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00" r:id="rId4"/>
  </p:sldMasterIdLst>
  <p:notesMasterIdLst>
    <p:notesMasterId r:id="rId68"/>
  </p:notesMasterIdLst>
  <p:handoutMasterIdLst>
    <p:handoutMasterId r:id="rId69"/>
  </p:handoutMasterIdLst>
  <p:sldIdLst>
    <p:sldId id="2147470731" r:id="rId5"/>
    <p:sldId id="2147470796" r:id="rId6"/>
    <p:sldId id="2147470797" r:id="rId7"/>
    <p:sldId id="2147470791" r:id="rId8"/>
    <p:sldId id="539" r:id="rId9"/>
    <p:sldId id="257" r:id="rId10"/>
    <p:sldId id="2147470792" r:id="rId11"/>
    <p:sldId id="286" r:id="rId12"/>
    <p:sldId id="543" r:id="rId13"/>
    <p:sldId id="256" r:id="rId14"/>
    <p:sldId id="2147470758" r:id="rId15"/>
    <p:sldId id="538" r:id="rId16"/>
    <p:sldId id="2147470738" r:id="rId17"/>
    <p:sldId id="2147470785" r:id="rId18"/>
    <p:sldId id="542" r:id="rId19"/>
    <p:sldId id="2147470757" r:id="rId20"/>
    <p:sldId id="2147470787" r:id="rId21"/>
    <p:sldId id="540" r:id="rId22"/>
    <p:sldId id="265" r:id="rId23"/>
    <p:sldId id="2147470718" r:id="rId24"/>
    <p:sldId id="2147470788" r:id="rId25"/>
    <p:sldId id="2147470717" r:id="rId26"/>
    <p:sldId id="535" r:id="rId27"/>
    <p:sldId id="2147470789" r:id="rId28"/>
    <p:sldId id="264" r:id="rId29"/>
    <p:sldId id="2147470741" r:id="rId30"/>
    <p:sldId id="2147470790" r:id="rId31"/>
    <p:sldId id="2147470719" r:id="rId32"/>
    <p:sldId id="2147470734" r:id="rId33"/>
    <p:sldId id="294" r:id="rId34"/>
    <p:sldId id="2147470713" r:id="rId35"/>
    <p:sldId id="295" r:id="rId36"/>
    <p:sldId id="571" r:id="rId37"/>
    <p:sldId id="2147470759" r:id="rId38"/>
    <p:sldId id="2147470784" r:id="rId39"/>
    <p:sldId id="2147470783" r:id="rId40"/>
    <p:sldId id="2147470744" r:id="rId41"/>
    <p:sldId id="2147470746" r:id="rId42"/>
    <p:sldId id="2147470747" r:id="rId43"/>
    <p:sldId id="2147470782" r:id="rId44"/>
    <p:sldId id="2147470776" r:id="rId45"/>
    <p:sldId id="2147470777" r:id="rId46"/>
    <p:sldId id="2147470716" r:id="rId47"/>
    <p:sldId id="2147470773" r:id="rId48"/>
    <p:sldId id="2147470774" r:id="rId49"/>
    <p:sldId id="2147470748" r:id="rId50"/>
    <p:sldId id="2147470762" r:id="rId51"/>
    <p:sldId id="2147470765" r:id="rId52"/>
    <p:sldId id="2147470687" r:id="rId53"/>
    <p:sldId id="2147470688" r:id="rId54"/>
    <p:sldId id="2147470689" r:id="rId55"/>
    <p:sldId id="2147470690" r:id="rId56"/>
    <p:sldId id="2147470708" r:id="rId57"/>
    <p:sldId id="2147470709" r:id="rId58"/>
    <p:sldId id="2147470693" r:id="rId59"/>
    <p:sldId id="2147470710" r:id="rId60"/>
    <p:sldId id="2147470695" r:id="rId61"/>
    <p:sldId id="2147470711" r:id="rId62"/>
    <p:sldId id="2147470697" r:id="rId63"/>
    <p:sldId id="2147470698" r:id="rId64"/>
    <p:sldId id="2147470727" r:id="rId65"/>
    <p:sldId id="283" r:id="rId66"/>
    <p:sldId id="2147470786" r:id="rId67"/>
  </p:sldIdLst>
  <p:sldSz cx="12192000" cy="6858000"/>
  <p:notesSz cx="6858000" cy="9144000"/>
  <p:embeddedFontLst>
    <p:embeddedFont>
      <p:font typeface="Calibri" panose="020F0502020204030204" pitchFamily="34" charset="0"/>
      <p:regular r:id="rId70"/>
      <p:bold r:id="rId71"/>
      <p:italic r:id="rId72"/>
      <p:boldItalic r:id="rId73"/>
    </p:embeddedFont>
    <p:embeddedFont>
      <p:font typeface="CiscoSansTT" panose="020B0503020201020303" pitchFamily="34" charset="0"/>
      <p:regular r:id="rId74"/>
      <p:bold r:id="rId75"/>
      <p:italic r:id="rId76"/>
      <p:boldItalic r:id="rId77"/>
    </p:embeddedFont>
    <p:embeddedFont>
      <p:font typeface="CiscoSansTT ExtraLight" panose="020B0303020201020303"/>
      <p:regular r:id="rId78"/>
      <p:italic r:id="rId79"/>
    </p:embeddedFont>
    <p:embeddedFont>
      <p:font typeface="CiscoSansTT Light" panose="020B0503020201090303" pitchFamily="34" charset="0"/>
      <p:regular r:id="rId80"/>
      <p:italic r:id="rId81"/>
    </p:embeddedFont>
    <p:embeddedFont>
      <p:font typeface="CiscoSansTT Medium" panose="020B0903020201090303" pitchFamily="34" charset="0"/>
      <p:regular r:id="rId82"/>
      <p:italic r:id="rId83"/>
    </p:embeddedFont>
  </p:embeddedFontLst>
  <p:custDataLst>
    <p:tags r:id="rId84"/>
  </p:custDataLst>
  <p:defaultTextStyle>
    <a:defPPr>
      <a:defRPr lang="en-US"/>
    </a:defPPr>
    <a:lvl1pPr algn="l" defTabSz="609559"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59" algn="l" defTabSz="609559"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19" algn="l" defTabSz="609559"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678" algn="l" defTabSz="609559"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238" algn="l" defTabSz="609559"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797" algn="l" defTabSz="609559" rtl="0" eaLnBrk="1" latinLnBrk="0" hangingPunct="1">
      <a:defRPr kern="1200">
        <a:solidFill>
          <a:schemeClr val="tx1"/>
        </a:solidFill>
        <a:latin typeface="Arial" charset="0"/>
        <a:ea typeface="ＭＳ Ｐゴシック" charset="0"/>
        <a:cs typeface="ＭＳ Ｐゴシック" charset="0"/>
      </a:defRPr>
    </a:lvl6pPr>
    <a:lvl7pPr marL="3657357" algn="l" defTabSz="609559" rtl="0" eaLnBrk="1" latinLnBrk="0" hangingPunct="1">
      <a:defRPr kern="1200">
        <a:solidFill>
          <a:schemeClr val="tx1"/>
        </a:solidFill>
        <a:latin typeface="Arial" charset="0"/>
        <a:ea typeface="ＭＳ Ｐゴシック" charset="0"/>
        <a:cs typeface="ＭＳ Ｐゴシック" charset="0"/>
      </a:defRPr>
    </a:lvl7pPr>
    <a:lvl8pPr marL="4266915" algn="l" defTabSz="609559" rtl="0" eaLnBrk="1" latinLnBrk="0" hangingPunct="1">
      <a:defRPr kern="1200">
        <a:solidFill>
          <a:schemeClr val="tx1"/>
        </a:solidFill>
        <a:latin typeface="Arial" charset="0"/>
        <a:ea typeface="ＭＳ Ｐゴシック" charset="0"/>
        <a:cs typeface="ＭＳ Ｐゴシック" charset="0"/>
      </a:defRPr>
    </a:lvl8pPr>
    <a:lvl9pPr marL="4876475" algn="l" defTabSz="609559"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DB836DED-E1F4-1941-BCDE-E38455EFF521}">
          <p14:sldIdLst>
            <p14:sldId id="2147470731"/>
            <p14:sldId id="2147470796"/>
            <p14:sldId id="2147470797"/>
          </p14:sldIdLst>
        </p14:section>
        <p14:section name="Best Practices" id="{63282C44-9D08-5E4B-8A02-79A63508E9A2}">
          <p14:sldIdLst>
            <p14:sldId id="2147470791"/>
            <p14:sldId id="539"/>
            <p14:sldId id="257"/>
            <p14:sldId id="2147470792"/>
            <p14:sldId id="286"/>
            <p14:sldId id="543"/>
            <p14:sldId id="256"/>
            <p14:sldId id="2147470758"/>
          </p14:sldIdLst>
        </p14:section>
        <p14:section name="Title Slides" id="{D813B6A3-295F-0E4B-94E4-5678454DB8D5}">
          <p14:sldIdLst>
            <p14:sldId id="538"/>
            <p14:sldId id="2147470738"/>
            <p14:sldId id="2147470785"/>
            <p14:sldId id="542"/>
            <p14:sldId id="2147470757"/>
            <p14:sldId id="2147470787"/>
            <p14:sldId id="540"/>
          </p14:sldIdLst>
        </p14:section>
        <p14:section name="Segue and Transition Slides" id="{2CA38022-D88A-DB4A-AE85-D8F6D727E334}">
          <p14:sldIdLst>
            <p14:sldId id="265"/>
            <p14:sldId id="2147470718"/>
            <p14:sldId id="2147470788"/>
            <p14:sldId id="2147470717"/>
            <p14:sldId id="535"/>
            <p14:sldId id="2147470789"/>
          </p14:sldIdLst>
        </p14:section>
        <p14:section name="Quote Slides" id="{840ED333-8FC0-5548-A478-7E24271E7447}">
          <p14:sldIdLst>
            <p14:sldId id="264"/>
            <p14:sldId id="2147470741"/>
            <p14:sldId id="2147470790"/>
          </p14:sldIdLst>
        </p14:section>
        <p14:section name="Text Slides" id="{D4B56BC0-7ADB-B64F-B228-E1E09595C10D}">
          <p14:sldIdLst>
            <p14:sldId id="2147470719"/>
            <p14:sldId id="2147470734"/>
            <p14:sldId id="294"/>
            <p14:sldId id="2147470713"/>
            <p14:sldId id="295"/>
            <p14:sldId id="571"/>
            <p14:sldId id="2147470759"/>
            <p14:sldId id="2147470784"/>
            <p14:sldId id="2147470783"/>
          </p14:sldIdLst>
        </p14:section>
        <p14:section name="Half Page Photos and Text" id="{C8603CB5-DB88-4CC3-8576-866C95F2B06F}">
          <p14:sldIdLst>
            <p14:sldId id="2147470744"/>
            <p14:sldId id="2147470746"/>
            <p14:sldId id="2147470747"/>
            <p14:sldId id="2147470782"/>
            <p14:sldId id="2147470776"/>
            <p14:sldId id="2147470777"/>
            <p14:sldId id="2147470716"/>
            <p14:sldId id="2147470773"/>
            <p14:sldId id="2147470774"/>
            <p14:sldId id="2147470748"/>
            <p14:sldId id="2147470762"/>
            <p14:sldId id="2147470765"/>
          </p14:sldIdLst>
        </p14:section>
        <p14:section name="Charts and Tables" id="{55393C7B-27C7-C34F-A27B-2A13DC4A517C}">
          <p14:sldIdLst>
            <p14:sldId id="2147470687"/>
            <p14:sldId id="2147470688"/>
            <p14:sldId id="2147470689"/>
            <p14:sldId id="2147470690"/>
            <p14:sldId id="2147470708"/>
            <p14:sldId id="2147470709"/>
            <p14:sldId id="2147470693"/>
            <p14:sldId id="2147470710"/>
            <p14:sldId id="2147470695"/>
            <p14:sldId id="2147470711"/>
            <p14:sldId id="2147470697"/>
            <p14:sldId id="2147470698"/>
          </p14:sldIdLst>
        </p14:section>
        <p14:section name="Closing Slide" id="{7F4C0D5E-35B1-BF44-821E-D37801E43BA4}">
          <p14:sldIdLst>
            <p14:sldId id="2147470727"/>
            <p14:sldId id="283"/>
            <p14:sldId id="214747078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AC4F5C-28A8-C9E5-F3F8-523D24D0BDD9}" name="Oliver Tuszik (otuszik)" initials="O(" userId="S::otuszik@cisco.com::018275a1-b5b8-4c0f-ba53-7c06c8d13f3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Mitesh Gohil" initials="" lastIdx="3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27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autoAdjust="0"/>
    <p:restoredTop sz="88317" autoAdjust="0"/>
  </p:normalViewPr>
  <p:slideViewPr>
    <p:cSldViewPr snapToGrid="0" snapToObjects="1" showGuides="1">
      <p:cViewPr varScale="1">
        <p:scale>
          <a:sx n="252" d="100"/>
          <a:sy n="252" d="100"/>
        </p:scale>
        <p:origin x="2416" y="192"/>
      </p:cViewPr>
      <p:guideLst/>
    </p:cSldViewPr>
  </p:slideViewPr>
  <p:outlineViewPr>
    <p:cViewPr>
      <p:scale>
        <a:sx n="20" d="100"/>
        <a:sy n="20" d="100"/>
      </p:scale>
      <p:origin x="0" y="0"/>
    </p:cViewPr>
  </p:outlineViewPr>
  <p:notesTextViewPr>
    <p:cViewPr>
      <p:scale>
        <a:sx n="100" d="100"/>
        <a:sy n="100" d="100"/>
      </p:scale>
      <p:origin x="0" y="0"/>
    </p:cViewPr>
  </p:notesTextViewPr>
  <p:sorterViewPr>
    <p:cViewPr varScale="1">
      <p:scale>
        <a:sx n="1" d="1"/>
        <a:sy n="1" d="1"/>
      </p:scale>
      <p:origin x="0" y="-192"/>
    </p:cViewPr>
  </p:sorterViewPr>
  <p:notesViewPr>
    <p:cSldViewPr snapToGrid="0" snapToObjects="1" showGuides="1">
      <p:cViewPr varScale="1">
        <p:scale>
          <a:sx n="127" d="100"/>
          <a:sy n="127" d="100"/>
        </p:scale>
        <p:origin x="4400" y="20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notesMaster" Target="notesMasters/notesMaster1.xml"/><Relationship Id="rId84" Type="http://schemas.openxmlformats.org/officeDocument/2006/relationships/tags" Target="tags/tag1.xml"/><Relationship Id="rId89"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font" Target="fonts/font5.fntdata"/><Relationship Id="rId79" Type="http://schemas.openxmlformats.org/officeDocument/2006/relationships/font" Target="fonts/font10.fntdata"/><Relationship Id="rId5" Type="http://schemas.openxmlformats.org/officeDocument/2006/relationships/slide" Target="slides/slide1.xml"/><Relationship Id="rId90" Type="http://schemas.microsoft.com/office/2016/11/relationships/changesInfo" Target="changesInfos/changesInfo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handoutMaster" Target="handoutMasters/handoutMaster1.xml"/><Relationship Id="rId77" Type="http://schemas.openxmlformats.org/officeDocument/2006/relationships/font" Target="fonts/font8.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3.fntdata"/><Relationship Id="rId80" Type="http://schemas.openxmlformats.org/officeDocument/2006/relationships/font" Target="fonts/font11.fntdata"/><Relationship Id="rId85"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font" Target="fonts/font1.fntdata"/><Relationship Id="rId75" Type="http://schemas.openxmlformats.org/officeDocument/2006/relationships/font" Target="fonts/font6.fntdata"/><Relationship Id="rId83" Type="http://schemas.openxmlformats.org/officeDocument/2006/relationships/font" Target="fonts/font14.fntdata"/><Relationship Id="rId88" Type="http://schemas.openxmlformats.org/officeDocument/2006/relationships/theme" Target="theme/theme1.xml"/><Relationship Id="rId9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font" Target="fonts/font4.fntdata"/><Relationship Id="rId78" Type="http://schemas.openxmlformats.org/officeDocument/2006/relationships/font" Target="fonts/font9.fntdata"/><Relationship Id="rId81" Type="http://schemas.openxmlformats.org/officeDocument/2006/relationships/font" Target="fonts/font12.fntdata"/><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font" Target="fonts/font7.fntdata"/><Relationship Id="rId7" Type="http://schemas.openxmlformats.org/officeDocument/2006/relationships/slide" Target="slides/slide3.xml"/><Relationship Id="rId71" Type="http://schemas.openxmlformats.org/officeDocument/2006/relationships/font" Target="fonts/font2.fntdata"/><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font" Target="fonts/font13.fntdata"/><Relationship Id="rId19"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Michel (nicmcl)" userId="def7261f-886c-48a3-ba7f-90890e361729" providerId="ADAL" clId="{90E986A9-E741-A547-91D2-BE67F9962083}"/>
    <pc:docChg chg="modSld">
      <pc:chgData name="Nicolas Michel (nicmcl)" userId="def7261f-886c-48a3-ba7f-90890e361729" providerId="ADAL" clId="{90E986A9-E741-A547-91D2-BE67F9962083}" dt="2023-09-28T22:00:12.265" v="193" actId="478"/>
      <pc:docMkLst>
        <pc:docMk/>
      </pc:docMkLst>
      <pc:sldChg chg="modSp mod">
        <pc:chgData name="Nicolas Michel (nicmcl)" userId="def7261f-886c-48a3-ba7f-90890e361729" providerId="ADAL" clId="{90E986A9-E741-A547-91D2-BE67F9962083}" dt="2023-09-28T21:51:34.819" v="23" actId="20577"/>
        <pc:sldMkLst>
          <pc:docMk/>
          <pc:sldMk cId="4256358608" sldId="2147470796"/>
        </pc:sldMkLst>
        <pc:spChg chg="mod">
          <ac:chgData name="Nicolas Michel (nicmcl)" userId="def7261f-886c-48a3-ba7f-90890e361729" providerId="ADAL" clId="{90E986A9-E741-A547-91D2-BE67F9962083}" dt="2023-09-28T21:51:34.819" v="23" actId="20577"/>
          <ac:spMkLst>
            <pc:docMk/>
            <pc:sldMk cId="4256358608" sldId="2147470796"/>
            <ac:spMk id="42" creationId="{1E733F2C-B2AD-D434-D8D1-D7C6E037126C}"/>
          </ac:spMkLst>
        </pc:spChg>
      </pc:sldChg>
      <pc:sldChg chg="addSp delSp modSp mod">
        <pc:chgData name="Nicolas Michel (nicmcl)" userId="def7261f-886c-48a3-ba7f-90890e361729" providerId="ADAL" clId="{90E986A9-E741-A547-91D2-BE67F9962083}" dt="2023-09-28T22:00:12.265" v="193" actId="478"/>
        <pc:sldMkLst>
          <pc:docMk/>
          <pc:sldMk cId="1387923036" sldId="2147470797"/>
        </pc:sldMkLst>
        <pc:spChg chg="mod">
          <ac:chgData name="Nicolas Michel (nicmcl)" userId="def7261f-886c-48a3-ba7f-90890e361729" providerId="ADAL" clId="{90E986A9-E741-A547-91D2-BE67F9962083}" dt="2023-09-28T21:49:48.638" v="21" actId="1076"/>
          <ac:spMkLst>
            <pc:docMk/>
            <pc:sldMk cId="1387923036" sldId="2147470797"/>
            <ac:spMk id="3" creationId="{D10D6781-A8A8-20D0-C9FC-48615EF30959}"/>
          </ac:spMkLst>
        </pc:spChg>
        <pc:spChg chg="mod">
          <ac:chgData name="Nicolas Michel (nicmcl)" userId="def7261f-886c-48a3-ba7f-90890e361729" providerId="ADAL" clId="{90E986A9-E741-A547-91D2-BE67F9962083}" dt="2023-09-28T21:48:07.463" v="20" actId="1076"/>
          <ac:spMkLst>
            <pc:docMk/>
            <pc:sldMk cId="1387923036" sldId="2147470797"/>
            <ac:spMk id="5" creationId="{A9DC76A1-DA56-C52E-09E0-1B5F8C91B9D5}"/>
          </ac:spMkLst>
        </pc:spChg>
        <pc:spChg chg="mod">
          <ac:chgData name="Nicolas Michel (nicmcl)" userId="def7261f-886c-48a3-ba7f-90890e361729" providerId="ADAL" clId="{90E986A9-E741-A547-91D2-BE67F9962083}" dt="2023-09-28T21:49:51.549" v="22" actId="1076"/>
          <ac:spMkLst>
            <pc:docMk/>
            <pc:sldMk cId="1387923036" sldId="2147470797"/>
            <ac:spMk id="10" creationId="{EF5B3973-DE0F-CF64-C216-C0AE66C25C35}"/>
          </ac:spMkLst>
        </pc:spChg>
        <pc:spChg chg="add mod">
          <ac:chgData name="Nicolas Michel (nicmcl)" userId="def7261f-886c-48a3-ba7f-90890e361729" providerId="ADAL" clId="{90E986A9-E741-A547-91D2-BE67F9962083}" dt="2023-09-28T21:56:08.799" v="177" actId="20577"/>
          <ac:spMkLst>
            <pc:docMk/>
            <pc:sldMk cId="1387923036" sldId="2147470797"/>
            <ac:spMk id="11" creationId="{FF2A2F0F-77E7-B6FD-7C68-4D0B4A6059EF}"/>
          </ac:spMkLst>
        </pc:spChg>
        <pc:spChg chg="add mod">
          <ac:chgData name="Nicolas Michel (nicmcl)" userId="def7261f-886c-48a3-ba7f-90890e361729" providerId="ADAL" clId="{90E986A9-E741-A547-91D2-BE67F9962083}" dt="2023-09-28T21:57:21.318" v="184" actId="20577"/>
          <ac:spMkLst>
            <pc:docMk/>
            <pc:sldMk cId="1387923036" sldId="2147470797"/>
            <ac:spMk id="14" creationId="{7E34CD7E-38B1-1D79-FFE7-56A62EE19008}"/>
          </ac:spMkLst>
        </pc:spChg>
        <pc:spChg chg="mod">
          <ac:chgData name="Nicolas Michel (nicmcl)" userId="def7261f-886c-48a3-ba7f-90890e361729" providerId="ADAL" clId="{90E986A9-E741-A547-91D2-BE67F9962083}" dt="2023-09-28T21:47:32.587" v="18" actId="20577"/>
          <ac:spMkLst>
            <pc:docMk/>
            <pc:sldMk cId="1387923036" sldId="2147470797"/>
            <ac:spMk id="28" creationId="{5FCFD6FB-193F-3127-9027-A44399197A87}"/>
          </ac:spMkLst>
        </pc:spChg>
        <pc:picChg chg="add mod">
          <ac:chgData name="Nicolas Michel (nicmcl)" userId="def7261f-886c-48a3-ba7f-90890e361729" providerId="ADAL" clId="{90E986A9-E741-A547-91D2-BE67F9962083}" dt="2023-09-28T21:59:54.595" v="187" actId="1076"/>
          <ac:picMkLst>
            <pc:docMk/>
            <pc:sldMk cId="1387923036" sldId="2147470797"/>
            <ac:picMk id="18" creationId="{BCDA44A4-9BC8-5C8D-E67F-B9434D02F2FD}"/>
          </ac:picMkLst>
        </pc:picChg>
        <pc:picChg chg="add del mod">
          <ac:chgData name="Nicolas Michel (nicmcl)" userId="def7261f-886c-48a3-ba7f-90890e361729" providerId="ADAL" clId="{90E986A9-E741-A547-91D2-BE67F9962083}" dt="2023-09-28T22:00:12.265" v="193" actId="478"/>
          <ac:picMkLst>
            <pc:docMk/>
            <pc:sldMk cId="1387923036" sldId="2147470797"/>
            <ac:picMk id="19" creationId="{BC771809-B4A7-ED83-E10E-29EB91CA3D22}"/>
          </ac:picMkLst>
        </pc:picChg>
        <pc:picChg chg="add del mod">
          <ac:chgData name="Nicolas Michel (nicmcl)" userId="def7261f-886c-48a3-ba7f-90890e361729" providerId="ADAL" clId="{90E986A9-E741-A547-91D2-BE67F9962083}" dt="2023-09-28T22:00:11.049" v="192" actId="478"/>
          <ac:picMkLst>
            <pc:docMk/>
            <pc:sldMk cId="1387923036" sldId="2147470797"/>
            <ac:picMk id="22" creationId="{22CD6057-C9CF-F7D4-0221-8CAC2CCE5E3D}"/>
          </ac:picMkLst>
        </pc:picChg>
        <pc:picChg chg="del">
          <ac:chgData name="Nicolas Michel (nicmcl)" userId="def7261f-886c-48a3-ba7f-90890e361729" providerId="ADAL" clId="{90E986A9-E741-A547-91D2-BE67F9962083}" dt="2023-09-28T21:59:50.312" v="186" actId="478"/>
          <ac:picMkLst>
            <pc:docMk/>
            <pc:sldMk cId="1387923036" sldId="2147470797"/>
            <ac:picMk id="29" creationId="{5E873F1E-080E-BBE0-03FA-D44217536DE1}"/>
          </ac:picMkLst>
        </pc:picChg>
        <pc:picChg chg="mod">
          <ac:chgData name="Nicolas Michel (nicmcl)" userId="def7261f-886c-48a3-ba7f-90890e361729" providerId="ADAL" clId="{90E986A9-E741-A547-91D2-BE67F9962083}" dt="2023-09-28T21:48:02.021" v="19" actId="1076"/>
          <ac:picMkLst>
            <pc:docMk/>
            <pc:sldMk cId="1387923036" sldId="2147470797"/>
            <ac:picMk id="35" creationId="{DC9F74D6-5928-E7B4-04F5-4EBFF2323261}"/>
          </ac:picMkLst>
        </pc:picChg>
      </pc:sldChg>
    </pc:docChg>
  </pc:docChgLst>
  <pc:docChgLst>
    <pc:chgData name="Nicolas Michel (nicmcl)" userId="def7261f-886c-48a3-ba7f-90890e361729" providerId="ADAL" clId="{1FE94F61-9DA9-F945-9C15-77A1F519A719}"/>
    <pc:docChg chg="undo custSel addSld delSld modSld sldOrd modSection">
      <pc:chgData name="Nicolas Michel (nicmcl)" userId="def7261f-886c-48a3-ba7f-90890e361729" providerId="ADAL" clId="{1FE94F61-9DA9-F945-9C15-77A1F519A719}" dt="2023-09-13T16:50:49.196" v="716" actId="478"/>
      <pc:docMkLst>
        <pc:docMk/>
      </pc:docMkLst>
      <pc:sldChg chg="addSp delSp modSp del mod">
        <pc:chgData name="Nicolas Michel (nicmcl)" userId="def7261f-886c-48a3-ba7f-90890e361729" providerId="ADAL" clId="{1FE94F61-9DA9-F945-9C15-77A1F519A719}" dt="2023-09-06T15:53:09.774" v="45" actId="2696"/>
        <pc:sldMkLst>
          <pc:docMk/>
          <pc:sldMk cId="719233304" sldId="2147470794"/>
        </pc:sldMkLst>
        <pc:spChg chg="mod">
          <ac:chgData name="Nicolas Michel (nicmcl)" userId="def7261f-886c-48a3-ba7f-90890e361729" providerId="ADAL" clId="{1FE94F61-9DA9-F945-9C15-77A1F519A719}" dt="2023-08-23T16:30:35.097" v="8" actId="20577"/>
          <ac:spMkLst>
            <pc:docMk/>
            <pc:sldMk cId="719233304" sldId="2147470794"/>
            <ac:spMk id="7" creationId="{A83BF09A-892E-1DE4-0EA6-2CA091D31900}"/>
          </ac:spMkLst>
        </pc:spChg>
        <pc:picChg chg="del">
          <ac:chgData name="Nicolas Michel (nicmcl)" userId="def7261f-886c-48a3-ba7f-90890e361729" providerId="ADAL" clId="{1FE94F61-9DA9-F945-9C15-77A1F519A719}" dt="2023-08-23T16:32:58.384" v="14" actId="478"/>
          <ac:picMkLst>
            <pc:docMk/>
            <pc:sldMk cId="719233304" sldId="2147470794"/>
            <ac:picMk id="2" creationId="{1F1C8846-A625-5002-2BC1-287FD9D645A5}"/>
          </ac:picMkLst>
        </pc:picChg>
        <pc:picChg chg="add mod">
          <ac:chgData name="Nicolas Michel (nicmcl)" userId="def7261f-886c-48a3-ba7f-90890e361729" providerId="ADAL" clId="{1FE94F61-9DA9-F945-9C15-77A1F519A719}" dt="2023-08-23T16:34:07.564" v="40" actId="1038"/>
          <ac:picMkLst>
            <pc:docMk/>
            <pc:sldMk cId="719233304" sldId="2147470794"/>
            <ac:picMk id="3" creationId="{EAF244BD-7EBB-8E1E-55DA-29D66BF81A25}"/>
          </ac:picMkLst>
        </pc:picChg>
        <pc:picChg chg="mod">
          <ac:chgData name="Nicolas Michel (nicmcl)" userId="def7261f-886c-48a3-ba7f-90890e361729" providerId="ADAL" clId="{1FE94F61-9DA9-F945-9C15-77A1F519A719}" dt="2023-08-23T16:33:18.323" v="19" actId="1076"/>
          <ac:picMkLst>
            <pc:docMk/>
            <pc:sldMk cId="719233304" sldId="2147470794"/>
            <ac:picMk id="8" creationId="{BC650AF0-2276-C495-1F85-ACE7019D31B4}"/>
          </ac:picMkLst>
        </pc:picChg>
        <pc:picChg chg="mod">
          <ac:chgData name="Nicolas Michel (nicmcl)" userId="def7261f-886c-48a3-ba7f-90890e361729" providerId="ADAL" clId="{1FE94F61-9DA9-F945-9C15-77A1F519A719}" dt="2023-08-23T16:33:34.511" v="28" actId="1035"/>
          <ac:picMkLst>
            <pc:docMk/>
            <pc:sldMk cId="719233304" sldId="2147470794"/>
            <ac:picMk id="26" creationId="{D2A8F508-9506-2DD3-C193-3A82DAE08EC9}"/>
          </ac:picMkLst>
        </pc:picChg>
        <pc:picChg chg="mod">
          <ac:chgData name="Nicolas Michel (nicmcl)" userId="def7261f-886c-48a3-ba7f-90890e361729" providerId="ADAL" clId="{1FE94F61-9DA9-F945-9C15-77A1F519A719}" dt="2023-08-23T16:33:17.189" v="18" actId="1076"/>
          <ac:picMkLst>
            <pc:docMk/>
            <pc:sldMk cId="719233304" sldId="2147470794"/>
            <ac:picMk id="31" creationId="{623A0EE6-C69B-54D3-C9B7-5D9824030C3C}"/>
          </ac:picMkLst>
        </pc:picChg>
        <pc:picChg chg="add del">
          <ac:chgData name="Nicolas Michel (nicmcl)" userId="def7261f-886c-48a3-ba7f-90890e361729" providerId="ADAL" clId="{1FE94F61-9DA9-F945-9C15-77A1F519A719}" dt="2023-08-23T16:32:38.996" v="10"/>
          <ac:picMkLst>
            <pc:docMk/>
            <pc:sldMk cId="719233304" sldId="2147470794"/>
            <ac:picMk id="1026" creationId="{64DFA839-5390-9026-34C2-E70D39C791D5}"/>
          </ac:picMkLst>
        </pc:picChg>
        <pc:cxnChg chg="add mod">
          <ac:chgData name="Nicolas Michel (nicmcl)" userId="def7261f-886c-48a3-ba7f-90890e361729" providerId="ADAL" clId="{1FE94F61-9DA9-F945-9C15-77A1F519A719}" dt="2023-08-23T16:33:59.375" v="36" actId="1076"/>
          <ac:cxnSpMkLst>
            <pc:docMk/>
            <pc:sldMk cId="719233304" sldId="2147470794"/>
            <ac:cxnSpMk id="6" creationId="{197CB4A0-8E31-E2C6-6602-EFD8756F823B}"/>
          </ac:cxnSpMkLst>
        </pc:cxnChg>
        <pc:cxnChg chg="add mod">
          <ac:chgData name="Nicolas Michel (nicmcl)" userId="def7261f-886c-48a3-ba7f-90890e361729" providerId="ADAL" clId="{1FE94F61-9DA9-F945-9C15-77A1F519A719}" dt="2023-08-23T16:33:57.358" v="35" actId="1076"/>
          <ac:cxnSpMkLst>
            <pc:docMk/>
            <pc:sldMk cId="719233304" sldId="2147470794"/>
            <ac:cxnSpMk id="12" creationId="{41709900-29AC-3A3F-243B-1E179932424E}"/>
          </ac:cxnSpMkLst>
        </pc:cxnChg>
        <pc:cxnChg chg="add mod">
          <ac:chgData name="Nicolas Michel (nicmcl)" userId="def7261f-886c-48a3-ba7f-90890e361729" providerId="ADAL" clId="{1FE94F61-9DA9-F945-9C15-77A1F519A719}" dt="2023-08-23T16:34:22.111" v="44" actId="1076"/>
          <ac:cxnSpMkLst>
            <pc:docMk/>
            <pc:sldMk cId="719233304" sldId="2147470794"/>
            <ac:cxnSpMk id="13" creationId="{0B8A5F9C-4A15-C561-2598-0C3D68031721}"/>
          </ac:cxnSpMkLst>
        </pc:cxnChg>
        <pc:cxnChg chg="del mod">
          <ac:chgData name="Nicolas Michel (nicmcl)" userId="def7261f-886c-48a3-ba7f-90890e361729" providerId="ADAL" clId="{1FE94F61-9DA9-F945-9C15-77A1F519A719}" dt="2023-08-23T16:33:43.842" v="31" actId="478"/>
          <ac:cxnSpMkLst>
            <pc:docMk/>
            <pc:sldMk cId="719233304" sldId="2147470794"/>
            <ac:cxnSpMk id="15" creationId="{F4AA5FEB-7400-351B-3600-C3C1939E8A71}"/>
          </ac:cxnSpMkLst>
        </pc:cxnChg>
        <pc:cxnChg chg="mod">
          <ac:chgData name="Nicolas Michel (nicmcl)" userId="def7261f-886c-48a3-ba7f-90890e361729" providerId="ADAL" clId="{1FE94F61-9DA9-F945-9C15-77A1F519A719}" dt="2023-08-23T16:33:18.323" v="19" actId="1076"/>
          <ac:cxnSpMkLst>
            <pc:docMk/>
            <pc:sldMk cId="719233304" sldId="2147470794"/>
            <ac:cxnSpMk id="16" creationId="{EB148357-8D7F-8172-4A56-B6B460F6152E}"/>
          </ac:cxnSpMkLst>
        </pc:cxnChg>
        <pc:cxnChg chg="mod">
          <ac:chgData name="Nicolas Michel (nicmcl)" userId="def7261f-886c-48a3-ba7f-90890e361729" providerId="ADAL" clId="{1FE94F61-9DA9-F945-9C15-77A1F519A719}" dt="2023-08-23T16:33:18.323" v="19" actId="1076"/>
          <ac:cxnSpMkLst>
            <pc:docMk/>
            <pc:sldMk cId="719233304" sldId="2147470794"/>
            <ac:cxnSpMk id="21" creationId="{4E892772-F2B7-8F3A-2B2C-7172A8C0ADC8}"/>
          </ac:cxnSpMkLst>
        </pc:cxnChg>
      </pc:sldChg>
      <pc:sldChg chg="addSp delSp modSp del mod">
        <pc:chgData name="Nicolas Michel (nicmcl)" userId="def7261f-886c-48a3-ba7f-90890e361729" providerId="ADAL" clId="{1FE94F61-9DA9-F945-9C15-77A1F519A719}" dt="2023-09-06T16:26:16.619" v="133" actId="2696"/>
        <pc:sldMkLst>
          <pc:docMk/>
          <pc:sldMk cId="300043123" sldId="2147470795"/>
        </pc:sldMkLst>
        <pc:spChg chg="mod">
          <ac:chgData name="Nicolas Michel (nicmcl)" userId="def7261f-886c-48a3-ba7f-90890e361729" providerId="ADAL" clId="{1FE94F61-9DA9-F945-9C15-77A1F519A719}" dt="2023-09-06T16:17:40.306" v="111" actId="1076"/>
          <ac:spMkLst>
            <pc:docMk/>
            <pc:sldMk cId="300043123" sldId="2147470795"/>
            <ac:spMk id="3" creationId="{43AE8247-B4C7-4596-A1A9-93C0C73DD1F4}"/>
          </ac:spMkLst>
        </pc:spChg>
        <pc:spChg chg="mod">
          <ac:chgData name="Nicolas Michel (nicmcl)" userId="def7261f-886c-48a3-ba7f-90890e361729" providerId="ADAL" clId="{1FE94F61-9DA9-F945-9C15-77A1F519A719}" dt="2023-09-06T16:17:40.306" v="111" actId="1076"/>
          <ac:spMkLst>
            <pc:docMk/>
            <pc:sldMk cId="300043123" sldId="2147470795"/>
            <ac:spMk id="4" creationId="{E60FC987-6228-B585-06D7-5D467E472C90}"/>
          </ac:spMkLst>
        </pc:spChg>
        <pc:spChg chg="mod">
          <ac:chgData name="Nicolas Michel (nicmcl)" userId="def7261f-886c-48a3-ba7f-90890e361729" providerId="ADAL" clId="{1FE94F61-9DA9-F945-9C15-77A1F519A719}" dt="2023-09-06T16:17:40.306" v="111" actId="1076"/>
          <ac:spMkLst>
            <pc:docMk/>
            <pc:sldMk cId="300043123" sldId="2147470795"/>
            <ac:spMk id="5" creationId="{A9DC76A1-DA56-C52E-09E0-1B5F8C91B9D5}"/>
          </ac:spMkLst>
        </pc:spChg>
        <pc:spChg chg="add mod">
          <ac:chgData name="Nicolas Michel (nicmcl)" userId="def7261f-886c-48a3-ba7f-90890e361729" providerId="ADAL" clId="{1FE94F61-9DA9-F945-9C15-77A1F519A719}" dt="2023-09-06T16:04:07.532" v="49" actId="1076"/>
          <ac:spMkLst>
            <pc:docMk/>
            <pc:sldMk cId="300043123" sldId="2147470795"/>
            <ac:spMk id="10" creationId="{397787FA-8E75-0061-3BD6-4AA3FC844BF9}"/>
          </ac:spMkLst>
        </pc:spChg>
        <pc:spChg chg="add mod">
          <ac:chgData name="Nicolas Michel (nicmcl)" userId="def7261f-886c-48a3-ba7f-90890e361729" providerId="ADAL" clId="{1FE94F61-9DA9-F945-9C15-77A1F519A719}" dt="2023-09-06T16:17:40.306" v="111" actId="1076"/>
          <ac:spMkLst>
            <pc:docMk/>
            <pc:sldMk cId="300043123" sldId="2147470795"/>
            <ac:spMk id="12" creationId="{39715B45-BD77-54C4-DA32-0B3324A7B7FF}"/>
          </ac:spMkLst>
        </pc:spChg>
        <pc:spChg chg="mod">
          <ac:chgData name="Nicolas Michel (nicmcl)" userId="def7261f-886c-48a3-ba7f-90890e361729" providerId="ADAL" clId="{1FE94F61-9DA9-F945-9C15-77A1F519A719}" dt="2023-09-06T16:17:40.306" v="111" actId="1076"/>
          <ac:spMkLst>
            <pc:docMk/>
            <pc:sldMk cId="300043123" sldId="2147470795"/>
            <ac:spMk id="24" creationId="{A72E80B2-C57D-51CD-EE61-2AFF3C5F61D4}"/>
          </ac:spMkLst>
        </pc:spChg>
        <pc:spChg chg="mod">
          <ac:chgData name="Nicolas Michel (nicmcl)" userId="def7261f-886c-48a3-ba7f-90890e361729" providerId="ADAL" clId="{1FE94F61-9DA9-F945-9C15-77A1F519A719}" dt="2023-09-06T16:17:40.306" v="111" actId="1076"/>
          <ac:spMkLst>
            <pc:docMk/>
            <pc:sldMk cId="300043123" sldId="2147470795"/>
            <ac:spMk id="28" creationId="{5FCFD6FB-193F-3127-9027-A44399197A87}"/>
          </ac:spMkLst>
        </pc:spChg>
        <pc:spChg chg="mod">
          <ac:chgData name="Nicolas Michel (nicmcl)" userId="def7261f-886c-48a3-ba7f-90890e361729" providerId="ADAL" clId="{1FE94F61-9DA9-F945-9C15-77A1F519A719}" dt="2023-09-06T16:17:40.306" v="111" actId="1076"/>
          <ac:spMkLst>
            <pc:docMk/>
            <pc:sldMk cId="300043123" sldId="2147470795"/>
            <ac:spMk id="32" creationId="{C88A7780-926A-6CFC-CE19-8FA6F4D8E71E}"/>
          </ac:spMkLst>
        </pc:spChg>
        <pc:spChg chg="add del">
          <ac:chgData name="Nicolas Michel (nicmcl)" userId="def7261f-886c-48a3-ba7f-90890e361729" providerId="ADAL" clId="{1FE94F61-9DA9-F945-9C15-77A1F519A719}" dt="2023-09-06T16:17:23.828" v="105" actId="22"/>
          <ac:spMkLst>
            <pc:docMk/>
            <pc:sldMk cId="300043123" sldId="2147470795"/>
            <ac:spMk id="43" creationId="{8703CCED-CAB3-75B9-6E49-A1C05C937172}"/>
          </ac:spMkLst>
        </pc:spChg>
        <pc:spChg chg="add mod">
          <ac:chgData name="Nicolas Michel (nicmcl)" userId="def7261f-886c-48a3-ba7f-90890e361729" providerId="ADAL" clId="{1FE94F61-9DA9-F945-9C15-77A1F519A719}" dt="2023-09-06T16:17:47.868" v="114" actId="20577"/>
          <ac:spMkLst>
            <pc:docMk/>
            <pc:sldMk cId="300043123" sldId="2147470795"/>
            <ac:spMk id="44" creationId="{CFB08ABE-0B4C-FBF4-06EE-7A4E6CB62777}"/>
          </ac:spMkLst>
        </pc:spChg>
        <pc:picChg chg="mod">
          <ac:chgData name="Nicolas Michel (nicmcl)" userId="def7261f-886c-48a3-ba7f-90890e361729" providerId="ADAL" clId="{1FE94F61-9DA9-F945-9C15-77A1F519A719}" dt="2023-09-06T16:17:40.306" v="111" actId="1076"/>
          <ac:picMkLst>
            <pc:docMk/>
            <pc:sldMk cId="300043123" sldId="2147470795"/>
            <ac:picMk id="2" creationId="{1F1C8846-A625-5002-2BC1-287FD9D645A5}"/>
          </ac:picMkLst>
        </pc:picChg>
        <pc:picChg chg="mod">
          <ac:chgData name="Nicolas Michel (nicmcl)" userId="def7261f-886c-48a3-ba7f-90890e361729" providerId="ADAL" clId="{1FE94F61-9DA9-F945-9C15-77A1F519A719}" dt="2023-09-06T16:17:40.306" v="111" actId="1076"/>
          <ac:picMkLst>
            <pc:docMk/>
            <pc:sldMk cId="300043123" sldId="2147470795"/>
            <ac:picMk id="8" creationId="{BC650AF0-2276-C495-1F85-ACE7019D31B4}"/>
          </ac:picMkLst>
        </pc:picChg>
        <pc:picChg chg="mod">
          <ac:chgData name="Nicolas Michel (nicmcl)" userId="def7261f-886c-48a3-ba7f-90890e361729" providerId="ADAL" clId="{1FE94F61-9DA9-F945-9C15-77A1F519A719}" dt="2023-09-06T16:17:40.306" v="111" actId="1076"/>
          <ac:picMkLst>
            <pc:docMk/>
            <pc:sldMk cId="300043123" sldId="2147470795"/>
            <ac:picMk id="26" creationId="{D2A8F508-9506-2DD3-C193-3A82DAE08EC9}"/>
          </ac:picMkLst>
        </pc:picChg>
        <pc:picChg chg="mod">
          <ac:chgData name="Nicolas Michel (nicmcl)" userId="def7261f-886c-48a3-ba7f-90890e361729" providerId="ADAL" clId="{1FE94F61-9DA9-F945-9C15-77A1F519A719}" dt="2023-09-06T16:17:40.306" v="111" actId="1076"/>
          <ac:picMkLst>
            <pc:docMk/>
            <pc:sldMk cId="300043123" sldId="2147470795"/>
            <ac:picMk id="31" creationId="{623A0EE6-C69B-54D3-C9B7-5D9824030C3C}"/>
          </ac:picMkLst>
        </pc:picChg>
        <pc:picChg chg="mod">
          <ac:chgData name="Nicolas Michel (nicmcl)" userId="def7261f-886c-48a3-ba7f-90890e361729" providerId="ADAL" clId="{1FE94F61-9DA9-F945-9C15-77A1F519A719}" dt="2023-09-06T16:17:40.306" v="111" actId="1076"/>
          <ac:picMkLst>
            <pc:docMk/>
            <pc:sldMk cId="300043123" sldId="2147470795"/>
            <ac:picMk id="35" creationId="{DC9F74D6-5928-E7B4-04F5-4EBFF2323261}"/>
          </ac:picMkLst>
        </pc:picChg>
        <pc:picChg chg="mod">
          <ac:chgData name="Nicolas Michel (nicmcl)" userId="def7261f-886c-48a3-ba7f-90890e361729" providerId="ADAL" clId="{1FE94F61-9DA9-F945-9C15-77A1F519A719}" dt="2023-09-06T16:17:40.306" v="111" actId="1076"/>
          <ac:picMkLst>
            <pc:docMk/>
            <pc:sldMk cId="300043123" sldId="2147470795"/>
            <ac:picMk id="36" creationId="{5CD1D309-2A81-F595-F9B2-93442F4DA989}"/>
          </ac:picMkLst>
        </pc:picChg>
        <pc:cxnChg chg="mod">
          <ac:chgData name="Nicolas Michel (nicmcl)" userId="def7261f-886c-48a3-ba7f-90890e361729" providerId="ADAL" clId="{1FE94F61-9DA9-F945-9C15-77A1F519A719}" dt="2023-09-06T16:17:40.306" v="111" actId="1076"/>
          <ac:cxnSpMkLst>
            <pc:docMk/>
            <pc:sldMk cId="300043123" sldId="2147470795"/>
            <ac:cxnSpMk id="6" creationId="{C02276D1-D850-6DAA-9BA8-4823EA0712A4}"/>
          </ac:cxnSpMkLst>
        </pc:cxnChg>
        <pc:cxnChg chg="mod">
          <ac:chgData name="Nicolas Michel (nicmcl)" userId="def7261f-886c-48a3-ba7f-90890e361729" providerId="ADAL" clId="{1FE94F61-9DA9-F945-9C15-77A1F519A719}" dt="2023-09-06T16:17:40.306" v="111" actId="1076"/>
          <ac:cxnSpMkLst>
            <pc:docMk/>
            <pc:sldMk cId="300043123" sldId="2147470795"/>
            <ac:cxnSpMk id="11" creationId="{7F33EC28-60CE-59F4-70AC-A45A10496F79}"/>
          </ac:cxnSpMkLst>
        </pc:cxnChg>
        <pc:cxnChg chg="mod">
          <ac:chgData name="Nicolas Michel (nicmcl)" userId="def7261f-886c-48a3-ba7f-90890e361729" providerId="ADAL" clId="{1FE94F61-9DA9-F945-9C15-77A1F519A719}" dt="2023-09-06T16:17:40.306" v="111" actId="1076"/>
          <ac:cxnSpMkLst>
            <pc:docMk/>
            <pc:sldMk cId="300043123" sldId="2147470795"/>
            <ac:cxnSpMk id="15" creationId="{F4AA5FEB-7400-351B-3600-C3C1939E8A71}"/>
          </ac:cxnSpMkLst>
        </pc:cxnChg>
        <pc:cxnChg chg="mod">
          <ac:chgData name="Nicolas Michel (nicmcl)" userId="def7261f-886c-48a3-ba7f-90890e361729" providerId="ADAL" clId="{1FE94F61-9DA9-F945-9C15-77A1F519A719}" dt="2023-09-06T16:17:40.306" v="111" actId="1076"/>
          <ac:cxnSpMkLst>
            <pc:docMk/>
            <pc:sldMk cId="300043123" sldId="2147470795"/>
            <ac:cxnSpMk id="16" creationId="{EB148357-8D7F-8172-4A56-B6B460F6152E}"/>
          </ac:cxnSpMkLst>
        </pc:cxnChg>
        <pc:cxnChg chg="mod">
          <ac:chgData name="Nicolas Michel (nicmcl)" userId="def7261f-886c-48a3-ba7f-90890e361729" providerId="ADAL" clId="{1FE94F61-9DA9-F945-9C15-77A1F519A719}" dt="2023-09-06T16:17:40.306" v="111" actId="1076"/>
          <ac:cxnSpMkLst>
            <pc:docMk/>
            <pc:sldMk cId="300043123" sldId="2147470795"/>
            <ac:cxnSpMk id="21" creationId="{4E892772-F2B7-8F3A-2B2C-7172A8C0ADC8}"/>
          </ac:cxnSpMkLst>
        </pc:cxnChg>
      </pc:sldChg>
      <pc:sldChg chg="addSp delSp modSp add mod ord">
        <pc:chgData name="Nicolas Michel (nicmcl)" userId="def7261f-886c-48a3-ba7f-90890e361729" providerId="ADAL" clId="{1FE94F61-9DA9-F945-9C15-77A1F519A719}" dt="2023-09-13T16:40:28.842" v="703" actId="1076"/>
        <pc:sldMkLst>
          <pc:docMk/>
          <pc:sldMk cId="4256358608" sldId="2147470796"/>
        </pc:sldMkLst>
        <pc:spChg chg="del mod">
          <ac:chgData name="Nicolas Michel (nicmcl)" userId="def7261f-886c-48a3-ba7f-90890e361729" providerId="ADAL" clId="{1FE94F61-9DA9-F945-9C15-77A1F519A719}" dt="2023-09-06T16:43:23.801" v="351" actId="478"/>
          <ac:spMkLst>
            <pc:docMk/>
            <pc:sldMk cId="4256358608" sldId="2147470796"/>
            <ac:spMk id="3" creationId="{43AE8247-B4C7-4596-A1A9-93C0C73DD1F4}"/>
          </ac:spMkLst>
        </pc:spChg>
        <pc:spChg chg="add del mod">
          <ac:chgData name="Nicolas Michel (nicmcl)" userId="def7261f-886c-48a3-ba7f-90890e361729" providerId="ADAL" clId="{1FE94F61-9DA9-F945-9C15-77A1F519A719}" dt="2023-09-13T16:40:17.645" v="702"/>
          <ac:spMkLst>
            <pc:docMk/>
            <pc:sldMk cId="4256358608" sldId="2147470796"/>
            <ac:spMk id="3" creationId="{CE816E6E-7CE7-9334-2F1B-668179D979BB}"/>
          </ac:spMkLst>
        </pc:spChg>
        <pc:spChg chg="del mod">
          <ac:chgData name="Nicolas Michel (nicmcl)" userId="def7261f-886c-48a3-ba7f-90890e361729" providerId="ADAL" clId="{1FE94F61-9DA9-F945-9C15-77A1F519A719}" dt="2023-09-06T19:18:16.280" v="589" actId="478"/>
          <ac:spMkLst>
            <pc:docMk/>
            <pc:sldMk cId="4256358608" sldId="2147470796"/>
            <ac:spMk id="4" creationId="{E60FC987-6228-B585-06D7-5D467E472C90}"/>
          </ac:spMkLst>
        </pc:spChg>
        <pc:spChg chg="del mod">
          <ac:chgData name="Nicolas Michel (nicmcl)" userId="def7261f-886c-48a3-ba7f-90890e361729" providerId="ADAL" clId="{1FE94F61-9DA9-F945-9C15-77A1F519A719}" dt="2023-09-06T16:43:25.800" v="352" actId="478"/>
          <ac:spMkLst>
            <pc:docMk/>
            <pc:sldMk cId="4256358608" sldId="2147470796"/>
            <ac:spMk id="5" creationId="{A9DC76A1-DA56-C52E-09E0-1B5F8C91B9D5}"/>
          </ac:spMkLst>
        </pc:spChg>
        <pc:spChg chg="mod">
          <ac:chgData name="Nicolas Michel (nicmcl)" userId="def7261f-886c-48a3-ba7f-90890e361729" providerId="ADAL" clId="{1FE94F61-9DA9-F945-9C15-77A1F519A719}" dt="2023-09-06T16:27:15.276" v="147" actId="20577"/>
          <ac:spMkLst>
            <pc:docMk/>
            <pc:sldMk cId="4256358608" sldId="2147470796"/>
            <ac:spMk id="7" creationId="{A83BF09A-892E-1DE4-0EA6-2CA091D31900}"/>
          </ac:spMkLst>
        </pc:spChg>
        <pc:spChg chg="del mod">
          <ac:chgData name="Nicolas Michel (nicmcl)" userId="def7261f-886c-48a3-ba7f-90890e361729" providerId="ADAL" clId="{1FE94F61-9DA9-F945-9C15-77A1F519A719}" dt="2023-09-06T19:17:08.275" v="568" actId="478"/>
          <ac:spMkLst>
            <pc:docMk/>
            <pc:sldMk cId="4256358608" sldId="2147470796"/>
            <ac:spMk id="10" creationId="{397787FA-8E75-0061-3BD6-4AA3FC844BF9}"/>
          </ac:spMkLst>
        </pc:spChg>
        <pc:spChg chg="del mod">
          <ac:chgData name="Nicolas Michel (nicmcl)" userId="def7261f-886c-48a3-ba7f-90890e361729" providerId="ADAL" clId="{1FE94F61-9DA9-F945-9C15-77A1F519A719}" dt="2023-09-06T19:17:09.556" v="569" actId="478"/>
          <ac:spMkLst>
            <pc:docMk/>
            <pc:sldMk cId="4256358608" sldId="2147470796"/>
            <ac:spMk id="12" creationId="{39715B45-BD77-54C4-DA32-0B3324A7B7FF}"/>
          </ac:spMkLst>
        </pc:spChg>
        <pc:spChg chg="add del mod">
          <ac:chgData name="Nicolas Michel (nicmcl)" userId="def7261f-886c-48a3-ba7f-90890e361729" providerId="ADAL" clId="{1FE94F61-9DA9-F945-9C15-77A1F519A719}" dt="2023-09-06T16:35:18.170" v="193" actId="478"/>
          <ac:spMkLst>
            <pc:docMk/>
            <pc:sldMk cId="4256358608" sldId="2147470796"/>
            <ac:spMk id="19" creationId="{F20704C9-477E-20E9-13D6-5E1A63467933}"/>
          </ac:spMkLst>
        </pc:spChg>
        <pc:spChg chg="mod">
          <ac:chgData name="Nicolas Michel (nicmcl)" userId="def7261f-886c-48a3-ba7f-90890e361729" providerId="ADAL" clId="{1FE94F61-9DA9-F945-9C15-77A1F519A719}" dt="2023-09-06T16:28:31.413" v="149"/>
          <ac:spMkLst>
            <pc:docMk/>
            <pc:sldMk cId="4256358608" sldId="2147470796"/>
            <ac:spMk id="22" creationId="{A53A7298-478C-7D49-DBDF-B28B21784ED0}"/>
          </ac:spMkLst>
        </pc:spChg>
        <pc:spChg chg="mod">
          <ac:chgData name="Nicolas Michel (nicmcl)" userId="def7261f-886c-48a3-ba7f-90890e361729" providerId="ADAL" clId="{1FE94F61-9DA9-F945-9C15-77A1F519A719}" dt="2023-09-06T16:28:31.413" v="149"/>
          <ac:spMkLst>
            <pc:docMk/>
            <pc:sldMk cId="4256358608" sldId="2147470796"/>
            <ac:spMk id="23" creationId="{5CB8225D-BA04-1F69-4D06-E4E10A7DCA8A}"/>
          </ac:spMkLst>
        </pc:spChg>
        <pc:spChg chg="del mod">
          <ac:chgData name="Nicolas Michel (nicmcl)" userId="def7261f-886c-48a3-ba7f-90890e361729" providerId="ADAL" clId="{1FE94F61-9DA9-F945-9C15-77A1F519A719}" dt="2023-09-06T16:38:20.380" v="296" actId="478"/>
          <ac:spMkLst>
            <pc:docMk/>
            <pc:sldMk cId="4256358608" sldId="2147470796"/>
            <ac:spMk id="24" creationId="{A72E80B2-C57D-51CD-EE61-2AFF3C5F61D4}"/>
          </ac:spMkLst>
        </pc:spChg>
        <pc:spChg chg="mod">
          <ac:chgData name="Nicolas Michel (nicmcl)" userId="def7261f-886c-48a3-ba7f-90890e361729" providerId="ADAL" clId="{1FE94F61-9DA9-F945-9C15-77A1F519A719}" dt="2023-09-06T16:28:31.413" v="149"/>
          <ac:spMkLst>
            <pc:docMk/>
            <pc:sldMk cId="4256358608" sldId="2147470796"/>
            <ac:spMk id="25" creationId="{4BD2D1EE-F42F-330C-A362-13C71BE4321B}"/>
          </ac:spMkLst>
        </pc:spChg>
        <pc:spChg chg="add mod">
          <ac:chgData name="Nicolas Michel (nicmcl)" userId="def7261f-886c-48a3-ba7f-90890e361729" providerId="ADAL" clId="{1FE94F61-9DA9-F945-9C15-77A1F519A719}" dt="2023-09-06T16:28:43.475" v="151" actId="1076"/>
          <ac:spMkLst>
            <pc:docMk/>
            <pc:sldMk cId="4256358608" sldId="2147470796"/>
            <ac:spMk id="27" creationId="{6586B107-E1AC-D825-8AFD-54F267FE8288}"/>
          </ac:spMkLst>
        </pc:spChg>
        <pc:spChg chg="del mod">
          <ac:chgData name="Nicolas Michel (nicmcl)" userId="def7261f-886c-48a3-ba7f-90890e361729" providerId="ADAL" clId="{1FE94F61-9DA9-F945-9C15-77A1F519A719}" dt="2023-09-06T19:19:25.622" v="605" actId="478"/>
          <ac:spMkLst>
            <pc:docMk/>
            <pc:sldMk cId="4256358608" sldId="2147470796"/>
            <ac:spMk id="28" creationId="{5FCFD6FB-193F-3127-9027-A44399197A87}"/>
          </ac:spMkLst>
        </pc:spChg>
        <pc:spChg chg="add mod">
          <ac:chgData name="Nicolas Michel (nicmcl)" userId="def7261f-886c-48a3-ba7f-90890e361729" providerId="ADAL" clId="{1FE94F61-9DA9-F945-9C15-77A1F519A719}" dt="2023-09-06T16:28:43.475" v="151" actId="1076"/>
          <ac:spMkLst>
            <pc:docMk/>
            <pc:sldMk cId="4256358608" sldId="2147470796"/>
            <ac:spMk id="29" creationId="{4F30189A-EEFB-0F0F-9471-D97C0A168A3C}"/>
          </ac:spMkLst>
        </pc:spChg>
        <pc:spChg chg="add mod">
          <ac:chgData name="Nicolas Michel (nicmcl)" userId="def7261f-886c-48a3-ba7f-90890e361729" providerId="ADAL" clId="{1FE94F61-9DA9-F945-9C15-77A1F519A719}" dt="2023-09-06T16:28:43.475" v="151" actId="1076"/>
          <ac:spMkLst>
            <pc:docMk/>
            <pc:sldMk cId="4256358608" sldId="2147470796"/>
            <ac:spMk id="30" creationId="{382DD69F-53BD-64C0-4437-C3E5CF332AA6}"/>
          </ac:spMkLst>
        </pc:spChg>
        <pc:spChg chg="del mod">
          <ac:chgData name="Nicolas Michel (nicmcl)" userId="def7261f-886c-48a3-ba7f-90890e361729" providerId="ADAL" clId="{1FE94F61-9DA9-F945-9C15-77A1F519A719}" dt="2023-09-06T16:43:20.991" v="350" actId="478"/>
          <ac:spMkLst>
            <pc:docMk/>
            <pc:sldMk cId="4256358608" sldId="2147470796"/>
            <ac:spMk id="32" creationId="{C88A7780-926A-6CFC-CE19-8FA6F4D8E71E}"/>
          </ac:spMkLst>
        </pc:spChg>
        <pc:spChg chg="add mod">
          <ac:chgData name="Nicolas Michel (nicmcl)" userId="def7261f-886c-48a3-ba7f-90890e361729" providerId="ADAL" clId="{1FE94F61-9DA9-F945-9C15-77A1F519A719}" dt="2023-09-06T16:28:43.475" v="151" actId="1076"/>
          <ac:spMkLst>
            <pc:docMk/>
            <pc:sldMk cId="4256358608" sldId="2147470796"/>
            <ac:spMk id="33" creationId="{F68B5EE2-1AD2-6CA5-DBC5-5C50AAD81B25}"/>
          </ac:spMkLst>
        </pc:spChg>
        <pc:spChg chg="add mod">
          <ac:chgData name="Nicolas Michel (nicmcl)" userId="def7261f-886c-48a3-ba7f-90890e361729" providerId="ADAL" clId="{1FE94F61-9DA9-F945-9C15-77A1F519A719}" dt="2023-09-06T16:28:43.475" v="151" actId="1076"/>
          <ac:spMkLst>
            <pc:docMk/>
            <pc:sldMk cId="4256358608" sldId="2147470796"/>
            <ac:spMk id="34" creationId="{0BE1627A-A437-05FB-25C9-7B8C0CBF07B4}"/>
          </ac:spMkLst>
        </pc:spChg>
        <pc:spChg chg="add mod">
          <ac:chgData name="Nicolas Michel (nicmcl)" userId="def7261f-886c-48a3-ba7f-90890e361729" providerId="ADAL" clId="{1FE94F61-9DA9-F945-9C15-77A1F519A719}" dt="2023-09-06T19:18:37.495" v="596" actId="1076"/>
          <ac:spMkLst>
            <pc:docMk/>
            <pc:sldMk cId="4256358608" sldId="2147470796"/>
            <ac:spMk id="41" creationId="{9D655A9F-C5C4-E233-AEDE-7EDFA6CC4F29}"/>
          </ac:spMkLst>
        </pc:spChg>
        <pc:spChg chg="add mod">
          <ac:chgData name="Nicolas Michel (nicmcl)" userId="def7261f-886c-48a3-ba7f-90890e361729" providerId="ADAL" clId="{1FE94F61-9DA9-F945-9C15-77A1F519A719}" dt="2023-09-06T19:20:25.630" v="683" actId="207"/>
          <ac:spMkLst>
            <pc:docMk/>
            <pc:sldMk cId="4256358608" sldId="2147470796"/>
            <ac:spMk id="42" creationId="{1E733F2C-B2AD-D434-D8D1-D7C6E037126C}"/>
          </ac:spMkLst>
        </pc:spChg>
        <pc:spChg chg="del mod">
          <ac:chgData name="Nicolas Michel (nicmcl)" userId="def7261f-886c-48a3-ba7f-90890e361729" providerId="ADAL" clId="{1FE94F61-9DA9-F945-9C15-77A1F519A719}" dt="2023-09-06T19:17:10.752" v="570" actId="478"/>
          <ac:spMkLst>
            <pc:docMk/>
            <pc:sldMk cId="4256358608" sldId="2147470796"/>
            <ac:spMk id="44" creationId="{CFB08ABE-0B4C-FBF4-06EE-7A4E6CB62777}"/>
          </ac:spMkLst>
        </pc:spChg>
        <pc:spChg chg="add mod">
          <ac:chgData name="Nicolas Michel (nicmcl)" userId="def7261f-886c-48a3-ba7f-90890e361729" providerId="ADAL" clId="{1FE94F61-9DA9-F945-9C15-77A1F519A719}" dt="2023-09-06T19:20:39.752" v="689" actId="1076"/>
          <ac:spMkLst>
            <pc:docMk/>
            <pc:sldMk cId="4256358608" sldId="2147470796"/>
            <ac:spMk id="55" creationId="{964458B5-EFF6-8669-E154-25C6131B8D31}"/>
          </ac:spMkLst>
        </pc:spChg>
        <pc:spChg chg="add del mod">
          <ac:chgData name="Nicolas Michel (nicmcl)" userId="def7261f-886c-48a3-ba7f-90890e361729" providerId="ADAL" clId="{1FE94F61-9DA9-F945-9C15-77A1F519A719}" dt="2023-09-06T16:39:01.241" v="344" actId="478"/>
          <ac:spMkLst>
            <pc:docMk/>
            <pc:sldMk cId="4256358608" sldId="2147470796"/>
            <ac:spMk id="59" creationId="{67A0C3E1-363B-1738-5831-30FAB1EEE74F}"/>
          </ac:spMkLst>
        </pc:spChg>
        <pc:spChg chg="add mod">
          <ac:chgData name="Nicolas Michel (nicmcl)" userId="def7261f-886c-48a3-ba7f-90890e361729" providerId="ADAL" clId="{1FE94F61-9DA9-F945-9C15-77A1F519A719}" dt="2023-09-06T19:20:39.752" v="689" actId="1076"/>
          <ac:spMkLst>
            <pc:docMk/>
            <pc:sldMk cId="4256358608" sldId="2147470796"/>
            <ac:spMk id="60" creationId="{EF4E4909-D6A0-8576-A3D4-81E983A0155F}"/>
          </ac:spMkLst>
        </pc:spChg>
        <pc:spChg chg="add mod">
          <ac:chgData name="Nicolas Michel (nicmcl)" userId="def7261f-886c-48a3-ba7f-90890e361729" providerId="ADAL" clId="{1FE94F61-9DA9-F945-9C15-77A1F519A719}" dt="2023-09-06T20:02:33.746" v="699" actId="20577"/>
          <ac:spMkLst>
            <pc:docMk/>
            <pc:sldMk cId="4256358608" sldId="2147470796"/>
            <ac:spMk id="67" creationId="{E6ABD1F6-7357-F5B2-6B65-28DEFC269D3E}"/>
          </ac:spMkLst>
        </pc:spChg>
        <pc:spChg chg="add mod">
          <ac:chgData name="Nicolas Michel (nicmcl)" userId="def7261f-886c-48a3-ba7f-90890e361729" providerId="ADAL" clId="{1FE94F61-9DA9-F945-9C15-77A1F519A719}" dt="2023-09-13T16:40:28.842" v="703" actId="1076"/>
          <ac:spMkLst>
            <pc:docMk/>
            <pc:sldMk cId="4256358608" sldId="2147470796"/>
            <ac:spMk id="69" creationId="{2E7C5FC3-E796-65DF-F00C-9E30B515819E}"/>
          </ac:spMkLst>
        </pc:spChg>
        <pc:spChg chg="add mod">
          <ac:chgData name="Nicolas Michel (nicmcl)" userId="def7261f-886c-48a3-ba7f-90890e361729" providerId="ADAL" clId="{1FE94F61-9DA9-F945-9C15-77A1F519A719}" dt="2023-09-06T19:20:50.269" v="691" actId="1076"/>
          <ac:spMkLst>
            <pc:docMk/>
            <pc:sldMk cId="4256358608" sldId="2147470796"/>
            <ac:spMk id="72" creationId="{94BA0837-FA2B-0D4A-54CA-6FE13DCA58D0}"/>
          </ac:spMkLst>
        </pc:spChg>
        <pc:grpChg chg="add del mod">
          <ac:chgData name="Nicolas Michel (nicmcl)" userId="def7261f-886c-48a3-ba7f-90890e361729" providerId="ADAL" clId="{1FE94F61-9DA9-F945-9C15-77A1F519A719}" dt="2023-09-06T16:35:18.981" v="194" actId="478"/>
          <ac:grpSpMkLst>
            <pc:docMk/>
            <pc:sldMk cId="4256358608" sldId="2147470796"/>
            <ac:grpSpMk id="20" creationId="{BE5CF17D-F1C2-BF1D-8202-25CC6E0408A2}"/>
          </ac:grpSpMkLst>
        </pc:grpChg>
        <pc:picChg chg="mod">
          <ac:chgData name="Nicolas Michel (nicmcl)" userId="def7261f-886c-48a3-ba7f-90890e361729" providerId="ADAL" clId="{1FE94F61-9DA9-F945-9C15-77A1F519A719}" dt="2023-09-06T19:20:44.486" v="690" actId="1076"/>
          <ac:picMkLst>
            <pc:docMk/>
            <pc:sldMk cId="4256358608" sldId="2147470796"/>
            <ac:picMk id="2" creationId="{1F1C8846-A625-5002-2BC1-287FD9D645A5}"/>
          </ac:picMkLst>
        </pc:picChg>
        <pc:picChg chg="mod">
          <ac:chgData name="Nicolas Michel (nicmcl)" userId="def7261f-886c-48a3-ba7f-90890e361729" providerId="ADAL" clId="{1FE94F61-9DA9-F945-9C15-77A1F519A719}" dt="2023-09-06T19:21:24.676" v="697" actId="166"/>
          <ac:picMkLst>
            <pc:docMk/>
            <pc:sldMk cId="4256358608" sldId="2147470796"/>
            <ac:picMk id="8" creationId="{BC650AF0-2276-C495-1F85-ACE7019D31B4}"/>
          </ac:picMkLst>
        </pc:picChg>
        <pc:picChg chg="mod">
          <ac:chgData name="Nicolas Michel (nicmcl)" userId="def7261f-886c-48a3-ba7f-90890e361729" providerId="ADAL" clId="{1FE94F61-9DA9-F945-9C15-77A1F519A719}" dt="2023-09-06T19:21:24.676" v="697" actId="166"/>
          <ac:picMkLst>
            <pc:docMk/>
            <pc:sldMk cId="4256358608" sldId="2147470796"/>
            <ac:picMk id="26" creationId="{D2A8F508-9506-2DD3-C193-3A82DAE08EC9}"/>
          </ac:picMkLst>
        </pc:picChg>
        <pc:picChg chg="mod">
          <ac:chgData name="Nicolas Michel (nicmcl)" userId="def7261f-886c-48a3-ba7f-90890e361729" providerId="ADAL" clId="{1FE94F61-9DA9-F945-9C15-77A1F519A719}" dt="2023-09-06T19:21:24.676" v="697" actId="166"/>
          <ac:picMkLst>
            <pc:docMk/>
            <pc:sldMk cId="4256358608" sldId="2147470796"/>
            <ac:picMk id="31" creationId="{623A0EE6-C69B-54D3-C9B7-5D9824030C3C}"/>
          </ac:picMkLst>
        </pc:picChg>
        <pc:picChg chg="del mod">
          <ac:chgData name="Nicolas Michel (nicmcl)" userId="def7261f-886c-48a3-ba7f-90890e361729" providerId="ADAL" clId="{1FE94F61-9DA9-F945-9C15-77A1F519A719}" dt="2023-09-06T19:17:53.268" v="582" actId="478"/>
          <ac:picMkLst>
            <pc:docMk/>
            <pc:sldMk cId="4256358608" sldId="2147470796"/>
            <ac:picMk id="35" creationId="{DC9F74D6-5928-E7B4-04F5-4EBFF2323261}"/>
          </ac:picMkLst>
        </pc:picChg>
        <pc:picChg chg="del mod">
          <ac:chgData name="Nicolas Michel (nicmcl)" userId="def7261f-886c-48a3-ba7f-90890e361729" providerId="ADAL" clId="{1FE94F61-9DA9-F945-9C15-77A1F519A719}" dt="2023-09-06T19:17:02.700" v="566" actId="478"/>
          <ac:picMkLst>
            <pc:docMk/>
            <pc:sldMk cId="4256358608" sldId="2147470796"/>
            <ac:picMk id="36" creationId="{5CD1D309-2A81-F595-F9B2-93442F4DA989}"/>
          </ac:picMkLst>
        </pc:picChg>
        <pc:picChg chg="add del mod">
          <ac:chgData name="Nicolas Michel (nicmcl)" userId="def7261f-886c-48a3-ba7f-90890e361729" providerId="ADAL" clId="{1FE94F61-9DA9-F945-9C15-77A1F519A719}" dt="2023-09-06T16:34:23.362" v="163" actId="478"/>
          <ac:picMkLst>
            <pc:docMk/>
            <pc:sldMk cId="4256358608" sldId="2147470796"/>
            <ac:picMk id="37" creationId="{261504F5-18EC-9F91-73AB-C05FA4807600}"/>
          </ac:picMkLst>
        </pc:picChg>
        <pc:picChg chg="add mod">
          <ac:chgData name="Nicolas Michel (nicmcl)" userId="def7261f-886c-48a3-ba7f-90890e361729" providerId="ADAL" clId="{1FE94F61-9DA9-F945-9C15-77A1F519A719}" dt="2023-09-06T16:36:29.700" v="274" actId="1076"/>
          <ac:picMkLst>
            <pc:docMk/>
            <pc:sldMk cId="4256358608" sldId="2147470796"/>
            <ac:picMk id="38" creationId="{F442D65C-8FFA-8607-D0C2-242842E09464}"/>
          </ac:picMkLst>
        </pc:picChg>
        <pc:picChg chg="add del mod">
          <ac:chgData name="Nicolas Michel (nicmcl)" userId="def7261f-886c-48a3-ba7f-90890e361729" providerId="ADAL" clId="{1FE94F61-9DA9-F945-9C15-77A1F519A719}" dt="2023-09-06T16:35:29.085" v="199" actId="478"/>
          <ac:picMkLst>
            <pc:docMk/>
            <pc:sldMk cId="4256358608" sldId="2147470796"/>
            <ac:picMk id="39" creationId="{C439A0FD-0CCE-1B8F-C3A7-F4AB0C4EDAD1}"/>
          </ac:picMkLst>
        </pc:picChg>
        <pc:picChg chg="add mod">
          <ac:chgData name="Nicolas Michel (nicmcl)" userId="def7261f-886c-48a3-ba7f-90890e361729" providerId="ADAL" clId="{1FE94F61-9DA9-F945-9C15-77A1F519A719}" dt="2023-09-06T16:36:25.399" v="272" actId="1076"/>
          <ac:picMkLst>
            <pc:docMk/>
            <pc:sldMk cId="4256358608" sldId="2147470796"/>
            <ac:picMk id="40" creationId="{94A2D895-DF6F-51BB-1D44-743ABCAA23B4}"/>
          </ac:picMkLst>
        </pc:picChg>
        <pc:picChg chg="add mod">
          <ac:chgData name="Nicolas Michel (nicmcl)" userId="def7261f-886c-48a3-ba7f-90890e361729" providerId="ADAL" clId="{1FE94F61-9DA9-F945-9C15-77A1F519A719}" dt="2023-09-06T19:20:58.511" v="692" actId="1076"/>
          <ac:picMkLst>
            <pc:docMk/>
            <pc:sldMk cId="4256358608" sldId="2147470796"/>
            <ac:picMk id="68" creationId="{7F182E4E-36BE-9DE1-A698-EC23D949B83D}"/>
          </ac:picMkLst>
        </pc:picChg>
        <pc:cxnChg chg="del mod">
          <ac:chgData name="Nicolas Michel (nicmcl)" userId="def7261f-886c-48a3-ba7f-90890e361729" providerId="ADAL" clId="{1FE94F61-9DA9-F945-9C15-77A1F519A719}" dt="2023-09-06T19:17:05.895" v="567" actId="478"/>
          <ac:cxnSpMkLst>
            <pc:docMk/>
            <pc:sldMk cId="4256358608" sldId="2147470796"/>
            <ac:cxnSpMk id="6" creationId="{C02276D1-D850-6DAA-9BA8-4823EA0712A4}"/>
          </ac:cxnSpMkLst>
        </pc:cxnChg>
        <pc:cxnChg chg="del mod">
          <ac:chgData name="Nicolas Michel (nicmcl)" userId="def7261f-886c-48a3-ba7f-90890e361729" providerId="ADAL" clId="{1FE94F61-9DA9-F945-9C15-77A1F519A719}" dt="2023-09-06T19:17:53.268" v="582" actId="478"/>
          <ac:cxnSpMkLst>
            <pc:docMk/>
            <pc:sldMk cId="4256358608" sldId="2147470796"/>
            <ac:cxnSpMk id="11" creationId="{7F33EC28-60CE-59F4-70AC-A45A10496F79}"/>
          </ac:cxnSpMkLst>
        </pc:cxnChg>
        <pc:cxnChg chg="mod">
          <ac:chgData name="Nicolas Michel (nicmcl)" userId="def7261f-886c-48a3-ba7f-90890e361729" providerId="ADAL" clId="{1FE94F61-9DA9-F945-9C15-77A1F519A719}" dt="2023-09-06T19:21:18.174" v="695" actId="14100"/>
          <ac:cxnSpMkLst>
            <pc:docMk/>
            <pc:sldMk cId="4256358608" sldId="2147470796"/>
            <ac:cxnSpMk id="15" creationId="{F4AA5FEB-7400-351B-3600-C3C1939E8A71}"/>
          </ac:cxnSpMkLst>
        </pc:cxnChg>
        <pc:cxnChg chg="mod">
          <ac:chgData name="Nicolas Michel (nicmcl)" userId="def7261f-886c-48a3-ba7f-90890e361729" providerId="ADAL" clId="{1FE94F61-9DA9-F945-9C15-77A1F519A719}" dt="2023-09-06T19:21:10.817" v="694" actId="14100"/>
          <ac:cxnSpMkLst>
            <pc:docMk/>
            <pc:sldMk cId="4256358608" sldId="2147470796"/>
            <ac:cxnSpMk id="16" creationId="{EB148357-8D7F-8172-4A56-B6B460F6152E}"/>
          </ac:cxnSpMkLst>
        </pc:cxnChg>
        <pc:cxnChg chg="mod">
          <ac:chgData name="Nicolas Michel (nicmcl)" userId="def7261f-886c-48a3-ba7f-90890e361729" providerId="ADAL" clId="{1FE94F61-9DA9-F945-9C15-77A1F519A719}" dt="2023-09-06T19:21:04.387" v="693" actId="14100"/>
          <ac:cxnSpMkLst>
            <pc:docMk/>
            <pc:sldMk cId="4256358608" sldId="2147470796"/>
            <ac:cxnSpMk id="21" creationId="{4E892772-F2B7-8F3A-2B2C-7172A8C0ADC8}"/>
          </ac:cxnSpMkLst>
        </pc:cxnChg>
        <pc:cxnChg chg="add mod">
          <ac:chgData name="Nicolas Michel (nicmcl)" userId="def7261f-886c-48a3-ba7f-90890e361729" providerId="ADAL" clId="{1FE94F61-9DA9-F945-9C15-77A1F519A719}" dt="2023-09-06T19:20:44.486" v="690" actId="1076"/>
          <ac:cxnSpMkLst>
            <pc:docMk/>
            <pc:sldMk cId="4256358608" sldId="2147470796"/>
            <ac:cxnSpMk id="43" creationId="{E363F017-B764-0FFE-A355-C912A4B9A34A}"/>
          </ac:cxnSpMkLst>
        </pc:cxnChg>
        <pc:cxnChg chg="add mod">
          <ac:chgData name="Nicolas Michel (nicmcl)" userId="def7261f-886c-48a3-ba7f-90890e361729" providerId="ADAL" clId="{1FE94F61-9DA9-F945-9C15-77A1F519A719}" dt="2023-09-06T19:20:58.511" v="692" actId="1076"/>
          <ac:cxnSpMkLst>
            <pc:docMk/>
            <pc:sldMk cId="4256358608" sldId="2147470796"/>
            <ac:cxnSpMk id="70" creationId="{3E9B42CE-C09A-3030-79A5-66DDF1B3B388}"/>
          </ac:cxnSpMkLst>
        </pc:cxnChg>
        <pc:cxnChg chg="add mod">
          <ac:chgData name="Nicolas Michel (nicmcl)" userId="def7261f-886c-48a3-ba7f-90890e361729" providerId="ADAL" clId="{1FE94F61-9DA9-F945-9C15-77A1F519A719}" dt="2023-09-06T19:18:50.009" v="599" actId="692"/>
          <ac:cxnSpMkLst>
            <pc:docMk/>
            <pc:sldMk cId="4256358608" sldId="2147470796"/>
            <ac:cxnSpMk id="73" creationId="{898BB542-4C15-752E-2439-542EA8E4DD75}"/>
          </ac:cxnSpMkLst>
        </pc:cxnChg>
      </pc:sldChg>
      <pc:sldChg chg="addSp delSp modSp add mod">
        <pc:chgData name="Nicolas Michel (nicmcl)" userId="def7261f-886c-48a3-ba7f-90890e361729" providerId="ADAL" clId="{1FE94F61-9DA9-F945-9C15-77A1F519A719}" dt="2023-09-13T16:50:49.196" v="716" actId="478"/>
        <pc:sldMkLst>
          <pc:docMk/>
          <pc:sldMk cId="1387923036" sldId="2147470797"/>
        </pc:sldMkLst>
        <pc:spChg chg="del mod">
          <ac:chgData name="Nicolas Michel (nicmcl)" userId="def7261f-886c-48a3-ba7f-90890e361729" providerId="ADAL" clId="{1FE94F61-9DA9-F945-9C15-77A1F519A719}" dt="2023-09-06T17:05:39.319" v="532"/>
          <ac:spMkLst>
            <pc:docMk/>
            <pc:sldMk cId="1387923036" sldId="2147470797"/>
            <ac:spMk id="3" creationId="{43AE8247-B4C7-4596-A1A9-93C0C73DD1F4}"/>
          </ac:spMkLst>
        </pc:spChg>
        <pc:spChg chg="mod">
          <ac:chgData name="Nicolas Michel (nicmcl)" userId="def7261f-886c-48a3-ba7f-90890e361729" providerId="ADAL" clId="{1FE94F61-9DA9-F945-9C15-77A1F519A719}" dt="2023-09-06T18:40:48.996" v="546" actId="1076"/>
          <ac:spMkLst>
            <pc:docMk/>
            <pc:sldMk cId="1387923036" sldId="2147470797"/>
            <ac:spMk id="5" creationId="{A9DC76A1-DA56-C52E-09E0-1B5F8C91B9D5}"/>
          </ac:spMkLst>
        </pc:spChg>
        <pc:spChg chg="add mod">
          <ac:chgData name="Nicolas Michel (nicmcl)" userId="def7261f-886c-48a3-ba7f-90890e361729" providerId="ADAL" clId="{1FE94F61-9DA9-F945-9C15-77A1F519A719}" dt="2023-09-06T16:47:07.725" v="441" actId="20577"/>
          <ac:spMkLst>
            <pc:docMk/>
            <pc:sldMk cId="1387923036" sldId="2147470797"/>
            <ac:spMk id="9" creationId="{460C7F1F-8506-7C00-2CE1-8DCE8B2C4BD0}"/>
          </ac:spMkLst>
        </pc:spChg>
        <pc:spChg chg="del">
          <ac:chgData name="Nicolas Michel (nicmcl)" userId="def7261f-886c-48a3-ba7f-90890e361729" providerId="ADAL" clId="{1FE94F61-9DA9-F945-9C15-77A1F519A719}" dt="2023-09-06T16:51:38.378" v="488" actId="478"/>
          <ac:spMkLst>
            <pc:docMk/>
            <pc:sldMk cId="1387923036" sldId="2147470797"/>
            <ac:spMk id="10" creationId="{397787FA-8E75-0061-3BD6-4AA3FC844BF9}"/>
          </ac:spMkLst>
        </pc:spChg>
        <pc:spChg chg="add mod">
          <ac:chgData name="Nicolas Michel (nicmcl)" userId="def7261f-886c-48a3-ba7f-90890e361729" providerId="ADAL" clId="{1FE94F61-9DA9-F945-9C15-77A1F519A719}" dt="2023-09-06T16:50:28.936" v="485" actId="1076"/>
          <ac:spMkLst>
            <pc:docMk/>
            <pc:sldMk cId="1387923036" sldId="2147470797"/>
            <ac:spMk id="13" creationId="{F179EC17-66DD-91DA-D25A-B8B8E9F1ED0F}"/>
          </ac:spMkLst>
        </pc:spChg>
        <pc:spChg chg="add mod">
          <ac:chgData name="Nicolas Michel (nicmcl)" userId="def7261f-886c-48a3-ba7f-90890e361729" providerId="ADAL" clId="{1FE94F61-9DA9-F945-9C15-77A1F519A719}" dt="2023-09-13T16:41:21.580" v="704" actId="1076"/>
          <ac:spMkLst>
            <pc:docMk/>
            <pc:sldMk cId="1387923036" sldId="2147470797"/>
            <ac:spMk id="17" creationId="{1D78D8BF-DE4B-AEED-F27C-A22D769573C8}"/>
          </ac:spMkLst>
        </pc:spChg>
        <pc:spChg chg="add del mod">
          <ac:chgData name="Nicolas Michel (nicmcl)" userId="def7261f-886c-48a3-ba7f-90890e361729" providerId="ADAL" clId="{1FE94F61-9DA9-F945-9C15-77A1F519A719}" dt="2023-09-06T18:40:44.110" v="545" actId="478"/>
          <ac:spMkLst>
            <pc:docMk/>
            <pc:sldMk cId="1387923036" sldId="2147470797"/>
            <ac:spMk id="19" creationId="{C4BBCA64-3A3C-1998-3358-D2150432FA21}"/>
          </ac:spMkLst>
        </pc:spChg>
        <pc:spChg chg="add mod">
          <ac:chgData name="Nicolas Michel (nicmcl)" userId="def7261f-886c-48a3-ba7f-90890e361729" providerId="ADAL" clId="{1FE94F61-9DA9-F945-9C15-77A1F519A719}" dt="2023-09-06T17:00:45.198" v="530" actId="1076"/>
          <ac:spMkLst>
            <pc:docMk/>
            <pc:sldMk cId="1387923036" sldId="2147470797"/>
            <ac:spMk id="20" creationId="{370F7D63-8914-2A34-99E6-0699967D70B6}"/>
          </ac:spMkLst>
        </pc:spChg>
        <pc:spChg chg="add mod">
          <ac:chgData name="Nicolas Michel (nicmcl)" userId="def7261f-886c-48a3-ba7f-90890e361729" providerId="ADAL" clId="{1FE94F61-9DA9-F945-9C15-77A1F519A719}" dt="2023-09-06T18:40:41.407" v="544" actId="1076"/>
          <ac:spMkLst>
            <pc:docMk/>
            <pc:sldMk cId="1387923036" sldId="2147470797"/>
            <ac:spMk id="23" creationId="{2DA2C9EB-0C10-49AB-70F2-AEC2336C59FE}"/>
          </ac:spMkLst>
        </pc:spChg>
        <pc:spChg chg="mod">
          <ac:chgData name="Nicolas Michel (nicmcl)" userId="def7261f-886c-48a3-ba7f-90890e361729" providerId="ADAL" clId="{1FE94F61-9DA9-F945-9C15-77A1F519A719}" dt="2023-09-06T16:46:41.587" v="420" actId="1076"/>
          <ac:spMkLst>
            <pc:docMk/>
            <pc:sldMk cId="1387923036" sldId="2147470797"/>
            <ac:spMk id="24" creationId="{A72E80B2-C57D-51CD-EE61-2AFF3C5F61D4}"/>
          </ac:spMkLst>
        </pc:spChg>
        <pc:spChg chg="mod">
          <ac:chgData name="Nicolas Michel (nicmcl)" userId="def7261f-886c-48a3-ba7f-90890e361729" providerId="ADAL" clId="{1FE94F61-9DA9-F945-9C15-77A1F519A719}" dt="2023-09-06T16:46:16.668" v="403" actId="20577"/>
          <ac:spMkLst>
            <pc:docMk/>
            <pc:sldMk cId="1387923036" sldId="2147470797"/>
            <ac:spMk id="28" creationId="{5FCFD6FB-193F-3127-9027-A44399197A87}"/>
          </ac:spMkLst>
        </pc:spChg>
        <pc:spChg chg="del">
          <ac:chgData name="Nicolas Michel (nicmcl)" userId="def7261f-886c-48a3-ba7f-90890e361729" providerId="ADAL" clId="{1FE94F61-9DA9-F945-9C15-77A1F519A719}" dt="2023-09-06T16:46:45.795" v="421" actId="478"/>
          <ac:spMkLst>
            <pc:docMk/>
            <pc:sldMk cId="1387923036" sldId="2147470797"/>
            <ac:spMk id="32" creationId="{C88A7780-926A-6CFC-CE19-8FA6F4D8E71E}"/>
          </ac:spMkLst>
        </pc:spChg>
        <pc:spChg chg="del">
          <ac:chgData name="Nicolas Michel (nicmcl)" userId="def7261f-886c-48a3-ba7f-90890e361729" providerId="ADAL" clId="{1FE94F61-9DA9-F945-9C15-77A1F519A719}" dt="2023-09-06T17:00:39.797" v="529" actId="478"/>
          <ac:spMkLst>
            <pc:docMk/>
            <pc:sldMk cId="1387923036" sldId="2147470797"/>
            <ac:spMk id="44" creationId="{CFB08ABE-0B4C-FBF4-06EE-7A4E6CB62777}"/>
          </ac:spMkLst>
        </pc:spChg>
        <pc:graphicFrameChg chg="add del mod">
          <ac:chgData name="Nicolas Michel (nicmcl)" userId="def7261f-886c-48a3-ba7f-90890e361729" providerId="ADAL" clId="{1FE94F61-9DA9-F945-9C15-77A1F519A719}" dt="2023-09-06T16:47:42.117" v="445"/>
          <ac:graphicFrameMkLst>
            <pc:docMk/>
            <pc:sldMk cId="1387923036" sldId="2147470797"/>
            <ac:graphicFrameMk id="14" creationId="{BE16DA44-AD8D-427C-9D18-4D70FF427095}"/>
          </ac:graphicFrameMkLst>
        </pc:graphicFrameChg>
        <pc:picChg chg="add del mod">
          <ac:chgData name="Nicolas Michel (nicmcl)" userId="def7261f-886c-48a3-ba7f-90890e361729" providerId="ADAL" clId="{1FE94F61-9DA9-F945-9C15-77A1F519A719}" dt="2023-09-13T16:50:44.942" v="713" actId="478"/>
          <ac:picMkLst>
            <pc:docMk/>
            <pc:sldMk cId="1387923036" sldId="2147470797"/>
            <ac:picMk id="3" creationId="{46435181-09B3-2BCF-78C6-4628EF777E52}"/>
          </ac:picMkLst>
        </pc:picChg>
        <pc:picChg chg="add del mod">
          <ac:chgData name="Nicolas Michel (nicmcl)" userId="def7261f-886c-48a3-ba7f-90890e361729" providerId="ADAL" clId="{1FE94F61-9DA9-F945-9C15-77A1F519A719}" dt="2023-09-13T16:50:45.822" v="714" actId="478"/>
          <ac:picMkLst>
            <pc:docMk/>
            <pc:sldMk cId="1387923036" sldId="2147470797"/>
            <ac:picMk id="10" creationId="{560F74D8-2B4A-7488-A281-663ED9C19759}"/>
          </ac:picMkLst>
        </pc:picChg>
        <pc:picChg chg="add del mod">
          <ac:chgData name="Nicolas Michel (nicmcl)" userId="def7261f-886c-48a3-ba7f-90890e361729" providerId="ADAL" clId="{1FE94F61-9DA9-F945-9C15-77A1F519A719}" dt="2023-09-13T16:50:46.315" v="715" actId="478"/>
          <ac:picMkLst>
            <pc:docMk/>
            <pc:sldMk cId="1387923036" sldId="2147470797"/>
            <ac:picMk id="11" creationId="{B1F6F71B-5163-5662-4418-DCCFE37CD125}"/>
          </ac:picMkLst>
        </pc:picChg>
        <pc:picChg chg="add del mod">
          <ac:chgData name="Nicolas Michel (nicmcl)" userId="def7261f-886c-48a3-ba7f-90890e361729" providerId="ADAL" clId="{1FE94F61-9DA9-F945-9C15-77A1F519A719}" dt="2023-09-13T16:50:49.196" v="716" actId="478"/>
          <ac:picMkLst>
            <pc:docMk/>
            <pc:sldMk cId="1387923036" sldId="2147470797"/>
            <ac:picMk id="14" creationId="{889001FC-77A4-0229-7B2A-CCBE0069A162}"/>
          </ac:picMkLst>
        </pc:picChg>
        <pc:picChg chg="mod">
          <ac:chgData name="Nicolas Michel (nicmcl)" userId="def7261f-886c-48a3-ba7f-90890e361729" providerId="ADAL" clId="{1FE94F61-9DA9-F945-9C15-77A1F519A719}" dt="2023-09-06T17:00:33.516" v="527" actId="1076"/>
          <ac:picMkLst>
            <pc:docMk/>
            <pc:sldMk cId="1387923036" sldId="2147470797"/>
            <ac:picMk id="35" creationId="{DC9F74D6-5928-E7B4-04F5-4EBFF2323261}"/>
          </ac:picMkLst>
        </pc:picChg>
        <pc:picChg chg="del">
          <ac:chgData name="Nicolas Michel (nicmcl)" userId="def7261f-886c-48a3-ba7f-90890e361729" providerId="ADAL" clId="{1FE94F61-9DA9-F945-9C15-77A1F519A719}" dt="2023-09-06T16:59:20.272" v="494" actId="478"/>
          <ac:picMkLst>
            <pc:docMk/>
            <pc:sldMk cId="1387923036" sldId="2147470797"/>
            <ac:picMk id="36" creationId="{5CD1D309-2A81-F595-F9B2-93442F4DA989}"/>
          </ac:picMkLst>
        </pc:picChg>
        <pc:cxnChg chg="mod">
          <ac:chgData name="Nicolas Michel (nicmcl)" userId="def7261f-886c-48a3-ba7f-90890e361729" providerId="ADAL" clId="{1FE94F61-9DA9-F945-9C15-77A1F519A719}" dt="2023-09-06T18:40:51.126" v="547" actId="14100"/>
          <ac:cxnSpMkLst>
            <pc:docMk/>
            <pc:sldMk cId="1387923036" sldId="2147470797"/>
            <ac:cxnSpMk id="6" creationId="{C02276D1-D850-6DAA-9BA8-4823EA0712A4}"/>
          </ac:cxnSpMkLst>
        </pc:cxnChg>
        <pc:cxnChg chg="del mod">
          <ac:chgData name="Nicolas Michel (nicmcl)" userId="def7261f-886c-48a3-ba7f-90890e361729" providerId="ADAL" clId="{1FE94F61-9DA9-F945-9C15-77A1F519A719}" dt="2023-09-06T16:59:22.154" v="495" actId="478"/>
          <ac:cxnSpMkLst>
            <pc:docMk/>
            <pc:sldMk cId="1387923036" sldId="2147470797"/>
            <ac:cxnSpMk id="11" creationId="{7F33EC28-60CE-59F4-70AC-A45A10496F79}"/>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9135039717564"/>
          <c:y val="4.6904872185094502E-2"/>
          <c:w val="0.81994704324801415"/>
          <c:h val="0.65056022408963587"/>
        </c:manualLayout>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B1F0-E848-BD67-A81A9D45377A}"/>
              </c:ext>
            </c:extLst>
          </c:dPt>
          <c:dPt>
            <c:idx val="1"/>
            <c:bubble3D val="0"/>
            <c:spPr>
              <a:solidFill>
                <a:schemeClr val="accent6"/>
              </a:solidFill>
              <a:ln w="19050">
                <a:noFill/>
              </a:ln>
              <a:effectLst/>
            </c:spPr>
            <c:extLst>
              <c:ext xmlns:c16="http://schemas.microsoft.com/office/drawing/2014/chart" uri="{C3380CC4-5D6E-409C-BE32-E72D297353CC}">
                <c16:uniqueId val="{00000003-B1F0-E848-BD67-A81A9D45377A}"/>
              </c:ext>
            </c:extLst>
          </c:dPt>
          <c:dPt>
            <c:idx val="2"/>
            <c:bubble3D val="0"/>
            <c:spPr>
              <a:solidFill>
                <a:schemeClr val="accent4"/>
              </a:solidFill>
              <a:ln w="19050">
                <a:noFill/>
              </a:ln>
              <a:effectLst/>
            </c:spPr>
            <c:extLst>
              <c:ext xmlns:c16="http://schemas.microsoft.com/office/drawing/2014/chart" uri="{C3380CC4-5D6E-409C-BE32-E72D297353CC}">
                <c16:uniqueId val="{00000005-B1F0-E848-BD67-A81A9D45377A}"/>
              </c:ext>
            </c:extLst>
          </c:dPt>
          <c:dPt>
            <c:idx val="3"/>
            <c:bubble3D val="0"/>
            <c:spPr>
              <a:solidFill>
                <a:schemeClr val="accent5"/>
              </a:solidFill>
              <a:ln w="19050">
                <a:noFill/>
              </a:ln>
              <a:effectLst/>
            </c:spPr>
            <c:extLst>
              <c:ext xmlns:c16="http://schemas.microsoft.com/office/drawing/2014/chart" uri="{C3380CC4-5D6E-409C-BE32-E72D297353CC}">
                <c16:uniqueId val="{00000007-B1F0-E848-BD67-A81A9D45377A}"/>
              </c:ext>
            </c:extLst>
          </c:dPt>
          <c:dPt>
            <c:idx val="4"/>
            <c:bubble3D val="0"/>
            <c:spPr>
              <a:solidFill>
                <a:schemeClr val="accent2"/>
              </a:solidFill>
              <a:ln w="19050">
                <a:noFill/>
              </a:ln>
              <a:effectLst/>
            </c:spPr>
            <c:extLst>
              <c:ext xmlns:c16="http://schemas.microsoft.com/office/drawing/2014/chart" uri="{C3380CC4-5D6E-409C-BE32-E72D297353CC}">
                <c16:uniqueId val="{00000009-B1F0-E848-BD67-A81A9D45377A}"/>
              </c:ext>
            </c:extLst>
          </c:dPt>
          <c:dPt>
            <c:idx val="5"/>
            <c:bubble3D val="0"/>
            <c:spPr>
              <a:solidFill>
                <a:schemeClr val="tx2"/>
              </a:solidFill>
              <a:ln w="19050">
                <a:noFill/>
              </a:ln>
              <a:effectLst/>
            </c:spPr>
            <c:extLst>
              <c:ext xmlns:c16="http://schemas.microsoft.com/office/drawing/2014/chart" uri="{C3380CC4-5D6E-409C-BE32-E72D297353CC}">
                <c16:uniqueId val="{0000000B-B1F0-E848-BD67-A81A9D45377A}"/>
              </c:ext>
            </c:extLst>
          </c:dPt>
          <c:cat>
            <c:strRef>
              <c:f>Sheet1!$A$2:$A$7</c:f>
              <c:strCache>
                <c:ptCount val="6"/>
                <c:pt idx="0">
                  <c:v>Collaboration</c:v>
                </c:pt>
                <c:pt idx="1">
                  <c:v>IOT</c:v>
                </c:pt>
                <c:pt idx="2">
                  <c:v>Cloud</c:v>
                </c:pt>
                <c:pt idx="3">
                  <c:v>Data Center</c:v>
                </c:pt>
                <c:pt idx="4">
                  <c:v>Analytics</c:v>
                </c:pt>
                <c:pt idx="5">
                  <c:v>Security</c:v>
                </c:pt>
              </c:strCache>
            </c:strRef>
          </c:cat>
          <c:val>
            <c:numRef>
              <c:f>Sheet1!$B$2:$B$7</c:f>
              <c:numCache>
                <c:formatCode>General</c:formatCode>
                <c:ptCount val="6"/>
                <c:pt idx="0">
                  <c:v>8.1999999999999993</c:v>
                </c:pt>
                <c:pt idx="1">
                  <c:v>0.5</c:v>
                </c:pt>
                <c:pt idx="2">
                  <c:v>1</c:v>
                </c:pt>
                <c:pt idx="3">
                  <c:v>2</c:v>
                </c:pt>
                <c:pt idx="4">
                  <c:v>4</c:v>
                </c:pt>
                <c:pt idx="5">
                  <c:v>6</c:v>
                </c:pt>
              </c:numCache>
            </c:numRef>
          </c:val>
          <c:extLst>
            <c:ext xmlns:c16="http://schemas.microsoft.com/office/drawing/2014/chart" uri="{C3380CC4-5D6E-409C-BE32-E72D297353CC}">
              <c16:uniqueId val="{0000000C-B1F0-E848-BD67-A81A9D45377A}"/>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egendEntry>
        <c:idx val="0"/>
        <c:txPr>
          <a:bodyPr rot="0" spcFirstLastPara="1" vertOverflow="ellipsis" vert="horz" wrap="square" anchor="ctr" anchorCtr="1"/>
          <a:lstStyle/>
          <a:p>
            <a:pPr>
              <a:defRPr sz="1300" b="0" i="0" u="none" strike="noStrike" kern="1200" baseline="0">
                <a:solidFill>
                  <a:schemeClr val="tx1"/>
                </a:solidFill>
                <a:latin typeface="+mn-lt"/>
                <a:ea typeface="+mn-ea"/>
                <a:cs typeface="+mn-cs"/>
              </a:defRPr>
            </a:pPr>
            <a:endParaRPr lang="en-US"/>
          </a:p>
        </c:txPr>
      </c:legendEntry>
      <c:layout>
        <c:manualLayout>
          <c:xMode val="edge"/>
          <c:yMode val="edge"/>
          <c:x val="0"/>
          <c:y val="0.80473477580008379"/>
          <c:w val="0.99614430367430895"/>
          <c:h val="0.13688781641602699"/>
        </c:manualLayout>
      </c:layout>
      <c:overlay val="0"/>
      <c:spPr>
        <a:noFill/>
        <a:ln>
          <a:noFill/>
        </a:ln>
        <a:effectLst/>
      </c:spPr>
      <c:txPr>
        <a:bodyPr rot="0" spcFirstLastPara="1" vertOverflow="ellipsis" vert="horz" wrap="square" anchor="ctr" anchorCtr="1"/>
        <a:lstStyle/>
        <a:p>
          <a:pPr>
            <a:defRPr sz="13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05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60" b="0" i="0" u="none" strike="noStrike" kern="1200" spc="0" baseline="0">
                <a:solidFill>
                  <a:schemeClr val="tx1"/>
                </a:solidFill>
                <a:latin typeface="+mn-lt"/>
                <a:ea typeface="+mn-ea"/>
                <a:cs typeface="+mn-cs"/>
              </a:defRPr>
            </a:pPr>
            <a:r>
              <a:rPr lang="en-US"/>
              <a:t>Chart title</a:t>
            </a:r>
          </a:p>
        </c:rich>
      </c:tx>
      <c:overlay val="0"/>
      <c:spPr>
        <a:noFill/>
        <a:ln>
          <a:noFill/>
        </a:ln>
        <a:effectLst/>
      </c:spPr>
      <c:txPr>
        <a:bodyPr rot="0" spcFirstLastPara="1" vertOverflow="ellipsis" vert="horz" wrap="square" anchor="ctr" anchorCtr="1"/>
        <a:lstStyle/>
        <a:p>
          <a:pPr>
            <a:defRPr sz="156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6</c:v>
                </c:pt>
                <c:pt idx="2">
                  <c:v>3.5</c:v>
                </c:pt>
                <c:pt idx="3">
                  <c:v>4.5</c:v>
                </c:pt>
              </c:numCache>
            </c:numRef>
          </c:val>
          <c:extLst>
            <c:ext xmlns:c16="http://schemas.microsoft.com/office/drawing/2014/chart" uri="{C3380CC4-5D6E-409C-BE32-E72D297353CC}">
              <c16:uniqueId val="{00000000-FE71-A94B-BB96-88092E7AA6D7}"/>
            </c:ext>
          </c:extLst>
        </c:ser>
        <c:ser>
          <c:idx val="1"/>
          <c:order val="1"/>
          <c:tx>
            <c:strRef>
              <c:f>Sheet1!$C$1</c:f>
              <c:strCache>
                <c:ptCount val="1"/>
                <c:pt idx="0">
                  <c:v>Series 2</c:v>
                </c:pt>
              </c:strCache>
            </c:strRef>
          </c:tx>
          <c:spPr>
            <a:solidFill>
              <a:schemeClr val="tx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4</c:v>
                </c:pt>
                <c:pt idx="1">
                  <c:v>5</c:v>
                </c:pt>
                <c:pt idx="2">
                  <c:v>1.8</c:v>
                </c:pt>
                <c:pt idx="3">
                  <c:v>2.8</c:v>
                </c:pt>
              </c:numCache>
            </c:numRef>
          </c:val>
          <c:extLst>
            <c:ext xmlns:c16="http://schemas.microsoft.com/office/drawing/2014/chart" uri="{C3380CC4-5D6E-409C-BE32-E72D297353CC}">
              <c16:uniqueId val="{00000001-FE71-A94B-BB96-88092E7AA6D7}"/>
            </c:ext>
          </c:extLst>
        </c:ser>
        <c:ser>
          <c:idx val="2"/>
          <c:order val="2"/>
          <c:tx>
            <c:strRef>
              <c:f>Sheet1!$D$1</c:f>
              <c:strCache>
                <c:ptCount val="1"/>
                <c:pt idx="0">
                  <c:v>Series 3</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4</c:v>
                </c:pt>
                <c:pt idx="2">
                  <c:v>3</c:v>
                </c:pt>
                <c:pt idx="3">
                  <c:v>3</c:v>
                </c:pt>
              </c:numCache>
            </c:numRef>
          </c:val>
          <c:extLst>
            <c:ext xmlns:c16="http://schemas.microsoft.com/office/drawing/2014/chart" uri="{C3380CC4-5D6E-409C-BE32-E72D297353CC}">
              <c16:uniqueId val="{00000002-FE71-A94B-BB96-88092E7AA6D7}"/>
            </c:ext>
          </c:extLst>
        </c:ser>
        <c:ser>
          <c:idx val="3"/>
          <c:order val="3"/>
          <c:tx>
            <c:strRef>
              <c:f>Sheet1!$E$1</c:f>
              <c:strCache>
                <c:ptCount val="1"/>
                <c:pt idx="0">
                  <c:v>Series 4</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2.5</c:v>
                </c:pt>
                <c:pt idx="1">
                  <c:v>3</c:v>
                </c:pt>
                <c:pt idx="2">
                  <c:v>1.5</c:v>
                </c:pt>
                <c:pt idx="3">
                  <c:v>2</c:v>
                </c:pt>
              </c:numCache>
            </c:numRef>
          </c:val>
          <c:extLst>
            <c:ext xmlns:c16="http://schemas.microsoft.com/office/drawing/2014/chart" uri="{C3380CC4-5D6E-409C-BE32-E72D297353CC}">
              <c16:uniqueId val="{00000003-FE71-A94B-BB96-88092E7AA6D7}"/>
            </c:ext>
          </c:extLst>
        </c:ser>
        <c:dLbls>
          <c:showLegendKey val="0"/>
          <c:showVal val="0"/>
          <c:showCatName val="0"/>
          <c:showSerName val="0"/>
          <c:showPercent val="0"/>
          <c:showBubbleSize val="0"/>
        </c:dLbls>
        <c:gapWidth val="219"/>
        <c:overlap val="-27"/>
        <c:axId val="559052896"/>
        <c:axId val="559055184"/>
      </c:barChart>
      <c:catAx>
        <c:axId val="559052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tx1"/>
                </a:solidFill>
                <a:latin typeface="+mn-lt"/>
                <a:ea typeface="+mn-ea"/>
                <a:cs typeface="+mn-cs"/>
              </a:defRPr>
            </a:pPr>
            <a:endParaRPr lang="en-US"/>
          </a:p>
        </c:txPr>
        <c:crossAx val="559055184"/>
        <c:crosses val="autoZero"/>
        <c:auto val="1"/>
        <c:lblAlgn val="ctr"/>
        <c:lblOffset val="100"/>
        <c:noMultiLvlLbl val="0"/>
      </c:catAx>
      <c:valAx>
        <c:axId val="55905518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tx1"/>
                </a:solidFill>
                <a:latin typeface="+mn-lt"/>
                <a:ea typeface="+mn-ea"/>
                <a:cs typeface="+mn-cs"/>
              </a:defRPr>
            </a:pPr>
            <a:endParaRPr lang="en-US"/>
          </a:p>
        </c:txPr>
        <c:crossAx val="559052896"/>
        <c:crosses val="autoZero"/>
        <c:crossBetween val="between"/>
      </c:valAx>
      <c:spPr>
        <a:noFill/>
        <a:ln>
          <a:noFill/>
        </a:ln>
        <a:effectLst/>
      </c:spPr>
    </c:plotArea>
    <c:legend>
      <c:legendPos val="b"/>
      <c:layout>
        <c:manualLayout>
          <c:xMode val="edge"/>
          <c:yMode val="edge"/>
          <c:x val="1.9886441820544717E-2"/>
          <c:y val="0.95622641509433948"/>
          <c:w val="0.95669666622651872"/>
          <c:h val="4.3773584905660377E-2"/>
        </c:manualLayout>
      </c:layout>
      <c:overlay val="0"/>
      <c:spPr>
        <a:noFill/>
        <a:ln>
          <a:noFill/>
        </a:ln>
        <a:effectLst/>
      </c:spPr>
      <c:txPr>
        <a:bodyPr rot="0" spcFirstLastPara="1" vertOverflow="ellipsis" vert="horz" wrap="square" anchor="ctr" anchorCtr="1"/>
        <a:lstStyle/>
        <a:p>
          <a:pPr>
            <a:defRPr sz="13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30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0"/>
    </c:view3D>
    <c:floor>
      <c:thickness val="0"/>
      <c:spPr>
        <a:noFill/>
        <a:ln w="9525" cap="flat" cmpd="sng" algn="ctr">
          <a:solidFill>
            <a:schemeClr val="tx1">
              <a:lumMod val="15000"/>
              <a:lumOff val="85000"/>
            </a:schemeClr>
          </a:solidFill>
          <a:round/>
        </a:ln>
        <a:effectLst/>
        <a:sp3d contourW="9525">
          <a:contourClr>
            <a:schemeClr val="tx1">
              <a:lumMod val="15000"/>
              <a:lumOff val="85000"/>
            </a:schemeClr>
          </a:contourClr>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16513749991313"/>
          <c:y val="2.6035994283683899E-2"/>
          <c:w val="0.81625758386556502"/>
          <c:h val="0.846452838757488"/>
        </c:manualLayout>
      </c:layout>
      <c:area3DChart>
        <c:grouping val="standard"/>
        <c:varyColors val="0"/>
        <c:ser>
          <c:idx val="0"/>
          <c:order val="0"/>
          <c:tx>
            <c:strRef>
              <c:f>Sheet1!$B$1</c:f>
              <c:strCache>
                <c:ptCount val="1"/>
                <c:pt idx="0">
                  <c:v>Cloud</c:v>
                </c:pt>
              </c:strCache>
            </c:strRef>
          </c:tx>
          <c:spPr>
            <a:solidFill>
              <a:schemeClr val="accent1"/>
            </a:solidFill>
            <a:ln>
              <a:noFill/>
            </a:ln>
            <a:effectLst/>
            <a:sp3d/>
          </c:spPr>
          <c:cat>
            <c:strRef>
              <c:f>Sheet1!$A$2:$A$5</c:f>
              <c:strCache>
                <c:ptCount val="4"/>
                <c:pt idx="0">
                  <c:v>Q1</c:v>
                </c:pt>
                <c:pt idx="1">
                  <c:v>Q2</c:v>
                </c:pt>
                <c:pt idx="2">
                  <c:v>Q3</c:v>
                </c:pt>
                <c:pt idx="3">
                  <c:v>Q4</c:v>
                </c:pt>
              </c:strCache>
            </c:strRef>
          </c:cat>
          <c:val>
            <c:numRef>
              <c:f>Sheet1!$B$2:$B$5</c:f>
              <c:numCache>
                <c:formatCode>General</c:formatCode>
                <c:ptCount val="4"/>
                <c:pt idx="0">
                  <c:v>32</c:v>
                </c:pt>
                <c:pt idx="1">
                  <c:v>32</c:v>
                </c:pt>
                <c:pt idx="2">
                  <c:v>15</c:v>
                </c:pt>
                <c:pt idx="3">
                  <c:v>45</c:v>
                </c:pt>
              </c:numCache>
            </c:numRef>
          </c:val>
          <c:extLst>
            <c:ext xmlns:c16="http://schemas.microsoft.com/office/drawing/2014/chart" uri="{C3380CC4-5D6E-409C-BE32-E72D297353CC}">
              <c16:uniqueId val="{00000000-8479-B04C-994B-937348A72949}"/>
            </c:ext>
          </c:extLst>
        </c:ser>
        <c:ser>
          <c:idx val="1"/>
          <c:order val="1"/>
          <c:tx>
            <c:strRef>
              <c:f>Sheet1!$C$1</c:f>
              <c:strCache>
                <c:ptCount val="1"/>
                <c:pt idx="0">
                  <c:v>Analytics</c:v>
                </c:pt>
              </c:strCache>
            </c:strRef>
          </c:tx>
          <c:spPr>
            <a:solidFill>
              <a:schemeClr val="tx2"/>
            </a:solidFill>
            <a:ln>
              <a:noFill/>
            </a:ln>
            <a:effectLst/>
            <a:sp3d/>
          </c:spPr>
          <c:cat>
            <c:strRef>
              <c:f>Sheet1!$A$2:$A$5</c:f>
              <c:strCache>
                <c:ptCount val="4"/>
                <c:pt idx="0">
                  <c:v>Q1</c:v>
                </c:pt>
                <c:pt idx="1">
                  <c:v>Q2</c:v>
                </c:pt>
                <c:pt idx="2">
                  <c:v>Q3</c:v>
                </c:pt>
                <c:pt idx="3">
                  <c:v>Q4</c:v>
                </c:pt>
              </c:strCache>
            </c:strRef>
          </c:cat>
          <c:val>
            <c:numRef>
              <c:f>Sheet1!$C$2:$C$5</c:f>
              <c:numCache>
                <c:formatCode>General</c:formatCode>
                <c:ptCount val="4"/>
                <c:pt idx="0">
                  <c:v>40</c:v>
                </c:pt>
                <c:pt idx="1">
                  <c:v>25</c:v>
                </c:pt>
                <c:pt idx="2">
                  <c:v>30</c:v>
                </c:pt>
                <c:pt idx="3">
                  <c:v>21</c:v>
                </c:pt>
              </c:numCache>
            </c:numRef>
          </c:val>
          <c:extLst>
            <c:ext xmlns:c16="http://schemas.microsoft.com/office/drawing/2014/chart" uri="{C3380CC4-5D6E-409C-BE32-E72D297353CC}">
              <c16:uniqueId val="{00000001-8479-B04C-994B-937348A72949}"/>
            </c:ext>
          </c:extLst>
        </c:ser>
        <c:ser>
          <c:idx val="2"/>
          <c:order val="2"/>
          <c:tx>
            <c:strRef>
              <c:f>Sheet1!$D$1</c:f>
              <c:strCache>
                <c:ptCount val="1"/>
                <c:pt idx="0">
                  <c:v>Security</c:v>
                </c:pt>
              </c:strCache>
            </c:strRef>
          </c:tx>
          <c:spPr>
            <a:solidFill>
              <a:schemeClr val="accent2"/>
            </a:solidFill>
            <a:ln w="25400">
              <a:noFill/>
            </a:ln>
            <a:effectLst/>
            <a:sp3d/>
          </c:spPr>
          <c:cat>
            <c:strRef>
              <c:f>Sheet1!$A$2:$A$5</c:f>
              <c:strCache>
                <c:ptCount val="4"/>
                <c:pt idx="0">
                  <c:v>Q1</c:v>
                </c:pt>
                <c:pt idx="1">
                  <c:v>Q2</c:v>
                </c:pt>
                <c:pt idx="2">
                  <c:v>Q3</c:v>
                </c:pt>
                <c:pt idx="3">
                  <c:v>Q4</c:v>
                </c:pt>
              </c:strCache>
            </c:strRef>
          </c:cat>
          <c:val>
            <c:numRef>
              <c:f>Sheet1!$D$2:$D$5</c:f>
              <c:numCache>
                <c:formatCode>General</c:formatCode>
                <c:ptCount val="4"/>
                <c:pt idx="0">
                  <c:v>25</c:v>
                </c:pt>
                <c:pt idx="1">
                  <c:v>40</c:v>
                </c:pt>
                <c:pt idx="2">
                  <c:v>30</c:v>
                </c:pt>
                <c:pt idx="3">
                  <c:v>50</c:v>
                </c:pt>
              </c:numCache>
            </c:numRef>
          </c:val>
          <c:extLst>
            <c:ext xmlns:c16="http://schemas.microsoft.com/office/drawing/2014/chart" uri="{C3380CC4-5D6E-409C-BE32-E72D297353CC}">
              <c16:uniqueId val="{00000002-8479-B04C-994B-937348A72949}"/>
            </c:ext>
          </c:extLst>
        </c:ser>
        <c:dLbls>
          <c:showLegendKey val="0"/>
          <c:showVal val="0"/>
          <c:showCatName val="0"/>
          <c:showSerName val="0"/>
          <c:showPercent val="0"/>
          <c:showBubbleSize val="0"/>
        </c:dLbls>
        <c:axId val="559438432"/>
        <c:axId val="559440208"/>
        <c:axId val="559442768"/>
      </c:area3DChart>
      <c:catAx>
        <c:axId val="55943843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tx1"/>
                </a:solidFill>
                <a:latin typeface="+mn-lt"/>
                <a:ea typeface="+mn-ea"/>
                <a:cs typeface="+mn-cs"/>
              </a:defRPr>
            </a:pPr>
            <a:endParaRPr lang="en-US"/>
          </a:p>
        </c:txPr>
        <c:crossAx val="559440208"/>
        <c:crosses val="autoZero"/>
        <c:auto val="1"/>
        <c:lblAlgn val="ctr"/>
        <c:lblOffset val="100"/>
        <c:noMultiLvlLbl val="0"/>
      </c:catAx>
      <c:valAx>
        <c:axId val="559440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tx1"/>
                </a:solidFill>
                <a:latin typeface="+mn-lt"/>
                <a:ea typeface="+mn-ea"/>
                <a:cs typeface="+mn-cs"/>
              </a:defRPr>
            </a:pPr>
            <a:endParaRPr lang="en-US"/>
          </a:p>
        </c:txPr>
        <c:crossAx val="559438432"/>
        <c:crosses val="autoZero"/>
        <c:crossBetween val="midCat"/>
      </c:valAx>
      <c:serAx>
        <c:axId val="559442768"/>
        <c:scaling>
          <c:orientation val="minMax"/>
        </c:scaling>
        <c:delete val="1"/>
        <c:axPos val="b"/>
        <c:majorTickMark val="out"/>
        <c:minorTickMark val="none"/>
        <c:tickLblPos val="nextTo"/>
        <c:crossAx val="559440208"/>
        <c:crosses val="autoZero"/>
      </c:serAx>
      <c:spPr>
        <a:noFill/>
        <a:ln>
          <a:noFill/>
        </a:ln>
        <a:effectLst/>
      </c:spPr>
    </c:plotArea>
    <c:legend>
      <c:legendPos val="b"/>
      <c:layout>
        <c:manualLayout>
          <c:xMode val="edge"/>
          <c:yMode val="edge"/>
          <c:x val="3.05620226421389E-3"/>
          <c:y val="0.88457678464510803"/>
          <c:w val="0.99694379773578601"/>
          <c:h val="7.3906244066983401E-2"/>
        </c:manualLayout>
      </c:layout>
      <c:overlay val="0"/>
      <c:spPr>
        <a:noFill/>
        <a:ln>
          <a:noFill/>
        </a:ln>
        <a:effectLst/>
      </c:spPr>
      <c:txPr>
        <a:bodyPr rot="0" spcFirstLastPara="1" vertOverflow="ellipsis" vert="horz" wrap="square" anchor="ctr" anchorCtr="1"/>
        <a:lstStyle/>
        <a:p>
          <a:pPr>
            <a:defRPr sz="1300" b="0" i="0" u="none" strike="noStrike" kern="1200" baseline="0">
              <a:solidFill>
                <a:schemeClr val="tx1"/>
              </a:solidFill>
              <a:latin typeface="+mn-lt"/>
              <a:ea typeface="+mn-ea"/>
              <a:cs typeface="+mn-cs"/>
            </a:defRPr>
          </a:pPr>
          <a:endParaRPr lang="en-US"/>
        </a:p>
      </c:txPr>
    </c:legend>
    <c:plotVisOnly val="1"/>
    <c:dispBlanksAs val="zero"/>
    <c:showDLblsOverMax val="0"/>
  </c:chart>
  <c:spPr>
    <a:noFill/>
    <a:ln>
      <a:noFill/>
    </a:ln>
    <a:effectLst/>
  </c:spPr>
  <c:txPr>
    <a:bodyPr/>
    <a:lstStyle/>
    <a:p>
      <a:pPr>
        <a:defRPr sz="1300">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472200626940954"/>
          <c:y val="7.3076787762033621E-2"/>
          <c:w val="0.79184626569566097"/>
          <c:h val="0.72142613994017191"/>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9</c:v>
                </c:pt>
                <c:pt idx="1">
                  <c:v>8</c:v>
                </c:pt>
                <c:pt idx="2">
                  <c:v>7</c:v>
                </c:pt>
                <c:pt idx="3">
                  <c:v>6</c:v>
                </c:pt>
              </c:numCache>
            </c:numRef>
          </c:val>
          <c:extLst>
            <c:ext xmlns:c16="http://schemas.microsoft.com/office/drawing/2014/chart" uri="{C3380CC4-5D6E-409C-BE32-E72D297353CC}">
              <c16:uniqueId val="{00000000-91B3-344A-8CD8-F536A908120A}"/>
            </c:ext>
          </c:extLst>
        </c:ser>
        <c:ser>
          <c:idx val="1"/>
          <c:order val="1"/>
          <c:tx>
            <c:strRef>
              <c:f>Sheet1!$C$1</c:f>
              <c:strCache>
                <c:ptCount val="1"/>
                <c:pt idx="0">
                  <c:v>Series 2</c:v>
                </c:pt>
              </c:strCache>
            </c:strRef>
          </c:tx>
          <c:spPr>
            <a:solidFill>
              <a:schemeClr val="tx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8</c:v>
                </c:pt>
                <c:pt idx="1">
                  <c:v>7</c:v>
                </c:pt>
                <c:pt idx="2">
                  <c:v>6</c:v>
                </c:pt>
                <c:pt idx="3">
                  <c:v>3</c:v>
                </c:pt>
              </c:numCache>
            </c:numRef>
          </c:val>
          <c:extLst>
            <c:ext xmlns:c16="http://schemas.microsoft.com/office/drawing/2014/chart" uri="{C3380CC4-5D6E-409C-BE32-E72D297353CC}">
              <c16:uniqueId val="{00000001-91B3-344A-8CD8-F536A908120A}"/>
            </c:ext>
          </c:extLst>
        </c:ser>
        <c:ser>
          <c:idx val="2"/>
          <c:order val="2"/>
          <c:tx>
            <c:strRef>
              <c:f>Sheet1!$D$1</c:f>
              <c:strCache>
                <c:ptCount val="1"/>
                <c:pt idx="0">
                  <c:v>Series 3</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7</c:v>
                </c:pt>
                <c:pt idx="1">
                  <c:v>5</c:v>
                </c:pt>
                <c:pt idx="2">
                  <c:v>3</c:v>
                </c:pt>
                <c:pt idx="3">
                  <c:v>2</c:v>
                </c:pt>
              </c:numCache>
            </c:numRef>
          </c:val>
          <c:extLst>
            <c:ext xmlns:c16="http://schemas.microsoft.com/office/drawing/2014/chart" uri="{C3380CC4-5D6E-409C-BE32-E72D297353CC}">
              <c16:uniqueId val="{00000002-91B3-344A-8CD8-F536A908120A}"/>
            </c:ext>
          </c:extLst>
        </c:ser>
        <c:ser>
          <c:idx val="3"/>
          <c:order val="3"/>
          <c:tx>
            <c:strRef>
              <c:f>Sheet1!$E$1</c:f>
              <c:strCache>
                <c:ptCount val="1"/>
                <c:pt idx="0">
                  <c:v>Series 4</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3</c:v>
                </c:pt>
                <c:pt idx="1">
                  <c:v>3</c:v>
                </c:pt>
                <c:pt idx="2">
                  <c:v>5</c:v>
                </c:pt>
                <c:pt idx="3">
                  <c:v>5</c:v>
                </c:pt>
              </c:numCache>
            </c:numRef>
          </c:val>
          <c:extLst>
            <c:ext xmlns:c16="http://schemas.microsoft.com/office/drawing/2014/chart" uri="{C3380CC4-5D6E-409C-BE32-E72D297353CC}">
              <c16:uniqueId val="{00000003-91B3-344A-8CD8-F536A908120A}"/>
            </c:ext>
          </c:extLst>
        </c:ser>
        <c:ser>
          <c:idx val="4"/>
          <c:order val="4"/>
          <c:tx>
            <c:strRef>
              <c:f>Sheet1!$F$1</c:f>
              <c:strCache>
                <c:ptCount val="1"/>
                <c:pt idx="0">
                  <c:v>Series 5</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7</c:v>
                </c:pt>
                <c:pt idx="1">
                  <c:v>4</c:v>
                </c:pt>
                <c:pt idx="2">
                  <c:v>4</c:v>
                </c:pt>
                <c:pt idx="3">
                  <c:v>2</c:v>
                </c:pt>
              </c:numCache>
            </c:numRef>
          </c:val>
          <c:extLst>
            <c:ext xmlns:c16="http://schemas.microsoft.com/office/drawing/2014/chart" uri="{C3380CC4-5D6E-409C-BE32-E72D297353CC}">
              <c16:uniqueId val="{00000004-91B3-344A-8CD8-F536A908120A}"/>
            </c:ext>
          </c:extLst>
        </c:ser>
        <c:ser>
          <c:idx val="5"/>
          <c:order val="5"/>
          <c:tx>
            <c:strRef>
              <c:f>Sheet1!$G$1</c:f>
              <c:strCache>
                <c:ptCount val="1"/>
                <c:pt idx="0">
                  <c:v>Series 6</c:v>
                </c:pt>
              </c:strCache>
            </c:strRef>
          </c:tx>
          <c:spPr>
            <a:solidFill>
              <a:schemeClr val="accent6"/>
            </a:solidFill>
            <a:ln>
              <a:noFill/>
            </a:ln>
            <a:effectLst/>
          </c:spPr>
          <c:invertIfNegative val="0"/>
          <c:cat>
            <c:strRef>
              <c:f>Sheet1!$A$2:$A$5</c:f>
              <c:strCache>
                <c:ptCount val="4"/>
                <c:pt idx="0">
                  <c:v>Category 1</c:v>
                </c:pt>
                <c:pt idx="1">
                  <c:v>Category 2</c:v>
                </c:pt>
                <c:pt idx="2">
                  <c:v>Category 3</c:v>
                </c:pt>
                <c:pt idx="3">
                  <c:v>Category 4</c:v>
                </c:pt>
              </c:strCache>
            </c:strRef>
          </c:cat>
          <c:val>
            <c:numRef>
              <c:f>Sheet1!$G$2:$G$5</c:f>
              <c:numCache>
                <c:formatCode>General</c:formatCode>
                <c:ptCount val="4"/>
                <c:pt idx="0">
                  <c:v>1</c:v>
                </c:pt>
                <c:pt idx="1">
                  <c:v>2</c:v>
                </c:pt>
                <c:pt idx="2">
                  <c:v>1.5</c:v>
                </c:pt>
                <c:pt idx="3">
                  <c:v>3</c:v>
                </c:pt>
              </c:numCache>
            </c:numRef>
          </c:val>
          <c:extLst>
            <c:ext xmlns:c16="http://schemas.microsoft.com/office/drawing/2014/chart" uri="{C3380CC4-5D6E-409C-BE32-E72D297353CC}">
              <c16:uniqueId val="{00000005-91B3-344A-8CD8-F536A908120A}"/>
            </c:ext>
          </c:extLst>
        </c:ser>
        <c:dLbls>
          <c:showLegendKey val="0"/>
          <c:showVal val="0"/>
          <c:showCatName val="0"/>
          <c:showSerName val="0"/>
          <c:showPercent val="0"/>
          <c:showBubbleSize val="0"/>
        </c:dLbls>
        <c:gapWidth val="219"/>
        <c:overlap val="-27"/>
        <c:axId val="560988160"/>
        <c:axId val="560989936"/>
      </c:barChart>
      <c:catAx>
        <c:axId val="560988160"/>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200" b="0" i="0" u="none" strike="noStrike" kern="1200" baseline="0">
                <a:solidFill>
                  <a:schemeClr val="tx1"/>
                </a:solidFill>
                <a:latin typeface="+mn-lt"/>
                <a:ea typeface="+mn-ea"/>
                <a:cs typeface="+mn-cs"/>
              </a:defRPr>
            </a:pPr>
            <a:endParaRPr lang="en-US"/>
          </a:p>
        </c:txPr>
        <c:crossAx val="560989936"/>
        <c:crosses val="autoZero"/>
        <c:auto val="1"/>
        <c:lblAlgn val="ctr"/>
        <c:lblOffset val="3"/>
        <c:tickMarkSkip val="1"/>
        <c:noMultiLvlLbl val="0"/>
      </c:catAx>
      <c:valAx>
        <c:axId val="560989936"/>
        <c:scaling>
          <c:orientation val="minMax"/>
          <c:min val="0"/>
        </c:scaling>
        <c:delete val="0"/>
        <c:axPos val="l"/>
        <c:numFmt formatCode="General" sourceLinked="1"/>
        <c:majorTickMark val="none"/>
        <c:minorTickMark val="none"/>
        <c:tickLblPos val="nextTo"/>
        <c:spPr>
          <a:noFill/>
          <a:ln>
            <a:noFill/>
          </a:ln>
          <a:effectLst/>
        </c:spPr>
        <c:txPr>
          <a:bodyPr rot="0" spcFirstLastPara="1" vertOverflow="ellipsis" wrap="square" anchor="ctr" anchorCtr="1"/>
          <a:lstStyle/>
          <a:p>
            <a:pPr>
              <a:defRPr sz="1300" b="0" i="0" u="none" strike="noStrike" kern="1200" baseline="0">
                <a:solidFill>
                  <a:schemeClr val="tx1"/>
                </a:solidFill>
                <a:latin typeface="+mn-lt"/>
                <a:ea typeface="+mn-ea"/>
                <a:cs typeface="+mn-cs"/>
              </a:defRPr>
            </a:pPr>
            <a:endParaRPr lang="en-US"/>
          </a:p>
        </c:txPr>
        <c:crossAx val="560988160"/>
        <c:crosses val="autoZero"/>
        <c:crossBetween val="between"/>
        <c:min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300">
          <a:solidFill>
            <a:schemeClr val="tx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664062274850805E-2"/>
          <c:y val="2.4074917704227174E-2"/>
          <c:w val="0.91019629093990317"/>
          <c:h val="0.77323765312410198"/>
        </c:manualLayout>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2</c:v>
                </c:pt>
                <c:pt idx="1">
                  <c:v>4</c:v>
                </c:pt>
                <c:pt idx="2">
                  <c:v>6</c:v>
                </c:pt>
                <c:pt idx="3">
                  <c:v>8</c:v>
                </c:pt>
              </c:numCache>
            </c:numRef>
          </c:val>
          <c:smooth val="0"/>
          <c:extLst>
            <c:ext xmlns:c16="http://schemas.microsoft.com/office/drawing/2014/chart" uri="{C3380CC4-5D6E-409C-BE32-E72D297353CC}">
              <c16:uniqueId val="{00000000-EDEE-5343-A6F6-C6F22787EBF6}"/>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1</c:v>
                </c:pt>
                <c:pt idx="1">
                  <c:v>3</c:v>
                </c:pt>
                <c:pt idx="2">
                  <c:v>7</c:v>
                </c:pt>
                <c:pt idx="3">
                  <c:v>9</c:v>
                </c:pt>
              </c:numCache>
            </c:numRef>
          </c:val>
          <c:smooth val="0"/>
          <c:extLst>
            <c:ext xmlns:c16="http://schemas.microsoft.com/office/drawing/2014/chart" uri="{C3380CC4-5D6E-409C-BE32-E72D297353CC}">
              <c16:uniqueId val="{00000001-EDEE-5343-A6F6-C6F22787EBF6}"/>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3</c:v>
                </c:pt>
                <c:pt idx="1">
                  <c:v>2</c:v>
                </c:pt>
                <c:pt idx="2">
                  <c:v>5</c:v>
                </c:pt>
                <c:pt idx="3">
                  <c:v>7</c:v>
                </c:pt>
              </c:numCache>
            </c:numRef>
          </c:val>
          <c:smooth val="0"/>
          <c:extLst>
            <c:ext xmlns:c16="http://schemas.microsoft.com/office/drawing/2014/chart" uri="{C3380CC4-5D6E-409C-BE32-E72D297353CC}">
              <c16:uniqueId val="{00000002-EDEE-5343-A6F6-C6F22787EBF6}"/>
            </c:ext>
          </c:extLst>
        </c:ser>
        <c:ser>
          <c:idx val="3"/>
          <c:order val="3"/>
          <c:tx>
            <c:strRef>
              <c:f>Sheet1!$E$1</c:f>
              <c:strCache>
                <c:ptCount val="1"/>
                <c:pt idx="0">
                  <c:v>Series 4</c:v>
                </c:pt>
              </c:strCache>
            </c:strRef>
          </c:tx>
          <c:spPr>
            <a:ln w="28575" cap="rnd">
              <a:solidFill>
                <a:schemeClr val="accent4">
                  <a:lumMod val="90000"/>
                </a:schemeClr>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4</c:v>
                </c:pt>
                <c:pt idx="1">
                  <c:v>7</c:v>
                </c:pt>
                <c:pt idx="2">
                  <c:v>8</c:v>
                </c:pt>
                <c:pt idx="3">
                  <c:v>5</c:v>
                </c:pt>
              </c:numCache>
            </c:numRef>
          </c:val>
          <c:smooth val="0"/>
          <c:extLst>
            <c:ext xmlns:c16="http://schemas.microsoft.com/office/drawing/2014/chart" uri="{C3380CC4-5D6E-409C-BE32-E72D297353CC}">
              <c16:uniqueId val="{00000003-EDEE-5343-A6F6-C6F22787EBF6}"/>
            </c:ext>
          </c:extLst>
        </c:ser>
        <c:ser>
          <c:idx val="4"/>
          <c:order val="4"/>
          <c:tx>
            <c:strRef>
              <c:f>Sheet1!$F$1</c:f>
              <c:strCache>
                <c:ptCount val="1"/>
                <c:pt idx="0">
                  <c:v>Series 5</c:v>
                </c:pt>
              </c:strCache>
            </c:strRef>
          </c:tx>
          <c:spPr>
            <a:ln w="28575" cap="rnd">
              <a:solidFill>
                <a:schemeClr val="accent5"/>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6</c:v>
                </c:pt>
                <c:pt idx="1">
                  <c:v>10</c:v>
                </c:pt>
                <c:pt idx="2">
                  <c:v>4</c:v>
                </c:pt>
                <c:pt idx="3">
                  <c:v>2</c:v>
                </c:pt>
              </c:numCache>
            </c:numRef>
          </c:val>
          <c:smooth val="0"/>
          <c:extLst>
            <c:ext xmlns:c16="http://schemas.microsoft.com/office/drawing/2014/chart" uri="{C3380CC4-5D6E-409C-BE32-E72D297353CC}">
              <c16:uniqueId val="{00000004-EDEE-5343-A6F6-C6F22787EBF6}"/>
            </c:ext>
          </c:extLst>
        </c:ser>
        <c:ser>
          <c:idx val="5"/>
          <c:order val="5"/>
          <c:tx>
            <c:strRef>
              <c:f>Sheet1!$G$1</c:f>
              <c:strCache>
                <c:ptCount val="1"/>
                <c:pt idx="0">
                  <c:v>Series 6</c:v>
                </c:pt>
              </c:strCache>
            </c:strRef>
          </c:tx>
          <c:spPr>
            <a:ln w="28575" cap="rnd">
              <a:solidFill>
                <a:schemeClr val="accent6"/>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Sheet1!$G$2:$G$5</c:f>
              <c:numCache>
                <c:formatCode>General</c:formatCode>
                <c:ptCount val="4"/>
                <c:pt idx="0">
                  <c:v>8</c:v>
                </c:pt>
                <c:pt idx="1">
                  <c:v>2</c:v>
                </c:pt>
                <c:pt idx="2">
                  <c:v>5</c:v>
                </c:pt>
                <c:pt idx="3">
                  <c:v>3</c:v>
                </c:pt>
              </c:numCache>
            </c:numRef>
          </c:val>
          <c:smooth val="0"/>
          <c:extLst>
            <c:ext xmlns:c16="http://schemas.microsoft.com/office/drawing/2014/chart" uri="{C3380CC4-5D6E-409C-BE32-E72D297353CC}">
              <c16:uniqueId val="{00000005-EDEE-5343-A6F6-C6F22787EBF6}"/>
            </c:ext>
          </c:extLst>
        </c:ser>
        <c:dLbls>
          <c:showLegendKey val="0"/>
          <c:showVal val="0"/>
          <c:showCatName val="0"/>
          <c:showSerName val="0"/>
          <c:showPercent val="0"/>
          <c:showBubbleSize val="0"/>
        </c:dLbls>
        <c:smooth val="0"/>
        <c:axId val="559364560"/>
        <c:axId val="559366880"/>
      </c:lineChart>
      <c:catAx>
        <c:axId val="559364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197" b="0" i="0" u="none" strike="noStrike" kern="1200" baseline="0">
                <a:solidFill>
                  <a:schemeClr val="tx1"/>
                </a:solidFill>
                <a:latin typeface="+mn-lt"/>
                <a:ea typeface="+mn-ea"/>
                <a:cs typeface="+mn-cs"/>
              </a:defRPr>
            </a:pPr>
            <a:endParaRPr lang="en-US"/>
          </a:p>
        </c:txPr>
        <c:crossAx val="559366880"/>
        <c:crosses val="autoZero"/>
        <c:auto val="1"/>
        <c:lblAlgn val="ctr"/>
        <c:lblOffset val="0"/>
        <c:tickLblSkip val="1"/>
        <c:tickMarkSkip val="1"/>
        <c:noMultiLvlLbl val="0"/>
      </c:catAx>
      <c:valAx>
        <c:axId val="559366880"/>
        <c:scaling>
          <c:orientation val="minMax"/>
          <c:min val="0"/>
        </c:scaling>
        <c:delete val="0"/>
        <c:axPos val="l"/>
        <c:majorGridlines>
          <c:spPr>
            <a:ln w="9525" cap="flat" cmpd="sng" algn="ctr">
              <a:solidFill>
                <a:schemeClr val="accent4"/>
              </a:solidFill>
              <a:round/>
            </a:ln>
            <a:effectLst/>
          </c:spPr>
        </c:majorGridlines>
        <c:numFmt formatCode="General" sourceLinked="1"/>
        <c:majorTickMark val="none"/>
        <c:minorTickMark val="none"/>
        <c:tickLblPos val="nextTo"/>
        <c:spPr>
          <a:noFill/>
          <a:ln>
            <a:noFill/>
          </a:ln>
          <a:effectLst/>
        </c:spPr>
        <c:txPr>
          <a:bodyPr rot="0" spcFirstLastPara="1" vertOverflow="ellipsis" wrap="square" anchor="ctr" anchorCtr="1"/>
          <a:lstStyle/>
          <a:p>
            <a:pPr>
              <a:defRPr sz="1197" b="0" i="0" u="none" strike="noStrike" kern="1200" baseline="0">
                <a:solidFill>
                  <a:schemeClr val="tx1"/>
                </a:solidFill>
                <a:latin typeface="+mn-lt"/>
                <a:ea typeface="+mn-ea"/>
                <a:cs typeface="+mn-cs"/>
              </a:defRPr>
            </a:pPr>
            <a:endParaRPr lang="en-US"/>
          </a:p>
        </c:txPr>
        <c:crossAx val="559364560"/>
        <c:crosses val="autoZero"/>
        <c:crossBetween val="between"/>
        <c:min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FE48B1C-1E6B-744F-8E6C-3836D33BC0D9}" type="datetimeFigureOut">
              <a:rPr lang="en-US"/>
              <a:pPr>
                <a:defRPr/>
              </a:pPr>
              <a:t>12/12/23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5A8EAB7-F1BA-274C-91A9-46214A29E509}" type="slidenum">
              <a:rPr lang="en-US"/>
              <a:pPr>
                <a:defRPr/>
              </a:pPr>
              <a:t>‹#›</a:t>
            </a:fld>
            <a:endParaRPr lang="en-US" dirty="0"/>
          </a:p>
        </p:txBody>
      </p:sp>
    </p:spTree>
    <p:extLst>
      <p:ext uri="{BB962C8B-B14F-4D97-AF65-F5344CB8AC3E}">
        <p14:creationId xmlns:p14="http://schemas.microsoft.com/office/powerpoint/2010/main" val="3338480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A637A29-4E7E-A24B-BAB1-D48C888F91E4}" type="datetimeFigureOut">
              <a:rPr lang="en-US"/>
              <a:pPr>
                <a:defRPr/>
              </a:pPr>
              <a:t>12/12/23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97A1FA6-25DE-9E4E-A34D-CF67DE7DBDC7}" type="slidenum">
              <a:rPr lang="en-US"/>
              <a:pPr>
                <a:defRPr/>
              </a:pPr>
              <a:t>‹#›</a:t>
            </a:fld>
            <a:endParaRPr lang="en-US" dirty="0"/>
          </a:p>
        </p:txBody>
      </p:sp>
    </p:spTree>
    <p:extLst>
      <p:ext uri="{BB962C8B-B14F-4D97-AF65-F5344CB8AC3E}">
        <p14:creationId xmlns:p14="http://schemas.microsoft.com/office/powerpoint/2010/main" val="3228492595"/>
      </p:ext>
    </p:extLst>
  </p:cSld>
  <p:clrMap bg1="lt1" tx1="dk1" bg2="lt2" tx2="dk2" accent1="accent1" accent2="accent2" accent3="accent3" accent4="accent4" accent5="accent5" accent6="accent6" hlink="hlink" folHlink="folHlink"/>
  <p:notesStyle>
    <a:lvl1pPr algn="l" defTabSz="609559" rtl="0" eaLnBrk="0" fontAlgn="base" hangingPunct="0">
      <a:spcBef>
        <a:spcPct val="30000"/>
      </a:spcBef>
      <a:spcAft>
        <a:spcPct val="0"/>
      </a:spcAft>
      <a:defRPr sz="1600" kern="1200">
        <a:solidFill>
          <a:schemeClr val="tx1"/>
        </a:solidFill>
        <a:latin typeface="+mn-lt"/>
        <a:ea typeface="ＭＳ Ｐゴシック" charset="0"/>
        <a:cs typeface="ＭＳ Ｐゴシック" charset="0"/>
      </a:defRPr>
    </a:lvl1pPr>
    <a:lvl2pPr marL="609559" algn="l" defTabSz="609559" rtl="0" eaLnBrk="0" fontAlgn="base" hangingPunct="0">
      <a:spcBef>
        <a:spcPct val="30000"/>
      </a:spcBef>
      <a:spcAft>
        <a:spcPct val="0"/>
      </a:spcAft>
      <a:defRPr sz="1600" kern="1200">
        <a:solidFill>
          <a:schemeClr val="tx1"/>
        </a:solidFill>
        <a:latin typeface="+mn-lt"/>
        <a:ea typeface="ＭＳ Ｐゴシック" charset="0"/>
        <a:cs typeface="+mn-cs"/>
      </a:defRPr>
    </a:lvl2pPr>
    <a:lvl3pPr marL="1219119" algn="l" defTabSz="609559" rtl="0" eaLnBrk="0" fontAlgn="base" hangingPunct="0">
      <a:spcBef>
        <a:spcPct val="30000"/>
      </a:spcBef>
      <a:spcAft>
        <a:spcPct val="0"/>
      </a:spcAft>
      <a:defRPr sz="1600" kern="1200">
        <a:solidFill>
          <a:schemeClr val="tx1"/>
        </a:solidFill>
        <a:latin typeface="+mn-lt"/>
        <a:ea typeface="ＭＳ Ｐゴシック" charset="0"/>
        <a:cs typeface="+mn-cs"/>
      </a:defRPr>
    </a:lvl3pPr>
    <a:lvl4pPr marL="1828678" algn="l" defTabSz="609559" rtl="0" eaLnBrk="0" fontAlgn="base" hangingPunct="0">
      <a:spcBef>
        <a:spcPct val="30000"/>
      </a:spcBef>
      <a:spcAft>
        <a:spcPct val="0"/>
      </a:spcAft>
      <a:defRPr sz="1600" kern="1200">
        <a:solidFill>
          <a:schemeClr val="tx1"/>
        </a:solidFill>
        <a:latin typeface="+mn-lt"/>
        <a:ea typeface="ＭＳ Ｐゴシック" charset="0"/>
        <a:cs typeface="+mn-cs"/>
      </a:defRPr>
    </a:lvl4pPr>
    <a:lvl5pPr marL="2438238" algn="l" defTabSz="609559" rtl="0" eaLnBrk="0" fontAlgn="base" hangingPunct="0">
      <a:spcBef>
        <a:spcPct val="30000"/>
      </a:spcBef>
      <a:spcAft>
        <a:spcPct val="0"/>
      </a:spcAft>
      <a:defRPr sz="1600" kern="1200">
        <a:solidFill>
          <a:schemeClr val="tx1"/>
        </a:solidFill>
        <a:latin typeface="+mn-lt"/>
        <a:ea typeface="ＭＳ Ｐゴシック" charset="0"/>
        <a:cs typeface="+mn-cs"/>
      </a:defRPr>
    </a:lvl5pPr>
    <a:lvl6pPr marL="3047797" algn="l" defTabSz="609559" rtl="0" eaLnBrk="1" latinLnBrk="0" hangingPunct="1">
      <a:defRPr sz="1600" kern="1200">
        <a:solidFill>
          <a:schemeClr val="tx1"/>
        </a:solidFill>
        <a:latin typeface="+mn-lt"/>
        <a:ea typeface="+mn-ea"/>
        <a:cs typeface="+mn-cs"/>
      </a:defRPr>
    </a:lvl6pPr>
    <a:lvl7pPr marL="3657357" algn="l" defTabSz="609559" rtl="0" eaLnBrk="1" latinLnBrk="0" hangingPunct="1">
      <a:defRPr sz="1600" kern="1200">
        <a:solidFill>
          <a:schemeClr val="tx1"/>
        </a:solidFill>
        <a:latin typeface="+mn-lt"/>
        <a:ea typeface="+mn-ea"/>
        <a:cs typeface="+mn-cs"/>
      </a:defRPr>
    </a:lvl7pPr>
    <a:lvl8pPr marL="4266915" algn="l" defTabSz="609559" rtl="0" eaLnBrk="1" latinLnBrk="0" hangingPunct="1">
      <a:defRPr sz="1600" kern="1200">
        <a:solidFill>
          <a:schemeClr val="tx1"/>
        </a:solidFill>
        <a:latin typeface="+mn-lt"/>
        <a:ea typeface="+mn-ea"/>
        <a:cs typeface="+mn-cs"/>
      </a:defRPr>
    </a:lvl8pPr>
    <a:lvl9pPr marL="4876475" algn="l" defTabSz="609559"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97A1FA6-25DE-9E4E-A34D-CF67DE7DBDC7}" type="slidenum">
              <a:rPr lang="en-US" smtClean="0"/>
              <a:pPr>
                <a:defRPr/>
              </a:pPr>
              <a:t>2</a:t>
            </a:fld>
            <a:endParaRPr lang="en-US" dirty="0"/>
          </a:p>
        </p:txBody>
      </p:sp>
    </p:spTree>
    <p:extLst>
      <p:ext uri="{BB962C8B-B14F-4D97-AF65-F5344CB8AC3E}">
        <p14:creationId xmlns:p14="http://schemas.microsoft.com/office/powerpoint/2010/main" val="2058532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p:cNvSpPr>
            <a:spLocks noGrp="1" noRot="1" noChangeAspect="1" noChangeArrowheads="1" noTextEdit="1"/>
          </p:cNvSpPr>
          <p:nvPr>
            <p:ph type="sldImg"/>
          </p:nvPr>
        </p:nvSpPr>
        <p:spPr>
          <a:xfrm>
            <a:off x="381000" y="685800"/>
            <a:ext cx="6096000" cy="3429000"/>
          </a:xfrm>
          <a:ln/>
        </p:spPr>
      </p:sp>
      <p:sp>
        <p:nvSpPr>
          <p:cNvPr id="975875" name="Rectangle 3"/>
          <p:cNvSpPr>
            <a:spLocks noGrp="1" noChangeArrowheads="1"/>
          </p:cNvSpPr>
          <p:nvPr>
            <p:ph type="body" idx="1"/>
          </p:nvPr>
        </p:nvSpPr>
        <p:spPr>
          <a:xfrm>
            <a:off x="685638" y="4343914"/>
            <a:ext cx="5486727" cy="4114361"/>
          </a:xfrm>
        </p:spPr>
        <p:txBody>
          <a:bodyPr/>
          <a:lstStyle/>
          <a:p>
            <a:endParaRPr lang="en-GB" noProof="1"/>
          </a:p>
        </p:txBody>
      </p:sp>
    </p:spTree>
    <p:extLst>
      <p:ext uri="{BB962C8B-B14F-4D97-AF65-F5344CB8AC3E}">
        <p14:creationId xmlns:p14="http://schemas.microsoft.com/office/powerpoint/2010/main" val="3320007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97A1FA6-25DE-9E4E-A34D-CF67DE7DBDC7}" type="slidenum">
              <a:rPr lang="en-US" smtClean="0"/>
              <a:pPr>
                <a:defRPr/>
              </a:pPr>
              <a:t>3</a:t>
            </a:fld>
            <a:endParaRPr lang="en-US" dirty="0"/>
          </a:p>
        </p:txBody>
      </p:sp>
    </p:spTree>
    <p:extLst>
      <p:ext uri="{BB962C8B-B14F-4D97-AF65-F5344CB8AC3E}">
        <p14:creationId xmlns:p14="http://schemas.microsoft.com/office/powerpoint/2010/main" val="935383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endParaRPr lang="en-US" sz="1200" dirty="0"/>
          </a:p>
        </p:txBody>
      </p:sp>
      <p:sp>
        <p:nvSpPr>
          <p:cNvPr id="6451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fontAlgn="base" hangingPunct="1">
              <a:spcBef>
                <a:spcPct val="0"/>
              </a:spcBef>
              <a:spcAft>
                <a:spcPct val="0"/>
              </a:spcAft>
            </a:pPr>
            <a:fld id="{E1A6D400-C829-4070-B5E9-1BF68645D698}" type="slidenum">
              <a:rPr lang="en-US" altLang="en-US" smtClean="0"/>
              <a:pPr eaLnBrk="1" fontAlgn="base" hangingPunct="1">
                <a:spcBef>
                  <a:spcPct val="0"/>
                </a:spcBef>
                <a:spcAft>
                  <a:spcPct val="0"/>
                </a:spcAft>
              </a:pPr>
              <a:t>5</a:t>
            </a:fld>
            <a:endParaRPr lang="en-US" altLang="en-US" dirty="0"/>
          </a:p>
        </p:txBody>
      </p:sp>
    </p:spTree>
    <p:extLst>
      <p:ext uri="{BB962C8B-B14F-4D97-AF65-F5344CB8AC3E}">
        <p14:creationId xmlns:p14="http://schemas.microsoft.com/office/powerpoint/2010/main" val="1172802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endParaRPr lang="en-US" sz="1200" dirty="0"/>
          </a:p>
        </p:txBody>
      </p:sp>
      <p:sp>
        <p:nvSpPr>
          <p:cNvPr id="6451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ＭＳ Ｐゴシック" pitchFamily="34" charset="-128"/>
              </a:defRPr>
            </a:lvl1pPr>
            <a:lvl2pPr marL="742950" indent="-285750" eaLnBrk="0" hangingPunct="0">
              <a:spcBef>
                <a:spcPct val="30000"/>
              </a:spcBef>
              <a:defRPr sz="1200">
                <a:solidFill>
                  <a:schemeClr val="tx1"/>
                </a:solidFill>
                <a:latin typeface="Calibri" pitchFamily="34" charset="0"/>
                <a:ea typeface="ＭＳ Ｐゴシック" pitchFamily="34" charset="-128"/>
              </a:defRPr>
            </a:lvl2pPr>
            <a:lvl3pPr marL="1143000" indent="-228600" eaLnBrk="0" hangingPunct="0">
              <a:spcBef>
                <a:spcPct val="30000"/>
              </a:spcBef>
              <a:defRPr sz="1200">
                <a:solidFill>
                  <a:schemeClr val="tx1"/>
                </a:solidFill>
                <a:latin typeface="Calibri" pitchFamily="34" charset="0"/>
                <a:ea typeface="ＭＳ Ｐゴシック" pitchFamily="34" charset="-128"/>
              </a:defRPr>
            </a:lvl3pPr>
            <a:lvl4pPr marL="1600200" indent="-228600" eaLnBrk="0" hangingPunct="0">
              <a:spcBef>
                <a:spcPct val="30000"/>
              </a:spcBef>
              <a:defRPr sz="1200">
                <a:solidFill>
                  <a:schemeClr val="tx1"/>
                </a:solidFill>
                <a:latin typeface="Calibri" pitchFamily="34" charset="0"/>
                <a:ea typeface="ＭＳ Ｐゴシック" pitchFamily="34" charset="-128"/>
              </a:defRPr>
            </a:lvl4pPr>
            <a:lvl5pPr marL="2057400" indent="-228600" eaLnBrk="0" hangingPunct="0">
              <a:spcBef>
                <a:spcPct val="30000"/>
              </a:spcBef>
              <a:defRPr sz="1200">
                <a:solidFill>
                  <a:schemeClr val="tx1"/>
                </a:solidFill>
                <a:latin typeface="Calibri" pitchFamily="34" charset="0"/>
                <a:ea typeface="ＭＳ Ｐゴシック" pitchFamily="34" charset="-128"/>
              </a:defRPr>
            </a:lvl5pPr>
            <a:lvl6pPr marL="25146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6pPr>
            <a:lvl7pPr marL="29718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7pPr>
            <a:lvl8pPr marL="34290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8pPr>
            <a:lvl9pPr marL="3886200" indent="-228600" defTabSz="457200" eaLnBrk="0" fontAlgn="base" hangingPunct="0">
              <a:spcBef>
                <a:spcPct val="30000"/>
              </a:spcBef>
              <a:spcAft>
                <a:spcPct val="0"/>
              </a:spcAft>
              <a:defRPr sz="1200">
                <a:solidFill>
                  <a:schemeClr val="tx1"/>
                </a:solidFill>
                <a:latin typeface="Calibri" pitchFamily="34" charset="0"/>
                <a:ea typeface="ＭＳ Ｐゴシック" pitchFamily="34" charset="-128"/>
              </a:defRPr>
            </a:lvl9pPr>
          </a:lstStyle>
          <a:p>
            <a:pPr eaLnBrk="1" fontAlgn="base" hangingPunct="1">
              <a:spcBef>
                <a:spcPct val="0"/>
              </a:spcBef>
              <a:spcAft>
                <a:spcPct val="0"/>
              </a:spcAft>
            </a:pPr>
            <a:fld id="{E1A6D400-C829-4070-B5E9-1BF68645D698}" type="slidenum">
              <a:rPr lang="en-US" altLang="en-US" smtClean="0"/>
              <a:pPr eaLnBrk="1" fontAlgn="base" hangingPunct="1">
                <a:spcBef>
                  <a:spcPct val="0"/>
                </a:spcBef>
                <a:spcAft>
                  <a:spcPct val="0"/>
                </a:spcAft>
              </a:pPr>
              <a:t>6</a:t>
            </a:fld>
            <a:endParaRPr lang="en-US" altLang="en-US" dirty="0"/>
          </a:p>
        </p:txBody>
      </p:sp>
    </p:spTree>
    <p:extLst>
      <p:ext uri="{BB962C8B-B14F-4D97-AF65-F5344CB8AC3E}">
        <p14:creationId xmlns:p14="http://schemas.microsoft.com/office/powerpoint/2010/main" val="891678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3000" b="1">
                <a:solidFill>
                  <a:schemeClr val="tx1"/>
                </a:solidFill>
                <a:latin typeface="Arial" charset="0"/>
                <a:ea typeface="ＭＳ Ｐゴシック" pitchFamily="34" charset="-128"/>
              </a:defRPr>
            </a:lvl1pPr>
            <a:lvl2pPr marL="742950" indent="-285750" defTabSz="903288">
              <a:defRPr sz="3000" b="1">
                <a:solidFill>
                  <a:schemeClr val="tx1"/>
                </a:solidFill>
                <a:latin typeface="Arial" charset="0"/>
                <a:ea typeface="ＭＳ Ｐゴシック" pitchFamily="34" charset="-128"/>
              </a:defRPr>
            </a:lvl2pPr>
            <a:lvl3pPr marL="1143000" indent="-228600" defTabSz="903288">
              <a:defRPr sz="3000" b="1">
                <a:solidFill>
                  <a:schemeClr val="tx1"/>
                </a:solidFill>
                <a:latin typeface="Arial" charset="0"/>
                <a:ea typeface="ＭＳ Ｐゴシック" pitchFamily="34" charset="-128"/>
              </a:defRPr>
            </a:lvl3pPr>
            <a:lvl4pPr marL="1600200" indent="-228600" defTabSz="903288">
              <a:defRPr sz="3000" b="1">
                <a:solidFill>
                  <a:schemeClr val="tx1"/>
                </a:solidFill>
                <a:latin typeface="Arial" charset="0"/>
                <a:ea typeface="ＭＳ Ｐゴシック" pitchFamily="34" charset="-128"/>
              </a:defRPr>
            </a:lvl4pPr>
            <a:lvl5pPr marL="2057400" indent="-228600" defTabSz="903288">
              <a:defRPr sz="3000" b="1">
                <a:solidFill>
                  <a:schemeClr val="tx1"/>
                </a:solidFill>
                <a:latin typeface="Arial" charset="0"/>
                <a:ea typeface="ＭＳ Ｐゴシック" pitchFamily="34" charset="-128"/>
              </a:defRPr>
            </a:lvl5pPr>
            <a:lvl6pPr marL="2514600" indent="-228600" defTabSz="903288" eaLnBrk="0" fontAlgn="base" hangingPunct="0">
              <a:lnSpc>
                <a:spcPct val="90000"/>
              </a:lnSpc>
              <a:spcBef>
                <a:spcPct val="0"/>
              </a:spcBef>
              <a:spcAft>
                <a:spcPct val="0"/>
              </a:spcAft>
              <a:defRPr sz="3000" b="1">
                <a:solidFill>
                  <a:schemeClr val="tx1"/>
                </a:solidFill>
                <a:latin typeface="Arial" charset="0"/>
                <a:ea typeface="ＭＳ Ｐゴシック" pitchFamily="34" charset="-128"/>
              </a:defRPr>
            </a:lvl6pPr>
            <a:lvl7pPr marL="2971800" indent="-228600" defTabSz="903288" eaLnBrk="0" fontAlgn="base" hangingPunct="0">
              <a:lnSpc>
                <a:spcPct val="90000"/>
              </a:lnSpc>
              <a:spcBef>
                <a:spcPct val="0"/>
              </a:spcBef>
              <a:spcAft>
                <a:spcPct val="0"/>
              </a:spcAft>
              <a:defRPr sz="3000" b="1">
                <a:solidFill>
                  <a:schemeClr val="tx1"/>
                </a:solidFill>
                <a:latin typeface="Arial" charset="0"/>
                <a:ea typeface="ＭＳ Ｐゴシック" pitchFamily="34" charset="-128"/>
              </a:defRPr>
            </a:lvl7pPr>
            <a:lvl8pPr marL="3429000" indent="-228600" defTabSz="903288" eaLnBrk="0" fontAlgn="base" hangingPunct="0">
              <a:lnSpc>
                <a:spcPct val="90000"/>
              </a:lnSpc>
              <a:spcBef>
                <a:spcPct val="0"/>
              </a:spcBef>
              <a:spcAft>
                <a:spcPct val="0"/>
              </a:spcAft>
              <a:defRPr sz="3000" b="1">
                <a:solidFill>
                  <a:schemeClr val="tx1"/>
                </a:solidFill>
                <a:latin typeface="Arial" charset="0"/>
                <a:ea typeface="ＭＳ Ｐゴシック" pitchFamily="34" charset="-128"/>
              </a:defRPr>
            </a:lvl8pPr>
            <a:lvl9pPr marL="3886200" indent="-228600" defTabSz="903288" eaLnBrk="0" fontAlgn="base" hangingPunct="0">
              <a:lnSpc>
                <a:spcPct val="90000"/>
              </a:lnSpc>
              <a:spcBef>
                <a:spcPct val="0"/>
              </a:spcBef>
              <a:spcAft>
                <a:spcPct val="0"/>
              </a:spcAft>
              <a:defRPr sz="3000" b="1">
                <a:solidFill>
                  <a:schemeClr val="tx1"/>
                </a:solidFill>
                <a:latin typeface="Arial" charset="0"/>
                <a:ea typeface="ＭＳ Ｐゴシック" pitchFamily="34" charset="-128"/>
              </a:defRPr>
            </a:lvl9pPr>
          </a:lstStyle>
          <a:p>
            <a:fld id="{A5D73AC0-76AB-402E-B890-15700E2F40B9}" type="slidenum">
              <a:rPr lang="en-US" sz="800" b="0"/>
              <a:pPr/>
              <a:t>8</a:t>
            </a:fld>
            <a:endParaRPr lang="en-US" sz="800" b="0" dirty="0"/>
          </a:p>
        </p:txBody>
      </p:sp>
      <p:sp>
        <p:nvSpPr>
          <p:cNvPr id="53251" name="AutoShap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charset="0"/>
              <a:ea typeface="ＭＳ Ｐゴシック" pitchFamily="34" charset="-128"/>
            </a:endParaRPr>
          </a:p>
        </p:txBody>
      </p:sp>
    </p:spTree>
    <p:extLst>
      <p:ext uri="{BB962C8B-B14F-4D97-AF65-F5344CB8AC3E}">
        <p14:creationId xmlns:p14="http://schemas.microsoft.com/office/powerpoint/2010/main" val="1977708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97A1FA6-25DE-9E4E-A34D-CF67DE7DBDC7}" type="slidenum">
              <a:rPr lang="en-US" smtClean="0"/>
              <a:pPr>
                <a:defRPr/>
              </a:pPr>
              <a:t>31</a:t>
            </a:fld>
            <a:endParaRPr lang="en-US" dirty="0"/>
          </a:p>
        </p:txBody>
      </p:sp>
    </p:spTree>
    <p:extLst>
      <p:ext uri="{BB962C8B-B14F-4D97-AF65-F5344CB8AC3E}">
        <p14:creationId xmlns:p14="http://schemas.microsoft.com/office/powerpoint/2010/main" val="3285013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F97A1FA6-25DE-9E4E-A34D-CF67DE7DBDC7}" type="slidenum">
              <a:rPr lang="en-US" smtClean="0"/>
              <a:pPr>
                <a:defRPr/>
              </a:pPr>
              <a:t>32</a:t>
            </a:fld>
            <a:endParaRPr lang="en-US" dirty="0"/>
          </a:p>
        </p:txBody>
      </p:sp>
    </p:spTree>
    <p:extLst>
      <p:ext uri="{BB962C8B-B14F-4D97-AF65-F5344CB8AC3E}">
        <p14:creationId xmlns:p14="http://schemas.microsoft.com/office/powerpoint/2010/main" val="3285013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97A1FA6-25DE-9E4E-A34D-CF67DE7DBDC7}" type="slidenum">
              <a:rPr lang="en-US" smtClean="0"/>
              <a:pPr>
                <a:defRPr/>
              </a:pPr>
              <a:t>50</a:t>
            </a:fld>
            <a:endParaRPr lang="en-US" dirty="0"/>
          </a:p>
        </p:txBody>
      </p:sp>
    </p:spTree>
    <p:extLst>
      <p:ext uri="{BB962C8B-B14F-4D97-AF65-F5344CB8AC3E}">
        <p14:creationId xmlns:p14="http://schemas.microsoft.com/office/powerpoint/2010/main" val="1369263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4" name="Rectangle 2"/>
          <p:cNvSpPr>
            <a:spLocks noGrp="1" noRot="1" noChangeAspect="1" noChangeArrowheads="1" noTextEdit="1"/>
          </p:cNvSpPr>
          <p:nvPr>
            <p:ph type="sldImg"/>
          </p:nvPr>
        </p:nvSpPr>
        <p:spPr>
          <a:xfrm>
            <a:off x="381000" y="685800"/>
            <a:ext cx="6096000" cy="3429000"/>
          </a:xfrm>
          <a:ln/>
        </p:spPr>
      </p:sp>
      <p:sp>
        <p:nvSpPr>
          <p:cNvPr id="975875" name="Rectangle 3"/>
          <p:cNvSpPr>
            <a:spLocks noGrp="1" noChangeArrowheads="1"/>
          </p:cNvSpPr>
          <p:nvPr>
            <p:ph type="body" idx="1"/>
          </p:nvPr>
        </p:nvSpPr>
        <p:spPr>
          <a:xfrm>
            <a:off x="685638" y="4343914"/>
            <a:ext cx="5486727" cy="4114361"/>
          </a:xfrm>
        </p:spPr>
        <p:txBody>
          <a:bodyPr/>
          <a:lstStyle/>
          <a:p>
            <a:endParaRPr lang="en-GB" noProof="1"/>
          </a:p>
        </p:txBody>
      </p:sp>
    </p:spTree>
    <p:extLst>
      <p:ext uri="{BB962C8B-B14F-4D97-AF65-F5344CB8AC3E}">
        <p14:creationId xmlns:p14="http://schemas.microsoft.com/office/powerpoint/2010/main" val="19484248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Left Whit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10972800" cy="1504200"/>
          </a:xfrm>
          <a:prstGeom prst="rect">
            <a:avLst/>
          </a:prstGeom>
          <a:noFill/>
        </p:spPr>
        <p:txBody>
          <a:bodyPr lIns="45720" tIns="45720" rIns="45720" bIns="45720" anchor="b" anchorCtr="0"/>
          <a:lstStyle>
            <a:lvl1pPr marL="0" indent="0" algn="l">
              <a:lnSpc>
                <a:spcPct val="90000"/>
              </a:lnSpc>
              <a:buFont typeface="Arial" panose="020B0604020202020204" pitchFamily="34" charset="0"/>
              <a:buNone/>
              <a:defRPr sz="5400" b="0" i="0" spc="0" baseline="0">
                <a:solidFill>
                  <a:schemeClr val="bg1"/>
                </a:solidFill>
                <a:latin typeface="+mj-lt"/>
                <a:cs typeface="CiscoSansTT ExtraLight"/>
              </a:defRPr>
            </a:lvl1pPr>
          </a:lstStyle>
          <a:p>
            <a:r>
              <a:rPr lang="en-GB" dirty="0"/>
              <a:t>Presentation title</a:t>
            </a:r>
            <a:endParaRPr lang="en-US" dirty="0"/>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10972800" cy="398668"/>
          </a:xfrm>
          <a:prstGeom prst="rect">
            <a:avLst/>
          </a:prstGeom>
          <a:noFill/>
        </p:spPr>
        <p:txBody>
          <a:bodyPr lIns="45720" tIns="45720" rIns="45720" bIns="45720">
            <a:noAutofit/>
          </a:bodyPr>
          <a:lstStyle>
            <a:lvl1pPr marL="0" indent="0" algn="l">
              <a:buFont typeface="Arial" panose="020B0604020202020204" pitchFamily="34" charset="0"/>
              <a:buNone/>
              <a:defRPr sz="2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10972800" cy="548640"/>
          </a:xfrm>
          <a:prstGeom prst="rect">
            <a:avLst/>
          </a:prstGeom>
          <a:noFill/>
        </p:spPr>
        <p:txBody>
          <a:bodyPr lIns="45720" tIns="45720" rIns="45720" bIns="45720" anchor="t" anchorCtr="0">
            <a:noAutofit/>
          </a:bodyPr>
          <a:lstStyle>
            <a:lvl1pPr marL="0" indent="0" algn="l">
              <a:lnSpc>
                <a:spcPct val="100000"/>
              </a:lnSpc>
              <a:spcBef>
                <a:spcPts val="0"/>
              </a:spcBef>
              <a:spcAft>
                <a:spcPts val="0"/>
              </a:spcAft>
              <a:buNone/>
              <a:defRPr sz="1600" b="0" i="0">
                <a:solidFill>
                  <a:schemeClr val="tx1"/>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dirty="0"/>
              <a:t>Speaker name, Speaker title </a:t>
            </a:r>
            <a:br>
              <a:rPr lang="en-GB" dirty="0"/>
            </a:br>
            <a:r>
              <a:rPr lang="en-GB" dirty="0"/>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10972800" cy="287338"/>
          </a:xfrm>
          <a:prstGeom prst="rect">
            <a:avLst/>
          </a:prstGeom>
        </p:spPr>
        <p:txBody>
          <a:bodyPr lIns="45720" rIns="45720"/>
          <a:lstStyle>
            <a:lvl1pPr marL="0" indent="0">
              <a:spcBef>
                <a:spcPts val="0"/>
              </a:spcBef>
              <a:buNone/>
              <a:defRPr sz="1400">
                <a:latin typeface="+mn-lt"/>
              </a:defRPr>
            </a:lvl1pPr>
          </a:lstStyle>
          <a:p>
            <a:r>
              <a:rPr lang="en-GB" dirty="0"/>
              <a:t>Date</a:t>
            </a:r>
          </a:p>
        </p:txBody>
      </p:sp>
    </p:spTree>
    <p:extLst>
      <p:ext uri="{BB962C8B-B14F-4D97-AF65-F5344CB8AC3E}">
        <p14:creationId xmlns:p14="http://schemas.microsoft.com/office/powerpoint/2010/main" val="208197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gue Midnight">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3FBD5B-070A-7471-FA02-D8ABC325D191}"/>
              </a:ext>
            </a:extLst>
          </p:cNvPr>
          <p:cNvSpPr>
            <a:spLocks noChangeArrowheads="1"/>
          </p:cNvSpPr>
          <p:nvPr userDrawn="1"/>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dirty="0">
                <a:solidFill>
                  <a:schemeClr val="bg2"/>
                </a:solidFill>
                <a:latin typeface="+mn-lt"/>
                <a:ea typeface="+mn-ea"/>
                <a:cs typeface="CiscoSansTT Light" panose="020B0503020201020303" pitchFamily="34" charset="0"/>
              </a:rPr>
              <a:t>© 2023  Cisco and/or its affiliates. All rights reserved.   Cisco Confidential</a:t>
            </a:r>
          </a:p>
        </p:txBody>
      </p:sp>
      <p:pic>
        <p:nvPicPr>
          <p:cNvPr id="3" name="Picture 7">
            <a:extLst>
              <a:ext uri="{FF2B5EF4-FFF2-40B4-BE49-F238E27FC236}">
                <a16:creationId xmlns:a16="http://schemas.microsoft.com/office/drawing/2014/main" id="{74964416-F71E-D7CA-E3FB-1B38FEC4ED6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4" name="Title 1">
            <a:extLst>
              <a:ext uri="{FF2B5EF4-FFF2-40B4-BE49-F238E27FC236}">
                <a16:creationId xmlns:a16="http://schemas.microsoft.com/office/drawing/2014/main" id="{30E683ED-333E-71AE-8D5B-04FB014DEDA7}"/>
              </a:ext>
            </a:extLst>
          </p:cNvPr>
          <p:cNvSpPr>
            <a:spLocks noGrp="1"/>
          </p:cNvSpPr>
          <p:nvPr>
            <p:ph type="ctrTitle" hasCustomPrompt="1"/>
          </p:nvPr>
        </p:nvSpPr>
        <p:spPr>
          <a:xfrm>
            <a:off x="625930" y="2789671"/>
            <a:ext cx="10232136" cy="637377"/>
          </a:xfrm>
          <a:prstGeom prst="rect">
            <a:avLst/>
          </a:prstGeom>
        </p:spPr>
        <p:txBody>
          <a:bodyPr lIns="45720" tIns="45720" rIns="45720" bIns="45720" anchor="b"/>
          <a:lstStyle>
            <a:lvl1pPr marL="0" indent="0" algn="l">
              <a:lnSpc>
                <a:spcPts val="4800"/>
              </a:lnSpc>
              <a:buFont typeface="Arial" panose="020B0604020202020204" pitchFamily="34" charset="0"/>
              <a:buNone/>
              <a:defRPr sz="4400" b="0" i="0" spc="0" baseline="0">
                <a:solidFill>
                  <a:schemeClr val="accent1"/>
                </a:solidFill>
                <a:latin typeface="+mj-lt"/>
                <a:cs typeface="CiscoSansTT ExtraLight" panose="020B0303020201020303" pitchFamily="34" charset="0"/>
              </a:defRPr>
            </a:lvl1pPr>
          </a:lstStyle>
          <a:p>
            <a:r>
              <a:rPr lang="en-GB" dirty="0"/>
              <a:t>Segue slide</a:t>
            </a:r>
            <a:endParaRPr lang="en-US" dirty="0"/>
          </a:p>
        </p:txBody>
      </p:sp>
    </p:spTree>
    <p:extLst>
      <p:ext uri="{BB962C8B-B14F-4D97-AF65-F5344CB8AC3E}">
        <p14:creationId xmlns:p14="http://schemas.microsoft.com/office/powerpoint/2010/main" val="2288981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sition Whi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A31272-7678-5F4F-BF05-F087FA2FC8E9}"/>
              </a:ext>
            </a:extLst>
          </p:cNvPr>
          <p:cNvSpPr>
            <a:spLocks noGrp="1"/>
          </p:cNvSpPr>
          <p:nvPr>
            <p:ph type="ctrTitle" hasCustomPrompt="1"/>
          </p:nvPr>
        </p:nvSpPr>
        <p:spPr>
          <a:xfrm>
            <a:off x="1341120" y="2772055"/>
            <a:ext cx="10241280" cy="640080"/>
          </a:xfrm>
          <a:prstGeom prst="rect">
            <a:avLst/>
          </a:prstGeom>
        </p:spPr>
        <p:txBody>
          <a:bodyPr lIns="45720" rIns="45720" anchor="ctr"/>
          <a:lstStyle>
            <a:lvl1pPr marL="0" indent="0" algn="r">
              <a:lnSpc>
                <a:spcPts val="4800"/>
              </a:lnSpc>
              <a:buFont typeface="Arial" panose="020B0604020202020204" pitchFamily="34" charset="0"/>
              <a:buNone/>
              <a:defRPr sz="4400" b="0" i="0" spc="0" baseline="0">
                <a:solidFill>
                  <a:schemeClr val="bg1"/>
                </a:solidFill>
                <a:latin typeface="+mj-lt"/>
                <a:cs typeface="CiscoSansTT ExtraLight" panose="020B0303020201020303" pitchFamily="34" charset="0"/>
              </a:defRPr>
            </a:lvl1pPr>
          </a:lstStyle>
          <a:p>
            <a:r>
              <a:rPr lang="en-GB" dirty="0"/>
              <a:t>Transition slide</a:t>
            </a:r>
            <a:endParaRPr lang="en-US" dirty="0"/>
          </a:p>
        </p:txBody>
      </p:sp>
    </p:spTree>
    <p:extLst>
      <p:ext uri="{BB962C8B-B14F-4D97-AF65-F5344CB8AC3E}">
        <p14:creationId xmlns:p14="http://schemas.microsoft.com/office/powerpoint/2010/main" val="382421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ition Sk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487BA-D190-36C9-FC38-746943551A15}"/>
              </a:ext>
            </a:extLst>
          </p:cNvPr>
          <p:cNvSpPr>
            <a:spLocks noGrp="1"/>
          </p:cNvSpPr>
          <p:nvPr>
            <p:ph type="ctrTitle" hasCustomPrompt="1"/>
          </p:nvPr>
        </p:nvSpPr>
        <p:spPr>
          <a:xfrm>
            <a:off x="1341120" y="2772055"/>
            <a:ext cx="10241280" cy="640080"/>
          </a:xfrm>
          <a:prstGeom prst="rect">
            <a:avLst/>
          </a:prstGeom>
        </p:spPr>
        <p:txBody>
          <a:bodyPr lIns="45720" rIns="45720" anchor="ctr"/>
          <a:lstStyle>
            <a:lvl1pPr marL="0" indent="0" algn="r">
              <a:lnSpc>
                <a:spcPts val="4800"/>
              </a:lnSpc>
              <a:buFont typeface="Arial" panose="020B0604020202020204" pitchFamily="34" charset="0"/>
              <a:buNone/>
              <a:defRPr sz="4400" b="0" i="0" spc="0" baseline="0">
                <a:solidFill>
                  <a:schemeClr val="bg1"/>
                </a:solidFill>
                <a:latin typeface="+mj-lt"/>
                <a:cs typeface="CiscoSansTT ExtraLight" panose="020B0303020201020303" pitchFamily="34" charset="0"/>
              </a:defRPr>
            </a:lvl1pPr>
          </a:lstStyle>
          <a:p>
            <a:r>
              <a:rPr lang="en-GB" dirty="0"/>
              <a:t>Transition slide</a:t>
            </a:r>
            <a:endParaRPr lang="en-US" dirty="0"/>
          </a:p>
        </p:txBody>
      </p:sp>
    </p:spTree>
    <p:extLst>
      <p:ext uri="{BB962C8B-B14F-4D97-AF65-F5344CB8AC3E}">
        <p14:creationId xmlns:p14="http://schemas.microsoft.com/office/powerpoint/2010/main" val="249710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Midnight">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6646CD-FB63-F3C0-1A8A-8157E8BB059B}"/>
              </a:ext>
            </a:extLst>
          </p:cNvPr>
          <p:cNvSpPr>
            <a:spLocks noChangeArrowheads="1"/>
          </p:cNvSpPr>
          <p:nvPr userDrawn="1"/>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dirty="0">
                <a:solidFill>
                  <a:schemeClr val="bg2"/>
                </a:solidFill>
                <a:latin typeface="+mn-lt"/>
                <a:ea typeface="+mn-ea"/>
                <a:cs typeface="CiscoSansTT Light" panose="020B0503020201020303" pitchFamily="34" charset="0"/>
              </a:rPr>
              <a:t>© 2023  Cisco and/or its affiliates. All rights reserved.   Cisco Confidential</a:t>
            </a:r>
          </a:p>
        </p:txBody>
      </p:sp>
      <p:pic>
        <p:nvPicPr>
          <p:cNvPr id="5" name="Picture 7">
            <a:extLst>
              <a:ext uri="{FF2B5EF4-FFF2-40B4-BE49-F238E27FC236}">
                <a16:creationId xmlns:a16="http://schemas.microsoft.com/office/drawing/2014/main" id="{5B019962-90BF-9C68-7A80-7C374B3C8666}"/>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2" name="Title 1">
            <a:extLst>
              <a:ext uri="{FF2B5EF4-FFF2-40B4-BE49-F238E27FC236}">
                <a16:creationId xmlns:a16="http://schemas.microsoft.com/office/drawing/2014/main" id="{3362D482-EDEF-0534-A336-804F44744A73}"/>
              </a:ext>
            </a:extLst>
          </p:cNvPr>
          <p:cNvSpPr>
            <a:spLocks noGrp="1"/>
          </p:cNvSpPr>
          <p:nvPr>
            <p:ph type="ctrTitle" hasCustomPrompt="1"/>
          </p:nvPr>
        </p:nvSpPr>
        <p:spPr>
          <a:xfrm>
            <a:off x="1341120" y="2772055"/>
            <a:ext cx="10241280" cy="640080"/>
          </a:xfrm>
          <a:prstGeom prst="rect">
            <a:avLst/>
          </a:prstGeom>
        </p:spPr>
        <p:txBody>
          <a:bodyPr lIns="45720" rIns="45720" anchor="ctr"/>
          <a:lstStyle>
            <a:lvl1pPr marL="0" indent="0" algn="r">
              <a:lnSpc>
                <a:spcPts val="4800"/>
              </a:lnSpc>
              <a:buFont typeface="Arial" panose="020B0604020202020204" pitchFamily="34" charset="0"/>
              <a:buNone/>
              <a:defRPr sz="4400" b="0" i="0" spc="0" baseline="0">
                <a:solidFill>
                  <a:schemeClr val="accent1"/>
                </a:solidFill>
                <a:latin typeface="+mj-lt"/>
                <a:cs typeface="CiscoSansTT ExtraLight" panose="020B0303020201020303" pitchFamily="34" charset="0"/>
              </a:defRPr>
            </a:lvl1pPr>
          </a:lstStyle>
          <a:p>
            <a:r>
              <a:rPr lang="en-GB" dirty="0"/>
              <a:t>Transition slide</a:t>
            </a:r>
            <a:endParaRPr lang="en-US" dirty="0"/>
          </a:p>
        </p:txBody>
      </p:sp>
    </p:spTree>
    <p:extLst>
      <p:ext uri="{BB962C8B-B14F-4D97-AF65-F5344CB8AC3E}">
        <p14:creationId xmlns:p14="http://schemas.microsoft.com/office/powerpoint/2010/main" val="408339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White">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055E4C37-FAD6-B449-9189-A035C0C9E88B}"/>
              </a:ext>
            </a:extLst>
          </p:cNvPr>
          <p:cNvSpPr>
            <a:spLocks noGrp="1"/>
          </p:cNvSpPr>
          <p:nvPr>
            <p:ph type="subTitle" idx="1" hasCustomPrompt="1"/>
          </p:nvPr>
        </p:nvSpPr>
        <p:spPr>
          <a:xfrm>
            <a:off x="609601" y="5658220"/>
            <a:ext cx="10972800" cy="465891"/>
          </a:xfrm>
          <a:prstGeom prst="rect">
            <a:avLst/>
          </a:prstGeom>
        </p:spPr>
        <p:txBody>
          <a:bodyPr lIns="45720" tIns="45710" rIns="45720" bIns="45710" anchor="t" anchorCtr="0">
            <a:noAutofit/>
          </a:bodyPr>
          <a:lstStyle>
            <a:lvl1pPr marL="0" indent="0" algn="ctr">
              <a:lnSpc>
                <a:spcPct val="150000"/>
              </a:lnSpc>
              <a:spcBef>
                <a:spcPts val="0"/>
              </a:spcBef>
              <a:spcAft>
                <a:spcPts val="0"/>
              </a:spcAft>
              <a:buNone/>
              <a:defRPr sz="1400" b="0" i="0">
                <a:solidFill>
                  <a:schemeClr val="tx1"/>
                </a:solidFill>
                <a:latin typeface="+mn-lt"/>
                <a:cs typeface="CiscoSansT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dirty="0"/>
              <a:t>Speaker role</a:t>
            </a:r>
            <a:endParaRPr lang="en-US" dirty="0"/>
          </a:p>
        </p:txBody>
      </p:sp>
      <p:sp>
        <p:nvSpPr>
          <p:cNvPr id="15" name="Text Placeholder 2">
            <a:extLst>
              <a:ext uri="{FF2B5EF4-FFF2-40B4-BE49-F238E27FC236}">
                <a16:creationId xmlns:a16="http://schemas.microsoft.com/office/drawing/2014/main" id="{FEADEB85-EFB9-A048-BE6B-F1473C49995D}"/>
              </a:ext>
            </a:extLst>
          </p:cNvPr>
          <p:cNvSpPr>
            <a:spLocks noGrp="1"/>
          </p:cNvSpPr>
          <p:nvPr>
            <p:ph type="body" sz="quarter" idx="13" hasCustomPrompt="1"/>
          </p:nvPr>
        </p:nvSpPr>
        <p:spPr>
          <a:xfrm>
            <a:off x="609600" y="5233078"/>
            <a:ext cx="10972800" cy="398668"/>
          </a:xfrm>
          <a:prstGeom prst="rect">
            <a:avLst/>
          </a:prstGeom>
        </p:spPr>
        <p:txBody>
          <a:bodyPr lIns="45720" tIns="45710" rIns="45720" bIns="45710">
            <a:noAutofit/>
          </a:bodyPr>
          <a:lstStyle>
            <a:lvl1pPr marL="0" indent="0" algn="ctr">
              <a:buFont typeface="Arial" panose="020B0604020202020204" pitchFamily="34" charset="0"/>
              <a:buNone/>
              <a:defRPr sz="2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Speaker name</a:t>
            </a:r>
          </a:p>
        </p:txBody>
      </p:sp>
      <p:sp>
        <p:nvSpPr>
          <p:cNvPr id="17" name="Title 1">
            <a:extLst>
              <a:ext uri="{FF2B5EF4-FFF2-40B4-BE49-F238E27FC236}">
                <a16:creationId xmlns:a16="http://schemas.microsoft.com/office/drawing/2014/main" id="{86E3EA5B-6C70-8F4D-9385-EC53B25066C1}"/>
              </a:ext>
            </a:extLst>
          </p:cNvPr>
          <p:cNvSpPr>
            <a:spLocks noGrp="1"/>
          </p:cNvSpPr>
          <p:nvPr>
            <p:ph type="ctrTitle" hasCustomPrompt="1"/>
          </p:nvPr>
        </p:nvSpPr>
        <p:spPr>
          <a:xfrm>
            <a:off x="899521" y="1398874"/>
            <a:ext cx="10376024" cy="3311089"/>
          </a:xfrm>
          <a:prstGeom prst="rect">
            <a:avLst/>
          </a:prstGeom>
        </p:spPr>
        <p:txBody>
          <a:bodyPr anchor="ctr"/>
          <a:lstStyle>
            <a:lvl1pPr marL="0" indent="0" algn="ctr">
              <a:lnSpc>
                <a:spcPts val="4800"/>
              </a:lnSpc>
              <a:buFont typeface="Arial" panose="020B0604020202020204" pitchFamily="34" charset="0"/>
              <a:buNone/>
              <a:defRPr sz="4000" b="0" i="0" spc="0" baseline="0">
                <a:solidFill>
                  <a:schemeClr val="bg1"/>
                </a:solidFill>
                <a:latin typeface="+mj-lt"/>
                <a:cs typeface="CiscoSansTT ExtraLight" panose="020B0303020201020303" pitchFamily="34" charset="0"/>
              </a:defRPr>
            </a:lvl1pPr>
          </a:lstStyle>
          <a:p>
            <a:r>
              <a:rPr lang="en-GB" dirty="0"/>
              <a:t>As the adoption of multi-cloud strategy grows, Ulla </a:t>
            </a:r>
            <a:r>
              <a:rPr lang="en-GB" dirty="0" err="1"/>
              <a:t>sitiora</a:t>
            </a:r>
            <a:r>
              <a:rPr lang="en-GB" dirty="0"/>
              <a:t> </a:t>
            </a:r>
            <a:r>
              <a:rPr lang="en-GB" dirty="0" err="1"/>
              <a:t>turest</a:t>
            </a:r>
            <a:r>
              <a:rPr lang="en-GB" dirty="0"/>
              <a:t> </a:t>
            </a:r>
            <a:r>
              <a:rPr lang="en-GB" dirty="0" err="1"/>
              <a:t>experibus</a:t>
            </a:r>
            <a:r>
              <a:rPr lang="en-GB" dirty="0"/>
              <a:t> </a:t>
            </a:r>
            <a:r>
              <a:rPr lang="en-GB" dirty="0" err="1"/>
              <a:t>ut</a:t>
            </a:r>
            <a:r>
              <a:rPr lang="en-GB" dirty="0"/>
              <a:t> pa </a:t>
            </a:r>
            <a:r>
              <a:rPr lang="en-GB" dirty="0" err="1"/>
              <a:t>dolor</a:t>
            </a:r>
            <a:r>
              <a:rPr lang="en-GB" dirty="0"/>
              <a:t> a </a:t>
            </a:r>
            <a:r>
              <a:rPr lang="en-GB" dirty="0" err="1"/>
              <a:t>conestia</a:t>
            </a:r>
            <a:r>
              <a:rPr lang="en-GB" dirty="0"/>
              <a:t> vent </a:t>
            </a:r>
            <a:r>
              <a:rPr lang="en-GB" dirty="0" err="1"/>
              <a:t>eosse</a:t>
            </a:r>
            <a:r>
              <a:rPr lang="en-GB" dirty="0"/>
              <a:t> non </a:t>
            </a:r>
            <a:r>
              <a:rPr lang="en-GB" dirty="0" err="1"/>
              <a:t>consequ</a:t>
            </a:r>
            <a:r>
              <a:rPr lang="en-GB" dirty="0"/>
              <a:t> </a:t>
            </a:r>
            <a:r>
              <a:rPr lang="en-GB" dirty="0" err="1"/>
              <a:t>aturit</a:t>
            </a:r>
            <a:r>
              <a:rPr lang="en-GB" dirty="0"/>
              <a:t> </a:t>
            </a:r>
            <a:r>
              <a:rPr lang="en-GB" dirty="0" err="1"/>
              <a:t>faccum</a:t>
            </a:r>
            <a:r>
              <a:rPr lang="en-GB" dirty="0"/>
              <a:t> qui </a:t>
            </a:r>
            <a:r>
              <a:rPr lang="en-GB" dirty="0" err="1"/>
              <a:t>dolor</a:t>
            </a:r>
            <a:r>
              <a:rPr lang="en-GB" dirty="0"/>
              <a:t> a </a:t>
            </a:r>
            <a:r>
              <a:rPr lang="en-GB" dirty="0" err="1"/>
              <a:t>num</a:t>
            </a:r>
            <a:endParaRPr lang="en-GB" dirty="0"/>
          </a:p>
        </p:txBody>
      </p:sp>
      <p:pic>
        <p:nvPicPr>
          <p:cNvPr id="8" name="Graphic 7">
            <a:extLst>
              <a:ext uri="{FF2B5EF4-FFF2-40B4-BE49-F238E27FC236}">
                <a16:creationId xmlns:a16="http://schemas.microsoft.com/office/drawing/2014/main" id="{8E18B2BC-5B8F-6442-A3B3-AB5D063112D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341976" y="733891"/>
            <a:ext cx="1508048" cy="836396"/>
          </a:xfrm>
          <a:prstGeom prst="rect">
            <a:avLst/>
          </a:prstGeom>
        </p:spPr>
      </p:pic>
      <p:cxnSp>
        <p:nvCxnSpPr>
          <p:cNvPr id="3" name="Straight Connector 2">
            <a:extLst>
              <a:ext uri="{FF2B5EF4-FFF2-40B4-BE49-F238E27FC236}">
                <a16:creationId xmlns:a16="http://schemas.microsoft.com/office/drawing/2014/main" id="{7191B82D-853E-F074-193C-5B7F13F89D29}"/>
              </a:ext>
            </a:extLst>
          </p:cNvPr>
          <p:cNvCxnSpPr>
            <a:cxnSpLocks/>
          </p:cNvCxnSpPr>
          <p:nvPr userDrawn="1"/>
        </p:nvCxnSpPr>
        <p:spPr>
          <a:xfrm>
            <a:off x="4545877" y="4934857"/>
            <a:ext cx="31002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61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ky">
    <p:bg>
      <p:bgPr>
        <a:solidFill>
          <a:schemeClr val="accent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055E4C37-FAD6-B449-9189-A035C0C9E88B}"/>
              </a:ext>
            </a:extLst>
          </p:cNvPr>
          <p:cNvSpPr>
            <a:spLocks noGrp="1"/>
          </p:cNvSpPr>
          <p:nvPr>
            <p:ph type="subTitle" idx="1" hasCustomPrompt="1"/>
          </p:nvPr>
        </p:nvSpPr>
        <p:spPr>
          <a:xfrm>
            <a:off x="609601" y="5658220"/>
            <a:ext cx="10972800" cy="465891"/>
          </a:xfrm>
          <a:prstGeom prst="rect">
            <a:avLst/>
          </a:prstGeom>
        </p:spPr>
        <p:txBody>
          <a:bodyPr lIns="45720" tIns="45710" rIns="45720" bIns="45710" anchor="t" anchorCtr="0">
            <a:noAutofit/>
          </a:bodyPr>
          <a:lstStyle>
            <a:lvl1pPr marL="0" indent="0" algn="ctr">
              <a:lnSpc>
                <a:spcPct val="150000"/>
              </a:lnSpc>
              <a:spcBef>
                <a:spcPts val="0"/>
              </a:spcBef>
              <a:spcAft>
                <a:spcPts val="0"/>
              </a:spcAft>
              <a:buNone/>
              <a:defRPr sz="1400" b="0" i="0">
                <a:solidFill>
                  <a:schemeClr val="bg1"/>
                </a:solidFill>
                <a:latin typeface="+mn-lt"/>
                <a:cs typeface="CiscoSansT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dirty="0"/>
              <a:t>Speaker role</a:t>
            </a:r>
            <a:endParaRPr lang="en-US" dirty="0"/>
          </a:p>
        </p:txBody>
      </p:sp>
      <p:sp>
        <p:nvSpPr>
          <p:cNvPr id="15" name="Text Placeholder 2">
            <a:extLst>
              <a:ext uri="{FF2B5EF4-FFF2-40B4-BE49-F238E27FC236}">
                <a16:creationId xmlns:a16="http://schemas.microsoft.com/office/drawing/2014/main" id="{FEADEB85-EFB9-A048-BE6B-F1473C49995D}"/>
              </a:ext>
            </a:extLst>
          </p:cNvPr>
          <p:cNvSpPr>
            <a:spLocks noGrp="1"/>
          </p:cNvSpPr>
          <p:nvPr>
            <p:ph type="body" sz="quarter" idx="13" hasCustomPrompt="1"/>
          </p:nvPr>
        </p:nvSpPr>
        <p:spPr>
          <a:xfrm>
            <a:off x="609600" y="5233078"/>
            <a:ext cx="10972800" cy="398668"/>
          </a:xfrm>
          <a:prstGeom prst="rect">
            <a:avLst/>
          </a:prstGeom>
        </p:spPr>
        <p:txBody>
          <a:bodyPr lIns="45720" tIns="45710" rIns="45720" bIns="45710">
            <a:noAutofit/>
          </a:bodyPr>
          <a:lstStyle>
            <a:lvl1pPr marL="0" indent="0" algn="ctr">
              <a:buFont typeface="Arial" panose="020B0604020202020204" pitchFamily="34" charset="0"/>
              <a:buNone/>
              <a:defRPr sz="2400" b="0" i="0" baseline="0">
                <a:solidFill>
                  <a:schemeClr val="bg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Speaker name</a:t>
            </a:r>
          </a:p>
        </p:txBody>
      </p:sp>
      <p:sp>
        <p:nvSpPr>
          <p:cNvPr id="17" name="Title 1">
            <a:extLst>
              <a:ext uri="{FF2B5EF4-FFF2-40B4-BE49-F238E27FC236}">
                <a16:creationId xmlns:a16="http://schemas.microsoft.com/office/drawing/2014/main" id="{86E3EA5B-6C70-8F4D-9385-EC53B25066C1}"/>
              </a:ext>
            </a:extLst>
          </p:cNvPr>
          <p:cNvSpPr>
            <a:spLocks noGrp="1"/>
          </p:cNvSpPr>
          <p:nvPr>
            <p:ph type="ctrTitle" hasCustomPrompt="1"/>
          </p:nvPr>
        </p:nvSpPr>
        <p:spPr>
          <a:xfrm>
            <a:off x="899521" y="1398874"/>
            <a:ext cx="10376024" cy="3311089"/>
          </a:xfrm>
          <a:prstGeom prst="rect">
            <a:avLst/>
          </a:prstGeom>
        </p:spPr>
        <p:txBody>
          <a:bodyPr anchor="ctr"/>
          <a:lstStyle>
            <a:lvl1pPr marL="0" indent="0" algn="ctr">
              <a:lnSpc>
                <a:spcPts val="4800"/>
              </a:lnSpc>
              <a:buFont typeface="Arial" panose="020B0604020202020204" pitchFamily="34" charset="0"/>
              <a:buNone/>
              <a:defRPr sz="4000" b="0" i="0" spc="0" baseline="0">
                <a:solidFill>
                  <a:schemeClr val="bg1"/>
                </a:solidFill>
                <a:latin typeface="+mj-lt"/>
                <a:cs typeface="CiscoSansTT ExtraLight" panose="020B0303020201020303" pitchFamily="34" charset="0"/>
              </a:defRPr>
            </a:lvl1pPr>
          </a:lstStyle>
          <a:p>
            <a:r>
              <a:rPr lang="en-GB" dirty="0"/>
              <a:t>As the adoption of multi-cloud strategy grows, Ulla </a:t>
            </a:r>
            <a:r>
              <a:rPr lang="en-GB" dirty="0" err="1"/>
              <a:t>sitiora</a:t>
            </a:r>
            <a:r>
              <a:rPr lang="en-GB" dirty="0"/>
              <a:t> </a:t>
            </a:r>
            <a:r>
              <a:rPr lang="en-GB" dirty="0" err="1"/>
              <a:t>turest</a:t>
            </a:r>
            <a:r>
              <a:rPr lang="en-GB" dirty="0"/>
              <a:t> </a:t>
            </a:r>
            <a:r>
              <a:rPr lang="en-GB" dirty="0" err="1"/>
              <a:t>experibus</a:t>
            </a:r>
            <a:r>
              <a:rPr lang="en-GB" dirty="0"/>
              <a:t> </a:t>
            </a:r>
            <a:r>
              <a:rPr lang="en-GB" dirty="0" err="1"/>
              <a:t>ut</a:t>
            </a:r>
            <a:r>
              <a:rPr lang="en-GB" dirty="0"/>
              <a:t> pa </a:t>
            </a:r>
            <a:r>
              <a:rPr lang="en-GB" dirty="0" err="1"/>
              <a:t>dolor</a:t>
            </a:r>
            <a:r>
              <a:rPr lang="en-GB" dirty="0"/>
              <a:t> a </a:t>
            </a:r>
            <a:r>
              <a:rPr lang="en-GB" dirty="0" err="1"/>
              <a:t>conestia</a:t>
            </a:r>
            <a:r>
              <a:rPr lang="en-GB" dirty="0"/>
              <a:t> vent </a:t>
            </a:r>
            <a:r>
              <a:rPr lang="en-GB" dirty="0" err="1"/>
              <a:t>eosse</a:t>
            </a:r>
            <a:r>
              <a:rPr lang="en-GB" dirty="0"/>
              <a:t> non </a:t>
            </a:r>
            <a:r>
              <a:rPr lang="en-GB" dirty="0" err="1"/>
              <a:t>consequ</a:t>
            </a:r>
            <a:r>
              <a:rPr lang="en-GB" dirty="0"/>
              <a:t> </a:t>
            </a:r>
            <a:r>
              <a:rPr lang="en-GB" dirty="0" err="1"/>
              <a:t>aturit</a:t>
            </a:r>
            <a:r>
              <a:rPr lang="en-GB" dirty="0"/>
              <a:t> </a:t>
            </a:r>
            <a:r>
              <a:rPr lang="en-GB" dirty="0" err="1"/>
              <a:t>faccum</a:t>
            </a:r>
            <a:r>
              <a:rPr lang="en-GB" dirty="0"/>
              <a:t> qui </a:t>
            </a:r>
            <a:r>
              <a:rPr lang="en-GB" dirty="0" err="1"/>
              <a:t>dolor</a:t>
            </a:r>
            <a:r>
              <a:rPr lang="en-GB" dirty="0"/>
              <a:t> a </a:t>
            </a:r>
            <a:r>
              <a:rPr lang="en-GB" dirty="0" err="1"/>
              <a:t>num</a:t>
            </a:r>
            <a:endParaRPr lang="en-GB" dirty="0"/>
          </a:p>
        </p:txBody>
      </p:sp>
      <p:pic>
        <p:nvPicPr>
          <p:cNvPr id="8" name="Graphic 7">
            <a:extLst>
              <a:ext uri="{FF2B5EF4-FFF2-40B4-BE49-F238E27FC236}">
                <a16:creationId xmlns:a16="http://schemas.microsoft.com/office/drawing/2014/main" id="{8E18B2BC-5B8F-6442-A3B3-AB5D063112D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341976" y="733891"/>
            <a:ext cx="1508048" cy="836396"/>
          </a:xfrm>
          <a:prstGeom prst="rect">
            <a:avLst/>
          </a:prstGeom>
        </p:spPr>
      </p:pic>
      <p:cxnSp>
        <p:nvCxnSpPr>
          <p:cNvPr id="3" name="Straight Connector 2">
            <a:extLst>
              <a:ext uri="{FF2B5EF4-FFF2-40B4-BE49-F238E27FC236}">
                <a16:creationId xmlns:a16="http://schemas.microsoft.com/office/drawing/2014/main" id="{7191B82D-853E-F074-193C-5B7F13F89D29}"/>
              </a:ext>
            </a:extLst>
          </p:cNvPr>
          <p:cNvCxnSpPr>
            <a:cxnSpLocks/>
          </p:cNvCxnSpPr>
          <p:nvPr userDrawn="1"/>
        </p:nvCxnSpPr>
        <p:spPr>
          <a:xfrm>
            <a:off x="4545877" y="4934857"/>
            <a:ext cx="3100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672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Midnight">
    <p:bg>
      <p:bgPr>
        <a:solidFill>
          <a:schemeClr val="bg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055E4C37-FAD6-B449-9189-A035C0C9E88B}"/>
              </a:ext>
            </a:extLst>
          </p:cNvPr>
          <p:cNvSpPr>
            <a:spLocks noGrp="1"/>
          </p:cNvSpPr>
          <p:nvPr>
            <p:ph type="subTitle" idx="1" hasCustomPrompt="1"/>
          </p:nvPr>
        </p:nvSpPr>
        <p:spPr>
          <a:xfrm>
            <a:off x="609601" y="5658220"/>
            <a:ext cx="10972800" cy="465891"/>
          </a:xfrm>
          <a:prstGeom prst="rect">
            <a:avLst/>
          </a:prstGeom>
        </p:spPr>
        <p:txBody>
          <a:bodyPr lIns="45720" tIns="45710" rIns="45720" bIns="45710" anchor="t" anchorCtr="0">
            <a:noAutofit/>
          </a:bodyPr>
          <a:lstStyle>
            <a:lvl1pPr marL="0" indent="0" algn="ctr">
              <a:lnSpc>
                <a:spcPct val="150000"/>
              </a:lnSpc>
              <a:spcBef>
                <a:spcPts val="0"/>
              </a:spcBef>
              <a:spcAft>
                <a:spcPts val="0"/>
              </a:spcAft>
              <a:buNone/>
              <a:defRPr sz="1400" b="0" i="0">
                <a:solidFill>
                  <a:schemeClr val="bg2"/>
                </a:solidFill>
                <a:latin typeface="+mn-lt"/>
                <a:cs typeface="CiscoSansT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dirty="0"/>
              <a:t>Speaker role</a:t>
            </a:r>
            <a:endParaRPr lang="en-US" dirty="0"/>
          </a:p>
        </p:txBody>
      </p:sp>
      <p:sp>
        <p:nvSpPr>
          <p:cNvPr id="15" name="Text Placeholder 2">
            <a:extLst>
              <a:ext uri="{FF2B5EF4-FFF2-40B4-BE49-F238E27FC236}">
                <a16:creationId xmlns:a16="http://schemas.microsoft.com/office/drawing/2014/main" id="{FEADEB85-EFB9-A048-BE6B-F1473C49995D}"/>
              </a:ext>
            </a:extLst>
          </p:cNvPr>
          <p:cNvSpPr>
            <a:spLocks noGrp="1"/>
          </p:cNvSpPr>
          <p:nvPr>
            <p:ph type="body" sz="quarter" idx="13" hasCustomPrompt="1"/>
          </p:nvPr>
        </p:nvSpPr>
        <p:spPr>
          <a:xfrm>
            <a:off x="609600" y="5233078"/>
            <a:ext cx="10972800" cy="398668"/>
          </a:xfrm>
          <a:prstGeom prst="rect">
            <a:avLst/>
          </a:prstGeom>
        </p:spPr>
        <p:txBody>
          <a:bodyPr lIns="45720" tIns="45710" rIns="45720" bIns="45710">
            <a:noAutofit/>
          </a:bodyPr>
          <a:lstStyle>
            <a:lvl1pPr marL="0" indent="0" algn="ctr">
              <a:buFont typeface="Arial" panose="020B0604020202020204" pitchFamily="34" charset="0"/>
              <a:buNone/>
              <a:defRPr sz="2400" b="0" i="0" baseline="0">
                <a:solidFill>
                  <a:schemeClr val="bg2"/>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Speaker name</a:t>
            </a:r>
          </a:p>
        </p:txBody>
      </p:sp>
      <p:sp>
        <p:nvSpPr>
          <p:cNvPr id="17" name="Title 1">
            <a:extLst>
              <a:ext uri="{FF2B5EF4-FFF2-40B4-BE49-F238E27FC236}">
                <a16:creationId xmlns:a16="http://schemas.microsoft.com/office/drawing/2014/main" id="{86E3EA5B-6C70-8F4D-9385-EC53B25066C1}"/>
              </a:ext>
            </a:extLst>
          </p:cNvPr>
          <p:cNvSpPr>
            <a:spLocks noGrp="1"/>
          </p:cNvSpPr>
          <p:nvPr>
            <p:ph type="ctrTitle" hasCustomPrompt="1"/>
          </p:nvPr>
        </p:nvSpPr>
        <p:spPr>
          <a:xfrm>
            <a:off x="899521" y="1398874"/>
            <a:ext cx="10376024" cy="3311089"/>
          </a:xfrm>
          <a:prstGeom prst="rect">
            <a:avLst/>
          </a:prstGeom>
        </p:spPr>
        <p:txBody>
          <a:bodyPr anchor="ctr"/>
          <a:lstStyle>
            <a:lvl1pPr marL="0" indent="0" algn="ctr">
              <a:lnSpc>
                <a:spcPts val="4800"/>
              </a:lnSpc>
              <a:buFont typeface="Arial" panose="020B0604020202020204" pitchFamily="34" charset="0"/>
              <a:buNone/>
              <a:defRPr sz="4000" b="0" i="0" spc="0" baseline="0">
                <a:solidFill>
                  <a:schemeClr val="bg2"/>
                </a:solidFill>
                <a:latin typeface="+mj-lt"/>
                <a:cs typeface="CiscoSansTT ExtraLight" panose="020B0303020201020303" pitchFamily="34" charset="0"/>
              </a:defRPr>
            </a:lvl1pPr>
          </a:lstStyle>
          <a:p>
            <a:r>
              <a:rPr lang="en-GB" dirty="0"/>
              <a:t>As the adoption of multi-cloud strategy grows, Ulla </a:t>
            </a:r>
            <a:r>
              <a:rPr lang="en-GB" dirty="0" err="1"/>
              <a:t>sitiora</a:t>
            </a:r>
            <a:r>
              <a:rPr lang="en-GB" dirty="0"/>
              <a:t> </a:t>
            </a:r>
            <a:r>
              <a:rPr lang="en-GB" dirty="0" err="1"/>
              <a:t>turest</a:t>
            </a:r>
            <a:r>
              <a:rPr lang="en-GB" dirty="0"/>
              <a:t> </a:t>
            </a:r>
            <a:r>
              <a:rPr lang="en-GB" dirty="0" err="1"/>
              <a:t>experibus</a:t>
            </a:r>
            <a:r>
              <a:rPr lang="en-GB" dirty="0"/>
              <a:t> </a:t>
            </a:r>
            <a:r>
              <a:rPr lang="en-GB" dirty="0" err="1"/>
              <a:t>ut</a:t>
            </a:r>
            <a:r>
              <a:rPr lang="en-GB" dirty="0"/>
              <a:t> pa </a:t>
            </a:r>
            <a:r>
              <a:rPr lang="en-GB" dirty="0" err="1"/>
              <a:t>dolor</a:t>
            </a:r>
            <a:r>
              <a:rPr lang="en-GB" dirty="0"/>
              <a:t> a </a:t>
            </a:r>
            <a:r>
              <a:rPr lang="en-GB" dirty="0" err="1"/>
              <a:t>conestia</a:t>
            </a:r>
            <a:r>
              <a:rPr lang="en-GB" dirty="0"/>
              <a:t> vent </a:t>
            </a:r>
            <a:r>
              <a:rPr lang="en-GB" dirty="0" err="1"/>
              <a:t>eosse</a:t>
            </a:r>
            <a:r>
              <a:rPr lang="en-GB" dirty="0"/>
              <a:t> non </a:t>
            </a:r>
            <a:r>
              <a:rPr lang="en-GB" dirty="0" err="1"/>
              <a:t>consequ</a:t>
            </a:r>
            <a:r>
              <a:rPr lang="en-GB" dirty="0"/>
              <a:t> </a:t>
            </a:r>
            <a:r>
              <a:rPr lang="en-GB" dirty="0" err="1"/>
              <a:t>aturit</a:t>
            </a:r>
            <a:r>
              <a:rPr lang="en-GB" dirty="0"/>
              <a:t> </a:t>
            </a:r>
            <a:r>
              <a:rPr lang="en-GB" dirty="0" err="1"/>
              <a:t>faccum</a:t>
            </a:r>
            <a:r>
              <a:rPr lang="en-GB" dirty="0"/>
              <a:t> qui </a:t>
            </a:r>
            <a:r>
              <a:rPr lang="en-GB" dirty="0" err="1"/>
              <a:t>dolor</a:t>
            </a:r>
            <a:r>
              <a:rPr lang="en-GB" dirty="0"/>
              <a:t> a </a:t>
            </a:r>
            <a:r>
              <a:rPr lang="en-GB" dirty="0" err="1"/>
              <a:t>num</a:t>
            </a:r>
            <a:endParaRPr lang="en-GB" dirty="0"/>
          </a:p>
        </p:txBody>
      </p:sp>
      <p:pic>
        <p:nvPicPr>
          <p:cNvPr id="8" name="Graphic 7">
            <a:extLst>
              <a:ext uri="{FF2B5EF4-FFF2-40B4-BE49-F238E27FC236}">
                <a16:creationId xmlns:a16="http://schemas.microsoft.com/office/drawing/2014/main" id="{8E18B2BC-5B8F-6442-A3B3-AB5D063112D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341976" y="733891"/>
            <a:ext cx="1508048" cy="836396"/>
          </a:xfrm>
          <a:prstGeom prst="rect">
            <a:avLst/>
          </a:prstGeom>
        </p:spPr>
      </p:pic>
      <p:cxnSp>
        <p:nvCxnSpPr>
          <p:cNvPr id="3" name="Straight Connector 2">
            <a:extLst>
              <a:ext uri="{FF2B5EF4-FFF2-40B4-BE49-F238E27FC236}">
                <a16:creationId xmlns:a16="http://schemas.microsoft.com/office/drawing/2014/main" id="{7191B82D-853E-F074-193C-5B7F13F89D29}"/>
              </a:ext>
            </a:extLst>
          </p:cNvPr>
          <p:cNvCxnSpPr>
            <a:cxnSpLocks/>
          </p:cNvCxnSpPr>
          <p:nvPr userDrawn="1"/>
        </p:nvCxnSpPr>
        <p:spPr>
          <a:xfrm>
            <a:off x="4545877" y="4934857"/>
            <a:ext cx="31002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A29ECC5C-23D8-044B-A13F-1C7CFA30043D}"/>
              </a:ext>
            </a:extLst>
          </p:cNvPr>
          <p:cNvSpPr>
            <a:spLocks noChangeArrowheads="1"/>
          </p:cNvSpPr>
          <p:nvPr userDrawn="1"/>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dirty="0">
                <a:solidFill>
                  <a:schemeClr val="bg2"/>
                </a:solidFill>
                <a:latin typeface="+mn-lt"/>
                <a:ea typeface="+mn-ea"/>
                <a:cs typeface="CiscoSansTT Light" panose="020B0503020201020303" pitchFamily="34" charset="0"/>
              </a:rPr>
              <a:t>© 2023  Cisco and/or its affiliates. All rights reserved.   Cisco Confidential</a:t>
            </a:r>
          </a:p>
        </p:txBody>
      </p:sp>
      <p:pic>
        <p:nvPicPr>
          <p:cNvPr id="6" name="Picture 7">
            <a:extLst>
              <a:ext uri="{FF2B5EF4-FFF2-40B4-BE49-F238E27FC236}">
                <a16:creationId xmlns:a16="http://schemas.microsoft.com/office/drawing/2014/main" id="{92C7939B-219A-BC07-DCE7-4B36AF2A4EA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609602" y="6342698"/>
            <a:ext cx="396305" cy="208228"/>
          </a:xfrm>
          <a:prstGeom prst="rect">
            <a:avLst/>
          </a:prstGeom>
        </p:spPr>
      </p:pic>
    </p:spTree>
    <p:extLst>
      <p:ext uri="{BB962C8B-B14F-4D97-AF65-F5344CB8AC3E}">
        <p14:creationId xmlns:p14="http://schemas.microsoft.com/office/powerpoint/2010/main" val="70127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288E9818-CDB2-294C-86DC-E17877CD33A8}"/>
              </a:ext>
            </a:extLst>
          </p:cNvPr>
          <p:cNvSpPr>
            <a:spLocks noGrp="1"/>
          </p:cNvSpPr>
          <p:nvPr>
            <p:ph type="body" sz="quarter" idx="15" hasCustomPrompt="1"/>
          </p:nvPr>
        </p:nvSpPr>
        <p:spPr>
          <a:xfrm>
            <a:off x="621964" y="2565400"/>
            <a:ext cx="5166360" cy="2743200"/>
          </a:xfrm>
          <a:prstGeom prst="rect">
            <a:avLst/>
          </a:prstGeom>
        </p:spPr>
        <p:txBody>
          <a:bodyPr lIns="45720" tIns="45720" rIns="45720" bIns="45720">
            <a:noAutofit/>
          </a:bodyPr>
          <a:lstStyle>
            <a:lvl1pPr marL="0" marR="0" indent="0" algn="l" defTabSz="912276" rtl="0" eaLnBrk="1" fontAlgn="base" latinLnBrk="0" hangingPunct="1">
              <a:lnSpc>
                <a:spcPct val="100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et dolore.</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et dolore.</a:t>
            </a:r>
            <a:endParaRPr lang="en-GB" dirty="0"/>
          </a:p>
          <a:p>
            <a:pPr lvl="0"/>
            <a:endParaRPr lang="en-GB" dirty="0"/>
          </a:p>
        </p:txBody>
      </p:sp>
      <p:sp>
        <p:nvSpPr>
          <p:cNvPr id="8" name="Title 1">
            <a:extLst>
              <a:ext uri="{FF2B5EF4-FFF2-40B4-BE49-F238E27FC236}">
                <a16:creationId xmlns:a16="http://schemas.microsoft.com/office/drawing/2014/main" id="{5FB0ED95-38E7-2A5D-7BFA-218DE01901E4}"/>
              </a:ext>
            </a:extLst>
          </p:cNvPr>
          <p:cNvSpPr>
            <a:spLocks noGrp="1"/>
          </p:cNvSpPr>
          <p:nvPr>
            <p:ph type="ctrTitle" hasCustomPrompt="1"/>
          </p:nvPr>
        </p:nvSpPr>
        <p:spPr>
          <a:xfrm>
            <a:off x="621966" y="1549400"/>
            <a:ext cx="5166360" cy="660401"/>
          </a:xfrm>
          <a:prstGeom prst="rect">
            <a:avLst/>
          </a:prstGeom>
        </p:spPr>
        <p:txBody>
          <a:bodyPr lIns="45720" tIns="45720" rIns="45720" bIns="45720" anchor="b">
            <a:noAutofit/>
          </a:bodyPr>
          <a:lstStyle>
            <a:lvl1pPr marL="0" indent="0" algn="l">
              <a:lnSpc>
                <a:spcPct val="100000"/>
              </a:lnSpc>
              <a:spcBef>
                <a:spcPts val="0"/>
              </a:spcBef>
              <a:spcAft>
                <a:spcPts val="0"/>
              </a:spcAft>
              <a:buFont typeface="Arial" panose="020B0604020202020204" pitchFamily="34" charset="0"/>
              <a:buNone/>
              <a:defRPr sz="3200" b="0" i="0" spc="0" baseline="0">
                <a:solidFill>
                  <a:schemeClr val="bg1"/>
                </a:solidFill>
                <a:latin typeface="+mj-lt"/>
                <a:cs typeface="CiscoSansTT ExtraLight" panose="020B0303020201020303" pitchFamily="34" charset="0"/>
              </a:defRPr>
            </a:lvl1pPr>
          </a:lstStyle>
          <a:p>
            <a:r>
              <a:rPr lang="en-GB" dirty="0"/>
              <a:t>Heading</a:t>
            </a:r>
            <a:endParaRPr lang="en-US" dirty="0"/>
          </a:p>
        </p:txBody>
      </p:sp>
    </p:spTree>
    <p:extLst>
      <p:ext uri="{BB962C8B-B14F-4D97-AF65-F5344CB8AC3E}">
        <p14:creationId xmlns:p14="http://schemas.microsoft.com/office/powerpoint/2010/main" val="1651236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6" name="Text Placeholder 2">
            <a:extLst>
              <a:ext uri="{FF2B5EF4-FFF2-40B4-BE49-F238E27FC236}">
                <a16:creationId xmlns:a16="http://schemas.microsoft.com/office/drawing/2014/main" id="{35059BF6-2F19-7F49-9CBE-82197BDDFC8C}"/>
              </a:ext>
            </a:extLst>
          </p:cNvPr>
          <p:cNvSpPr>
            <a:spLocks noGrp="1"/>
          </p:cNvSpPr>
          <p:nvPr>
            <p:ph type="body" sz="quarter" idx="24" hasCustomPrompt="1"/>
          </p:nvPr>
        </p:nvSpPr>
        <p:spPr>
          <a:xfrm>
            <a:off x="6410937" y="2382519"/>
            <a:ext cx="5169260" cy="365760"/>
          </a:xfrm>
          <a:prstGeom prst="rect">
            <a:avLst/>
          </a:prstGeom>
        </p:spPr>
        <p:txBody>
          <a:bodyPr lIns="45720" tIns="45720" rIns="45720" bIns="45720">
            <a:noAutofit/>
          </a:bodyP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13" name="Text Placeholder 2">
            <a:extLst>
              <a:ext uri="{FF2B5EF4-FFF2-40B4-BE49-F238E27FC236}">
                <a16:creationId xmlns:a16="http://schemas.microsoft.com/office/drawing/2014/main" id="{A8B70A03-DFE5-BAFE-E792-E9F9971D5DDA}"/>
              </a:ext>
            </a:extLst>
          </p:cNvPr>
          <p:cNvSpPr>
            <a:spLocks noGrp="1"/>
          </p:cNvSpPr>
          <p:nvPr>
            <p:ph type="body" sz="quarter" idx="28" hasCustomPrompt="1"/>
          </p:nvPr>
        </p:nvSpPr>
        <p:spPr>
          <a:xfrm>
            <a:off x="621965" y="2382520"/>
            <a:ext cx="5169260" cy="365760"/>
          </a:xfrm>
          <a:prstGeom prst="rect">
            <a:avLst/>
          </a:prstGeom>
        </p:spPr>
        <p:txBody>
          <a:bodyPr lIns="45720" tIns="45720" rIns="45720" bIns="45720">
            <a:noAutofit/>
          </a:bodyP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3" name="Text Placeholder 2">
            <a:extLst>
              <a:ext uri="{FF2B5EF4-FFF2-40B4-BE49-F238E27FC236}">
                <a16:creationId xmlns:a16="http://schemas.microsoft.com/office/drawing/2014/main" id="{F2F8DA8E-89D4-2754-2F23-8BC1A882CC64}"/>
              </a:ext>
            </a:extLst>
          </p:cNvPr>
          <p:cNvSpPr>
            <a:spLocks noGrp="1"/>
          </p:cNvSpPr>
          <p:nvPr>
            <p:ph type="body" sz="quarter" idx="30" hasCustomPrompt="1"/>
          </p:nvPr>
        </p:nvSpPr>
        <p:spPr>
          <a:xfrm>
            <a:off x="623679" y="2932588"/>
            <a:ext cx="5166360" cy="146304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p:txBody>
      </p:sp>
      <p:sp>
        <p:nvSpPr>
          <p:cNvPr id="4" name="Text Placeholder 2">
            <a:extLst>
              <a:ext uri="{FF2B5EF4-FFF2-40B4-BE49-F238E27FC236}">
                <a16:creationId xmlns:a16="http://schemas.microsoft.com/office/drawing/2014/main" id="{0AC6832F-2D70-B8EC-0B06-A53E0213069D}"/>
              </a:ext>
            </a:extLst>
          </p:cNvPr>
          <p:cNvSpPr>
            <a:spLocks noGrp="1"/>
          </p:cNvSpPr>
          <p:nvPr>
            <p:ph type="body" sz="quarter" idx="27" hasCustomPrompt="1"/>
          </p:nvPr>
        </p:nvSpPr>
        <p:spPr>
          <a:xfrm>
            <a:off x="6399977" y="2932588"/>
            <a:ext cx="5166360" cy="146304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p:txBody>
      </p:sp>
      <p:sp>
        <p:nvSpPr>
          <p:cNvPr id="6" name="Title 1">
            <a:extLst>
              <a:ext uri="{FF2B5EF4-FFF2-40B4-BE49-F238E27FC236}">
                <a16:creationId xmlns:a16="http://schemas.microsoft.com/office/drawing/2014/main" id="{AEA1A354-0871-A2E1-F013-7080A6D3E534}"/>
              </a:ext>
            </a:extLst>
          </p:cNvPr>
          <p:cNvSpPr>
            <a:spLocks noGrp="1"/>
          </p:cNvSpPr>
          <p:nvPr>
            <p:ph type="ctrTitle" hasCustomPrompt="1"/>
          </p:nvPr>
        </p:nvSpPr>
        <p:spPr>
          <a:xfrm>
            <a:off x="621966" y="1549400"/>
            <a:ext cx="5166360" cy="660401"/>
          </a:xfrm>
          <a:prstGeom prst="rect">
            <a:avLst/>
          </a:prstGeom>
        </p:spPr>
        <p:txBody>
          <a:bodyPr lIns="45720" tIns="45720" rIns="45720" bIns="45720" anchor="b">
            <a:noAutofit/>
          </a:bodyPr>
          <a:lstStyle>
            <a:lvl1pPr marL="0" indent="0" algn="l">
              <a:lnSpc>
                <a:spcPct val="100000"/>
              </a:lnSpc>
              <a:spcBef>
                <a:spcPts val="0"/>
              </a:spcBef>
              <a:spcAft>
                <a:spcPts val="0"/>
              </a:spcAft>
              <a:buFont typeface="Arial" panose="020B0604020202020204" pitchFamily="34" charset="0"/>
              <a:buNone/>
              <a:defRPr sz="3200" b="0" i="0" spc="0" baseline="0">
                <a:solidFill>
                  <a:schemeClr val="bg1"/>
                </a:solidFill>
                <a:latin typeface="+mj-lt"/>
                <a:cs typeface="CiscoSansTT ExtraLight" panose="020B0303020201020303" pitchFamily="34" charset="0"/>
              </a:defRPr>
            </a:lvl1pPr>
          </a:lstStyle>
          <a:p>
            <a:r>
              <a:rPr lang="en-GB" dirty="0"/>
              <a:t>Heading</a:t>
            </a:r>
            <a:endParaRPr lang="en-US" dirty="0"/>
          </a:p>
        </p:txBody>
      </p:sp>
      <p:sp>
        <p:nvSpPr>
          <p:cNvPr id="9" name="Text Placeholder 6">
            <a:extLst>
              <a:ext uri="{FF2B5EF4-FFF2-40B4-BE49-F238E27FC236}">
                <a16:creationId xmlns:a16="http://schemas.microsoft.com/office/drawing/2014/main" id="{6C8EA024-D9FE-B723-2F3F-890E3F4517DB}"/>
              </a:ext>
            </a:extLst>
          </p:cNvPr>
          <p:cNvSpPr>
            <a:spLocks noGrp="1"/>
          </p:cNvSpPr>
          <p:nvPr>
            <p:ph type="body" sz="quarter" idx="19" hasCustomPrompt="1"/>
          </p:nvPr>
        </p:nvSpPr>
        <p:spPr>
          <a:xfrm>
            <a:off x="6407661" y="1551433"/>
            <a:ext cx="5165819" cy="658368"/>
          </a:xfrm>
          <a:prstGeom prst="rect">
            <a:avLst/>
          </a:prstGeom>
        </p:spPr>
        <p:txBody>
          <a:bodyPr lIns="45720" tIns="45720" rIns="45720" bIns="45720" anchor="b" anchorCtr="0">
            <a:noAutofit/>
          </a:bodyPr>
          <a:lstStyle>
            <a:lvl1pPr marL="0" indent="0">
              <a:lnSpc>
                <a:spcPct val="100000"/>
              </a:lnSpc>
              <a:spcBef>
                <a:spcPts val="0"/>
              </a:spcBef>
              <a:buNone/>
              <a:defRPr sz="3200" b="0" i="0">
                <a:solidFill>
                  <a:schemeClr val="bg1"/>
                </a:solidFill>
                <a:latin typeface="+mj-lt"/>
                <a:cs typeface="CiscoSansTT ExtraLight" panose="020B0303020201020303" pitchFamily="34" charset="0"/>
              </a:defRPr>
            </a:lvl1pPr>
          </a:lstStyle>
          <a:p>
            <a:r>
              <a:rPr lang="en-GB" dirty="0"/>
              <a:t>Heading</a:t>
            </a:r>
          </a:p>
        </p:txBody>
      </p:sp>
    </p:spTree>
    <p:extLst>
      <p:ext uri="{BB962C8B-B14F-4D97-AF65-F5344CB8AC3E}">
        <p14:creationId xmlns:p14="http://schemas.microsoft.com/office/powerpoint/2010/main" val="376918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7" name="Text Placeholder 2">
            <a:extLst>
              <a:ext uri="{FF2B5EF4-FFF2-40B4-BE49-F238E27FC236}">
                <a16:creationId xmlns:a16="http://schemas.microsoft.com/office/drawing/2014/main" id="{B27A1D91-B0C5-82DE-7D46-53E481769CC7}"/>
              </a:ext>
            </a:extLst>
          </p:cNvPr>
          <p:cNvSpPr>
            <a:spLocks noGrp="1"/>
          </p:cNvSpPr>
          <p:nvPr>
            <p:ph type="body" sz="quarter" idx="16" hasCustomPrompt="1"/>
          </p:nvPr>
        </p:nvSpPr>
        <p:spPr>
          <a:xfrm>
            <a:off x="621966" y="2382520"/>
            <a:ext cx="3489235" cy="365760"/>
          </a:xfrm>
          <a:prstGeom prst="rect">
            <a:avLst/>
          </a:prstGeom>
        </p:spPr>
        <p:txBody>
          <a:bodyPr lIns="45720" tIns="45720" rIns="45720" bIns="45720">
            <a:noAutofit/>
          </a:bodyPr>
          <a:lstStyle>
            <a:lvl1pPr marL="0" indent="0">
              <a:lnSpc>
                <a:spcPct val="100000"/>
              </a:lnSpc>
              <a:spcBef>
                <a:spcPts val="0"/>
              </a:spcBef>
              <a:spcAft>
                <a:spcPts val="0"/>
              </a:spcAft>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21" name="Text Placeholder 2">
            <a:extLst>
              <a:ext uri="{FF2B5EF4-FFF2-40B4-BE49-F238E27FC236}">
                <a16:creationId xmlns:a16="http://schemas.microsoft.com/office/drawing/2014/main" id="{45F39481-2908-3822-701D-5FF87E1F03A5}"/>
              </a:ext>
            </a:extLst>
          </p:cNvPr>
          <p:cNvSpPr>
            <a:spLocks noGrp="1"/>
          </p:cNvSpPr>
          <p:nvPr>
            <p:ph type="body" sz="quarter" idx="17" hasCustomPrompt="1"/>
          </p:nvPr>
        </p:nvSpPr>
        <p:spPr>
          <a:xfrm>
            <a:off x="8093165" y="2382520"/>
            <a:ext cx="3489235" cy="365760"/>
          </a:xfrm>
          <a:prstGeom prst="rect">
            <a:avLst/>
          </a:prstGeom>
        </p:spPr>
        <p:txBody>
          <a:bodyPr lIns="45720" tIns="45720" rIns="45720" bIns="45720">
            <a:noAutofit/>
          </a:bodyPr>
          <a:lstStyle>
            <a:lvl1pPr marL="0" indent="0">
              <a:lnSpc>
                <a:spcPct val="100000"/>
              </a:lnSpc>
              <a:spcBef>
                <a:spcPts val="0"/>
              </a:spcBef>
              <a:spcAft>
                <a:spcPts val="0"/>
              </a:spcAft>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27" name="Text Placeholder 2">
            <a:extLst>
              <a:ext uri="{FF2B5EF4-FFF2-40B4-BE49-F238E27FC236}">
                <a16:creationId xmlns:a16="http://schemas.microsoft.com/office/drawing/2014/main" id="{3BD0ABDF-0D5E-A765-9F69-3BC9541847C2}"/>
              </a:ext>
            </a:extLst>
          </p:cNvPr>
          <p:cNvSpPr>
            <a:spLocks noGrp="1"/>
          </p:cNvSpPr>
          <p:nvPr>
            <p:ph type="body" sz="quarter" idx="19" hasCustomPrompt="1"/>
          </p:nvPr>
        </p:nvSpPr>
        <p:spPr>
          <a:xfrm>
            <a:off x="4362644" y="2382520"/>
            <a:ext cx="3489235" cy="365760"/>
          </a:xfrm>
          <a:prstGeom prst="rect">
            <a:avLst/>
          </a:prstGeom>
        </p:spPr>
        <p:txBody>
          <a:bodyPr lIns="45720" tIns="45720" rIns="45720" bIns="45720">
            <a:noAutofit/>
          </a:bodyPr>
          <a:lstStyle>
            <a:lvl1pPr marL="0" indent="0">
              <a:lnSpc>
                <a:spcPct val="100000"/>
              </a:lnSpc>
              <a:spcBef>
                <a:spcPts val="0"/>
              </a:spcBef>
              <a:spcAft>
                <a:spcPts val="0"/>
              </a:spcAft>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30" name="Text Placeholder 6">
            <a:extLst>
              <a:ext uri="{FF2B5EF4-FFF2-40B4-BE49-F238E27FC236}">
                <a16:creationId xmlns:a16="http://schemas.microsoft.com/office/drawing/2014/main" id="{3EB9F6D8-47DF-1F5B-55DF-071309C37FDE}"/>
              </a:ext>
            </a:extLst>
          </p:cNvPr>
          <p:cNvSpPr>
            <a:spLocks noGrp="1"/>
          </p:cNvSpPr>
          <p:nvPr>
            <p:ph type="body" sz="quarter" idx="21" hasCustomPrompt="1"/>
          </p:nvPr>
        </p:nvSpPr>
        <p:spPr>
          <a:xfrm>
            <a:off x="4362644" y="1549400"/>
            <a:ext cx="3489236" cy="660402"/>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dirty="0"/>
              <a:t>Heading</a:t>
            </a:r>
          </a:p>
        </p:txBody>
      </p:sp>
      <p:sp>
        <p:nvSpPr>
          <p:cNvPr id="31" name="Text Placeholder 6">
            <a:extLst>
              <a:ext uri="{FF2B5EF4-FFF2-40B4-BE49-F238E27FC236}">
                <a16:creationId xmlns:a16="http://schemas.microsoft.com/office/drawing/2014/main" id="{1B9F0F59-8C07-4391-070A-F127239E51B0}"/>
              </a:ext>
            </a:extLst>
          </p:cNvPr>
          <p:cNvSpPr>
            <a:spLocks noGrp="1"/>
          </p:cNvSpPr>
          <p:nvPr>
            <p:ph type="body" sz="quarter" idx="22" hasCustomPrompt="1"/>
          </p:nvPr>
        </p:nvSpPr>
        <p:spPr>
          <a:xfrm>
            <a:off x="8093165" y="1549400"/>
            <a:ext cx="3489762" cy="660402"/>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dirty="0"/>
              <a:t>Heading</a:t>
            </a:r>
          </a:p>
        </p:txBody>
      </p:sp>
      <p:sp>
        <p:nvSpPr>
          <p:cNvPr id="2" name="Text Placeholder 2">
            <a:extLst>
              <a:ext uri="{FF2B5EF4-FFF2-40B4-BE49-F238E27FC236}">
                <a16:creationId xmlns:a16="http://schemas.microsoft.com/office/drawing/2014/main" id="{90CFD439-E346-0E67-C9C2-132C9C4EAD4D}"/>
              </a:ext>
            </a:extLst>
          </p:cNvPr>
          <p:cNvSpPr>
            <a:spLocks noGrp="1"/>
          </p:cNvSpPr>
          <p:nvPr>
            <p:ph type="body" sz="quarter" idx="15" hasCustomPrompt="1"/>
          </p:nvPr>
        </p:nvSpPr>
        <p:spPr>
          <a:xfrm>
            <a:off x="621966" y="2932240"/>
            <a:ext cx="3489235" cy="182880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et dolore.</a:t>
            </a:r>
          </a:p>
          <a:p>
            <a:pPr lvl="0"/>
            <a:endParaRPr lang="en-GB" dirty="0"/>
          </a:p>
        </p:txBody>
      </p:sp>
      <p:sp>
        <p:nvSpPr>
          <p:cNvPr id="3" name="Text Placeholder 2">
            <a:extLst>
              <a:ext uri="{FF2B5EF4-FFF2-40B4-BE49-F238E27FC236}">
                <a16:creationId xmlns:a16="http://schemas.microsoft.com/office/drawing/2014/main" id="{444CB3C8-42AF-C48C-331D-14C6776D22E0}"/>
              </a:ext>
            </a:extLst>
          </p:cNvPr>
          <p:cNvSpPr>
            <a:spLocks noGrp="1"/>
          </p:cNvSpPr>
          <p:nvPr>
            <p:ph type="body" sz="quarter" idx="18" hasCustomPrompt="1"/>
          </p:nvPr>
        </p:nvSpPr>
        <p:spPr>
          <a:xfrm>
            <a:off x="8093165" y="2932240"/>
            <a:ext cx="3489235" cy="182880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et dolore.</a:t>
            </a:r>
          </a:p>
          <a:p>
            <a:pPr lvl="0"/>
            <a:endParaRPr lang="en-GB" dirty="0"/>
          </a:p>
        </p:txBody>
      </p:sp>
      <p:sp>
        <p:nvSpPr>
          <p:cNvPr id="4" name="Text Placeholder 2">
            <a:extLst>
              <a:ext uri="{FF2B5EF4-FFF2-40B4-BE49-F238E27FC236}">
                <a16:creationId xmlns:a16="http://schemas.microsoft.com/office/drawing/2014/main" id="{995EC4FE-BFD0-FE57-EEA5-41CE44541429}"/>
              </a:ext>
            </a:extLst>
          </p:cNvPr>
          <p:cNvSpPr>
            <a:spLocks noGrp="1"/>
          </p:cNvSpPr>
          <p:nvPr>
            <p:ph type="body" sz="quarter" idx="20" hasCustomPrompt="1"/>
          </p:nvPr>
        </p:nvSpPr>
        <p:spPr>
          <a:xfrm>
            <a:off x="4362644" y="2932240"/>
            <a:ext cx="3489235" cy="182880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et dolore.</a:t>
            </a:r>
          </a:p>
          <a:p>
            <a:pPr lvl="0"/>
            <a:endParaRPr lang="en-GB" dirty="0"/>
          </a:p>
        </p:txBody>
      </p:sp>
      <p:sp>
        <p:nvSpPr>
          <p:cNvPr id="6" name="Title 1">
            <a:extLst>
              <a:ext uri="{FF2B5EF4-FFF2-40B4-BE49-F238E27FC236}">
                <a16:creationId xmlns:a16="http://schemas.microsoft.com/office/drawing/2014/main" id="{75EF17F4-A551-A381-6DF1-CED9B14FF852}"/>
              </a:ext>
            </a:extLst>
          </p:cNvPr>
          <p:cNvSpPr>
            <a:spLocks noGrp="1"/>
          </p:cNvSpPr>
          <p:nvPr>
            <p:ph type="ctrTitle" hasCustomPrompt="1"/>
          </p:nvPr>
        </p:nvSpPr>
        <p:spPr>
          <a:xfrm>
            <a:off x="621966" y="1549400"/>
            <a:ext cx="3493008" cy="660401"/>
          </a:xfrm>
          <a:prstGeom prst="rect">
            <a:avLst/>
          </a:prstGeom>
        </p:spPr>
        <p:txBody>
          <a:bodyPr lIns="45720" tIns="45720" rIns="45720" bIns="45720" anchor="b">
            <a:noAutofit/>
          </a:bodyPr>
          <a:lstStyle>
            <a:lvl1pPr marL="0" indent="0" algn="l">
              <a:lnSpc>
                <a:spcPct val="100000"/>
              </a:lnSpc>
              <a:spcBef>
                <a:spcPts val="0"/>
              </a:spcBef>
              <a:spcAft>
                <a:spcPts val="0"/>
              </a:spcAft>
              <a:buFont typeface="Arial" panose="020B0604020202020204" pitchFamily="34" charset="0"/>
              <a:buNone/>
              <a:defRPr sz="3200" b="0" i="0" spc="0" baseline="0">
                <a:solidFill>
                  <a:schemeClr val="bg1"/>
                </a:solidFill>
                <a:latin typeface="+mj-lt"/>
                <a:cs typeface="CiscoSansTT ExtraLight" panose="020B0303020201020303" pitchFamily="34" charset="0"/>
              </a:defRPr>
            </a:lvl1pPr>
          </a:lstStyle>
          <a:p>
            <a:r>
              <a:rPr lang="en-GB" dirty="0"/>
              <a:t>Heading</a:t>
            </a:r>
            <a:endParaRPr lang="en-US" dirty="0"/>
          </a:p>
        </p:txBody>
      </p:sp>
    </p:spTree>
    <p:extLst>
      <p:ext uri="{BB962C8B-B14F-4D97-AF65-F5344CB8AC3E}">
        <p14:creationId xmlns:p14="http://schemas.microsoft.com/office/powerpoint/2010/main" val="3088030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Left Sky ">
    <p:bg>
      <p:bgPr>
        <a:solidFill>
          <a:schemeClr val="accent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10972800" cy="1504200"/>
          </a:xfrm>
          <a:prstGeom prst="rect">
            <a:avLst/>
          </a:prstGeom>
          <a:noFill/>
        </p:spPr>
        <p:txBody>
          <a:bodyPr lIns="45720" tIns="45720" rIns="45720" bIns="45720" anchor="b" anchorCtr="0"/>
          <a:lstStyle>
            <a:lvl1pPr marL="0" indent="0" algn="l">
              <a:lnSpc>
                <a:spcPct val="90000"/>
              </a:lnSpc>
              <a:buFont typeface="Arial" panose="020B0604020202020204" pitchFamily="34" charset="0"/>
              <a:buNone/>
              <a:defRPr sz="5400" b="0" i="0" spc="0" baseline="0">
                <a:solidFill>
                  <a:schemeClr val="bg1"/>
                </a:solidFill>
                <a:latin typeface="+mj-lt"/>
                <a:cs typeface="CiscoSansTT ExtraLight"/>
              </a:defRPr>
            </a:lvl1pPr>
          </a:lstStyle>
          <a:p>
            <a:r>
              <a:rPr lang="en-GB" dirty="0"/>
              <a:t>Presentation title</a:t>
            </a:r>
            <a:endParaRPr lang="en-US" dirty="0"/>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10972800" cy="398668"/>
          </a:xfrm>
          <a:prstGeom prst="rect">
            <a:avLst/>
          </a:prstGeom>
          <a:noFill/>
        </p:spPr>
        <p:txBody>
          <a:bodyPr lIns="45720" tIns="45720" rIns="45720" bIns="45720">
            <a:noAutofit/>
          </a:bodyPr>
          <a:lstStyle>
            <a:lvl1pPr marL="0" indent="0" algn="l">
              <a:buFont typeface="Arial" panose="020B0604020202020204" pitchFamily="34" charset="0"/>
              <a:buNone/>
              <a:defRPr sz="2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10972800" cy="548640"/>
          </a:xfrm>
          <a:prstGeom prst="rect">
            <a:avLst/>
          </a:prstGeom>
          <a:noFill/>
        </p:spPr>
        <p:txBody>
          <a:bodyPr lIns="45720" tIns="45720" rIns="45720" bIns="45720" anchor="t" anchorCtr="0">
            <a:noAutofit/>
          </a:bodyPr>
          <a:lstStyle>
            <a:lvl1pPr marL="0" indent="0" algn="l">
              <a:lnSpc>
                <a:spcPct val="100000"/>
              </a:lnSpc>
              <a:spcBef>
                <a:spcPts val="0"/>
              </a:spcBef>
              <a:spcAft>
                <a:spcPts val="0"/>
              </a:spcAft>
              <a:buNone/>
              <a:defRPr sz="1600" b="0" i="0">
                <a:solidFill>
                  <a:schemeClr val="tx1"/>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dirty="0"/>
              <a:t>Speaker name, Speaker title </a:t>
            </a:r>
            <a:br>
              <a:rPr lang="en-GB" dirty="0"/>
            </a:br>
            <a:r>
              <a:rPr lang="en-GB" dirty="0"/>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10972800" cy="287338"/>
          </a:xfrm>
          <a:prstGeom prst="rect">
            <a:avLst/>
          </a:prstGeom>
        </p:spPr>
        <p:txBody>
          <a:bodyPr lIns="45720" rIns="45720"/>
          <a:lstStyle>
            <a:lvl1pPr marL="0" indent="0">
              <a:spcBef>
                <a:spcPts val="0"/>
              </a:spcBef>
              <a:buNone/>
              <a:defRPr sz="1400">
                <a:latin typeface="+mn-lt"/>
              </a:defRPr>
            </a:lvl1pPr>
          </a:lstStyle>
          <a:p>
            <a:r>
              <a:rPr lang="en-GB" dirty="0"/>
              <a:t>Date</a:t>
            </a:r>
          </a:p>
        </p:txBody>
      </p:sp>
    </p:spTree>
    <p:extLst>
      <p:ext uri="{BB962C8B-B14F-4D97-AF65-F5344CB8AC3E}">
        <p14:creationId xmlns:p14="http://schemas.microsoft.com/office/powerpoint/2010/main" val="334850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w Icons">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E02DD01B-53E6-C542-A933-2D42DD0D2C62}"/>
              </a:ext>
            </a:extLst>
          </p:cNvPr>
          <p:cNvSpPr>
            <a:spLocks noGrp="1"/>
          </p:cNvSpPr>
          <p:nvPr>
            <p:ph type="pic" sz="quarter" idx="24" hasCustomPrompt="1"/>
          </p:nvPr>
        </p:nvSpPr>
        <p:spPr>
          <a:xfrm>
            <a:off x="632127" y="1252071"/>
            <a:ext cx="1024772" cy="957729"/>
          </a:xfrm>
          <a:prstGeom prst="rect">
            <a:avLst/>
          </a:prstGeom>
          <a:no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dirty="0"/>
              <a:t>Click to add marketing icon</a:t>
            </a:r>
          </a:p>
        </p:txBody>
      </p:sp>
      <p:sp>
        <p:nvSpPr>
          <p:cNvPr id="26" name="Text Placeholder 6">
            <a:extLst>
              <a:ext uri="{FF2B5EF4-FFF2-40B4-BE49-F238E27FC236}">
                <a16:creationId xmlns:a16="http://schemas.microsoft.com/office/drawing/2014/main" id="{3148D23F-4FB0-0283-D700-8A06DCABC281}"/>
              </a:ext>
            </a:extLst>
          </p:cNvPr>
          <p:cNvSpPr>
            <a:spLocks noGrp="1"/>
          </p:cNvSpPr>
          <p:nvPr>
            <p:ph type="body" sz="quarter" idx="25" hasCustomPrompt="1"/>
          </p:nvPr>
        </p:nvSpPr>
        <p:spPr>
          <a:xfrm>
            <a:off x="6390621" y="2763200"/>
            <a:ext cx="5178611" cy="658368"/>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dirty="0"/>
              <a:t>Heading</a:t>
            </a:r>
          </a:p>
        </p:txBody>
      </p:sp>
      <p:sp>
        <p:nvSpPr>
          <p:cNvPr id="27" name="Picture Placeholder 2">
            <a:extLst>
              <a:ext uri="{FF2B5EF4-FFF2-40B4-BE49-F238E27FC236}">
                <a16:creationId xmlns:a16="http://schemas.microsoft.com/office/drawing/2014/main" id="{C5C6BDEC-E33F-4C34-5403-6A238AB80D5E}"/>
              </a:ext>
            </a:extLst>
          </p:cNvPr>
          <p:cNvSpPr>
            <a:spLocks noGrp="1"/>
          </p:cNvSpPr>
          <p:nvPr>
            <p:ph type="pic" sz="quarter" idx="26" hasCustomPrompt="1"/>
          </p:nvPr>
        </p:nvSpPr>
        <p:spPr>
          <a:xfrm>
            <a:off x="6399978" y="1252071"/>
            <a:ext cx="1024772" cy="957729"/>
          </a:xfrm>
          <a:prstGeom prst="rect">
            <a:avLst/>
          </a:prstGeom>
          <a:no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dirty="0"/>
              <a:t>Click to add marketing icon</a:t>
            </a:r>
          </a:p>
        </p:txBody>
      </p:sp>
      <p:sp>
        <p:nvSpPr>
          <p:cNvPr id="9" name="Text Placeholder 6">
            <a:extLst>
              <a:ext uri="{FF2B5EF4-FFF2-40B4-BE49-F238E27FC236}">
                <a16:creationId xmlns:a16="http://schemas.microsoft.com/office/drawing/2014/main" id="{ADFE46B3-A8B5-C645-B495-DA6D53180536}"/>
              </a:ext>
            </a:extLst>
          </p:cNvPr>
          <p:cNvSpPr>
            <a:spLocks noGrp="1"/>
          </p:cNvSpPr>
          <p:nvPr>
            <p:ph type="body" sz="quarter" idx="23" hasCustomPrompt="1"/>
          </p:nvPr>
        </p:nvSpPr>
        <p:spPr>
          <a:xfrm>
            <a:off x="621758" y="2763200"/>
            <a:ext cx="5178611" cy="658368"/>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dirty="0"/>
              <a:t>Heading</a:t>
            </a:r>
          </a:p>
        </p:txBody>
      </p:sp>
      <p:sp>
        <p:nvSpPr>
          <p:cNvPr id="2" name="Text Placeholder 2">
            <a:extLst>
              <a:ext uri="{FF2B5EF4-FFF2-40B4-BE49-F238E27FC236}">
                <a16:creationId xmlns:a16="http://schemas.microsoft.com/office/drawing/2014/main" id="{AF99BB75-045A-328E-9E50-C137137C8101}"/>
              </a:ext>
            </a:extLst>
          </p:cNvPr>
          <p:cNvSpPr>
            <a:spLocks noGrp="1"/>
          </p:cNvSpPr>
          <p:nvPr>
            <p:ph type="body" sz="quarter" idx="15" hasCustomPrompt="1"/>
          </p:nvPr>
        </p:nvSpPr>
        <p:spPr>
          <a:xfrm>
            <a:off x="623679" y="3668309"/>
            <a:ext cx="5166360" cy="146304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p:txBody>
      </p:sp>
      <p:sp>
        <p:nvSpPr>
          <p:cNvPr id="3" name="Text Placeholder 2">
            <a:extLst>
              <a:ext uri="{FF2B5EF4-FFF2-40B4-BE49-F238E27FC236}">
                <a16:creationId xmlns:a16="http://schemas.microsoft.com/office/drawing/2014/main" id="{D02EA339-5A4D-1610-0BDA-90202AD72237}"/>
              </a:ext>
            </a:extLst>
          </p:cNvPr>
          <p:cNvSpPr>
            <a:spLocks noGrp="1"/>
          </p:cNvSpPr>
          <p:nvPr>
            <p:ph type="body" sz="quarter" idx="27" hasCustomPrompt="1"/>
          </p:nvPr>
        </p:nvSpPr>
        <p:spPr>
          <a:xfrm>
            <a:off x="6399977" y="3668309"/>
            <a:ext cx="5166360" cy="146304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p:txBody>
      </p:sp>
    </p:spTree>
    <p:extLst>
      <p:ext uri="{BB962C8B-B14F-4D97-AF65-F5344CB8AC3E}">
        <p14:creationId xmlns:p14="http://schemas.microsoft.com/office/powerpoint/2010/main" val="2406584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lumn w Icons">
    <p:spTree>
      <p:nvGrpSpPr>
        <p:cNvPr id="1" name=""/>
        <p:cNvGrpSpPr/>
        <p:nvPr/>
      </p:nvGrpSpPr>
      <p:grpSpPr>
        <a:xfrm>
          <a:off x="0" y="0"/>
          <a:ext cx="0" cy="0"/>
          <a:chOff x="0" y="0"/>
          <a:chExt cx="0" cy="0"/>
        </a:xfrm>
      </p:grpSpPr>
      <p:sp>
        <p:nvSpPr>
          <p:cNvPr id="17" name="Text Placeholder 6">
            <a:extLst>
              <a:ext uri="{FF2B5EF4-FFF2-40B4-BE49-F238E27FC236}">
                <a16:creationId xmlns:a16="http://schemas.microsoft.com/office/drawing/2014/main" id="{96CA1346-1D62-4F41-BA11-B3EEBA6B5192}"/>
              </a:ext>
            </a:extLst>
          </p:cNvPr>
          <p:cNvSpPr>
            <a:spLocks noGrp="1"/>
          </p:cNvSpPr>
          <p:nvPr>
            <p:ph type="body" sz="quarter" idx="20" hasCustomPrompt="1"/>
          </p:nvPr>
        </p:nvSpPr>
        <p:spPr>
          <a:xfrm>
            <a:off x="4340226" y="2763200"/>
            <a:ext cx="3511549" cy="665802"/>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dirty="0"/>
              <a:t>Heading</a:t>
            </a:r>
          </a:p>
        </p:txBody>
      </p:sp>
      <p:sp>
        <p:nvSpPr>
          <p:cNvPr id="18" name="Text Placeholder 6">
            <a:extLst>
              <a:ext uri="{FF2B5EF4-FFF2-40B4-BE49-F238E27FC236}">
                <a16:creationId xmlns:a16="http://schemas.microsoft.com/office/drawing/2014/main" id="{53E5B521-5917-164E-BF18-105160A01CA5}"/>
              </a:ext>
            </a:extLst>
          </p:cNvPr>
          <p:cNvSpPr>
            <a:spLocks noGrp="1"/>
          </p:cNvSpPr>
          <p:nvPr>
            <p:ph type="body" sz="quarter" idx="22" hasCustomPrompt="1"/>
          </p:nvPr>
        </p:nvSpPr>
        <p:spPr>
          <a:xfrm>
            <a:off x="8076847" y="2763200"/>
            <a:ext cx="3511549" cy="665802"/>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dirty="0"/>
              <a:t>Heading</a:t>
            </a:r>
          </a:p>
        </p:txBody>
      </p:sp>
      <p:sp>
        <p:nvSpPr>
          <p:cNvPr id="20" name="Picture Placeholder 2">
            <a:extLst>
              <a:ext uri="{FF2B5EF4-FFF2-40B4-BE49-F238E27FC236}">
                <a16:creationId xmlns:a16="http://schemas.microsoft.com/office/drawing/2014/main" id="{8143D29F-44CB-0E44-8852-5377E5E8F518}"/>
              </a:ext>
            </a:extLst>
          </p:cNvPr>
          <p:cNvSpPr>
            <a:spLocks noGrp="1"/>
          </p:cNvSpPr>
          <p:nvPr>
            <p:ph type="pic" sz="quarter" idx="10" hasCustomPrompt="1"/>
          </p:nvPr>
        </p:nvSpPr>
        <p:spPr>
          <a:xfrm>
            <a:off x="4359394" y="1252071"/>
            <a:ext cx="1024772" cy="957729"/>
          </a:xfrm>
          <a:prstGeom prst="rect">
            <a:avLst/>
          </a:prstGeom>
          <a:no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dirty="0"/>
              <a:t>Click to add marketing icon</a:t>
            </a:r>
          </a:p>
        </p:txBody>
      </p:sp>
      <p:sp>
        <p:nvSpPr>
          <p:cNvPr id="21" name="Picture Placeholder 2">
            <a:extLst>
              <a:ext uri="{FF2B5EF4-FFF2-40B4-BE49-F238E27FC236}">
                <a16:creationId xmlns:a16="http://schemas.microsoft.com/office/drawing/2014/main" id="{E02DD01B-53E6-C542-A933-2D42DD0D2C62}"/>
              </a:ext>
            </a:extLst>
          </p:cNvPr>
          <p:cNvSpPr>
            <a:spLocks noGrp="1"/>
          </p:cNvSpPr>
          <p:nvPr>
            <p:ph type="pic" sz="quarter" idx="24" hasCustomPrompt="1"/>
          </p:nvPr>
        </p:nvSpPr>
        <p:spPr>
          <a:xfrm>
            <a:off x="632127" y="1252071"/>
            <a:ext cx="1024772" cy="957729"/>
          </a:xfrm>
          <a:prstGeom prst="rect">
            <a:avLst/>
          </a:prstGeom>
          <a:no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dirty="0"/>
              <a:t>Click to add marketing icon</a:t>
            </a:r>
          </a:p>
        </p:txBody>
      </p:sp>
      <p:sp>
        <p:nvSpPr>
          <p:cNvPr id="22" name="Picture Placeholder 2">
            <a:extLst>
              <a:ext uri="{FF2B5EF4-FFF2-40B4-BE49-F238E27FC236}">
                <a16:creationId xmlns:a16="http://schemas.microsoft.com/office/drawing/2014/main" id="{EE6224FA-C881-7942-88CA-85C557540C4C}"/>
              </a:ext>
            </a:extLst>
          </p:cNvPr>
          <p:cNvSpPr>
            <a:spLocks noGrp="1"/>
          </p:cNvSpPr>
          <p:nvPr>
            <p:ph type="pic" sz="quarter" idx="25" hasCustomPrompt="1"/>
          </p:nvPr>
        </p:nvSpPr>
        <p:spPr>
          <a:xfrm>
            <a:off x="8086661" y="1252071"/>
            <a:ext cx="1024772" cy="957729"/>
          </a:xfrm>
          <a:prstGeom prst="rect">
            <a:avLst/>
          </a:prstGeom>
          <a:no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dirty="0"/>
              <a:t>Click to add marketing icon</a:t>
            </a:r>
          </a:p>
        </p:txBody>
      </p:sp>
      <p:sp>
        <p:nvSpPr>
          <p:cNvPr id="2" name="Text Placeholder 2">
            <a:extLst>
              <a:ext uri="{FF2B5EF4-FFF2-40B4-BE49-F238E27FC236}">
                <a16:creationId xmlns:a16="http://schemas.microsoft.com/office/drawing/2014/main" id="{66A53209-57D8-0C80-F7FB-B1A028923F8E}"/>
              </a:ext>
            </a:extLst>
          </p:cNvPr>
          <p:cNvSpPr>
            <a:spLocks noGrp="1"/>
          </p:cNvSpPr>
          <p:nvPr>
            <p:ph type="body" sz="quarter" idx="15" hasCustomPrompt="1"/>
          </p:nvPr>
        </p:nvSpPr>
        <p:spPr>
          <a:xfrm>
            <a:off x="632125" y="3675743"/>
            <a:ext cx="3489235" cy="164592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et dolore.</a:t>
            </a:r>
          </a:p>
          <a:p>
            <a:pPr lvl="0"/>
            <a:endParaRPr lang="en-GB" dirty="0"/>
          </a:p>
        </p:txBody>
      </p:sp>
      <p:sp>
        <p:nvSpPr>
          <p:cNvPr id="3" name="Text Placeholder 2">
            <a:extLst>
              <a:ext uri="{FF2B5EF4-FFF2-40B4-BE49-F238E27FC236}">
                <a16:creationId xmlns:a16="http://schemas.microsoft.com/office/drawing/2014/main" id="{87B629FA-854C-9FDB-35AE-257C4F46B331}"/>
              </a:ext>
            </a:extLst>
          </p:cNvPr>
          <p:cNvSpPr>
            <a:spLocks noGrp="1"/>
          </p:cNvSpPr>
          <p:nvPr>
            <p:ph type="body" sz="quarter" idx="29" hasCustomPrompt="1"/>
          </p:nvPr>
        </p:nvSpPr>
        <p:spPr>
          <a:xfrm>
            <a:off x="4350253" y="3675743"/>
            <a:ext cx="3489235" cy="164592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et dolore.</a:t>
            </a:r>
          </a:p>
          <a:p>
            <a:pPr lvl="0"/>
            <a:endParaRPr lang="en-GB" dirty="0"/>
          </a:p>
        </p:txBody>
      </p:sp>
      <p:sp>
        <p:nvSpPr>
          <p:cNvPr id="4" name="Text Placeholder 2">
            <a:extLst>
              <a:ext uri="{FF2B5EF4-FFF2-40B4-BE49-F238E27FC236}">
                <a16:creationId xmlns:a16="http://schemas.microsoft.com/office/drawing/2014/main" id="{A86DDF84-07E1-9F30-2A61-508622F128AE}"/>
              </a:ext>
            </a:extLst>
          </p:cNvPr>
          <p:cNvSpPr>
            <a:spLocks noGrp="1"/>
          </p:cNvSpPr>
          <p:nvPr>
            <p:ph type="body" sz="quarter" idx="30" hasCustomPrompt="1"/>
          </p:nvPr>
        </p:nvSpPr>
        <p:spPr>
          <a:xfrm>
            <a:off x="8102968" y="3675743"/>
            <a:ext cx="3489235" cy="164592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et dolore.</a:t>
            </a:r>
          </a:p>
          <a:p>
            <a:pPr lvl="0"/>
            <a:endParaRPr lang="en-GB" dirty="0"/>
          </a:p>
        </p:txBody>
      </p:sp>
      <p:sp>
        <p:nvSpPr>
          <p:cNvPr id="5" name="Text Placeholder 6">
            <a:extLst>
              <a:ext uri="{FF2B5EF4-FFF2-40B4-BE49-F238E27FC236}">
                <a16:creationId xmlns:a16="http://schemas.microsoft.com/office/drawing/2014/main" id="{4F16851C-FF16-C8FD-C1A2-97DC62B0B3A0}"/>
              </a:ext>
            </a:extLst>
          </p:cNvPr>
          <p:cNvSpPr>
            <a:spLocks noGrp="1"/>
          </p:cNvSpPr>
          <p:nvPr>
            <p:ph type="body" sz="quarter" idx="31" hasCustomPrompt="1"/>
          </p:nvPr>
        </p:nvSpPr>
        <p:spPr>
          <a:xfrm>
            <a:off x="621759" y="2755766"/>
            <a:ext cx="3493008" cy="665802"/>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dirty="0"/>
              <a:t>Heading</a:t>
            </a:r>
          </a:p>
        </p:txBody>
      </p:sp>
    </p:spTree>
    <p:extLst>
      <p:ext uri="{BB962C8B-B14F-4D97-AF65-F5344CB8AC3E}">
        <p14:creationId xmlns:p14="http://schemas.microsoft.com/office/powerpoint/2010/main" val="322817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ing Only">
    <p:bg>
      <p:bgPr>
        <a:solidFill>
          <a:schemeClr val="bg2"/>
        </a:solid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48FA65F1-BAFB-6C36-2878-6CF1B8179A70}"/>
              </a:ext>
            </a:extLst>
          </p:cNvPr>
          <p:cNvSpPr>
            <a:spLocks noGrp="1"/>
          </p:cNvSpPr>
          <p:nvPr>
            <p:ph type="title" hasCustomPrompt="1"/>
          </p:nvPr>
        </p:nvSpPr>
        <p:spPr>
          <a:xfrm>
            <a:off x="609602" y="384079"/>
            <a:ext cx="10972800" cy="685800"/>
          </a:xfrm>
          <a:prstGeom prst="rect">
            <a:avLst/>
          </a:prstGeom>
        </p:spPr>
        <p:txBody>
          <a:bodyPr vert="horz" lIns="45720" tIns="45720" rIns="45720" bIns="45720" rtlCol="0" anchor="ctr">
            <a:noAutofit/>
          </a:bodyPr>
          <a:lstStyle/>
          <a:p>
            <a:r>
              <a:rPr lang="en-US" dirty="0"/>
              <a:t>Click to edit master title style</a:t>
            </a:r>
          </a:p>
        </p:txBody>
      </p:sp>
    </p:spTree>
    <p:extLst>
      <p:ext uri="{BB962C8B-B14F-4D97-AF65-F5344CB8AC3E}">
        <p14:creationId xmlns:p14="http://schemas.microsoft.com/office/powerpoint/2010/main" val="245731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ing w Section Title">
    <p:bg>
      <p:bgPr>
        <a:solidFill>
          <a:schemeClr val="bg2"/>
        </a:solidFill>
        <a:effectLst/>
      </p:bgPr>
    </p:bg>
    <p:spTree>
      <p:nvGrpSpPr>
        <p:cNvPr id="1" name=""/>
        <p:cNvGrpSpPr/>
        <p:nvPr/>
      </p:nvGrpSpPr>
      <p:grpSpPr>
        <a:xfrm>
          <a:off x="0" y="0"/>
          <a:ext cx="0" cy="0"/>
          <a:chOff x="0" y="0"/>
          <a:chExt cx="0" cy="0"/>
        </a:xfrm>
      </p:grpSpPr>
      <p:sp>
        <p:nvSpPr>
          <p:cNvPr id="7" name="Text Placeholder 2" descr="Section title">
            <a:extLst>
              <a:ext uri="{FF2B5EF4-FFF2-40B4-BE49-F238E27FC236}">
                <a16:creationId xmlns:a16="http://schemas.microsoft.com/office/drawing/2014/main" id="{0C30067D-BDB2-4ED3-9FF2-9A7F7110FF90}"/>
              </a:ext>
            </a:extLst>
          </p:cNvPr>
          <p:cNvSpPr>
            <a:spLocks noGrp="1"/>
          </p:cNvSpPr>
          <p:nvPr>
            <p:ph type="body" sz="quarter" idx="14" hasCustomPrompt="1"/>
          </p:nvPr>
        </p:nvSpPr>
        <p:spPr>
          <a:xfrm>
            <a:off x="625928" y="392612"/>
            <a:ext cx="5486400" cy="304800"/>
          </a:xfrm>
          <a:prstGeom prst="rect">
            <a:avLst/>
          </a:prstGeom>
        </p:spPr>
        <p:txBody>
          <a:bodyPr lIns="45720" tIns="45720" rIns="45720" bIns="45720"/>
          <a:lstStyle>
            <a:lvl1pPr marL="0" indent="0">
              <a:lnSpc>
                <a:spcPct val="100000"/>
              </a:lnSpc>
              <a:spcBef>
                <a:spcPts val="0"/>
              </a:spcBef>
              <a:buFont typeface="Arial" panose="020B0604020202020204" pitchFamily="34" charset="0"/>
              <a:buNone/>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Section title</a:t>
            </a:r>
          </a:p>
        </p:txBody>
      </p:sp>
      <p:sp>
        <p:nvSpPr>
          <p:cNvPr id="3" name="Title Placeholder 1">
            <a:extLst>
              <a:ext uri="{FF2B5EF4-FFF2-40B4-BE49-F238E27FC236}">
                <a16:creationId xmlns:a16="http://schemas.microsoft.com/office/drawing/2014/main" id="{689D7222-F544-8734-1474-646E4190C25B}"/>
              </a:ext>
            </a:extLst>
          </p:cNvPr>
          <p:cNvSpPr>
            <a:spLocks noGrp="1"/>
          </p:cNvSpPr>
          <p:nvPr>
            <p:ph type="title" hasCustomPrompt="1"/>
          </p:nvPr>
        </p:nvSpPr>
        <p:spPr>
          <a:xfrm>
            <a:off x="609602" y="722735"/>
            <a:ext cx="10972800" cy="685800"/>
          </a:xfrm>
          <a:prstGeom prst="rect">
            <a:avLst/>
          </a:prstGeom>
        </p:spPr>
        <p:txBody>
          <a:bodyPr vert="horz" lIns="45720" tIns="45720" rIns="45720" bIns="45720" rtlCol="0" anchor="ctr">
            <a:noAutofit/>
          </a:bodyPr>
          <a:lstStyle/>
          <a:p>
            <a:r>
              <a:rPr lang="en-US" dirty="0"/>
              <a:t>Click to edit master title style</a:t>
            </a:r>
          </a:p>
        </p:txBody>
      </p:sp>
    </p:spTree>
    <p:extLst>
      <p:ext uri="{BB962C8B-B14F-4D97-AF65-F5344CB8AC3E}">
        <p14:creationId xmlns:p14="http://schemas.microsoft.com/office/powerpoint/2010/main" val="352827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ing w Bullets">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A3BF51A-3A82-60DC-93A5-2213ED8791FE}"/>
              </a:ext>
            </a:extLst>
          </p:cNvPr>
          <p:cNvSpPr>
            <a:spLocks noGrp="1"/>
          </p:cNvSpPr>
          <p:nvPr>
            <p:ph type="title" hasCustomPrompt="1"/>
          </p:nvPr>
        </p:nvSpPr>
        <p:spPr>
          <a:xfrm>
            <a:off x="609602" y="384079"/>
            <a:ext cx="10972800" cy="685800"/>
          </a:xfrm>
          <a:prstGeom prst="rect">
            <a:avLst/>
          </a:prstGeom>
        </p:spPr>
        <p:txBody>
          <a:bodyPr vert="horz" lIns="45720" tIns="45720" rIns="45720" bIns="45720" rtlCol="0" anchor="ctr">
            <a:noAutofit/>
          </a:bodyPr>
          <a:lstStyle/>
          <a:p>
            <a:r>
              <a:rPr lang="en-US" dirty="0"/>
              <a:t>Click to edit master title style</a:t>
            </a:r>
          </a:p>
        </p:txBody>
      </p:sp>
      <p:sp>
        <p:nvSpPr>
          <p:cNvPr id="13" name="Text Placeholder 12">
            <a:extLst>
              <a:ext uri="{FF2B5EF4-FFF2-40B4-BE49-F238E27FC236}">
                <a16:creationId xmlns:a16="http://schemas.microsoft.com/office/drawing/2014/main" id="{575B45E7-43EA-8FCF-779D-B7F08D02F592}"/>
              </a:ext>
            </a:extLst>
          </p:cNvPr>
          <p:cNvSpPr>
            <a:spLocks noGrp="1"/>
          </p:cNvSpPr>
          <p:nvPr>
            <p:ph type="body" sz="quarter" idx="10"/>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19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ing w 2 Bullets">
    <p:spTree>
      <p:nvGrpSpPr>
        <p:cNvPr id="1" name=""/>
        <p:cNvGrpSpPr/>
        <p:nvPr/>
      </p:nvGrpSpPr>
      <p:grpSpPr>
        <a:xfrm>
          <a:off x="0" y="0"/>
          <a:ext cx="0" cy="0"/>
          <a:chOff x="0" y="0"/>
          <a:chExt cx="0" cy="0"/>
        </a:xfrm>
      </p:grpSpPr>
      <p:sp>
        <p:nvSpPr>
          <p:cNvPr id="8" name="Text Placeholder 2" descr="Section title">
            <a:extLst>
              <a:ext uri="{FF2B5EF4-FFF2-40B4-BE49-F238E27FC236}">
                <a16:creationId xmlns:a16="http://schemas.microsoft.com/office/drawing/2014/main" id="{20BBFC84-0D1A-41D8-BAF7-77889FB4926E}"/>
              </a:ext>
            </a:extLst>
          </p:cNvPr>
          <p:cNvSpPr>
            <a:spLocks noGrp="1"/>
          </p:cNvSpPr>
          <p:nvPr>
            <p:ph type="body" sz="quarter" idx="14" hasCustomPrompt="1"/>
          </p:nvPr>
        </p:nvSpPr>
        <p:spPr>
          <a:xfrm>
            <a:off x="625928" y="392612"/>
            <a:ext cx="5486400" cy="304800"/>
          </a:xfrm>
          <a:prstGeom prst="rect">
            <a:avLst/>
          </a:prstGeom>
        </p:spPr>
        <p:txBody>
          <a:bodyPr lIns="45720" tIns="45720" rIns="45720" bIns="45720"/>
          <a:lstStyle>
            <a:lvl1pPr marL="0" indent="0">
              <a:lnSpc>
                <a:spcPct val="100000"/>
              </a:lnSpc>
              <a:spcBef>
                <a:spcPts val="0"/>
              </a:spcBef>
              <a:buFont typeface="Arial" panose="020B0604020202020204" pitchFamily="34" charset="0"/>
              <a:buNone/>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Section title</a:t>
            </a:r>
          </a:p>
        </p:txBody>
      </p:sp>
      <p:sp>
        <p:nvSpPr>
          <p:cNvPr id="11" name="Title Placeholder 1">
            <a:extLst>
              <a:ext uri="{FF2B5EF4-FFF2-40B4-BE49-F238E27FC236}">
                <a16:creationId xmlns:a16="http://schemas.microsoft.com/office/drawing/2014/main" id="{EB3BF19B-575A-779B-73CC-537ABB67E7D3}"/>
              </a:ext>
            </a:extLst>
          </p:cNvPr>
          <p:cNvSpPr>
            <a:spLocks noGrp="1"/>
          </p:cNvSpPr>
          <p:nvPr>
            <p:ph type="title" hasCustomPrompt="1"/>
          </p:nvPr>
        </p:nvSpPr>
        <p:spPr>
          <a:xfrm>
            <a:off x="609602" y="722735"/>
            <a:ext cx="10972800" cy="685800"/>
          </a:xfrm>
          <a:prstGeom prst="rect">
            <a:avLst/>
          </a:prstGeom>
        </p:spPr>
        <p:txBody>
          <a:bodyPr vert="horz" lIns="45720" tIns="45720" rIns="45720" bIns="45720" rtlCol="0" anchor="ctr">
            <a:noAutofit/>
          </a:bodyPr>
          <a:lstStyle/>
          <a:p>
            <a:r>
              <a:rPr lang="en-US" dirty="0"/>
              <a:t>Click to edit master title style</a:t>
            </a:r>
          </a:p>
        </p:txBody>
      </p:sp>
      <p:sp>
        <p:nvSpPr>
          <p:cNvPr id="12" name="Text Placeholder 8">
            <a:extLst>
              <a:ext uri="{FF2B5EF4-FFF2-40B4-BE49-F238E27FC236}">
                <a16:creationId xmlns:a16="http://schemas.microsoft.com/office/drawing/2014/main" id="{A2705B8E-4073-4179-061E-6BB2F2D366C9}"/>
              </a:ext>
            </a:extLst>
          </p:cNvPr>
          <p:cNvSpPr>
            <a:spLocks noGrp="1"/>
          </p:cNvSpPr>
          <p:nvPr>
            <p:ph type="body" sz="quarter" idx="16"/>
          </p:nvPr>
        </p:nvSpPr>
        <p:spPr>
          <a:xfrm>
            <a:off x="609600" y="1619250"/>
            <a:ext cx="5211763" cy="451485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8">
            <a:extLst>
              <a:ext uri="{FF2B5EF4-FFF2-40B4-BE49-F238E27FC236}">
                <a16:creationId xmlns:a16="http://schemas.microsoft.com/office/drawing/2014/main" id="{0020ADB6-8EC0-CC3A-6343-8EB97EAED4A5}"/>
              </a:ext>
            </a:extLst>
          </p:cNvPr>
          <p:cNvSpPr>
            <a:spLocks noGrp="1"/>
          </p:cNvSpPr>
          <p:nvPr>
            <p:ph type="body" sz="quarter" idx="17"/>
          </p:nvPr>
        </p:nvSpPr>
        <p:spPr>
          <a:xfrm>
            <a:off x="6371699" y="1619250"/>
            <a:ext cx="5211763" cy="451485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8737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Page 1">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288E9818-CDB2-294C-86DC-E17877CD33A8}"/>
              </a:ext>
            </a:extLst>
          </p:cNvPr>
          <p:cNvSpPr>
            <a:spLocks noGrp="1"/>
          </p:cNvSpPr>
          <p:nvPr>
            <p:ph type="body" sz="quarter" idx="15" hasCustomPrompt="1"/>
          </p:nvPr>
        </p:nvSpPr>
        <p:spPr>
          <a:xfrm>
            <a:off x="621964" y="2565400"/>
            <a:ext cx="4572000" cy="2743200"/>
          </a:xfrm>
          <a:prstGeom prst="rect">
            <a:avLst/>
          </a:prstGeom>
        </p:spPr>
        <p:txBody>
          <a:bodyPr lIns="45720" tIns="45720" rIns="45720" bIns="45720"/>
          <a:lstStyle>
            <a:lvl1pPr marL="0" marR="0" indent="0" algn="l" defTabSz="912276" rtl="0" eaLnBrk="1" fontAlgn="base" latinLnBrk="0" hangingPunct="1">
              <a:lnSpc>
                <a:spcPct val="100000"/>
              </a:lnSpc>
              <a:spcBef>
                <a:spcPts val="0"/>
              </a:spcBef>
              <a:spcAft>
                <a:spcPts val="600"/>
              </a:spcAft>
              <a:buClr>
                <a:schemeClr val="tx2"/>
              </a:buClr>
              <a:buSzPct val="90000"/>
              <a:buFont typeface="Arial" panose="020B0604020202020204" pitchFamily="34" charset="0"/>
              <a:buNone/>
              <a:tabLst/>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et dolore.</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et dolore.</a:t>
            </a:r>
            <a:endParaRPr lang="en-GB" dirty="0"/>
          </a:p>
          <a:p>
            <a:pPr lvl="0"/>
            <a:endParaRPr lang="en-GB" dirty="0"/>
          </a:p>
        </p:txBody>
      </p:sp>
      <p:sp>
        <p:nvSpPr>
          <p:cNvPr id="3" name="Text Placeholder 2">
            <a:extLst>
              <a:ext uri="{FF2B5EF4-FFF2-40B4-BE49-F238E27FC236}">
                <a16:creationId xmlns:a16="http://schemas.microsoft.com/office/drawing/2014/main" id="{DD493A0E-205E-98C2-0661-3E250B8F3BDC}"/>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Section title</a:t>
            </a:r>
          </a:p>
        </p:txBody>
      </p:sp>
      <p:sp>
        <p:nvSpPr>
          <p:cNvPr id="4" name="Rectangle 3">
            <a:extLst>
              <a:ext uri="{FF2B5EF4-FFF2-40B4-BE49-F238E27FC236}">
                <a16:creationId xmlns:a16="http://schemas.microsoft.com/office/drawing/2014/main" id="{2A93EC81-A266-1756-37B4-B83297C32E10}"/>
              </a:ext>
            </a:extLst>
          </p:cNvPr>
          <p:cNvSpPr/>
          <p:nvPr userDrawn="1"/>
        </p:nvSpPr>
        <p:spPr>
          <a:xfrm>
            <a:off x="6096000" y="0"/>
            <a:ext cx="6096000" cy="6858000"/>
          </a:xfrm>
          <a:prstGeom prst="rect">
            <a:avLst/>
          </a:prstGeom>
          <a:solidFill>
            <a:schemeClr val="bg2">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Placeholder 1">
            <a:extLst>
              <a:ext uri="{FF2B5EF4-FFF2-40B4-BE49-F238E27FC236}">
                <a16:creationId xmlns:a16="http://schemas.microsoft.com/office/drawing/2014/main" id="{1344FDFA-4E0E-FB13-FB45-5AECC129F575}"/>
              </a:ext>
            </a:extLst>
          </p:cNvPr>
          <p:cNvSpPr>
            <a:spLocks noGrp="1"/>
          </p:cNvSpPr>
          <p:nvPr>
            <p:ph type="title" hasCustomPrompt="1"/>
          </p:nvPr>
        </p:nvSpPr>
        <p:spPr>
          <a:xfrm>
            <a:off x="609602" y="1582396"/>
            <a:ext cx="4594524" cy="634577"/>
          </a:xfrm>
          <a:prstGeom prst="rect">
            <a:avLst/>
          </a:prstGeom>
        </p:spPr>
        <p:txBody>
          <a:bodyPr vert="horz" lIns="45720" tIns="45720" rIns="45720" bIns="45720" rtlCol="0" anchor="ctr">
            <a:noAutofit/>
          </a:bodyPr>
          <a:lstStyle/>
          <a:p>
            <a:r>
              <a:rPr lang="en-US" dirty="0"/>
              <a:t>Click to edit master title style</a:t>
            </a:r>
          </a:p>
        </p:txBody>
      </p:sp>
    </p:spTree>
    <p:extLst>
      <p:ext uri="{BB962C8B-B14F-4D97-AF65-F5344CB8AC3E}">
        <p14:creationId xmlns:p14="http://schemas.microsoft.com/office/powerpoint/2010/main" val="280475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alf Page Sky 1">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dirty="0">
              <a:solidFill>
                <a:srgbClr val="0D274D"/>
              </a:solidFill>
              <a:latin typeface="CiscoSansTT ExtraLight" panose="020B0303020201020303" pitchFamily="34" charset="0"/>
            </a:endParaRPr>
          </a:p>
        </p:txBody>
      </p:sp>
      <p:sp>
        <p:nvSpPr>
          <p:cNvPr id="6" name="Text Placeholder 2">
            <a:extLst>
              <a:ext uri="{FF2B5EF4-FFF2-40B4-BE49-F238E27FC236}">
                <a16:creationId xmlns:a16="http://schemas.microsoft.com/office/drawing/2014/main" id="{24EE68BB-B0C9-B5EC-846B-9A437BE66887}"/>
              </a:ext>
            </a:extLst>
          </p:cNvPr>
          <p:cNvSpPr>
            <a:spLocks noGrp="1"/>
          </p:cNvSpPr>
          <p:nvPr>
            <p:ph type="body" sz="quarter" idx="15" hasCustomPrompt="1"/>
          </p:nvPr>
        </p:nvSpPr>
        <p:spPr>
          <a:xfrm>
            <a:off x="621964" y="2565400"/>
            <a:ext cx="4572000" cy="2743200"/>
          </a:xfrm>
          <a:prstGeom prst="rect">
            <a:avLst/>
          </a:prstGeom>
        </p:spPr>
        <p:txBody>
          <a:bodyPr lIns="45720" tIns="45720" rIns="45720" bIns="45720"/>
          <a:lstStyle>
            <a:lvl1pPr marL="0" marR="0" indent="0" algn="l" defTabSz="912276" rtl="0" eaLnBrk="1" fontAlgn="base" latinLnBrk="0" hangingPunct="1">
              <a:lnSpc>
                <a:spcPct val="100000"/>
              </a:lnSpc>
              <a:spcBef>
                <a:spcPts val="0"/>
              </a:spcBef>
              <a:spcAft>
                <a:spcPts val="600"/>
              </a:spcAft>
              <a:buClr>
                <a:schemeClr val="tx2"/>
              </a:buClr>
              <a:buSzPct val="90000"/>
              <a:buFont typeface="Arial" panose="020B0604020202020204" pitchFamily="34" charset="0"/>
              <a:buNone/>
              <a:tabLst/>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et dolore.</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et dolore.</a:t>
            </a:r>
            <a:endParaRPr lang="en-GB" dirty="0"/>
          </a:p>
          <a:p>
            <a:pPr lvl="0"/>
            <a:endParaRPr lang="en-GB" dirty="0"/>
          </a:p>
        </p:txBody>
      </p:sp>
      <p:sp>
        <p:nvSpPr>
          <p:cNvPr id="10" name="Text Placeholder 2">
            <a:extLst>
              <a:ext uri="{FF2B5EF4-FFF2-40B4-BE49-F238E27FC236}">
                <a16:creationId xmlns:a16="http://schemas.microsoft.com/office/drawing/2014/main" id="{F80CA85F-96FC-6CA6-B62F-6AD3B87CEE67}"/>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Section title</a:t>
            </a:r>
          </a:p>
        </p:txBody>
      </p:sp>
      <p:sp>
        <p:nvSpPr>
          <p:cNvPr id="3" name="Title Placeholder 1">
            <a:extLst>
              <a:ext uri="{FF2B5EF4-FFF2-40B4-BE49-F238E27FC236}">
                <a16:creationId xmlns:a16="http://schemas.microsoft.com/office/drawing/2014/main" id="{1D697ECA-1DF4-14D1-3EFA-CC34EEA2F637}"/>
              </a:ext>
            </a:extLst>
          </p:cNvPr>
          <p:cNvSpPr>
            <a:spLocks noGrp="1"/>
          </p:cNvSpPr>
          <p:nvPr>
            <p:ph type="title" hasCustomPrompt="1"/>
          </p:nvPr>
        </p:nvSpPr>
        <p:spPr>
          <a:xfrm>
            <a:off x="609602" y="1582396"/>
            <a:ext cx="4594524" cy="634577"/>
          </a:xfrm>
          <a:prstGeom prst="rect">
            <a:avLst/>
          </a:prstGeom>
        </p:spPr>
        <p:txBody>
          <a:bodyPr vert="horz" lIns="45720" tIns="45720" rIns="45720" bIns="45720" rtlCol="0" anchor="ctr">
            <a:noAutofit/>
          </a:bodyPr>
          <a:lstStyle/>
          <a:p>
            <a:r>
              <a:rPr lang="en-US" dirty="0"/>
              <a:t>Click to edit master title style</a:t>
            </a:r>
          </a:p>
        </p:txBody>
      </p:sp>
    </p:spTree>
    <p:extLst>
      <p:ext uri="{BB962C8B-B14F-4D97-AF65-F5344CB8AC3E}">
        <p14:creationId xmlns:p14="http://schemas.microsoft.com/office/powerpoint/2010/main" val="301381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userDrawn="1">
          <p15:clr>
            <a:srgbClr val="FBAE40"/>
          </p15:clr>
        </p15:guide>
        <p15:guide id="2" pos="192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alf Page Midnight 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dirty="0">
              <a:solidFill>
                <a:srgbClr val="0D274D"/>
              </a:solidFill>
              <a:latin typeface="CiscoSansTT ExtraLight" panose="020B0303020201020303" pitchFamily="34" charset="0"/>
            </a:endParaRPr>
          </a:p>
        </p:txBody>
      </p:sp>
      <p:sp>
        <p:nvSpPr>
          <p:cNvPr id="2" name="Rectangle 1">
            <a:extLst>
              <a:ext uri="{FF2B5EF4-FFF2-40B4-BE49-F238E27FC236}">
                <a16:creationId xmlns:a16="http://schemas.microsoft.com/office/drawing/2014/main" id="{298433B5-A3AF-015C-FF50-9B6EFD4ED59C}"/>
              </a:ext>
            </a:extLst>
          </p:cNvPr>
          <p:cNvSpPr>
            <a:spLocks noChangeArrowheads="1"/>
          </p:cNvSpPr>
          <p:nvPr userDrawn="1"/>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dirty="0">
                <a:solidFill>
                  <a:schemeClr val="bg2"/>
                </a:solidFill>
                <a:latin typeface="+mn-lt"/>
                <a:ea typeface="+mn-ea"/>
                <a:cs typeface="CiscoSansTT Light" panose="020B0503020201020303" pitchFamily="34" charset="0"/>
              </a:rPr>
              <a:t>© 2023  Cisco and/or its affiliates. All rights reserved.   Cisco Confidential</a:t>
            </a:r>
          </a:p>
        </p:txBody>
      </p:sp>
      <p:pic>
        <p:nvPicPr>
          <p:cNvPr id="5" name="Picture 7">
            <a:extLst>
              <a:ext uri="{FF2B5EF4-FFF2-40B4-BE49-F238E27FC236}">
                <a16:creationId xmlns:a16="http://schemas.microsoft.com/office/drawing/2014/main" id="{D4B0C0A3-33C1-48B7-2BE2-945A09E048B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6" name="Text Placeholder 2">
            <a:extLst>
              <a:ext uri="{FF2B5EF4-FFF2-40B4-BE49-F238E27FC236}">
                <a16:creationId xmlns:a16="http://schemas.microsoft.com/office/drawing/2014/main" id="{128A24FB-C90E-8608-90DD-14467743B562}"/>
              </a:ext>
            </a:extLst>
          </p:cNvPr>
          <p:cNvSpPr>
            <a:spLocks noGrp="1"/>
          </p:cNvSpPr>
          <p:nvPr>
            <p:ph type="body" sz="quarter" idx="15" hasCustomPrompt="1"/>
          </p:nvPr>
        </p:nvSpPr>
        <p:spPr>
          <a:xfrm>
            <a:off x="621964" y="2565400"/>
            <a:ext cx="4572000" cy="2743200"/>
          </a:xfrm>
          <a:prstGeom prst="rect">
            <a:avLst/>
          </a:prstGeom>
        </p:spPr>
        <p:txBody>
          <a:bodyPr lIns="45720" tIns="45720" rIns="45720" bIns="45720"/>
          <a:lstStyle>
            <a:lvl1pPr marL="0" marR="0" indent="0" algn="l" defTabSz="912276" rtl="0" eaLnBrk="1" fontAlgn="base" latinLnBrk="0" hangingPunct="1">
              <a:lnSpc>
                <a:spcPct val="100000"/>
              </a:lnSpc>
              <a:spcBef>
                <a:spcPts val="0"/>
              </a:spcBef>
              <a:spcAft>
                <a:spcPts val="600"/>
              </a:spcAft>
              <a:buClr>
                <a:schemeClr val="tx2"/>
              </a:buClr>
              <a:buSzPct val="90000"/>
              <a:buFont typeface="Arial" panose="020B0604020202020204" pitchFamily="34" charset="0"/>
              <a:buNone/>
              <a:tabLst/>
              <a:defRPr sz="1600" b="0" i="0" baseline="0">
                <a:solidFill>
                  <a:schemeClr val="bg2"/>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a:t>
            </a:r>
            <a:r>
              <a:rPr lang="en-GB" dirty="0" err="1"/>
              <a:t>labore</a:t>
            </a:r>
            <a:r>
              <a:rPr lang="en-GB" dirty="0"/>
              <a:t>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et dolore.</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et dolore.</a:t>
            </a:r>
            <a:endParaRPr lang="en-GB" dirty="0"/>
          </a:p>
          <a:p>
            <a:pPr lvl="0"/>
            <a:endParaRPr lang="en-GB" dirty="0"/>
          </a:p>
        </p:txBody>
      </p:sp>
      <p:sp>
        <p:nvSpPr>
          <p:cNvPr id="3" name="Text Placeholder 2">
            <a:extLst>
              <a:ext uri="{FF2B5EF4-FFF2-40B4-BE49-F238E27FC236}">
                <a16:creationId xmlns:a16="http://schemas.microsoft.com/office/drawing/2014/main" id="{D696A67E-A1D7-9527-29EB-EF2FEEA57DB0}"/>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bg2"/>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Section title</a:t>
            </a:r>
          </a:p>
        </p:txBody>
      </p:sp>
      <p:sp>
        <p:nvSpPr>
          <p:cNvPr id="9" name="Title Placeholder 1">
            <a:extLst>
              <a:ext uri="{FF2B5EF4-FFF2-40B4-BE49-F238E27FC236}">
                <a16:creationId xmlns:a16="http://schemas.microsoft.com/office/drawing/2014/main" id="{958130C6-64C1-4324-51CC-4C096C99291A}"/>
              </a:ext>
            </a:extLst>
          </p:cNvPr>
          <p:cNvSpPr>
            <a:spLocks noGrp="1"/>
          </p:cNvSpPr>
          <p:nvPr>
            <p:ph type="title" hasCustomPrompt="1"/>
          </p:nvPr>
        </p:nvSpPr>
        <p:spPr>
          <a:xfrm>
            <a:off x="609602" y="1582396"/>
            <a:ext cx="4594524" cy="634577"/>
          </a:xfrm>
          <a:prstGeom prst="rect">
            <a:avLst/>
          </a:prstGeom>
        </p:spPr>
        <p:txBody>
          <a:bodyPr vert="horz" lIns="45720" tIns="45720" rIns="45720" bIns="45720" rtlCol="0" anchor="ctr">
            <a:noAutofit/>
          </a:bodyPr>
          <a:lstStyle>
            <a:lvl1pPr>
              <a:defRPr>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205669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userDrawn="1">
          <p15:clr>
            <a:srgbClr val="FBAE40"/>
          </p15:clr>
        </p15:guide>
        <p15:guide id="2" pos="192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alf Page White 1b">
    <p:bg>
      <p:bgPr>
        <a:solidFill>
          <a:schemeClr val="bg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1EFE848-FBF2-0C2C-70C7-541164BEA728}"/>
              </a:ext>
            </a:extLst>
          </p:cNvPr>
          <p:cNvSpPr/>
          <p:nvPr userDrawn="1"/>
        </p:nvSpPr>
        <p:spPr>
          <a:xfrm>
            <a:off x="6096000" y="0"/>
            <a:ext cx="6096000" cy="6858000"/>
          </a:xfrm>
          <a:prstGeom prst="rect">
            <a:avLst/>
          </a:prstGeom>
          <a:solidFill>
            <a:schemeClr val="bg2">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dirty="0">
              <a:solidFill>
                <a:srgbClr val="0D274D"/>
              </a:solidFill>
              <a:latin typeface="CiscoSansTT ExtraLight" panose="020B0303020201020303" pitchFamily="34" charset="0"/>
            </a:endParaRPr>
          </a:p>
        </p:txBody>
      </p:sp>
      <p:sp>
        <p:nvSpPr>
          <p:cNvPr id="2" name="Title Placeholder 1">
            <a:extLst>
              <a:ext uri="{FF2B5EF4-FFF2-40B4-BE49-F238E27FC236}">
                <a16:creationId xmlns:a16="http://schemas.microsoft.com/office/drawing/2014/main" id="{36BE0368-12F7-D52E-F159-299C7A027BAC}"/>
              </a:ext>
            </a:extLst>
          </p:cNvPr>
          <p:cNvSpPr txBox="1">
            <a:spLocks/>
          </p:cNvSpPr>
          <p:nvPr userDrawn="1"/>
        </p:nvSpPr>
        <p:spPr>
          <a:xfrm>
            <a:off x="609602" y="2389491"/>
            <a:ext cx="4594524" cy="1668780"/>
          </a:xfrm>
          <a:prstGeom prst="rect">
            <a:avLst/>
          </a:prstGeom>
        </p:spPr>
        <p:txBody>
          <a:bodyPr vert="horz" lIns="45720" tIns="45720" rIns="45720" bIns="45720" rtlCol="0" anchor="ctr">
            <a:noAutofit/>
          </a:bodyPr>
          <a:lstStyle>
            <a:lvl1pPr algn="l" defTabSz="912276" rtl="0" eaLnBrk="1" fontAlgn="base" hangingPunct="1">
              <a:lnSpc>
                <a:spcPct val="80000"/>
              </a:lnSpc>
              <a:spcBef>
                <a:spcPct val="0"/>
              </a:spcBef>
              <a:spcAft>
                <a:spcPct val="0"/>
              </a:spcAft>
              <a:defRPr lang="en-US" sz="4400" b="0" i="0" u="none" kern="1200">
                <a:solidFill>
                  <a:schemeClr val="accent1"/>
                </a:solidFill>
                <a:latin typeface="+mj-lt"/>
                <a:ea typeface="CiscoSansTT Thin" charset="0"/>
                <a:cs typeface="CiscoSansTT Thin" charset="0"/>
              </a:defRPr>
            </a:lvl1pPr>
            <a:lvl2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9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90"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8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79"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9pPr>
          </a:lstStyle>
          <a:p>
            <a:r>
              <a:rPr lang="en-US" dirty="0">
                <a:solidFill>
                  <a:schemeClr val="bg1"/>
                </a:solidFill>
              </a:rPr>
              <a:t>Click to edit master title style</a:t>
            </a:r>
          </a:p>
        </p:txBody>
      </p:sp>
    </p:spTree>
    <p:extLst>
      <p:ext uri="{BB962C8B-B14F-4D97-AF65-F5344CB8AC3E}">
        <p14:creationId xmlns:p14="http://schemas.microsoft.com/office/powerpoint/2010/main" val="1482674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userDrawn="1">
          <p15:clr>
            <a:srgbClr val="FBAE40"/>
          </p15:clr>
        </p15:guide>
        <p15:guide id="2" pos="192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Left Midnight">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10972800" cy="1504200"/>
          </a:xfrm>
          <a:prstGeom prst="rect">
            <a:avLst/>
          </a:prstGeom>
          <a:noFill/>
        </p:spPr>
        <p:txBody>
          <a:bodyPr lIns="45720" tIns="45720" rIns="45720" bIns="45720" anchor="b" anchorCtr="0"/>
          <a:lstStyle>
            <a:lvl1pPr marL="0" indent="0" algn="l">
              <a:lnSpc>
                <a:spcPct val="90000"/>
              </a:lnSpc>
              <a:buFont typeface="Arial" panose="020B0604020202020204" pitchFamily="34" charset="0"/>
              <a:buNone/>
              <a:defRPr sz="5400" b="0" i="0" spc="0" baseline="0">
                <a:solidFill>
                  <a:schemeClr val="accent1"/>
                </a:solidFill>
                <a:latin typeface="+mj-lt"/>
                <a:cs typeface="CiscoSansTT ExtraLight"/>
              </a:defRPr>
            </a:lvl1pPr>
          </a:lstStyle>
          <a:p>
            <a:r>
              <a:rPr lang="en-GB" dirty="0"/>
              <a:t>Presentation title</a:t>
            </a:r>
            <a:endParaRPr lang="en-US" dirty="0"/>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10972800" cy="398668"/>
          </a:xfrm>
          <a:prstGeom prst="rect">
            <a:avLst/>
          </a:prstGeom>
          <a:noFill/>
        </p:spPr>
        <p:txBody>
          <a:bodyPr lIns="45720" tIns="45720" rIns="45720" bIns="45720">
            <a:noAutofit/>
          </a:bodyPr>
          <a:lstStyle>
            <a:lvl1pPr marL="0" indent="0" algn="l">
              <a:buFont typeface="Arial" panose="020B0604020202020204" pitchFamily="34" charset="0"/>
              <a:buNone/>
              <a:defRPr sz="2400" b="0" i="0" baseline="0">
                <a:solidFill>
                  <a:schemeClr val="accent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10972800" cy="548640"/>
          </a:xfrm>
          <a:prstGeom prst="rect">
            <a:avLst/>
          </a:prstGeom>
          <a:noFill/>
        </p:spPr>
        <p:txBody>
          <a:bodyPr lIns="45720" tIns="45720" rIns="45720" bIns="45720" anchor="t" anchorCtr="0">
            <a:noAutofit/>
          </a:bodyPr>
          <a:lstStyle>
            <a:lvl1pPr marL="0" indent="0" algn="l">
              <a:lnSpc>
                <a:spcPct val="100000"/>
              </a:lnSpc>
              <a:spcBef>
                <a:spcPts val="0"/>
              </a:spcBef>
              <a:spcAft>
                <a:spcPts val="0"/>
              </a:spcAft>
              <a:buNone/>
              <a:defRPr sz="1600" b="0" i="0">
                <a:solidFill>
                  <a:schemeClr val="bg2"/>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dirty="0"/>
              <a:t>Speaker name, Speaker title </a:t>
            </a:r>
            <a:br>
              <a:rPr lang="en-GB" dirty="0"/>
            </a:br>
            <a:r>
              <a:rPr lang="en-GB" dirty="0"/>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10972800" cy="287338"/>
          </a:xfrm>
          <a:prstGeom prst="rect">
            <a:avLst/>
          </a:prstGeom>
        </p:spPr>
        <p:txBody>
          <a:bodyPr lIns="45720" rIns="45720"/>
          <a:lstStyle>
            <a:lvl1pPr marL="0" indent="0">
              <a:spcBef>
                <a:spcPts val="0"/>
              </a:spcBef>
              <a:buNone/>
              <a:defRPr sz="1400">
                <a:solidFill>
                  <a:schemeClr val="bg2"/>
                </a:solidFill>
                <a:latin typeface="+mn-lt"/>
              </a:defRPr>
            </a:lvl1pPr>
          </a:lstStyle>
          <a:p>
            <a:r>
              <a:rPr lang="en-GB" dirty="0"/>
              <a:t>Date</a:t>
            </a:r>
          </a:p>
        </p:txBody>
      </p:sp>
    </p:spTree>
    <p:extLst>
      <p:ext uri="{BB962C8B-B14F-4D97-AF65-F5344CB8AC3E}">
        <p14:creationId xmlns:p14="http://schemas.microsoft.com/office/powerpoint/2010/main" val="1107508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alf Page Sky 1b">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6085211" y="0"/>
            <a:ext cx="610678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dirty="0">
              <a:solidFill>
                <a:srgbClr val="0D274D"/>
              </a:solidFill>
              <a:latin typeface="CiscoSansTT ExtraLight" panose="020B0303020201020303" pitchFamily="34" charset="0"/>
            </a:endParaRPr>
          </a:p>
        </p:txBody>
      </p:sp>
      <p:sp>
        <p:nvSpPr>
          <p:cNvPr id="2" name="Title Placeholder 1">
            <a:extLst>
              <a:ext uri="{FF2B5EF4-FFF2-40B4-BE49-F238E27FC236}">
                <a16:creationId xmlns:a16="http://schemas.microsoft.com/office/drawing/2014/main" id="{0FD046DA-7F8D-D93E-4767-7220FA5FC771}"/>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542873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userDrawn="1">
          <p15:clr>
            <a:srgbClr val="FBAE40"/>
          </p15:clr>
        </p15:guide>
        <p15:guide id="2" pos="19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alf Page Midnight 1b">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6085211" y="0"/>
            <a:ext cx="610678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dirty="0">
              <a:solidFill>
                <a:srgbClr val="0D274D"/>
              </a:solidFill>
              <a:latin typeface="CiscoSansTT ExtraLight" panose="020B0303020201020303" pitchFamily="34" charset="0"/>
            </a:endParaRPr>
          </a:p>
        </p:txBody>
      </p:sp>
      <p:sp>
        <p:nvSpPr>
          <p:cNvPr id="5" name="Rectangle 4">
            <a:extLst>
              <a:ext uri="{FF2B5EF4-FFF2-40B4-BE49-F238E27FC236}">
                <a16:creationId xmlns:a16="http://schemas.microsoft.com/office/drawing/2014/main" id="{BC2B0B16-6FD5-BE2F-C1B8-70937A5FE1F5}"/>
              </a:ext>
            </a:extLst>
          </p:cNvPr>
          <p:cNvSpPr>
            <a:spLocks noChangeArrowheads="1"/>
          </p:cNvSpPr>
          <p:nvPr userDrawn="1"/>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dirty="0">
                <a:solidFill>
                  <a:schemeClr val="bg2"/>
                </a:solidFill>
                <a:latin typeface="+mn-lt"/>
                <a:ea typeface="+mn-ea"/>
                <a:cs typeface="CiscoSansTT Light" panose="020B0503020201020303" pitchFamily="34" charset="0"/>
              </a:rPr>
              <a:t>© 2023  Cisco and/or its affiliates. All rights reserved.   Cisco Confidential</a:t>
            </a:r>
          </a:p>
        </p:txBody>
      </p:sp>
      <p:pic>
        <p:nvPicPr>
          <p:cNvPr id="6" name="Picture 7">
            <a:extLst>
              <a:ext uri="{FF2B5EF4-FFF2-40B4-BE49-F238E27FC236}">
                <a16:creationId xmlns:a16="http://schemas.microsoft.com/office/drawing/2014/main" id="{FD8D3F5B-9B87-E1E6-0BC7-F47655028AA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2" name="Title Placeholder 1">
            <a:extLst>
              <a:ext uri="{FF2B5EF4-FFF2-40B4-BE49-F238E27FC236}">
                <a16:creationId xmlns:a16="http://schemas.microsoft.com/office/drawing/2014/main" id="{5CF32D2A-AF9C-9AB4-07AC-81C3BE77627E}"/>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140406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userDrawn="1">
          <p15:clr>
            <a:srgbClr val="FBAE40"/>
          </p15:clr>
        </p15:guide>
        <p15:guide id="2" pos="192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alf Page White 2">
    <p:bg>
      <p:bgPr>
        <a:solidFill>
          <a:schemeClr val="bg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54B198-906C-DED8-39CD-143C051E0AB8}"/>
              </a:ext>
            </a:extLst>
          </p:cNvPr>
          <p:cNvSpPr/>
          <p:nvPr userDrawn="1"/>
        </p:nvSpPr>
        <p:spPr>
          <a:xfrm>
            <a:off x="6096000" y="0"/>
            <a:ext cx="6096000" cy="6858000"/>
          </a:xfrm>
          <a:prstGeom prst="rect">
            <a:avLst/>
          </a:prstGeom>
          <a:solidFill>
            <a:schemeClr val="bg2">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dirty="0">
              <a:solidFill>
                <a:srgbClr val="0D274D"/>
              </a:solidFill>
              <a:latin typeface="CiscoSansTT ExtraLight" panose="020B0303020201020303" pitchFamily="34" charset="0"/>
            </a:endParaRPr>
          </a:p>
        </p:txBody>
      </p:sp>
      <p:sp>
        <p:nvSpPr>
          <p:cNvPr id="4" name="Text Placeholder 2">
            <a:extLst>
              <a:ext uri="{FF2B5EF4-FFF2-40B4-BE49-F238E27FC236}">
                <a16:creationId xmlns:a16="http://schemas.microsoft.com/office/drawing/2014/main" id="{46340164-DEFF-0BA4-370E-859A0468D0FC}"/>
              </a:ext>
            </a:extLst>
          </p:cNvPr>
          <p:cNvSpPr>
            <a:spLocks noGrp="1"/>
          </p:cNvSpPr>
          <p:nvPr>
            <p:ph type="body" sz="quarter" idx="15" hasCustomPrompt="1"/>
          </p:nvPr>
        </p:nvSpPr>
        <p:spPr>
          <a:xfrm>
            <a:off x="6722910" y="736600"/>
            <a:ext cx="4842181" cy="5384799"/>
          </a:xfrm>
          <a:prstGeom prst="rect">
            <a:avLst/>
          </a:prstGeom>
        </p:spPr>
        <p:txBody>
          <a:bodyPr lIns="45720" tIns="45720" rIns="45720" bIns="45720" anchor="ctr"/>
          <a:lstStyle>
            <a:lvl1pPr marL="0" marR="0" indent="0" algn="l" defTabSz="912276" rtl="0" eaLnBrk="1" fontAlgn="base" latinLnBrk="0" hangingPunct="1">
              <a:lnSpc>
                <a:spcPct val="95000"/>
              </a:lnSpc>
              <a:spcBef>
                <a:spcPts val="0"/>
              </a:spcBef>
              <a:spcAft>
                <a:spcPts val="14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p:txBody>
      </p:sp>
      <p:sp>
        <p:nvSpPr>
          <p:cNvPr id="8" name="Title Placeholder 1">
            <a:extLst>
              <a:ext uri="{FF2B5EF4-FFF2-40B4-BE49-F238E27FC236}">
                <a16:creationId xmlns:a16="http://schemas.microsoft.com/office/drawing/2014/main" id="{C99E3E55-8166-7139-C253-102273D3657C}"/>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dirty="0"/>
              <a:t>Click to edit master title style</a:t>
            </a:r>
          </a:p>
        </p:txBody>
      </p:sp>
    </p:spTree>
    <p:extLst>
      <p:ext uri="{BB962C8B-B14F-4D97-AF65-F5344CB8AC3E}">
        <p14:creationId xmlns:p14="http://schemas.microsoft.com/office/powerpoint/2010/main" val="374317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userDrawn="1">
          <p15:clr>
            <a:srgbClr val="FBAE40"/>
          </p15:clr>
        </p15:guide>
        <p15:guide id="2" pos="192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alf Page Sky 2">
    <p:bg>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dirty="0">
              <a:solidFill>
                <a:srgbClr val="0D274D"/>
              </a:solidFill>
              <a:latin typeface="CiscoSansTT ExtraLight" panose="020B0303020201020303" pitchFamily="34" charset="0"/>
            </a:endParaRPr>
          </a:p>
        </p:txBody>
      </p:sp>
      <p:sp>
        <p:nvSpPr>
          <p:cNvPr id="19" name="Text Placeholder 2">
            <a:extLst>
              <a:ext uri="{FF2B5EF4-FFF2-40B4-BE49-F238E27FC236}">
                <a16:creationId xmlns:a16="http://schemas.microsoft.com/office/drawing/2014/main" id="{12102193-3492-4BAB-8F98-FC7C55191E4D}"/>
              </a:ext>
            </a:extLst>
          </p:cNvPr>
          <p:cNvSpPr>
            <a:spLocks noGrp="1"/>
          </p:cNvSpPr>
          <p:nvPr>
            <p:ph type="body" sz="quarter" idx="15" hasCustomPrompt="1"/>
          </p:nvPr>
        </p:nvSpPr>
        <p:spPr>
          <a:xfrm>
            <a:off x="6722910" y="736600"/>
            <a:ext cx="4842181" cy="5384799"/>
          </a:xfrm>
          <a:prstGeom prst="rect">
            <a:avLst/>
          </a:prstGeom>
        </p:spPr>
        <p:txBody>
          <a:bodyPr lIns="45720" tIns="45720" rIns="45720" bIns="45720" anchor="ctr"/>
          <a:lstStyle>
            <a:lvl1pPr marL="0" marR="0" indent="0" algn="l" defTabSz="912276" rtl="0" eaLnBrk="1" fontAlgn="base" latinLnBrk="0" hangingPunct="1">
              <a:lnSpc>
                <a:spcPct val="95000"/>
              </a:lnSpc>
              <a:spcBef>
                <a:spcPts val="0"/>
              </a:spcBef>
              <a:spcAft>
                <a:spcPts val="14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p:txBody>
      </p:sp>
      <p:sp>
        <p:nvSpPr>
          <p:cNvPr id="8" name="Title Placeholder 1">
            <a:extLst>
              <a:ext uri="{FF2B5EF4-FFF2-40B4-BE49-F238E27FC236}">
                <a16:creationId xmlns:a16="http://schemas.microsoft.com/office/drawing/2014/main" id="{1678C93B-D86B-F551-9504-47EEC4B636AB}"/>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dirty="0"/>
              <a:t>Click to edit master title style</a:t>
            </a:r>
          </a:p>
        </p:txBody>
      </p:sp>
    </p:spTree>
    <p:extLst>
      <p:ext uri="{BB962C8B-B14F-4D97-AF65-F5344CB8AC3E}">
        <p14:creationId xmlns:p14="http://schemas.microsoft.com/office/powerpoint/2010/main" val="1458135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userDrawn="1">
          <p15:clr>
            <a:srgbClr val="FBAE40"/>
          </p15:clr>
        </p15:guide>
        <p15:guide id="2" pos="192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alf Page Midnight 2">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2B0B16-6FD5-BE2F-C1B8-70937A5FE1F5}"/>
              </a:ext>
            </a:extLst>
          </p:cNvPr>
          <p:cNvSpPr>
            <a:spLocks noChangeArrowheads="1"/>
          </p:cNvSpPr>
          <p:nvPr userDrawn="1"/>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dirty="0">
                <a:solidFill>
                  <a:schemeClr val="bg2"/>
                </a:solidFill>
                <a:latin typeface="+mn-lt"/>
                <a:ea typeface="+mn-ea"/>
                <a:cs typeface="CiscoSansTT Light" panose="020B0503020201020303" pitchFamily="34" charset="0"/>
              </a:rPr>
              <a:t>© 2023  Cisco and/or its affiliates. All rights reserved.   Cisco Confidential</a:t>
            </a:r>
          </a:p>
        </p:txBody>
      </p:sp>
      <p:pic>
        <p:nvPicPr>
          <p:cNvPr id="6" name="Picture 7">
            <a:extLst>
              <a:ext uri="{FF2B5EF4-FFF2-40B4-BE49-F238E27FC236}">
                <a16:creationId xmlns:a16="http://schemas.microsoft.com/office/drawing/2014/main" id="{FD8D3F5B-9B87-E1E6-0BC7-F47655028AA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2" name="Rectangle 1">
            <a:extLst>
              <a:ext uri="{FF2B5EF4-FFF2-40B4-BE49-F238E27FC236}">
                <a16:creationId xmlns:a16="http://schemas.microsoft.com/office/drawing/2014/main" id="{9F336399-B83B-D450-D7E9-D04E0D0AE3D1}"/>
              </a:ext>
            </a:extLst>
          </p:cNvPr>
          <p:cNvSpPr/>
          <p:nvPr userDrawn="1"/>
        </p:nvSpPr>
        <p:spPr>
          <a:xfrm>
            <a:off x="6096000" y="0"/>
            <a:ext cx="6096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dirty="0">
              <a:solidFill>
                <a:srgbClr val="0D274D"/>
              </a:solidFill>
              <a:latin typeface="CiscoSansTT ExtraLight" panose="020B0303020201020303" pitchFamily="34" charset="0"/>
            </a:endParaRPr>
          </a:p>
        </p:txBody>
      </p:sp>
      <p:sp>
        <p:nvSpPr>
          <p:cNvPr id="3" name="Text Placeholder 2">
            <a:extLst>
              <a:ext uri="{FF2B5EF4-FFF2-40B4-BE49-F238E27FC236}">
                <a16:creationId xmlns:a16="http://schemas.microsoft.com/office/drawing/2014/main" id="{27C7D05B-CC63-FBAA-768B-D092C4B24200}"/>
              </a:ext>
            </a:extLst>
          </p:cNvPr>
          <p:cNvSpPr>
            <a:spLocks noGrp="1"/>
          </p:cNvSpPr>
          <p:nvPr>
            <p:ph type="body" sz="quarter" idx="15" hasCustomPrompt="1"/>
          </p:nvPr>
        </p:nvSpPr>
        <p:spPr>
          <a:xfrm>
            <a:off x="6722910" y="736600"/>
            <a:ext cx="4842181" cy="5384799"/>
          </a:xfrm>
          <a:prstGeom prst="rect">
            <a:avLst/>
          </a:prstGeom>
        </p:spPr>
        <p:txBody>
          <a:bodyPr lIns="45720" tIns="45720" rIns="45720" bIns="45720" anchor="ctr"/>
          <a:lstStyle>
            <a:lvl1pPr marL="0" marR="0" indent="0" algn="l" defTabSz="912276" rtl="0" eaLnBrk="1" fontAlgn="base" latinLnBrk="0" hangingPunct="1">
              <a:lnSpc>
                <a:spcPct val="95000"/>
              </a:lnSpc>
              <a:spcBef>
                <a:spcPts val="0"/>
              </a:spcBef>
              <a:spcAft>
                <a:spcPts val="14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p:txBody>
      </p:sp>
      <p:sp>
        <p:nvSpPr>
          <p:cNvPr id="11" name="Title Placeholder 1">
            <a:extLst>
              <a:ext uri="{FF2B5EF4-FFF2-40B4-BE49-F238E27FC236}">
                <a16:creationId xmlns:a16="http://schemas.microsoft.com/office/drawing/2014/main" id="{B356B89E-D2D7-929C-273F-CBC73FF73B68}"/>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424947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userDrawn="1">
          <p15:clr>
            <a:srgbClr val="FBAE40"/>
          </p15:clr>
        </p15:guide>
        <p15:guide id="2" pos="192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alf Page White 3">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D61106-D3DD-0F37-EFE8-57DD295D000B}"/>
              </a:ext>
            </a:extLst>
          </p:cNvPr>
          <p:cNvSpPr/>
          <p:nvPr userDrawn="1"/>
        </p:nvSpPr>
        <p:spPr>
          <a:xfrm>
            <a:off x="6096000" y="0"/>
            <a:ext cx="6096000" cy="6858000"/>
          </a:xfrm>
          <a:prstGeom prst="rect">
            <a:avLst/>
          </a:prstGeom>
          <a:solidFill>
            <a:schemeClr val="bg2">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a:extLst>
              <a:ext uri="{FF2B5EF4-FFF2-40B4-BE49-F238E27FC236}">
                <a16:creationId xmlns:a16="http://schemas.microsoft.com/office/drawing/2014/main" id="{0496D4BA-1A90-CD12-46A7-BEFF3610D8BF}"/>
              </a:ext>
            </a:extLst>
          </p:cNvPr>
          <p:cNvSpPr>
            <a:spLocks noGrp="1"/>
          </p:cNvSpPr>
          <p:nvPr>
            <p:ph type="body" sz="quarter" idx="21" hasCustomPrompt="1"/>
          </p:nvPr>
        </p:nvSpPr>
        <p:spPr>
          <a:xfrm>
            <a:off x="6720840" y="746203"/>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16" name="Text Placeholder 2">
            <a:extLst>
              <a:ext uri="{FF2B5EF4-FFF2-40B4-BE49-F238E27FC236}">
                <a16:creationId xmlns:a16="http://schemas.microsoft.com/office/drawing/2014/main" id="{E5754773-B320-74FF-360B-AE12573C9FE6}"/>
              </a:ext>
            </a:extLst>
          </p:cNvPr>
          <p:cNvSpPr>
            <a:spLocks noGrp="1"/>
          </p:cNvSpPr>
          <p:nvPr>
            <p:ph type="body" sz="quarter" idx="24" hasCustomPrompt="1"/>
          </p:nvPr>
        </p:nvSpPr>
        <p:spPr>
          <a:xfrm>
            <a:off x="6720840" y="2605600"/>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18" name="Text Placeholder 2">
            <a:extLst>
              <a:ext uri="{FF2B5EF4-FFF2-40B4-BE49-F238E27FC236}">
                <a16:creationId xmlns:a16="http://schemas.microsoft.com/office/drawing/2014/main" id="{0E77DDFA-F376-BD29-5DEA-72F5308CBF7A}"/>
              </a:ext>
            </a:extLst>
          </p:cNvPr>
          <p:cNvSpPr>
            <a:spLocks noGrp="1"/>
          </p:cNvSpPr>
          <p:nvPr>
            <p:ph type="body" sz="quarter" idx="26" hasCustomPrompt="1"/>
          </p:nvPr>
        </p:nvSpPr>
        <p:spPr>
          <a:xfrm>
            <a:off x="6720840" y="4464997"/>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19" name="Text Placeholder 2">
            <a:extLst>
              <a:ext uri="{FF2B5EF4-FFF2-40B4-BE49-F238E27FC236}">
                <a16:creationId xmlns:a16="http://schemas.microsoft.com/office/drawing/2014/main" id="{12102193-3492-4BAB-8F98-FC7C55191E4D}"/>
              </a:ext>
            </a:extLst>
          </p:cNvPr>
          <p:cNvSpPr>
            <a:spLocks noGrp="1"/>
          </p:cNvSpPr>
          <p:nvPr>
            <p:ph type="body" sz="quarter" idx="15" hasCustomPrompt="1"/>
          </p:nvPr>
        </p:nvSpPr>
        <p:spPr>
          <a:xfrm>
            <a:off x="6720840" y="1246523"/>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p:txBody>
      </p:sp>
      <p:sp>
        <p:nvSpPr>
          <p:cNvPr id="20" name="Text Placeholder 2">
            <a:extLst>
              <a:ext uri="{FF2B5EF4-FFF2-40B4-BE49-F238E27FC236}">
                <a16:creationId xmlns:a16="http://schemas.microsoft.com/office/drawing/2014/main" id="{0A6491F4-97AD-1094-3D4C-75416A30CE37}"/>
              </a:ext>
            </a:extLst>
          </p:cNvPr>
          <p:cNvSpPr>
            <a:spLocks noGrp="1"/>
          </p:cNvSpPr>
          <p:nvPr>
            <p:ph type="body" sz="quarter" idx="28" hasCustomPrompt="1"/>
          </p:nvPr>
        </p:nvSpPr>
        <p:spPr>
          <a:xfrm>
            <a:off x="6720840" y="3105920"/>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p:txBody>
      </p:sp>
      <p:sp>
        <p:nvSpPr>
          <p:cNvPr id="23" name="Text Placeholder 2">
            <a:extLst>
              <a:ext uri="{FF2B5EF4-FFF2-40B4-BE49-F238E27FC236}">
                <a16:creationId xmlns:a16="http://schemas.microsoft.com/office/drawing/2014/main" id="{792FD8C7-8C8B-6909-C32B-EAA567C1FEF3}"/>
              </a:ext>
            </a:extLst>
          </p:cNvPr>
          <p:cNvSpPr>
            <a:spLocks noGrp="1"/>
          </p:cNvSpPr>
          <p:nvPr>
            <p:ph type="body" sz="quarter" idx="29" hasCustomPrompt="1"/>
          </p:nvPr>
        </p:nvSpPr>
        <p:spPr>
          <a:xfrm>
            <a:off x="6720840" y="4965316"/>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p:txBody>
      </p:sp>
      <p:sp>
        <p:nvSpPr>
          <p:cNvPr id="2" name="Text Placeholder 2">
            <a:extLst>
              <a:ext uri="{FF2B5EF4-FFF2-40B4-BE49-F238E27FC236}">
                <a16:creationId xmlns:a16="http://schemas.microsoft.com/office/drawing/2014/main" id="{D97C18FD-8F1B-2986-B145-F4D51FBC379A}"/>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Section title</a:t>
            </a:r>
          </a:p>
        </p:txBody>
      </p:sp>
      <p:sp>
        <p:nvSpPr>
          <p:cNvPr id="9" name="Title Placeholder 1">
            <a:extLst>
              <a:ext uri="{FF2B5EF4-FFF2-40B4-BE49-F238E27FC236}">
                <a16:creationId xmlns:a16="http://schemas.microsoft.com/office/drawing/2014/main" id="{88961B96-5529-2E18-4428-44E2322295AB}"/>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dirty="0"/>
              <a:t>Click to edit master title style</a:t>
            </a:r>
          </a:p>
        </p:txBody>
      </p:sp>
    </p:spTree>
    <p:extLst>
      <p:ext uri="{BB962C8B-B14F-4D97-AF65-F5344CB8AC3E}">
        <p14:creationId xmlns:p14="http://schemas.microsoft.com/office/powerpoint/2010/main" val="309665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userDrawn="1">
          <p15:clr>
            <a:srgbClr val="FBAE40"/>
          </p15:clr>
        </p15:guide>
        <p15:guide id="2" pos="192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alf Page Sky 3">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FA5D03-02A4-EA4A-094B-A8B636BEEA62}"/>
              </a:ext>
            </a:extLst>
          </p:cNvPr>
          <p:cNvSpPr/>
          <p:nvPr userDrawn="1"/>
        </p:nvSpPr>
        <p:spPr>
          <a:xfrm>
            <a:off x="6096000" y="0"/>
            <a:ext cx="6096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2">
            <a:extLst>
              <a:ext uri="{FF2B5EF4-FFF2-40B4-BE49-F238E27FC236}">
                <a16:creationId xmlns:a16="http://schemas.microsoft.com/office/drawing/2014/main" id="{BAE8E5E8-2C0F-35E1-4BBC-22A54E53D007}"/>
              </a:ext>
            </a:extLst>
          </p:cNvPr>
          <p:cNvSpPr>
            <a:spLocks noGrp="1"/>
          </p:cNvSpPr>
          <p:nvPr>
            <p:ph type="body" sz="quarter" idx="21" hasCustomPrompt="1"/>
          </p:nvPr>
        </p:nvSpPr>
        <p:spPr>
          <a:xfrm>
            <a:off x="6720840" y="746203"/>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7" name="Text Placeholder 2">
            <a:extLst>
              <a:ext uri="{FF2B5EF4-FFF2-40B4-BE49-F238E27FC236}">
                <a16:creationId xmlns:a16="http://schemas.microsoft.com/office/drawing/2014/main" id="{B8CA8218-1F96-926F-0917-A1DA9EC3D62E}"/>
              </a:ext>
            </a:extLst>
          </p:cNvPr>
          <p:cNvSpPr>
            <a:spLocks noGrp="1"/>
          </p:cNvSpPr>
          <p:nvPr>
            <p:ph type="body" sz="quarter" idx="24" hasCustomPrompt="1"/>
          </p:nvPr>
        </p:nvSpPr>
        <p:spPr>
          <a:xfrm>
            <a:off x="6720840" y="2605600"/>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8" name="Text Placeholder 2">
            <a:extLst>
              <a:ext uri="{FF2B5EF4-FFF2-40B4-BE49-F238E27FC236}">
                <a16:creationId xmlns:a16="http://schemas.microsoft.com/office/drawing/2014/main" id="{5DA6A0B3-3F42-9922-BAAE-F792CABE6A62}"/>
              </a:ext>
            </a:extLst>
          </p:cNvPr>
          <p:cNvSpPr>
            <a:spLocks noGrp="1"/>
          </p:cNvSpPr>
          <p:nvPr>
            <p:ph type="body" sz="quarter" idx="26" hasCustomPrompt="1"/>
          </p:nvPr>
        </p:nvSpPr>
        <p:spPr>
          <a:xfrm>
            <a:off x="6720840" y="4464997"/>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9" name="Text Placeholder 2">
            <a:extLst>
              <a:ext uri="{FF2B5EF4-FFF2-40B4-BE49-F238E27FC236}">
                <a16:creationId xmlns:a16="http://schemas.microsoft.com/office/drawing/2014/main" id="{A0A54D0A-2CB9-C133-9718-79E64013583A}"/>
              </a:ext>
            </a:extLst>
          </p:cNvPr>
          <p:cNvSpPr>
            <a:spLocks noGrp="1"/>
          </p:cNvSpPr>
          <p:nvPr>
            <p:ph type="body" sz="quarter" idx="15" hasCustomPrompt="1"/>
          </p:nvPr>
        </p:nvSpPr>
        <p:spPr>
          <a:xfrm>
            <a:off x="6720840" y="1246523"/>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p:txBody>
      </p:sp>
      <p:sp>
        <p:nvSpPr>
          <p:cNvPr id="10" name="Text Placeholder 2">
            <a:extLst>
              <a:ext uri="{FF2B5EF4-FFF2-40B4-BE49-F238E27FC236}">
                <a16:creationId xmlns:a16="http://schemas.microsoft.com/office/drawing/2014/main" id="{FE7857C7-CFC6-7ADB-633F-1D3BDB556DC3}"/>
              </a:ext>
            </a:extLst>
          </p:cNvPr>
          <p:cNvSpPr>
            <a:spLocks noGrp="1"/>
          </p:cNvSpPr>
          <p:nvPr>
            <p:ph type="body" sz="quarter" idx="28" hasCustomPrompt="1"/>
          </p:nvPr>
        </p:nvSpPr>
        <p:spPr>
          <a:xfrm>
            <a:off x="6720840" y="3105920"/>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p:txBody>
      </p:sp>
      <p:sp>
        <p:nvSpPr>
          <p:cNvPr id="11" name="Text Placeholder 2">
            <a:extLst>
              <a:ext uri="{FF2B5EF4-FFF2-40B4-BE49-F238E27FC236}">
                <a16:creationId xmlns:a16="http://schemas.microsoft.com/office/drawing/2014/main" id="{3956A5C8-C1EE-D5F1-1FDE-C826F9C25E53}"/>
              </a:ext>
            </a:extLst>
          </p:cNvPr>
          <p:cNvSpPr>
            <a:spLocks noGrp="1"/>
          </p:cNvSpPr>
          <p:nvPr>
            <p:ph type="body" sz="quarter" idx="29" hasCustomPrompt="1"/>
          </p:nvPr>
        </p:nvSpPr>
        <p:spPr>
          <a:xfrm>
            <a:off x="6720840" y="4965316"/>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p:txBody>
      </p:sp>
      <p:sp>
        <p:nvSpPr>
          <p:cNvPr id="4" name="Text Placeholder 2">
            <a:extLst>
              <a:ext uri="{FF2B5EF4-FFF2-40B4-BE49-F238E27FC236}">
                <a16:creationId xmlns:a16="http://schemas.microsoft.com/office/drawing/2014/main" id="{596C5BB2-EAA0-1030-EEEE-5D28A08C67B0}"/>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Section title</a:t>
            </a:r>
          </a:p>
        </p:txBody>
      </p:sp>
      <p:sp>
        <p:nvSpPr>
          <p:cNvPr id="14" name="Title Placeholder 1">
            <a:extLst>
              <a:ext uri="{FF2B5EF4-FFF2-40B4-BE49-F238E27FC236}">
                <a16:creationId xmlns:a16="http://schemas.microsoft.com/office/drawing/2014/main" id="{09AC8211-966A-8BD9-DA4C-39DC7380ADE0}"/>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dirty="0"/>
              <a:t>Click to edit master title style</a:t>
            </a:r>
          </a:p>
        </p:txBody>
      </p:sp>
    </p:spTree>
    <p:extLst>
      <p:ext uri="{BB962C8B-B14F-4D97-AF65-F5344CB8AC3E}">
        <p14:creationId xmlns:p14="http://schemas.microsoft.com/office/powerpoint/2010/main" val="172353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userDrawn="1">
          <p15:clr>
            <a:srgbClr val="FBAE40"/>
          </p15:clr>
        </p15:guide>
        <p15:guide id="2" pos="192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alf Page Midnight 3">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41C29C-6FEC-2B4F-8596-2BF88EE08B54}"/>
              </a:ext>
            </a:extLst>
          </p:cNvPr>
          <p:cNvSpPr>
            <a:spLocks noChangeArrowheads="1"/>
          </p:cNvSpPr>
          <p:nvPr userDrawn="1"/>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dirty="0">
                <a:solidFill>
                  <a:schemeClr val="bg2"/>
                </a:solidFill>
                <a:latin typeface="+mn-lt"/>
                <a:ea typeface="+mn-ea"/>
                <a:cs typeface="CiscoSansTT Light" panose="020B0503020201020303" pitchFamily="34" charset="0"/>
              </a:rPr>
              <a:t>© 2023  Cisco and/or its affiliates. All rights reserved.   Cisco Confidential</a:t>
            </a:r>
          </a:p>
        </p:txBody>
      </p:sp>
      <p:pic>
        <p:nvPicPr>
          <p:cNvPr id="3" name="Picture 7">
            <a:extLst>
              <a:ext uri="{FF2B5EF4-FFF2-40B4-BE49-F238E27FC236}">
                <a16:creationId xmlns:a16="http://schemas.microsoft.com/office/drawing/2014/main" id="{293D168C-8A00-4D1A-279C-0D2E586D4D17}"/>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5" name="Rectangle 4">
            <a:extLst>
              <a:ext uri="{FF2B5EF4-FFF2-40B4-BE49-F238E27FC236}">
                <a16:creationId xmlns:a16="http://schemas.microsoft.com/office/drawing/2014/main" id="{C185D6C4-923D-0A37-5765-F4FFA48FC1C2}"/>
              </a:ext>
            </a:extLst>
          </p:cNvPr>
          <p:cNvSpPr/>
          <p:nvPr userDrawn="1"/>
        </p:nvSpPr>
        <p:spPr>
          <a:xfrm>
            <a:off x="6096000" y="0"/>
            <a:ext cx="6096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 Placeholder 2">
            <a:extLst>
              <a:ext uri="{FF2B5EF4-FFF2-40B4-BE49-F238E27FC236}">
                <a16:creationId xmlns:a16="http://schemas.microsoft.com/office/drawing/2014/main" id="{15B3E190-93EE-235A-0F6B-07C04E09A1D3}"/>
              </a:ext>
            </a:extLst>
          </p:cNvPr>
          <p:cNvSpPr>
            <a:spLocks noGrp="1"/>
          </p:cNvSpPr>
          <p:nvPr>
            <p:ph type="body" sz="quarter" idx="21" hasCustomPrompt="1"/>
          </p:nvPr>
        </p:nvSpPr>
        <p:spPr>
          <a:xfrm>
            <a:off x="6720840" y="746203"/>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9" name="Text Placeholder 2">
            <a:extLst>
              <a:ext uri="{FF2B5EF4-FFF2-40B4-BE49-F238E27FC236}">
                <a16:creationId xmlns:a16="http://schemas.microsoft.com/office/drawing/2014/main" id="{618BC08B-D219-8756-C142-C4584D727A25}"/>
              </a:ext>
            </a:extLst>
          </p:cNvPr>
          <p:cNvSpPr>
            <a:spLocks noGrp="1"/>
          </p:cNvSpPr>
          <p:nvPr>
            <p:ph type="body" sz="quarter" idx="24" hasCustomPrompt="1"/>
          </p:nvPr>
        </p:nvSpPr>
        <p:spPr>
          <a:xfrm>
            <a:off x="6720840" y="2605600"/>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10" name="Text Placeholder 2">
            <a:extLst>
              <a:ext uri="{FF2B5EF4-FFF2-40B4-BE49-F238E27FC236}">
                <a16:creationId xmlns:a16="http://schemas.microsoft.com/office/drawing/2014/main" id="{04803960-9A60-1EDC-E465-98985D436CDA}"/>
              </a:ext>
            </a:extLst>
          </p:cNvPr>
          <p:cNvSpPr>
            <a:spLocks noGrp="1"/>
          </p:cNvSpPr>
          <p:nvPr>
            <p:ph type="body" sz="quarter" idx="26" hasCustomPrompt="1"/>
          </p:nvPr>
        </p:nvSpPr>
        <p:spPr>
          <a:xfrm>
            <a:off x="6720840" y="4464997"/>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11" name="Text Placeholder 2">
            <a:extLst>
              <a:ext uri="{FF2B5EF4-FFF2-40B4-BE49-F238E27FC236}">
                <a16:creationId xmlns:a16="http://schemas.microsoft.com/office/drawing/2014/main" id="{FF220C6C-65CC-3070-48A3-52BC6CD2323F}"/>
              </a:ext>
            </a:extLst>
          </p:cNvPr>
          <p:cNvSpPr>
            <a:spLocks noGrp="1"/>
          </p:cNvSpPr>
          <p:nvPr>
            <p:ph type="body" sz="quarter" idx="15" hasCustomPrompt="1"/>
          </p:nvPr>
        </p:nvSpPr>
        <p:spPr>
          <a:xfrm>
            <a:off x="6720840" y="1246523"/>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p:txBody>
      </p:sp>
      <p:sp>
        <p:nvSpPr>
          <p:cNvPr id="12" name="Text Placeholder 2">
            <a:extLst>
              <a:ext uri="{FF2B5EF4-FFF2-40B4-BE49-F238E27FC236}">
                <a16:creationId xmlns:a16="http://schemas.microsoft.com/office/drawing/2014/main" id="{995A9DA7-0C91-35C3-D416-9F0304263448}"/>
              </a:ext>
            </a:extLst>
          </p:cNvPr>
          <p:cNvSpPr>
            <a:spLocks noGrp="1"/>
          </p:cNvSpPr>
          <p:nvPr>
            <p:ph type="body" sz="quarter" idx="28" hasCustomPrompt="1"/>
          </p:nvPr>
        </p:nvSpPr>
        <p:spPr>
          <a:xfrm>
            <a:off x="6720840" y="3105920"/>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p:txBody>
      </p:sp>
      <p:sp>
        <p:nvSpPr>
          <p:cNvPr id="13" name="Text Placeholder 2">
            <a:extLst>
              <a:ext uri="{FF2B5EF4-FFF2-40B4-BE49-F238E27FC236}">
                <a16:creationId xmlns:a16="http://schemas.microsoft.com/office/drawing/2014/main" id="{E6DF162A-E518-4D2F-E1D4-46E7A06FEE65}"/>
              </a:ext>
            </a:extLst>
          </p:cNvPr>
          <p:cNvSpPr>
            <a:spLocks noGrp="1"/>
          </p:cNvSpPr>
          <p:nvPr>
            <p:ph type="body" sz="quarter" idx="29" hasCustomPrompt="1"/>
          </p:nvPr>
        </p:nvSpPr>
        <p:spPr>
          <a:xfrm>
            <a:off x="6720840" y="4965316"/>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p:txBody>
      </p:sp>
      <p:sp>
        <p:nvSpPr>
          <p:cNvPr id="4" name="Text Placeholder 2">
            <a:extLst>
              <a:ext uri="{FF2B5EF4-FFF2-40B4-BE49-F238E27FC236}">
                <a16:creationId xmlns:a16="http://schemas.microsoft.com/office/drawing/2014/main" id="{74DE6FCA-9477-3080-6D9A-BF19D9088219}"/>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bg2"/>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Section title</a:t>
            </a:r>
          </a:p>
        </p:txBody>
      </p:sp>
      <p:sp>
        <p:nvSpPr>
          <p:cNvPr id="16" name="Title Placeholder 1">
            <a:extLst>
              <a:ext uri="{FF2B5EF4-FFF2-40B4-BE49-F238E27FC236}">
                <a16:creationId xmlns:a16="http://schemas.microsoft.com/office/drawing/2014/main" id="{3EA95E83-5C21-97F4-1503-23FF4926ADCF}"/>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373092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userDrawn="1">
          <p15:clr>
            <a:srgbClr val="FBAE40"/>
          </p15:clr>
        </p15:guide>
        <p15:guide id="2" pos="192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alf Page Photo Caption">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786035" y="431802"/>
            <a:ext cx="5405967" cy="5201356"/>
          </a:xfrm>
          <a:prstGeom prst="rect">
            <a:avLst/>
          </a:prstGeom>
          <a:solidFill>
            <a:schemeClr val="accent4">
              <a:alpha val="25000"/>
            </a:schemeClr>
          </a:solidFill>
        </p:spPr>
        <p:txBody>
          <a:bodyPr anchor="ctr" anchorCtr="0"/>
          <a:lstStyle>
            <a:lvl1pPr marL="0" indent="0" algn="ctr">
              <a:buNone/>
              <a:defRPr>
                <a:solidFill>
                  <a:schemeClr val="tx1"/>
                </a:solidFill>
              </a:defRPr>
            </a:lvl1pPr>
          </a:lstStyle>
          <a:p>
            <a:endParaRPr lang="en-US" dirty="0"/>
          </a:p>
        </p:txBody>
      </p:sp>
      <p:sp>
        <p:nvSpPr>
          <p:cNvPr id="9" name="Text Placeholder 8"/>
          <p:cNvSpPr>
            <a:spLocks noGrp="1"/>
          </p:cNvSpPr>
          <p:nvPr>
            <p:ph type="body" sz="quarter" idx="11" hasCustomPrompt="1"/>
          </p:nvPr>
        </p:nvSpPr>
        <p:spPr>
          <a:xfrm>
            <a:off x="6786035" y="5893686"/>
            <a:ext cx="4745567" cy="365760"/>
          </a:xfrm>
          <a:prstGeom prst="rect">
            <a:avLst/>
          </a:prstGeom>
        </p:spPr>
        <p:txBody>
          <a:bodyPr lIns="45720" tIns="45720" rIns="45720" bIns="45720"/>
          <a:lstStyle>
            <a:lvl1pPr marL="0" indent="0">
              <a:buNone/>
              <a:defRPr sz="1600">
                <a:solidFill>
                  <a:schemeClr val="tx1"/>
                </a:solidFill>
              </a:defRPr>
            </a:lvl1pPr>
          </a:lstStyle>
          <a:p>
            <a:pPr lvl="0"/>
            <a:r>
              <a:rPr lang="en-US" dirty="0"/>
              <a:t>Photo caption</a:t>
            </a:r>
          </a:p>
        </p:txBody>
      </p:sp>
      <p:sp>
        <p:nvSpPr>
          <p:cNvPr id="2" name="Text Placeholder 2">
            <a:extLst>
              <a:ext uri="{FF2B5EF4-FFF2-40B4-BE49-F238E27FC236}">
                <a16:creationId xmlns:a16="http://schemas.microsoft.com/office/drawing/2014/main" id="{35D4FA6F-8B16-848A-2676-892437DBB5FF}"/>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Section title</a:t>
            </a:r>
          </a:p>
        </p:txBody>
      </p:sp>
      <p:sp>
        <p:nvSpPr>
          <p:cNvPr id="8" name="Title Placeholder 1">
            <a:extLst>
              <a:ext uri="{FF2B5EF4-FFF2-40B4-BE49-F238E27FC236}">
                <a16:creationId xmlns:a16="http://schemas.microsoft.com/office/drawing/2014/main" id="{D7E02133-90CD-7A73-3378-09367C5F77ED}"/>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dirty="0"/>
              <a:t>Click to edit master title style</a:t>
            </a:r>
          </a:p>
        </p:txBody>
      </p:sp>
    </p:spTree>
    <p:extLst>
      <p:ext uri="{BB962C8B-B14F-4D97-AF65-F5344CB8AC3E}">
        <p14:creationId xmlns:p14="http://schemas.microsoft.com/office/powerpoint/2010/main" val="3339482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7" pos="4275"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alf Page Photo">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2C94DA5F-CCF7-A048-8A5D-EE8276E9014F}"/>
              </a:ext>
            </a:extLst>
          </p:cNvPr>
          <p:cNvSpPr>
            <a:spLocks noGrp="1"/>
          </p:cNvSpPr>
          <p:nvPr>
            <p:ph type="pic" sz="quarter" idx="10"/>
          </p:nvPr>
        </p:nvSpPr>
        <p:spPr>
          <a:xfrm>
            <a:off x="6096003" y="431800"/>
            <a:ext cx="6096000" cy="6045200"/>
          </a:xfrm>
          <a:prstGeom prst="rect">
            <a:avLst/>
          </a:prstGeom>
          <a:solidFill>
            <a:schemeClr val="accent4">
              <a:alpha val="25000"/>
            </a:schemeClr>
          </a:solidFill>
        </p:spPr>
        <p:txBody>
          <a:bodyPr anchor="ctr" anchorCtr="0"/>
          <a:lstStyle>
            <a:lvl1pPr marL="0" indent="0" algn="ctr">
              <a:buNone/>
              <a:defRPr>
                <a:solidFill>
                  <a:schemeClr val="tx1"/>
                </a:solidFill>
              </a:defRPr>
            </a:lvl1pPr>
          </a:lstStyle>
          <a:p>
            <a:endParaRPr lang="en-US" dirty="0"/>
          </a:p>
        </p:txBody>
      </p:sp>
      <p:sp>
        <p:nvSpPr>
          <p:cNvPr id="2" name="Text Placeholder 2">
            <a:extLst>
              <a:ext uri="{FF2B5EF4-FFF2-40B4-BE49-F238E27FC236}">
                <a16:creationId xmlns:a16="http://schemas.microsoft.com/office/drawing/2014/main" id="{75226FFA-E401-8D3F-A7A7-AC5403A29F1B}"/>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Section title</a:t>
            </a:r>
          </a:p>
        </p:txBody>
      </p:sp>
      <p:sp>
        <p:nvSpPr>
          <p:cNvPr id="5" name="Title Placeholder 1">
            <a:extLst>
              <a:ext uri="{FF2B5EF4-FFF2-40B4-BE49-F238E27FC236}">
                <a16:creationId xmlns:a16="http://schemas.microsoft.com/office/drawing/2014/main" id="{0B83CA69-90DB-1977-3B75-3C078FC9706E}"/>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dirty="0"/>
              <a:t>Click to edit master title style</a:t>
            </a:r>
          </a:p>
        </p:txBody>
      </p:sp>
    </p:spTree>
    <p:extLst>
      <p:ext uri="{BB962C8B-B14F-4D97-AF65-F5344CB8AC3E}">
        <p14:creationId xmlns:p14="http://schemas.microsoft.com/office/powerpoint/2010/main" val="15408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356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Left Photo Whit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7223760" cy="1504200"/>
          </a:xfrm>
          <a:prstGeom prst="rect">
            <a:avLst/>
          </a:prstGeom>
          <a:noFill/>
        </p:spPr>
        <p:txBody>
          <a:bodyPr lIns="45720" tIns="45720" rIns="45720" bIns="45720" anchor="b" anchorCtr="0"/>
          <a:lstStyle>
            <a:lvl1pPr marL="0" indent="0" algn="l">
              <a:lnSpc>
                <a:spcPct val="90000"/>
              </a:lnSpc>
              <a:buFont typeface="Arial" panose="020B0604020202020204" pitchFamily="34" charset="0"/>
              <a:buNone/>
              <a:defRPr sz="5400" b="0" i="0" spc="0" baseline="0">
                <a:solidFill>
                  <a:schemeClr val="bg1"/>
                </a:solidFill>
                <a:latin typeface="+mj-lt"/>
                <a:cs typeface="CiscoSansTT ExtraLight"/>
              </a:defRPr>
            </a:lvl1pPr>
          </a:lstStyle>
          <a:p>
            <a:r>
              <a:rPr lang="en-GB" dirty="0"/>
              <a:t>Presentation title</a:t>
            </a:r>
            <a:endParaRPr lang="en-US" dirty="0"/>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7223760" cy="398668"/>
          </a:xfrm>
          <a:prstGeom prst="rect">
            <a:avLst/>
          </a:prstGeom>
          <a:noFill/>
        </p:spPr>
        <p:txBody>
          <a:bodyPr lIns="45720" tIns="45720" rIns="45720" bIns="45720">
            <a:noAutofit/>
          </a:bodyPr>
          <a:lstStyle>
            <a:lvl1pPr marL="0" indent="0" algn="l">
              <a:buFont typeface="Arial" panose="020B0604020202020204" pitchFamily="34" charset="0"/>
              <a:buNone/>
              <a:defRPr sz="2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7223760" cy="548640"/>
          </a:xfrm>
          <a:prstGeom prst="rect">
            <a:avLst/>
          </a:prstGeom>
          <a:noFill/>
        </p:spPr>
        <p:txBody>
          <a:bodyPr lIns="45720" tIns="45720" rIns="45720" bIns="45720" anchor="t" anchorCtr="0">
            <a:noAutofit/>
          </a:bodyPr>
          <a:lstStyle>
            <a:lvl1pPr marL="0" indent="0" algn="l">
              <a:lnSpc>
                <a:spcPct val="100000"/>
              </a:lnSpc>
              <a:spcBef>
                <a:spcPts val="0"/>
              </a:spcBef>
              <a:spcAft>
                <a:spcPts val="0"/>
              </a:spcAft>
              <a:buNone/>
              <a:defRPr sz="1600" b="0" i="0">
                <a:solidFill>
                  <a:schemeClr val="tx1"/>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dirty="0"/>
              <a:t>Speaker name, Speaker title </a:t>
            </a:r>
            <a:br>
              <a:rPr lang="en-GB" dirty="0"/>
            </a:br>
            <a:r>
              <a:rPr lang="en-GB" dirty="0"/>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7223760" cy="287338"/>
          </a:xfrm>
          <a:prstGeom prst="rect">
            <a:avLst/>
          </a:prstGeom>
        </p:spPr>
        <p:txBody>
          <a:bodyPr lIns="45720" rIns="45720"/>
          <a:lstStyle>
            <a:lvl1pPr marL="0" indent="0">
              <a:spcBef>
                <a:spcPts val="0"/>
              </a:spcBef>
              <a:buNone/>
              <a:defRPr sz="1400">
                <a:latin typeface="+mn-lt"/>
              </a:defRPr>
            </a:lvl1pPr>
          </a:lstStyle>
          <a:p>
            <a:r>
              <a:rPr lang="en-GB" dirty="0"/>
              <a:t>Date</a:t>
            </a:r>
          </a:p>
        </p:txBody>
      </p:sp>
      <p:sp>
        <p:nvSpPr>
          <p:cNvPr id="2" name="Picture Placeholder 2">
            <a:extLst>
              <a:ext uri="{FF2B5EF4-FFF2-40B4-BE49-F238E27FC236}">
                <a16:creationId xmlns:a16="http://schemas.microsoft.com/office/drawing/2014/main" id="{3142FB2B-DAA9-0877-DC48-2611FC3FC410}"/>
              </a:ext>
            </a:extLst>
          </p:cNvPr>
          <p:cNvSpPr>
            <a:spLocks noGrp="1"/>
          </p:cNvSpPr>
          <p:nvPr>
            <p:ph type="pic" sz="quarter" idx="10" hasCustomPrompt="1"/>
          </p:nvPr>
        </p:nvSpPr>
        <p:spPr>
          <a:xfrm>
            <a:off x="8186059" y="0"/>
            <a:ext cx="4005943" cy="6858000"/>
          </a:xfrm>
          <a:prstGeom prst="rect">
            <a:avLst/>
          </a:prstGeom>
          <a:solidFill>
            <a:schemeClr val="accent4">
              <a:alpha val="25000"/>
            </a:schemeClr>
          </a:solid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dirty="0"/>
              <a:t>Click to add picture</a:t>
            </a:r>
          </a:p>
        </p:txBody>
      </p:sp>
    </p:spTree>
    <p:extLst>
      <p:ext uri="{BB962C8B-B14F-4D97-AF65-F5344CB8AC3E}">
        <p14:creationId xmlns:p14="http://schemas.microsoft.com/office/powerpoint/2010/main" val="4125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ull Photo Caption">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EF1594EA-D397-6C41-A885-CC4BB73C61CA}"/>
              </a:ext>
            </a:extLst>
          </p:cNvPr>
          <p:cNvSpPr>
            <a:spLocks noGrp="1"/>
          </p:cNvSpPr>
          <p:nvPr>
            <p:ph type="pic" sz="quarter" idx="10" hasCustomPrompt="1"/>
          </p:nvPr>
        </p:nvSpPr>
        <p:spPr>
          <a:xfrm>
            <a:off x="1" y="0"/>
            <a:ext cx="12192000" cy="4324904"/>
          </a:xfrm>
          <a:prstGeom prst="rect">
            <a:avLst/>
          </a:prstGeom>
          <a:solidFill>
            <a:schemeClr val="accent4">
              <a:alpha val="25000"/>
            </a:schemeClr>
          </a:solidFill>
        </p:spPr>
        <p:txBody>
          <a:bodyPr vert="horz" lIns="91420" tIns="45710" rIns="91420" bIns="45710" anchor="ctr"/>
          <a:lstStyle>
            <a:lvl1pPr marL="0" indent="0" algn="ctr">
              <a:buNone/>
              <a:defRPr sz="1800" b="0" i="0" baseline="0">
                <a:solidFill>
                  <a:schemeClr val="tx1"/>
                </a:solidFill>
                <a:latin typeface="+mn-lt"/>
                <a:cs typeface="CiscoSans ExtraLight"/>
              </a:defRPr>
            </a:lvl1pPr>
          </a:lstStyle>
          <a:p>
            <a:pPr lvl="0"/>
            <a:r>
              <a:rPr lang="en-US" noProof="0" dirty="0"/>
              <a:t>Click to add picture</a:t>
            </a:r>
          </a:p>
        </p:txBody>
      </p:sp>
      <p:sp>
        <p:nvSpPr>
          <p:cNvPr id="3" name="Title Placeholder 1">
            <a:extLst>
              <a:ext uri="{FF2B5EF4-FFF2-40B4-BE49-F238E27FC236}">
                <a16:creationId xmlns:a16="http://schemas.microsoft.com/office/drawing/2014/main" id="{4B7F8C95-951F-9098-CC7F-F731FC33A01A}"/>
              </a:ext>
            </a:extLst>
          </p:cNvPr>
          <p:cNvSpPr>
            <a:spLocks noGrp="1"/>
          </p:cNvSpPr>
          <p:nvPr>
            <p:ph type="title" hasCustomPrompt="1"/>
          </p:nvPr>
        </p:nvSpPr>
        <p:spPr>
          <a:xfrm>
            <a:off x="609600" y="4333956"/>
            <a:ext cx="10972800" cy="1828800"/>
          </a:xfrm>
          <a:prstGeom prst="rect">
            <a:avLst/>
          </a:prstGeom>
        </p:spPr>
        <p:txBody>
          <a:bodyPr vert="horz" lIns="45720" tIns="45720" rIns="45720" bIns="45720" rtlCol="0" anchor="ctr">
            <a:noAutofit/>
          </a:bodyPr>
          <a:lstStyle>
            <a:lvl1pPr algn="ctr">
              <a:defRPr sz="44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1557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45C13F8A-9C96-BC4F-A27C-6AF68C9B9A84}"/>
              </a:ext>
            </a:extLst>
          </p:cNvPr>
          <p:cNvSpPr>
            <a:spLocks noGrp="1"/>
          </p:cNvSpPr>
          <p:nvPr>
            <p:ph type="pic" sz="quarter" idx="10" hasCustomPrompt="1"/>
          </p:nvPr>
        </p:nvSpPr>
        <p:spPr>
          <a:xfrm>
            <a:off x="1" y="0"/>
            <a:ext cx="12192000" cy="5992432"/>
          </a:xfrm>
          <a:prstGeom prst="rect">
            <a:avLst/>
          </a:prstGeom>
          <a:solidFill>
            <a:schemeClr val="accent4">
              <a:alpha val="25000"/>
            </a:schemeClr>
          </a:solidFill>
        </p:spPr>
        <p:txBody>
          <a:bodyPr vert="horz" lIns="91420" tIns="45710" rIns="91420" bIns="45710" anchor="ctr"/>
          <a:lstStyle>
            <a:lvl1pPr marL="0" indent="0" algn="ctr">
              <a:buNone/>
              <a:defRPr sz="1800" b="0" i="0" baseline="0">
                <a:solidFill>
                  <a:schemeClr val="tx1"/>
                </a:solidFill>
                <a:latin typeface="+mn-lt"/>
                <a:cs typeface="CiscoSans ExtraLight"/>
              </a:defRPr>
            </a:lvl1pPr>
          </a:lstStyle>
          <a:p>
            <a:pPr lvl="0"/>
            <a:r>
              <a:rPr lang="en-US" noProof="0" dirty="0"/>
              <a:t>Click to add picture</a:t>
            </a:r>
          </a:p>
        </p:txBody>
      </p:sp>
    </p:spTree>
    <p:extLst>
      <p:ext uri="{BB962C8B-B14F-4D97-AF65-F5344CB8AC3E}">
        <p14:creationId xmlns:p14="http://schemas.microsoft.com/office/powerpoint/2010/main" val="171407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84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alf Page Chart">
    <p:spTree>
      <p:nvGrpSpPr>
        <p:cNvPr id="1" name=""/>
        <p:cNvGrpSpPr/>
        <p:nvPr/>
      </p:nvGrpSpPr>
      <p:grpSpPr>
        <a:xfrm>
          <a:off x="0" y="0"/>
          <a:ext cx="0" cy="0"/>
          <a:chOff x="0" y="0"/>
          <a:chExt cx="0" cy="0"/>
        </a:xfrm>
      </p:grpSpPr>
      <p:sp>
        <p:nvSpPr>
          <p:cNvPr id="6" name="Chart Placeholder 5"/>
          <p:cNvSpPr>
            <a:spLocks noGrp="1"/>
          </p:cNvSpPr>
          <p:nvPr>
            <p:ph type="chart" sz="quarter" idx="10"/>
          </p:nvPr>
        </p:nvSpPr>
        <p:spPr>
          <a:xfrm>
            <a:off x="6786035" y="431803"/>
            <a:ext cx="4796367" cy="5702297"/>
          </a:xfrm>
          <a:prstGeom prst="rect">
            <a:avLst/>
          </a:prstGeom>
          <a:solidFill>
            <a:schemeClr val="accent4">
              <a:alpha val="25000"/>
            </a:schemeClr>
          </a:solidFill>
        </p:spPr>
        <p:txBody>
          <a:bodyPr anchor="ctr" anchorCtr="0"/>
          <a:lstStyle>
            <a:lvl1pPr marL="0" indent="0" algn="ctr">
              <a:buNone/>
              <a:defRPr>
                <a:solidFill>
                  <a:schemeClr val="tx1"/>
                </a:solidFill>
              </a:defRPr>
            </a:lvl1pPr>
          </a:lstStyle>
          <a:p>
            <a:endParaRPr lang="en-US" dirty="0"/>
          </a:p>
        </p:txBody>
      </p:sp>
      <p:sp>
        <p:nvSpPr>
          <p:cNvPr id="2" name="Text Placeholder 2">
            <a:extLst>
              <a:ext uri="{FF2B5EF4-FFF2-40B4-BE49-F238E27FC236}">
                <a16:creationId xmlns:a16="http://schemas.microsoft.com/office/drawing/2014/main" id="{5BE4A1D4-402D-E43A-DA8F-9D864914384E}"/>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Section title</a:t>
            </a:r>
          </a:p>
        </p:txBody>
      </p:sp>
      <p:sp>
        <p:nvSpPr>
          <p:cNvPr id="10" name="Title Placeholder 1">
            <a:extLst>
              <a:ext uri="{FF2B5EF4-FFF2-40B4-BE49-F238E27FC236}">
                <a16:creationId xmlns:a16="http://schemas.microsoft.com/office/drawing/2014/main" id="{16A48D0D-58D2-4F34-4F9C-0B145014997C}"/>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dirty="0"/>
              <a:t>Click to edit master title style</a:t>
            </a:r>
          </a:p>
        </p:txBody>
      </p:sp>
    </p:spTree>
    <p:extLst>
      <p:ext uri="{BB962C8B-B14F-4D97-AF65-F5344CB8AC3E}">
        <p14:creationId xmlns:p14="http://schemas.microsoft.com/office/powerpoint/2010/main" val="130183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3567"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eading w Table">
    <p:spTree>
      <p:nvGrpSpPr>
        <p:cNvPr id="1" name=""/>
        <p:cNvGrpSpPr/>
        <p:nvPr/>
      </p:nvGrpSpPr>
      <p:grpSpPr>
        <a:xfrm>
          <a:off x="0" y="0"/>
          <a:ext cx="0" cy="0"/>
          <a:chOff x="0" y="0"/>
          <a:chExt cx="0" cy="0"/>
        </a:xfrm>
      </p:grpSpPr>
      <p:sp>
        <p:nvSpPr>
          <p:cNvPr id="6" name="Table Placeholder 11">
            <a:extLst>
              <a:ext uri="{FF2B5EF4-FFF2-40B4-BE49-F238E27FC236}">
                <a16:creationId xmlns:a16="http://schemas.microsoft.com/office/drawing/2014/main" id="{C83B223E-030E-74D0-B6FA-BEC3DA7BD3FA}"/>
              </a:ext>
            </a:extLst>
          </p:cNvPr>
          <p:cNvSpPr>
            <a:spLocks noGrp="1"/>
          </p:cNvSpPr>
          <p:nvPr>
            <p:ph type="tbl" sz="quarter" idx="12"/>
          </p:nvPr>
        </p:nvSpPr>
        <p:spPr>
          <a:xfrm>
            <a:off x="621102" y="1409700"/>
            <a:ext cx="10974395" cy="3932321"/>
          </a:xfrm>
          <a:prstGeom prst="rect">
            <a:avLst/>
          </a:prstGeom>
        </p:spPr>
        <p:txBody>
          <a:bodyPr lIns="45720" tIns="45720" rIns="45720" bIns="45720">
            <a:noAutofit/>
          </a:bodyPr>
          <a:lstStyle>
            <a:lvl1pPr marL="0" indent="0" algn="ctr">
              <a:lnSpc>
                <a:spcPct val="100000"/>
              </a:lnSpc>
              <a:spcBef>
                <a:spcPts val="0"/>
              </a:spcBef>
              <a:buNone/>
              <a:defRPr sz="2400" baseline="0">
                <a:solidFill>
                  <a:schemeClr val="tx1"/>
                </a:solidFill>
                <a:latin typeface="+mn-lt"/>
              </a:defRPr>
            </a:lvl1pPr>
          </a:lstStyle>
          <a:p>
            <a:pPr lvl="0"/>
            <a:r>
              <a:rPr lang="en-US" noProof="0" dirty="0"/>
              <a:t>Click icon to add table</a:t>
            </a:r>
            <a:endParaRPr lang="en-GB" noProof="0" dirty="0"/>
          </a:p>
        </p:txBody>
      </p:sp>
      <p:sp>
        <p:nvSpPr>
          <p:cNvPr id="11" name="Text Placeholder 2">
            <a:extLst>
              <a:ext uri="{FF2B5EF4-FFF2-40B4-BE49-F238E27FC236}">
                <a16:creationId xmlns:a16="http://schemas.microsoft.com/office/drawing/2014/main" id="{89B8D9E7-EAC8-4A5C-4139-BA396711F078}"/>
              </a:ext>
            </a:extLst>
          </p:cNvPr>
          <p:cNvSpPr>
            <a:spLocks noGrp="1"/>
          </p:cNvSpPr>
          <p:nvPr>
            <p:ph type="body" sz="quarter" idx="16" hasCustomPrompt="1"/>
          </p:nvPr>
        </p:nvSpPr>
        <p:spPr>
          <a:xfrm>
            <a:off x="632125" y="5586423"/>
            <a:ext cx="5463875" cy="365760"/>
          </a:xfrm>
          <a:prstGeom prst="rect">
            <a:avLst/>
          </a:prstGeom>
        </p:spPr>
        <p:txBody>
          <a:bodyPr lIns="45720" tIns="45720" rIns="45720" bIns="45720"/>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Table caption</a:t>
            </a:r>
          </a:p>
        </p:txBody>
      </p:sp>
      <p:sp>
        <p:nvSpPr>
          <p:cNvPr id="3" name="Title Placeholder 1">
            <a:extLst>
              <a:ext uri="{FF2B5EF4-FFF2-40B4-BE49-F238E27FC236}">
                <a16:creationId xmlns:a16="http://schemas.microsoft.com/office/drawing/2014/main" id="{051B1935-8F76-89F3-34A7-104AF19A7D3D}"/>
              </a:ext>
            </a:extLst>
          </p:cNvPr>
          <p:cNvSpPr>
            <a:spLocks noGrp="1"/>
          </p:cNvSpPr>
          <p:nvPr>
            <p:ph type="title" hasCustomPrompt="1"/>
          </p:nvPr>
        </p:nvSpPr>
        <p:spPr>
          <a:xfrm>
            <a:off x="609602" y="384079"/>
            <a:ext cx="10972800" cy="685800"/>
          </a:xfrm>
          <a:prstGeom prst="rect">
            <a:avLst/>
          </a:prstGeom>
        </p:spPr>
        <p:txBody>
          <a:bodyPr vert="horz" lIns="45720" tIns="45720" rIns="45720" bIns="45720" rtlCol="0" anchor="ctr">
            <a:noAutofit/>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25456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eading w Chart">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48CE7DB6-039C-AC58-5C90-9B19A4AA26C7}"/>
              </a:ext>
            </a:extLst>
          </p:cNvPr>
          <p:cNvSpPr>
            <a:spLocks noGrp="1"/>
          </p:cNvSpPr>
          <p:nvPr>
            <p:ph type="body" sz="quarter" idx="16" hasCustomPrompt="1"/>
          </p:nvPr>
        </p:nvSpPr>
        <p:spPr>
          <a:xfrm>
            <a:off x="632125" y="5586423"/>
            <a:ext cx="5463875" cy="365760"/>
          </a:xfrm>
          <a:prstGeom prst="rect">
            <a:avLst/>
          </a:prstGeom>
        </p:spPr>
        <p:txBody>
          <a:bodyPr lIns="45720" tIns="45720" rIns="45720" bIns="45720"/>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Chart caption</a:t>
            </a:r>
          </a:p>
        </p:txBody>
      </p:sp>
      <p:sp>
        <p:nvSpPr>
          <p:cNvPr id="14" name="Chart Placeholder 2">
            <a:extLst>
              <a:ext uri="{FF2B5EF4-FFF2-40B4-BE49-F238E27FC236}">
                <a16:creationId xmlns:a16="http://schemas.microsoft.com/office/drawing/2014/main" id="{BD75F8AD-CDF4-CE28-1C24-08F6FA9598D3}"/>
              </a:ext>
            </a:extLst>
          </p:cNvPr>
          <p:cNvSpPr>
            <a:spLocks noGrp="1"/>
          </p:cNvSpPr>
          <p:nvPr>
            <p:ph type="chart" sz="quarter" idx="10"/>
          </p:nvPr>
        </p:nvSpPr>
        <p:spPr>
          <a:xfrm>
            <a:off x="632125" y="1409701"/>
            <a:ext cx="10960608" cy="3937002"/>
          </a:xfrm>
          <a:prstGeom prst="rect">
            <a:avLst/>
          </a:prstGeom>
        </p:spPr>
        <p:txBody>
          <a:bodyPr vert="horz" lIns="45720" tIns="45720" rIns="45720" bIns="45720">
            <a:noAutofit/>
          </a:bodyPr>
          <a:lstStyle>
            <a:lvl1pPr marL="0" indent="0" algn="ctr">
              <a:lnSpc>
                <a:spcPct val="100000"/>
              </a:lnSpc>
              <a:spcBef>
                <a:spcPts val="0"/>
              </a:spcBef>
              <a:buNone/>
              <a:defRPr sz="2400" b="0" i="0">
                <a:solidFill>
                  <a:schemeClr val="tx1"/>
                </a:solidFill>
                <a:latin typeface="+mn-lt"/>
                <a:cs typeface="CiscoSans ExtraLight"/>
              </a:defRPr>
            </a:lvl1pPr>
          </a:lstStyle>
          <a:p>
            <a:pPr lvl="0"/>
            <a:r>
              <a:rPr lang="en-US" noProof="0" dirty="0"/>
              <a:t>Click icon to add chart</a:t>
            </a:r>
          </a:p>
        </p:txBody>
      </p:sp>
      <p:sp>
        <p:nvSpPr>
          <p:cNvPr id="3" name="Title Placeholder 1">
            <a:extLst>
              <a:ext uri="{FF2B5EF4-FFF2-40B4-BE49-F238E27FC236}">
                <a16:creationId xmlns:a16="http://schemas.microsoft.com/office/drawing/2014/main" id="{34A57B70-3F6E-FA7F-CC44-293D6CF9E212}"/>
              </a:ext>
            </a:extLst>
          </p:cNvPr>
          <p:cNvSpPr>
            <a:spLocks noGrp="1"/>
          </p:cNvSpPr>
          <p:nvPr>
            <p:ph type="title" hasCustomPrompt="1"/>
          </p:nvPr>
        </p:nvSpPr>
        <p:spPr>
          <a:xfrm>
            <a:off x="609602" y="384079"/>
            <a:ext cx="10972800" cy="685800"/>
          </a:xfrm>
          <a:prstGeom prst="rect">
            <a:avLst/>
          </a:prstGeom>
        </p:spPr>
        <p:txBody>
          <a:bodyPr vert="horz" lIns="45720" tIns="45720" rIns="45720" bIns="45720" rtlCol="0" anchor="ctr">
            <a:noAutofit/>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36994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losing Whit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6AD5A65-A7EB-424E-8ADF-62E6668815B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038770" y="2921000"/>
            <a:ext cx="2114461" cy="874949"/>
          </a:xfrm>
          <a:prstGeom prst="rect">
            <a:avLst/>
          </a:prstGeom>
        </p:spPr>
      </p:pic>
    </p:spTree>
    <p:extLst>
      <p:ext uri="{BB962C8B-B14F-4D97-AF65-F5344CB8AC3E}">
        <p14:creationId xmlns:p14="http://schemas.microsoft.com/office/powerpoint/2010/main" val="918706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losing Sky">
    <p:bg>
      <p:bgPr>
        <a:solidFill>
          <a:schemeClr val="accent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6AD5A65-A7EB-424E-8ADF-62E6668815B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038770" y="2921000"/>
            <a:ext cx="2114461" cy="874949"/>
          </a:xfrm>
          <a:prstGeom prst="rect">
            <a:avLst/>
          </a:prstGeom>
        </p:spPr>
      </p:pic>
    </p:spTree>
    <p:extLst>
      <p:ext uri="{BB962C8B-B14F-4D97-AF65-F5344CB8AC3E}">
        <p14:creationId xmlns:p14="http://schemas.microsoft.com/office/powerpoint/2010/main" val="3894733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losing Midnight">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6AD5A65-A7EB-424E-8ADF-62E6668815B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038770" y="2921000"/>
            <a:ext cx="2114461" cy="874949"/>
          </a:xfrm>
          <a:prstGeom prst="rect">
            <a:avLst/>
          </a:prstGeom>
        </p:spPr>
      </p:pic>
    </p:spTree>
    <p:extLst>
      <p:ext uri="{BB962C8B-B14F-4D97-AF65-F5344CB8AC3E}">
        <p14:creationId xmlns:p14="http://schemas.microsoft.com/office/powerpoint/2010/main" val="327334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Left Photo Sky">
    <p:bg>
      <p:bgPr>
        <a:solidFill>
          <a:schemeClr val="accent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7223760" cy="1504200"/>
          </a:xfrm>
          <a:prstGeom prst="rect">
            <a:avLst/>
          </a:prstGeom>
          <a:noFill/>
        </p:spPr>
        <p:txBody>
          <a:bodyPr lIns="45720" tIns="45720" rIns="45720" bIns="45720" anchor="b" anchorCtr="0"/>
          <a:lstStyle>
            <a:lvl1pPr marL="0" indent="0" algn="l">
              <a:lnSpc>
                <a:spcPct val="90000"/>
              </a:lnSpc>
              <a:buFont typeface="Arial" panose="020B0604020202020204" pitchFamily="34" charset="0"/>
              <a:buNone/>
              <a:defRPr sz="5400" b="0" i="0" spc="0" baseline="0">
                <a:solidFill>
                  <a:schemeClr val="bg1"/>
                </a:solidFill>
                <a:latin typeface="+mj-lt"/>
                <a:cs typeface="CiscoSansTT ExtraLight"/>
              </a:defRPr>
            </a:lvl1pPr>
          </a:lstStyle>
          <a:p>
            <a:r>
              <a:rPr lang="en-GB" dirty="0"/>
              <a:t>Presentation title</a:t>
            </a:r>
            <a:endParaRPr lang="en-US" dirty="0"/>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7223760" cy="398668"/>
          </a:xfrm>
          <a:prstGeom prst="rect">
            <a:avLst/>
          </a:prstGeom>
          <a:noFill/>
        </p:spPr>
        <p:txBody>
          <a:bodyPr lIns="45720" tIns="45720" rIns="45720" bIns="45720">
            <a:noAutofit/>
          </a:bodyPr>
          <a:lstStyle>
            <a:lvl1pPr marL="0" indent="0" algn="l">
              <a:buFont typeface="Arial" panose="020B0604020202020204" pitchFamily="34" charset="0"/>
              <a:buNone/>
              <a:defRPr sz="2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7223760" cy="548640"/>
          </a:xfrm>
          <a:prstGeom prst="rect">
            <a:avLst/>
          </a:prstGeom>
          <a:noFill/>
        </p:spPr>
        <p:txBody>
          <a:bodyPr lIns="45720" tIns="45720" rIns="45720" bIns="45720" anchor="t" anchorCtr="0">
            <a:noAutofit/>
          </a:bodyPr>
          <a:lstStyle>
            <a:lvl1pPr marL="0" indent="0" algn="l">
              <a:lnSpc>
                <a:spcPct val="100000"/>
              </a:lnSpc>
              <a:spcBef>
                <a:spcPts val="0"/>
              </a:spcBef>
              <a:spcAft>
                <a:spcPts val="0"/>
              </a:spcAft>
              <a:buNone/>
              <a:defRPr sz="1600" b="0" i="0">
                <a:solidFill>
                  <a:schemeClr val="tx1"/>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dirty="0"/>
              <a:t>Speaker name, Speaker title </a:t>
            </a:r>
            <a:br>
              <a:rPr lang="en-GB" dirty="0"/>
            </a:br>
            <a:r>
              <a:rPr lang="en-GB" dirty="0"/>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7223760" cy="287338"/>
          </a:xfrm>
          <a:prstGeom prst="rect">
            <a:avLst/>
          </a:prstGeom>
        </p:spPr>
        <p:txBody>
          <a:bodyPr lIns="45720" rIns="45720"/>
          <a:lstStyle>
            <a:lvl1pPr marL="0" indent="0">
              <a:spcBef>
                <a:spcPts val="0"/>
              </a:spcBef>
              <a:buNone/>
              <a:defRPr sz="1400">
                <a:latin typeface="+mn-lt"/>
              </a:defRPr>
            </a:lvl1pPr>
          </a:lstStyle>
          <a:p>
            <a:r>
              <a:rPr lang="en-GB" dirty="0"/>
              <a:t>Date</a:t>
            </a:r>
          </a:p>
        </p:txBody>
      </p:sp>
      <p:sp>
        <p:nvSpPr>
          <p:cNvPr id="2" name="Picture Placeholder 2">
            <a:extLst>
              <a:ext uri="{FF2B5EF4-FFF2-40B4-BE49-F238E27FC236}">
                <a16:creationId xmlns:a16="http://schemas.microsoft.com/office/drawing/2014/main" id="{3142FB2B-DAA9-0877-DC48-2611FC3FC410}"/>
              </a:ext>
            </a:extLst>
          </p:cNvPr>
          <p:cNvSpPr>
            <a:spLocks noGrp="1"/>
          </p:cNvSpPr>
          <p:nvPr>
            <p:ph type="pic" sz="quarter" idx="10" hasCustomPrompt="1"/>
          </p:nvPr>
        </p:nvSpPr>
        <p:spPr>
          <a:xfrm>
            <a:off x="8186059" y="0"/>
            <a:ext cx="4005943" cy="6858000"/>
          </a:xfrm>
          <a:prstGeom prst="rect">
            <a:avLst/>
          </a:prstGeom>
          <a:solidFill>
            <a:schemeClr val="accent4">
              <a:alpha val="25000"/>
            </a:schemeClr>
          </a:solid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dirty="0"/>
              <a:t>Click to add picture</a:t>
            </a:r>
          </a:p>
        </p:txBody>
      </p:sp>
    </p:spTree>
    <p:extLst>
      <p:ext uri="{BB962C8B-B14F-4D97-AF65-F5344CB8AC3E}">
        <p14:creationId xmlns:p14="http://schemas.microsoft.com/office/powerpoint/2010/main" val="2809968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Left Photo Midnight">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7223760" cy="1504200"/>
          </a:xfrm>
          <a:prstGeom prst="rect">
            <a:avLst/>
          </a:prstGeom>
          <a:noFill/>
        </p:spPr>
        <p:txBody>
          <a:bodyPr lIns="45720" tIns="45720" rIns="45720" bIns="45720" anchor="b" anchorCtr="0"/>
          <a:lstStyle>
            <a:lvl1pPr marL="0" indent="0" algn="l">
              <a:lnSpc>
                <a:spcPct val="90000"/>
              </a:lnSpc>
              <a:buFont typeface="Arial" panose="020B0604020202020204" pitchFamily="34" charset="0"/>
              <a:buNone/>
              <a:defRPr sz="5400" b="0" i="0" spc="0" baseline="0">
                <a:solidFill>
                  <a:schemeClr val="accent1"/>
                </a:solidFill>
                <a:latin typeface="+mj-lt"/>
                <a:cs typeface="CiscoSansTT ExtraLight"/>
              </a:defRPr>
            </a:lvl1pPr>
          </a:lstStyle>
          <a:p>
            <a:r>
              <a:rPr lang="en-GB" dirty="0"/>
              <a:t>Presentation title</a:t>
            </a:r>
            <a:endParaRPr lang="en-US" dirty="0"/>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7223760" cy="398668"/>
          </a:xfrm>
          <a:prstGeom prst="rect">
            <a:avLst/>
          </a:prstGeom>
          <a:noFill/>
        </p:spPr>
        <p:txBody>
          <a:bodyPr lIns="45720" tIns="45720" rIns="45720" bIns="45720">
            <a:noAutofit/>
          </a:bodyPr>
          <a:lstStyle>
            <a:lvl1pPr marL="0" indent="0" algn="l">
              <a:buFont typeface="Arial" panose="020B0604020202020204" pitchFamily="34" charset="0"/>
              <a:buNone/>
              <a:defRPr sz="2400" b="0" i="0" baseline="0">
                <a:solidFill>
                  <a:schemeClr val="accent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7223760" cy="548640"/>
          </a:xfrm>
          <a:prstGeom prst="rect">
            <a:avLst/>
          </a:prstGeom>
          <a:noFill/>
        </p:spPr>
        <p:txBody>
          <a:bodyPr lIns="45720" tIns="45720" rIns="45720" bIns="45720" anchor="t" anchorCtr="0">
            <a:noAutofit/>
          </a:bodyPr>
          <a:lstStyle>
            <a:lvl1pPr marL="0" indent="0" algn="l">
              <a:lnSpc>
                <a:spcPct val="100000"/>
              </a:lnSpc>
              <a:spcBef>
                <a:spcPts val="0"/>
              </a:spcBef>
              <a:spcAft>
                <a:spcPts val="0"/>
              </a:spcAft>
              <a:buNone/>
              <a:defRPr sz="1600" b="0" i="0">
                <a:solidFill>
                  <a:schemeClr val="bg2"/>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dirty="0"/>
              <a:t>Speaker name, Speaker title </a:t>
            </a:r>
            <a:br>
              <a:rPr lang="en-GB" dirty="0"/>
            </a:br>
            <a:r>
              <a:rPr lang="en-GB" dirty="0"/>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7223760" cy="287338"/>
          </a:xfrm>
          <a:prstGeom prst="rect">
            <a:avLst/>
          </a:prstGeom>
        </p:spPr>
        <p:txBody>
          <a:bodyPr lIns="45720" rIns="45720"/>
          <a:lstStyle>
            <a:lvl1pPr marL="0" indent="0">
              <a:spcBef>
                <a:spcPts val="0"/>
              </a:spcBef>
              <a:buNone/>
              <a:defRPr sz="1400">
                <a:solidFill>
                  <a:schemeClr val="bg2"/>
                </a:solidFill>
                <a:latin typeface="+mn-lt"/>
              </a:defRPr>
            </a:lvl1pPr>
          </a:lstStyle>
          <a:p>
            <a:r>
              <a:rPr lang="en-GB" dirty="0"/>
              <a:t>Date</a:t>
            </a:r>
          </a:p>
        </p:txBody>
      </p:sp>
      <p:sp>
        <p:nvSpPr>
          <p:cNvPr id="2" name="Picture Placeholder 2">
            <a:extLst>
              <a:ext uri="{FF2B5EF4-FFF2-40B4-BE49-F238E27FC236}">
                <a16:creationId xmlns:a16="http://schemas.microsoft.com/office/drawing/2014/main" id="{3142FB2B-DAA9-0877-DC48-2611FC3FC410}"/>
              </a:ext>
            </a:extLst>
          </p:cNvPr>
          <p:cNvSpPr>
            <a:spLocks noGrp="1"/>
          </p:cNvSpPr>
          <p:nvPr>
            <p:ph type="pic" sz="quarter" idx="10" hasCustomPrompt="1"/>
          </p:nvPr>
        </p:nvSpPr>
        <p:spPr>
          <a:xfrm>
            <a:off x="8186059" y="0"/>
            <a:ext cx="4005943" cy="6858000"/>
          </a:xfrm>
          <a:prstGeom prst="rect">
            <a:avLst/>
          </a:prstGeom>
          <a:solidFill>
            <a:schemeClr val="accent4">
              <a:alpha val="25000"/>
            </a:schemeClr>
          </a:solidFill>
        </p:spPr>
        <p:txBody>
          <a:bodyPr vert="horz" lIns="91420" tIns="45710" rIns="91420" bIns="45710" anchor="ctr"/>
          <a:lstStyle>
            <a:lvl1pPr marL="0" indent="0" algn="ctr">
              <a:buNone/>
              <a:defRPr sz="1200" b="0" i="0" baseline="0">
                <a:solidFill>
                  <a:schemeClr val="bg2"/>
                </a:solidFill>
                <a:latin typeface="+mn-lt"/>
                <a:cs typeface="CiscoSans ExtraLight"/>
              </a:defRPr>
            </a:lvl1pPr>
          </a:lstStyle>
          <a:p>
            <a:pPr lvl="0"/>
            <a:r>
              <a:rPr lang="en-US" noProof="0" dirty="0"/>
              <a:t>Click to add picture</a:t>
            </a:r>
          </a:p>
        </p:txBody>
      </p:sp>
    </p:spTree>
    <p:extLst>
      <p:ext uri="{BB962C8B-B14F-4D97-AF65-F5344CB8AC3E}">
        <p14:creationId xmlns:p14="http://schemas.microsoft.com/office/powerpoint/2010/main" val="3484988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Right Whit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10972800" cy="1504200"/>
          </a:xfrm>
          <a:prstGeom prst="rect">
            <a:avLst/>
          </a:prstGeom>
          <a:noFill/>
        </p:spPr>
        <p:txBody>
          <a:bodyPr lIns="45720" tIns="45720" rIns="45720" bIns="45720" anchor="b" anchorCtr="0"/>
          <a:lstStyle>
            <a:lvl1pPr marL="0" indent="0" algn="r">
              <a:lnSpc>
                <a:spcPct val="90000"/>
              </a:lnSpc>
              <a:buFont typeface="Arial" panose="020B0604020202020204" pitchFamily="34" charset="0"/>
              <a:buNone/>
              <a:defRPr sz="5400" b="0" i="0" spc="0" baseline="0">
                <a:solidFill>
                  <a:schemeClr val="bg1"/>
                </a:solidFill>
                <a:latin typeface="+mj-lt"/>
                <a:cs typeface="CiscoSansTT ExtraLight"/>
              </a:defRPr>
            </a:lvl1pPr>
          </a:lstStyle>
          <a:p>
            <a:r>
              <a:rPr lang="en-GB" dirty="0"/>
              <a:t>Presentation title</a:t>
            </a:r>
            <a:endParaRPr lang="en-US" dirty="0"/>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10972800" cy="398668"/>
          </a:xfrm>
          <a:prstGeom prst="rect">
            <a:avLst/>
          </a:prstGeom>
          <a:noFill/>
        </p:spPr>
        <p:txBody>
          <a:bodyPr lIns="45720" tIns="45720" rIns="45720" bIns="45720">
            <a:noAutofit/>
          </a:bodyPr>
          <a:lstStyle>
            <a:lvl1pPr marL="0" indent="0" algn="r">
              <a:buFont typeface="Arial" panose="020B0604020202020204" pitchFamily="34" charset="0"/>
              <a:buNone/>
              <a:defRPr sz="2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10972800" cy="548640"/>
          </a:xfrm>
          <a:prstGeom prst="rect">
            <a:avLst/>
          </a:prstGeom>
          <a:noFill/>
        </p:spPr>
        <p:txBody>
          <a:bodyPr lIns="45720" tIns="45720" rIns="45720" bIns="45720" anchor="t" anchorCtr="0">
            <a:noAutofit/>
          </a:bodyPr>
          <a:lstStyle>
            <a:lvl1pPr marL="0" indent="0" algn="r">
              <a:lnSpc>
                <a:spcPct val="100000"/>
              </a:lnSpc>
              <a:spcBef>
                <a:spcPts val="0"/>
              </a:spcBef>
              <a:spcAft>
                <a:spcPts val="0"/>
              </a:spcAft>
              <a:buNone/>
              <a:defRPr sz="1600" b="0" i="0">
                <a:solidFill>
                  <a:schemeClr val="tx1"/>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dirty="0"/>
              <a:t>Speaker name, Speaker title </a:t>
            </a:r>
            <a:br>
              <a:rPr lang="en-GB" dirty="0"/>
            </a:br>
            <a:r>
              <a:rPr lang="en-GB" dirty="0"/>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10972800" cy="287338"/>
          </a:xfrm>
          <a:prstGeom prst="rect">
            <a:avLst/>
          </a:prstGeom>
        </p:spPr>
        <p:txBody>
          <a:bodyPr lIns="45720" rIns="45720"/>
          <a:lstStyle>
            <a:lvl1pPr marL="0" indent="0" algn="r">
              <a:spcBef>
                <a:spcPts val="0"/>
              </a:spcBef>
              <a:buNone/>
              <a:defRPr sz="1400">
                <a:latin typeface="+mn-lt"/>
              </a:defRPr>
            </a:lvl1pPr>
          </a:lstStyle>
          <a:p>
            <a:r>
              <a:rPr lang="en-GB" dirty="0"/>
              <a:t>Date</a:t>
            </a:r>
          </a:p>
        </p:txBody>
      </p:sp>
    </p:spTree>
    <p:extLst>
      <p:ext uri="{BB962C8B-B14F-4D97-AF65-F5344CB8AC3E}">
        <p14:creationId xmlns:p14="http://schemas.microsoft.com/office/powerpoint/2010/main" val="94324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que White ">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BA1FD7D-7C93-E645-B2E9-AD2B9329C1E8}"/>
              </a:ext>
            </a:extLst>
          </p:cNvPr>
          <p:cNvSpPr>
            <a:spLocks noGrp="1"/>
          </p:cNvSpPr>
          <p:nvPr>
            <p:ph type="ctrTitle" hasCustomPrompt="1"/>
          </p:nvPr>
        </p:nvSpPr>
        <p:spPr>
          <a:xfrm>
            <a:off x="625930" y="2789671"/>
            <a:ext cx="10232136" cy="637377"/>
          </a:xfrm>
          <a:prstGeom prst="rect">
            <a:avLst/>
          </a:prstGeom>
        </p:spPr>
        <p:txBody>
          <a:bodyPr lIns="45720" tIns="45720" rIns="45720" bIns="45720" anchor="b"/>
          <a:lstStyle>
            <a:lvl1pPr marL="0" indent="0" algn="l">
              <a:lnSpc>
                <a:spcPts val="4800"/>
              </a:lnSpc>
              <a:buFont typeface="Arial" panose="020B0604020202020204" pitchFamily="34" charset="0"/>
              <a:buNone/>
              <a:defRPr sz="4400" b="0" i="0" spc="0" baseline="0">
                <a:solidFill>
                  <a:schemeClr val="bg1"/>
                </a:solidFill>
                <a:latin typeface="+mj-lt"/>
                <a:cs typeface="CiscoSansTT ExtraLight" panose="020B0303020201020303" pitchFamily="34" charset="0"/>
              </a:defRPr>
            </a:lvl1pPr>
          </a:lstStyle>
          <a:p>
            <a:r>
              <a:rPr lang="en-GB" dirty="0"/>
              <a:t>Segue slide</a:t>
            </a:r>
            <a:endParaRPr lang="en-US" dirty="0"/>
          </a:p>
        </p:txBody>
      </p:sp>
    </p:spTree>
    <p:extLst>
      <p:ext uri="{BB962C8B-B14F-4D97-AF65-F5344CB8AC3E}">
        <p14:creationId xmlns:p14="http://schemas.microsoft.com/office/powerpoint/2010/main" val="3963153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gue Sk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6C47-BF34-58BF-BFE8-DDC169C5472A}"/>
              </a:ext>
            </a:extLst>
          </p:cNvPr>
          <p:cNvSpPr>
            <a:spLocks noGrp="1"/>
          </p:cNvSpPr>
          <p:nvPr>
            <p:ph type="ctrTitle" hasCustomPrompt="1"/>
          </p:nvPr>
        </p:nvSpPr>
        <p:spPr>
          <a:xfrm>
            <a:off x="625930" y="2789671"/>
            <a:ext cx="10232136" cy="637377"/>
          </a:xfrm>
          <a:prstGeom prst="rect">
            <a:avLst/>
          </a:prstGeom>
        </p:spPr>
        <p:txBody>
          <a:bodyPr lIns="45720" tIns="45720" rIns="45720" bIns="45720" anchor="b"/>
          <a:lstStyle>
            <a:lvl1pPr marL="0" indent="0" algn="l">
              <a:lnSpc>
                <a:spcPts val="4800"/>
              </a:lnSpc>
              <a:buFont typeface="Arial" panose="020B0604020202020204" pitchFamily="34" charset="0"/>
              <a:buNone/>
              <a:defRPr sz="4400" b="0" i="0" spc="0" baseline="0">
                <a:solidFill>
                  <a:schemeClr val="bg1"/>
                </a:solidFill>
                <a:latin typeface="+mj-lt"/>
                <a:cs typeface="CiscoSansTT ExtraLight" panose="020B0303020201020303" pitchFamily="34" charset="0"/>
              </a:defRPr>
            </a:lvl1pPr>
          </a:lstStyle>
          <a:p>
            <a:r>
              <a:rPr lang="en-GB" dirty="0"/>
              <a:t>Segue slide</a:t>
            </a:r>
            <a:endParaRPr lang="en-US" dirty="0"/>
          </a:p>
        </p:txBody>
      </p:sp>
    </p:spTree>
    <p:extLst>
      <p:ext uri="{BB962C8B-B14F-4D97-AF65-F5344CB8AC3E}">
        <p14:creationId xmlns:p14="http://schemas.microsoft.com/office/powerpoint/2010/main" val="910446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2.sv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3E5826-E261-5240-BCCC-F517FDB6EBB5}"/>
              </a:ext>
            </a:extLst>
          </p:cNvPr>
          <p:cNvSpPr>
            <a:spLocks noChangeArrowheads="1"/>
          </p:cNvSpPr>
          <p:nvPr userDrawn="1"/>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dirty="0">
                <a:solidFill>
                  <a:schemeClr val="tx1"/>
                </a:solidFill>
                <a:latin typeface="+mn-lt"/>
                <a:ea typeface="+mn-ea"/>
                <a:cs typeface="CiscoSansTT Light" panose="020B0503020201020303" pitchFamily="34" charset="0"/>
              </a:rPr>
              <a:t>© 2023  Cisco and/or its affiliates. All rights reserved.   Cisco Confidential</a:t>
            </a:r>
          </a:p>
        </p:txBody>
      </p:sp>
      <p:pic>
        <p:nvPicPr>
          <p:cNvPr id="6" name="Picture 7">
            <a:extLst>
              <a:ext uri="{FF2B5EF4-FFF2-40B4-BE49-F238E27FC236}">
                <a16:creationId xmlns:a16="http://schemas.microsoft.com/office/drawing/2014/main" id="{563804D0-1B5B-924C-8995-DA787F4942D5}"/>
              </a:ext>
            </a:extLst>
          </p:cNvPr>
          <p:cNvPicPr>
            <a:picLocks noChangeAspect="1"/>
          </p:cNvPicPr>
          <p:nvPr userDrawn="1"/>
        </p:nvPicPr>
        <p:blipFill>
          <a:blip r:embed="rId50" cstate="screen">
            <a:extLst>
              <a:ext uri="{28A0092B-C50C-407E-A947-70E740481C1C}">
                <a14:useLocalDpi xmlns:a14="http://schemas.microsoft.com/office/drawing/2010/main"/>
              </a:ext>
              <a:ext uri="{96DAC541-7B7A-43D3-8B79-37D633B846F1}">
                <asvg:svgBlip xmlns:asvg="http://schemas.microsoft.com/office/drawing/2016/SVG/main" r:embed="rId51"/>
              </a:ext>
            </a:extLst>
          </a:blip>
          <a:srcRect/>
          <a:stretch/>
        </p:blipFill>
        <p:spPr>
          <a:xfrm>
            <a:off x="609602" y="6342698"/>
            <a:ext cx="396305" cy="208228"/>
          </a:xfrm>
          <a:prstGeom prst="rect">
            <a:avLst/>
          </a:prstGeom>
        </p:spPr>
      </p:pic>
      <p:sp>
        <p:nvSpPr>
          <p:cNvPr id="3" name="Title Placeholder 1">
            <a:extLst>
              <a:ext uri="{FF2B5EF4-FFF2-40B4-BE49-F238E27FC236}">
                <a16:creationId xmlns:a16="http://schemas.microsoft.com/office/drawing/2014/main" id="{F21F2830-F0A3-2EAC-C709-5C928A8C49EF}"/>
              </a:ext>
            </a:extLst>
          </p:cNvPr>
          <p:cNvSpPr>
            <a:spLocks noGrp="1"/>
          </p:cNvSpPr>
          <p:nvPr>
            <p:ph type="title"/>
          </p:nvPr>
        </p:nvSpPr>
        <p:spPr>
          <a:xfrm>
            <a:off x="609602" y="384079"/>
            <a:ext cx="10972800" cy="685800"/>
          </a:xfrm>
          <a:prstGeom prst="rect">
            <a:avLst/>
          </a:prstGeom>
        </p:spPr>
        <p:txBody>
          <a:bodyPr vert="horz" lIns="45720" tIns="45720" rIns="45720" bIns="45720" rtlCol="0" anchor="ctr">
            <a:noAutofit/>
          </a:bodyPr>
          <a:lstStyle/>
          <a:p>
            <a:r>
              <a:rPr lang="en-US" dirty="0"/>
              <a:t>Click to edit master title style</a:t>
            </a:r>
          </a:p>
        </p:txBody>
      </p:sp>
      <p:sp>
        <p:nvSpPr>
          <p:cNvPr id="7" name="Text Placeholder 2">
            <a:extLst>
              <a:ext uri="{FF2B5EF4-FFF2-40B4-BE49-F238E27FC236}">
                <a16:creationId xmlns:a16="http://schemas.microsoft.com/office/drawing/2014/main" id="{455BE63C-8C0C-FC75-3DF2-F8F96A3C87BE}"/>
              </a:ext>
            </a:extLst>
          </p:cNvPr>
          <p:cNvSpPr>
            <a:spLocks noGrp="1"/>
          </p:cNvSpPr>
          <p:nvPr>
            <p:ph type="body" idx="1"/>
          </p:nvPr>
        </p:nvSpPr>
        <p:spPr>
          <a:xfrm>
            <a:off x="609602" y="1409700"/>
            <a:ext cx="10972798" cy="4724400"/>
          </a:xfrm>
          <a:prstGeom prst="rect">
            <a:avLst/>
          </a:prstGeom>
        </p:spPr>
        <p:txBody>
          <a:bodyPr vert="horz" lIns="45720" tIns="45720" rIns="4572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dk1" tx1="lt1" bg2="dk2" tx2="lt2" accent1="accent1" accent2="accent2" accent3="accent3" accent4="accent4" accent5="accent5" accent6="accent6" hlink="hlink" folHlink="folHlink"/>
  <p:sldLayoutIdLst>
    <p:sldLayoutId id="2147484042" r:id="rId1"/>
    <p:sldLayoutId id="2147484147" r:id="rId2"/>
    <p:sldLayoutId id="2147484204" r:id="rId3"/>
    <p:sldLayoutId id="2147484149" r:id="rId4"/>
    <p:sldLayoutId id="2147484150" r:id="rId5"/>
    <p:sldLayoutId id="2147484205" r:id="rId6"/>
    <p:sldLayoutId id="2147484152" r:id="rId7"/>
    <p:sldLayoutId id="2147484199" r:id="rId8"/>
    <p:sldLayoutId id="2147484200" r:id="rId9"/>
    <p:sldLayoutId id="2147484207" r:id="rId10"/>
    <p:sldLayoutId id="2147484202" r:id="rId11"/>
    <p:sldLayoutId id="2147484203" r:id="rId12"/>
    <p:sldLayoutId id="2147484208" r:id="rId13"/>
    <p:sldLayoutId id="2147484019" r:id="rId14"/>
    <p:sldLayoutId id="2147484076" r:id="rId15"/>
    <p:sldLayoutId id="2147484209" r:id="rId16"/>
    <p:sldLayoutId id="2147484157" r:id="rId17"/>
    <p:sldLayoutId id="2147484092" r:id="rId18"/>
    <p:sldLayoutId id="2147483976" r:id="rId19"/>
    <p:sldLayoutId id="2147484062" r:id="rId20"/>
    <p:sldLayoutId id="2147484026" r:id="rId21"/>
    <p:sldLayoutId id="2147484100" r:id="rId22"/>
    <p:sldLayoutId id="2147484047" r:id="rId23"/>
    <p:sldLayoutId id="2147484140" r:id="rId24"/>
    <p:sldLayoutId id="2147484114" r:id="rId25"/>
    <p:sldLayoutId id="2147484137" r:id="rId26"/>
    <p:sldLayoutId id="2147484124" r:id="rId27"/>
    <p:sldLayoutId id="2147484125" r:id="rId28"/>
    <p:sldLayoutId id="2147484112" r:id="rId29"/>
    <p:sldLayoutId id="2147484122" r:id="rId30"/>
    <p:sldLayoutId id="2147484117" r:id="rId31"/>
    <p:sldLayoutId id="2147484143" r:id="rId32"/>
    <p:sldLayoutId id="2147484144" r:id="rId33"/>
    <p:sldLayoutId id="2147484145" r:id="rId34"/>
    <p:sldLayoutId id="2147484113" r:id="rId35"/>
    <p:sldLayoutId id="2147484121" r:id="rId36"/>
    <p:sldLayoutId id="2147484118" r:id="rId37"/>
    <p:sldLayoutId id="2147483967" r:id="rId38"/>
    <p:sldLayoutId id="2147484033" r:id="rId39"/>
    <p:sldLayoutId id="2147483979" r:id="rId40"/>
    <p:sldLayoutId id="2147483981" r:id="rId41"/>
    <p:sldLayoutId id="2147484077" r:id="rId42"/>
    <p:sldLayoutId id="2147483971" r:id="rId43"/>
    <p:sldLayoutId id="2147483985" r:id="rId44"/>
    <p:sldLayoutId id="2147483986" r:id="rId45"/>
    <p:sldLayoutId id="2147484032" r:id="rId46"/>
    <p:sldLayoutId id="2147484075" r:id="rId47"/>
    <p:sldLayoutId id="2147484206" r:id="rId4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2276" rtl="0" eaLnBrk="1" fontAlgn="base" hangingPunct="1">
        <a:lnSpc>
          <a:spcPct val="80000"/>
        </a:lnSpc>
        <a:spcBef>
          <a:spcPct val="0"/>
        </a:spcBef>
        <a:spcAft>
          <a:spcPct val="0"/>
        </a:spcAft>
        <a:defRPr lang="en-US" sz="3600" b="0" i="0" u="none" kern="1200" dirty="0">
          <a:solidFill>
            <a:schemeClr val="bg1"/>
          </a:solidFill>
          <a:latin typeface="+mj-lt"/>
          <a:ea typeface="CiscoSansTT Thin" charset="0"/>
          <a:cs typeface="CiscoSansTT Thin" charset="0"/>
        </a:defRPr>
      </a:lvl1pPr>
      <a:lvl2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9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90"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8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79"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6482" indent="-226482" algn="l" defTabSz="912276" rtl="0" eaLnBrk="1" fontAlgn="base" hangingPunct="1">
        <a:lnSpc>
          <a:spcPct val="95000"/>
        </a:lnSpc>
        <a:spcBef>
          <a:spcPts val="1433"/>
        </a:spcBef>
        <a:spcAft>
          <a:spcPct val="0"/>
        </a:spcAft>
        <a:buClrTx/>
        <a:buSzPct val="90000"/>
        <a:buFont typeface="Arial" charset="0"/>
        <a:buChar char="•"/>
        <a:defRPr lang="en-US" sz="2400" kern="1200" dirty="0">
          <a:solidFill>
            <a:schemeClr val="tx1"/>
          </a:solidFill>
          <a:latin typeface="+mn-lt"/>
          <a:ea typeface="ＭＳ Ｐゴシック" charset="0"/>
          <a:cs typeface="CiscoSans"/>
        </a:defRPr>
      </a:lvl1pPr>
      <a:lvl2pPr marL="457200" indent="-227013" algn="l" defTabSz="912276" rtl="0" eaLnBrk="1" fontAlgn="base" hangingPunct="1">
        <a:lnSpc>
          <a:spcPct val="95000"/>
        </a:lnSpc>
        <a:spcBef>
          <a:spcPts val="800"/>
        </a:spcBef>
        <a:spcAft>
          <a:spcPct val="0"/>
        </a:spcAft>
        <a:buClrTx/>
        <a:buFont typeface="Arial" charset="0"/>
        <a:buChar char="•"/>
        <a:defRPr lang="en-US" sz="2000" kern="1200" dirty="0">
          <a:solidFill>
            <a:schemeClr val="tx1"/>
          </a:solidFill>
          <a:latin typeface="+mn-lt"/>
          <a:ea typeface="ＭＳ Ｐゴシック" charset="0"/>
          <a:cs typeface="CiscoSans"/>
        </a:defRPr>
      </a:lvl2pPr>
      <a:lvl3pPr marL="569913" indent="-230188" algn="l" defTabSz="912276" rtl="0" eaLnBrk="1" fontAlgn="base" hangingPunct="1">
        <a:lnSpc>
          <a:spcPct val="95000"/>
        </a:lnSpc>
        <a:spcBef>
          <a:spcPts val="833"/>
        </a:spcBef>
        <a:spcAft>
          <a:spcPct val="0"/>
        </a:spcAft>
        <a:buClrTx/>
        <a:buFont typeface="Arial" charset="0"/>
        <a:buChar char="•"/>
        <a:defRPr lang="en-US" sz="1800" kern="1200" dirty="0">
          <a:solidFill>
            <a:schemeClr val="tx1"/>
          </a:solidFill>
          <a:latin typeface="+mn-lt"/>
          <a:ea typeface="ＭＳ Ｐゴシック" charset="0"/>
          <a:cs typeface="CiscoSans"/>
        </a:defRPr>
      </a:lvl3pPr>
      <a:lvl4pPr marL="687388" indent="-230188" algn="l" defTabSz="912276" rtl="0" eaLnBrk="1" fontAlgn="base" hangingPunct="1">
        <a:lnSpc>
          <a:spcPct val="95000"/>
        </a:lnSpc>
        <a:spcBef>
          <a:spcPts val="833"/>
        </a:spcBef>
        <a:spcAft>
          <a:spcPct val="0"/>
        </a:spcAft>
        <a:buClrTx/>
        <a:buFont typeface="Arial" charset="0"/>
        <a:buChar char="•"/>
        <a:defRPr lang="en-US" sz="1600" kern="1200" dirty="0">
          <a:solidFill>
            <a:schemeClr val="tx1"/>
          </a:solidFill>
          <a:latin typeface="+mn-lt"/>
          <a:ea typeface="ＭＳ Ｐゴシック" charset="0"/>
          <a:cs typeface="CiscoSans"/>
        </a:defRPr>
      </a:lvl4pPr>
      <a:lvl5pPr marL="801688" indent="-231775" algn="l" defTabSz="912276" rtl="0" eaLnBrk="1" fontAlgn="base" hangingPunct="1">
        <a:lnSpc>
          <a:spcPct val="95000"/>
        </a:lnSpc>
        <a:spcBef>
          <a:spcPts val="833"/>
        </a:spcBef>
        <a:spcAft>
          <a:spcPct val="0"/>
        </a:spcAft>
        <a:buClrTx/>
        <a:buFont typeface="Arial" charset="0"/>
        <a:buChar char="•"/>
        <a:defRPr lang="en-US" sz="1400"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2" rtl="0" eaLnBrk="1" latinLnBrk="0" hangingPunct="1">
        <a:defRPr sz="1867" kern="1200">
          <a:solidFill>
            <a:schemeClr val="tx1"/>
          </a:solidFill>
          <a:latin typeface="+mn-lt"/>
          <a:ea typeface="+mn-ea"/>
          <a:cs typeface="+mn-cs"/>
        </a:defRPr>
      </a:lvl1pPr>
      <a:lvl2pPr marL="457178" algn="l" defTabSz="914362" rtl="0" eaLnBrk="1" latinLnBrk="0" hangingPunct="1">
        <a:defRPr sz="1867" kern="1200">
          <a:solidFill>
            <a:schemeClr val="tx1"/>
          </a:solidFill>
          <a:latin typeface="+mn-lt"/>
          <a:ea typeface="+mn-ea"/>
          <a:cs typeface="+mn-cs"/>
        </a:defRPr>
      </a:lvl2pPr>
      <a:lvl3pPr marL="914362" algn="l" defTabSz="914362" rtl="0" eaLnBrk="1" latinLnBrk="0" hangingPunct="1">
        <a:defRPr sz="1867" kern="1200">
          <a:solidFill>
            <a:schemeClr val="tx1"/>
          </a:solidFill>
          <a:latin typeface="+mn-lt"/>
          <a:ea typeface="+mn-ea"/>
          <a:cs typeface="+mn-cs"/>
        </a:defRPr>
      </a:lvl3pPr>
      <a:lvl4pPr marL="1371542" algn="l" defTabSz="914362" rtl="0" eaLnBrk="1" latinLnBrk="0" hangingPunct="1">
        <a:defRPr sz="1867" kern="1200">
          <a:solidFill>
            <a:schemeClr val="tx1"/>
          </a:solidFill>
          <a:latin typeface="+mn-lt"/>
          <a:ea typeface="+mn-ea"/>
          <a:cs typeface="+mn-cs"/>
        </a:defRPr>
      </a:lvl4pPr>
      <a:lvl5pPr marL="1828725" algn="l" defTabSz="914362" rtl="0" eaLnBrk="1" latinLnBrk="0" hangingPunct="1">
        <a:defRPr sz="1867" kern="1200">
          <a:solidFill>
            <a:schemeClr val="tx1"/>
          </a:solidFill>
          <a:latin typeface="+mn-lt"/>
          <a:ea typeface="+mn-ea"/>
          <a:cs typeface="+mn-cs"/>
        </a:defRPr>
      </a:lvl5pPr>
      <a:lvl6pPr marL="2285903" algn="l" defTabSz="914362" rtl="0" eaLnBrk="1" latinLnBrk="0" hangingPunct="1">
        <a:defRPr sz="1867" kern="1200">
          <a:solidFill>
            <a:schemeClr val="tx1"/>
          </a:solidFill>
          <a:latin typeface="+mn-lt"/>
          <a:ea typeface="+mn-ea"/>
          <a:cs typeface="+mn-cs"/>
        </a:defRPr>
      </a:lvl6pPr>
      <a:lvl7pPr marL="2743086" algn="l" defTabSz="914362" rtl="0" eaLnBrk="1" latinLnBrk="0" hangingPunct="1">
        <a:defRPr sz="1867" kern="1200">
          <a:solidFill>
            <a:schemeClr val="tx1"/>
          </a:solidFill>
          <a:latin typeface="+mn-lt"/>
          <a:ea typeface="+mn-ea"/>
          <a:cs typeface="+mn-cs"/>
        </a:defRPr>
      </a:lvl7pPr>
      <a:lvl8pPr marL="3200267" algn="l" defTabSz="914362" rtl="0" eaLnBrk="1" latinLnBrk="0" hangingPunct="1">
        <a:defRPr sz="1867" kern="1200">
          <a:solidFill>
            <a:schemeClr val="tx1"/>
          </a:solidFill>
          <a:latin typeface="+mn-lt"/>
          <a:ea typeface="+mn-ea"/>
          <a:cs typeface="+mn-cs"/>
        </a:defRPr>
      </a:lvl8pPr>
      <a:lvl9pPr marL="3657450" algn="l" defTabSz="914362"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 userDrawn="1">
          <p15:clr>
            <a:srgbClr val="F26B43"/>
          </p15:clr>
        </p15:guide>
        <p15:guide id="3" pos="7296" userDrawn="1">
          <p15:clr>
            <a:srgbClr val="F26B43"/>
          </p15:clr>
        </p15:guide>
        <p15:guide id="6" pos="3835" userDrawn="1">
          <p15:clr>
            <a:srgbClr val="F26B43"/>
          </p15:clr>
        </p15:guide>
        <p15:guide id="9" orient="horz" pos="3864" userDrawn="1">
          <p15:clr>
            <a:srgbClr val="F26B43"/>
          </p15:clr>
        </p15:guide>
        <p15:guide id="10" orient="horz" pos="240" userDrawn="1">
          <p15:clr>
            <a:srgbClr val="F26B43"/>
          </p15:clr>
        </p15:guide>
        <p15:guide id="11" orient="horz" pos="2160" userDrawn="1">
          <p15:clr>
            <a:srgbClr val="F26B43"/>
          </p15:clr>
        </p15:guide>
        <p15:guide id="12" orient="horz" pos="672" userDrawn="1">
          <p15:clr>
            <a:srgbClr val="F26B43"/>
          </p15:clr>
        </p15:guide>
        <p15:guide id="13" orient="horz" pos="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bx.cisco.com/portals/bx-homepage" TargetMode="Externa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hyperlink" Target="https://www.fs.com/products/30904.html" TargetMode="External"/><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3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1.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7.sv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5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3.xml"/></Relationships>
</file>

<file path=ppt/slides/_rels/slide5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3.xml"/></Relationships>
</file>

<file path=ppt/slides/_rels/slide5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hyperlink" Target="https://cisco.sharepoint.com/sites/CiscoClassificationandTaxonomyCentral" TargetMode="External"/><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D22F-972E-1483-1E83-1582973D1595}"/>
              </a:ext>
            </a:extLst>
          </p:cNvPr>
          <p:cNvSpPr>
            <a:spLocks noGrp="1"/>
          </p:cNvSpPr>
          <p:nvPr>
            <p:ph type="ctrTitle"/>
          </p:nvPr>
        </p:nvSpPr>
        <p:spPr/>
        <p:txBody>
          <a:bodyPr/>
          <a:lstStyle/>
          <a:p>
            <a:r>
              <a:rPr lang="en-US" dirty="0"/>
              <a:t>AWS DX Lab - Bellevue</a:t>
            </a:r>
          </a:p>
        </p:txBody>
      </p:sp>
      <p:sp>
        <p:nvSpPr>
          <p:cNvPr id="3" name="Text Placeholder 2">
            <a:extLst>
              <a:ext uri="{FF2B5EF4-FFF2-40B4-BE49-F238E27FC236}">
                <a16:creationId xmlns:a16="http://schemas.microsoft.com/office/drawing/2014/main" id="{59E6ABFB-4D2F-D62C-CE41-A7437EBDB209}"/>
              </a:ext>
            </a:extLst>
          </p:cNvPr>
          <p:cNvSpPr>
            <a:spLocks noGrp="1"/>
          </p:cNvSpPr>
          <p:nvPr>
            <p:ph type="body" sz="quarter" idx="13"/>
          </p:nvPr>
        </p:nvSpPr>
        <p:spPr/>
        <p:txBody>
          <a:bodyPr/>
          <a:lstStyle/>
          <a:p>
            <a:r>
              <a:rPr lang="en-US" dirty="0"/>
              <a:t>Date: 8.3.2023</a:t>
            </a:r>
          </a:p>
        </p:txBody>
      </p:sp>
      <p:sp>
        <p:nvSpPr>
          <p:cNvPr id="6" name="Subtitle 5">
            <a:extLst>
              <a:ext uri="{FF2B5EF4-FFF2-40B4-BE49-F238E27FC236}">
                <a16:creationId xmlns:a16="http://schemas.microsoft.com/office/drawing/2014/main" id="{63D70B0C-045B-1E42-DAB1-FFB9DB0CE589}"/>
              </a:ext>
            </a:extLst>
          </p:cNvPr>
          <p:cNvSpPr>
            <a:spLocks noGrp="1"/>
          </p:cNvSpPr>
          <p:nvPr>
            <p:ph type="subTitle" idx="1"/>
          </p:nvPr>
        </p:nvSpPr>
        <p:spPr/>
        <p:txBody>
          <a:bodyPr/>
          <a:lstStyle/>
          <a:p>
            <a:endParaRPr lang="en-US" dirty="0"/>
          </a:p>
        </p:txBody>
      </p:sp>
      <p:sp>
        <p:nvSpPr>
          <p:cNvPr id="5" name="Content Placeholder 4">
            <a:extLst>
              <a:ext uri="{FF2B5EF4-FFF2-40B4-BE49-F238E27FC236}">
                <a16:creationId xmlns:a16="http://schemas.microsoft.com/office/drawing/2014/main" id="{DFAF111C-AC31-35CC-AEF0-F7BAC7220B60}"/>
              </a:ext>
            </a:extLst>
          </p:cNvPr>
          <p:cNvSpPr>
            <a:spLocks noGrp="1"/>
          </p:cNvSpPr>
          <p:nvPr>
            <p:ph sz="quarter" idx="14"/>
          </p:nvPr>
        </p:nvSpPr>
        <p:spPr/>
        <p:txBody>
          <a:bodyPr/>
          <a:lstStyle/>
          <a:p>
            <a:endParaRPr lang="en-US"/>
          </a:p>
        </p:txBody>
      </p:sp>
    </p:spTree>
    <p:extLst>
      <p:ext uri="{BB962C8B-B14F-4D97-AF65-F5344CB8AC3E}">
        <p14:creationId xmlns:p14="http://schemas.microsoft.com/office/powerpoint/2010/main" val="1318268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7244ED48-E61D-ED74-1FEC-B526D79A0EEE}"/>
              </a:ext>
            </a:extLst>
          </p:cNvPr>
          <p:cNvSpPr>
            <a:spLocks noGrp="1"/>
          </p:cNvSpPr>
          <p:nvPr>
            <p:ph type="body" sz="quarter" idx="15"/>
          </p:nvPr>
        </p:nvSpPr>
        <p:spPr>
          <a:xfrm>
            <a:off x="621963" y="2235199"/>
            <a:ext cx="4948657" cy="3403602"/>
          </a:xfrm>
          <a:prstGeom prst="rect">
            <a:avLst/>
          </a:prstGeom>
        </p:spPr>
        <p:txBody>
          <a:bodyPr/>
          <a:lstStyle/>
          <a:p>
            <a:pPr>
              <a:spcAft>
                <a:spcPts val="1200"/>
              </a:spcAft>
            </a:pPr>
            <a:r>
              <a:rPr lang="en-US" sz="1800" dirty="0"/>
              <a:t>This presentation template uses the </a:t>
            </a:r>
            <a:r>
              <a:rPr lang="en-US" sz="1800" dirty="0" err="1"/>
              <a:t>CiscoSansTT</a:t>
            </a:r>
            <a:r>
              <a:rPr lang="en-US" sz="1800" dirty="0"/>
              <a:t> Extra Light and </a:t>
            </a:r>
            <a:r>
              <a:rPr lang="en-US" sz="1800" dirty="0" err="1"/>
              <a:t>CiscoSansTT</a:t>
            </a:r>
            <a:r>
              <a:rPr lang="en-US" sz="1800" dirty="0"/>
              <a:t> Light fonts. If the text in these two columns does not match, please take a moment to install the fonts. Otherwise, your presentation will not display correctly.</a:t>
            </a:r>
          </a:p>
          <a:p>
            <a:pPr>
              <a:spcAft>
                <a:spcPts val="1200"/>
              </a:spcAft>
            </a:pPr>
            <a:r>
              <a:rPr lang="en-US" sz="1800" dirty="0"/>
              <a:t>Please download the fonts from </a:t>
            </a:r>
            <a:r>
              <a:rPr lang="en-US" sz="1800" dirty="0">
                <a:hlinkClick r:id="rId2"/>
              </a:rPr>
              <a:t>Cisco Brand Exchange</a:t>
            </a:r>
            <a:r>
              <a:rPr lang="en-US" sz="1800" dirty="0"/>
              <a:t>. The font can also be found in the zipped folder. Double-click the font file and click “Install” in the window that appears.</a:t>
            </a:r>
          </a:p>
        </p:txBody>
      </p:sp>
      <p:sp>
        <p:nvSpPr>
          <p:cNvPr id="20" name="Title 19">
            <a:extLst>
              <a:ext uri="{FF2B5EF4-FFF2-40B4-BE49-F238E27FC236}">
                <a16:creationId xmlns:a16="http://schemas.microsoft.com/office/drawing/2014/main" id="{FB2F0EFA-3A38-9145-BBE2-F3CD984FB864}"/>
              </a:ext>
            </a:extLst>
          </p:cNvPr>
          <p:cNvSpPr>
            <a:spLocks noGrp="1"/>
          </p:cNvSpPr>
          <p:nvPr>
            <p:ph type="ctrTitle"/>
          </p:nvPr>
        </p:nvSpPr>
        <p:spPr>
          <a:xfrm>
            <a:off x="621966" y="1219199"/>
            <a:ext cx="4572000" cy="660401"/>
          </a:xfrm>
          <a:prstGeom prst="rect">
            <a:avLst/>
          </a:prstGeom>
        </p:spPr>
        <p:txBody>
          <a:bodyPr/>
          <a:lstStyle/>
          <a:p>
            <a:r>
              <a:rPr lang="en-US" dirty="0"/>
              <a:t>Our typeface</a:t>
            </a:r>
          </a:p>
        </p:txBody>
      </p:sp>
      <p:pic>
        <p:nvPicPr>
          <p:cNvPr id="16" name="Picture 15">
            <a:extLst>
              <a:ext uri="{FF2B5EF4-FFF2-40B4-BE49-F238E27FC236}">
                <a16:creationId xmlns:a16="http://schemas.microsoft.com/office/drawing/2014/main" id="{2B491227-86DF-84F1-1F42-D68D18185C52}"/>
              </a:ext>
            </a:extLst>
          </p:cNvPr>
          <p:cNvPicPr>
            <a:picLocks noChangeAspect="1"/>
          </p:cNvPicPr>
          <p:nvPr/>
        </p:nvPicPr>
        <p:blipFill rotWithShape="1">
          <a:blip r:embed="rId3"/>
          <a:srcRect t="10" r="-2701" b="10"/>
          <a:stretch/>
        </p:blipFill>
        <p:spPr>
          <a:xfrm>
            <a:off x="5787192" y="986590"/>
            <a:ext cx="5782842" cy="4668252"/>
          </a:xfrm>
          <a:prstGeom prst="rect">
            <a:avLst/>
          </a:prstGeom>
          <a:solidFill>
            <a:schemeClr val="bg2"/>
          </a:solidFill>
          <a:ln>
            <a:solidFill>
              <a:schemeClr val="bg2">
                <a:lumMod val="85000"/>
              </a:schemeClr>
            </a:solidFill>
          </a:ln>
          <a:effectLst>
            <a:outerShdw blurRad="63500" dist="12700" dir="2700000" algn="tl" rotWithShape="0">
              <a:prstClr val="black">
                <a:alpha val="15000"/>
              </a:prstClr>
            </a:outerShdw>
          </a:effectLst>
        </p:spPr>
      </p:pic>
    </p:spTree>
    <p:extLst>
      <p:ext uri="{BB962C8B-B14F-4D97-AF65-F5344CB8AC3E}">
        <p14:creationId xmlns:p14="http://schemas.microsoft.com/office/powerpoint/2010/main" val="2716991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
            <a:extLst>
              <a:ext uri="{FF2B5EF4-FFF2-40B4-BE49-F238E27FC236}">
                <a16:creationId xmlns:a16="http://schemas.microsoft.com/office/drawing/2014/main" id="{4ED951E3-1607-2524-1F9D-E663CBC89C6A}"/>
              </a:ext>
            </a:extLst>
          </p:cNvPr>
          <p:cNvSpPr>
            <a:spLocks noGrp="1"/>
          </p:cNvSpPr>
          <p:nvPr>
            <p:ph type="body" sz="quarter" idx="15"/>
          </p:nvPr>
        </p:nvSpPr>
        <p:spPr>
          <a:xfrm>
            <a:off x="621964" y="2565400"/>
            <a:ext cx="4323403" cy="2743200"/>
          </a:xfrm>
        </p:spPr>
        <p:txBody>
          <a:bodyPr/>
          <a:lstStyle/>
          <a:p>
            <a:r>
              <a:rPr lang="en-US" dirty="0"/>
              <a:t>Cisco Sans is our typeface. But our typography is more than words on a page—use it to bring the big idea to life. We have a weight for every occasion. These are the ones we use most often. </a:t>
            </a:r>
          </a:p>
        </p:txBody>
      </p:sp>
      <p:sp>
        <p:nvSpPr>
          <p:cNvPr id="24" name="Title 73">
            <a:extLst>
              <a:ext uri="{FF2B5EF4-FFF2-40B4-BE49-F238E27FC236}">
                <a16:creationId xmlns:a16="http://schemas.microsoft.com/office/drawing/2014/main" id="{6F19B62D-3742-DA50-4AFA-D6E0B59DA74F}"/>
              </a:ext>
            </a:extLst>
          </p:cNvPr>
          <p:cNvSpPr>
            <a:spLocks noGrp="1"/>
          </p:cNvSpPr>
          <p:nvPr>
            <p:ph type="ctrTitle"/>
          </p:nvPr>
        </p:nvSpPr>
        <p:spPr/>
        <p:txBody>
          <a:bodyPr/>
          <a:lstStyle/>
          <a:p>
            <a:r>
              <a:rPr lang="en-US" dirty="0" err="1"/>
              <a:t>CiscoSansTT</a:t>
            </a:r>
            <a:endParaRPr lang="en-US" dirty="0"/>
          </a:p>
        </p:txBody>
      </p:sp>
      <p:sp>
        <p:nvSpPr>
          <p:cNvPr id="28" name="Title 73">
            <a:extLst>
              <a:ext uri="{FF2B5EF4-FFF2-40B4-BE49-F238E27FC236}">
                <a16:creationId xmlns:a16="http://schemas.microsoft.com/office/drawing/2014/main" id="{4D3619CE-5B5C-F1DF-7DB7-F785BAB8B763}"/>
              </a:ext>
            </a:extLst>
          </p:cNvPr>
          <p:cNvSpPr txBox="1">
            <a:spLocks/>
          </p:cNvSpPr>
          <p:nvPr/>
        </p:nvSpPr>
        <p:spPr>
          <a:xfrm>
            <a:off x="5857930" y="1549400"/>
            <a:ext cx="816890" cy="769441"/>
          </a:xfrm>
          <a:prstGeom prst="rect">
            <a:avLst/>
          </a:prstGeom>
          <a:noFill/>
        </p:spPr>
        <p:txBody>
          <a:bodyPr wrap="none" lIns="45720" tIns="45720" rIns="45720" bIns="45720" anchor="t" anchorCtr="0">
            <a:spAutoFit/>
          </a:bodyPr>
          <a:lstStyle>
            <a:lvl1pPr marL="0" indent="0" algn="l" defTabSz="684213" rtl="0" eaLnBrk="1" fontAlgn="base" hangingPunct="1">
              <a:lnSpc>
                <a:spcPts val="3600"/>
              </a:lnSpc>
              <a:spcBef>
                <a:spcPct val="0"/>
              </a:spcBef>
              <a:spcAft>
                <a:spcPct val="0"/>
              </a:spcAft>
              <a:buFont typeface="Arial" panose="020B0604020202020204" pitchFamily="34" charset="0"/>
              <a:buNone/>
              <a:defRPr lang="en-US" sz="2400" b="0" i="0" u="none" kern="1200" spc="0" baseline="0">
                <a:solidFill>
                  <a:schemeClr val="tx1"/>
                </a:solidFill>
                <a:latin typeface="CiscoSansTT ExtraLight" panose="020B0303020201020303" pitchFamily="34" charset="0"/>
                <a:ea typeface="CiscoSansTT Thin" charset="0"/>
                <a:cs typeface="CiscoSansTT ExtraLight" panose="020B0303020201020303" pitchFamily="34"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a:lnSpc>
                <a:spcPct val="100000"/>
              </a:lnSpc>
              <a:spcBef>
                <a:spcPts val="0"/>
              </a:spcBef>
              <a:spcAft>
                <a:spcPts val="0"/>
              </a:spcAft>
            </a:pPr>
            <a:r>
              <a:rPr lang="en-US" sz="4400" dirty="0">
                <a:solidFill>
                  <a:schemeClr val="bg1"/>
                </a:solidFill>
              </a:rPr>
              <a:t>H1</a:t>
            </a:r>
          </a:p>
        </p:txBody>
      </p:sp>
      <p:sp>
        <p:nvSpPr>
          <p:cNvPr id="29" name="Title 73">
            <a:extLst>
              <a:ext uri="{FF2B5EF4-FFF2-40B4-BE49-F238E27FC236}">
                <a16:creationId xmlns:a16="http://schemas.microsoft.com/office/drawing/2014/main" id="{F302A207-DF1B-23C6-C7FE-AD26FE8C2648}"/>
              </a:ext>
            </a:extLst>
          </p:cNvPr>
          <p:cNvSpPr txBox="1">
            <a:spLocks/>
          </p:cNvSpPr>
          <p:nvPr/>
        </p:nvSpPr>
        <p:spPr>
          <a:xfrm>
            <a:off x="7197705" y="1549400"/>
            <a:ext cx="4109458" cy="769441"/>
          </a:xfrm>
          <a:prstGeom prst="rect">
            <a:avLst/>
          </a:prstGeom>
          <a:noFill/>
        </p:spPr>
        <p:txBody>
          <a:bodyPr wrap="none" lIns="45720" tIns="45720" rIns="45720" bIns="45720" anchor="t" anchorCtr="0">
            <a:spAutoFit/>
          </a:bodyPr>
          <a:lstStyle>
            <a:lvl1pPr marL="0" indent="0" algn="l" defTabSz="684213" rtl="0" eaLnBrk="1" fontAlgn="base" hangingPunct="1">
              <a:lnSpc>
                <a:spcPts val="3600"/>
              </a:lnSpc>
              <a:spcBef>
                <a:spcPct val="0"/>
              </a:spcBef>
              <a:spcAft>
                <a:spcPct val="0"/>
              </a:spcAft>
              <a:buFont typeface="Arial" panose="020B0604020202020204" pitchFamily="34" charset="0"/>
              <a:buNone/>
              <a:defRPr lang="en-US" sz="2400" b="0" i="0" u="none" kern="1200" spc="0" baseline="0">
                <a:solidFill>
                  <a:schemeClr val="tx1"/>
                </a:solidFill>
                <a:latin typeface="CiscoSansTT ExtraLight" panose="020B0303020201020303" pitchFamily="34" charset="0"/>
                <a:ea typeface="CiscoSansTT Thin" charset="0"/>
                <a:cs typeface="CiscoSansTT ExtraLight" panose="020B0303020201020303" pitchFamily="34"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a:lnSpc>
                <a:spcPct val="100000"/>
              </a:lnSpc>
              <a:spcBef>
                <a:spcPts val="0"/>
              </a:spcBef>
              <a:spcAft>
                <a:spcPts val="0"/>
              </a:spcAft>
            </a:pPr>
            <a:r>
              <a:rPr lang="en-US" sz="4400" dirty="0" err="1">
                <a:solidFill>
                  <a:schemeClr val="bg1"/>
                </a:solidFill>
              </a:rPr>
              <a:t>ExtraLight</a:t>
            </a:r>
            <a:r>
              <a:rPr lang="en-US" sz="4400" dirty="0">
                <a:solidFill>
                  <a:schemeClr val="bg1"/>
                </a:solidFill>
              </a:rPr>
              <a:t> 44 </a:t>
            </a:r>
            <a:r>
              <a:rPr lang="en-US" sz="4400" dirty="0" err="1">
                <a:solidFill>
                  <a:schemeClr val="bg1"/>
                </a:solidFill>
              </a:rPr>
              <a:t>pt</a:t>
            </a:r>
            <a:endParaRPr lang="en-US" sz="4400" dirty="0">
              <a:solidFill>
                <a:schemeClr val="bg1"/>
              </a:solidFill>
            </a:endParaRPr>
          </a:p>
        </p:txBody>
      </p:sp>
      <p:sp>
        <p:nvSpPr>
          <p:cNvPr id="30" name="Title 73">
            <a:extLst>
              <a:ext uri="{FF2B5EF4-FFF2-40B4-BE49-F238E27FC236}">
                <a16:creationId xmlns:a16="http://schemas.microsoft.com/office/drawing/2014/main" id="{2E37C08B-C7E8-F32C-71CB-ACA4D09575D5}"/>
              </a:ext>
            </a:extLst>
          </p:cNvPr>
          <p:cNvSpPr txBox="1">
            <a:spLocks/>
          </p:cNvSpPr>
          <p:nvPr/>
        </p:nvSpPr>
        <p:spPr>
          <a:xfrm>
            <a:off x="5857930" y="2367648"/>
            <a:ext cx="685444" cy="646331"/>
          </a:xfrm>
          <a:prstGeom prst="rect">
            <a:avLst/>
          </a:prstGeom>
          <a:noFill/>
        </p:spPr>
        <p:txBody>
          <a:bodyPr wrap="none" lIns="45720" tIns="45720" rIns="45720" bIns="45720" anchor="t" anchorCtr="0">
            <a:spAutoFit/>
          </a:bodyPr>
          <a:lstStyle>
            <a:lvl1pPr marL="0" indent="0" algn="l" defTabSz="684213" rtl="0" eaLnBrk="1" fontAlgn="base" hangingPunct="1">
              <a:lnSpc>
                <a:spcPts val="3600"/>
              </a:lnSpc>
              <a:spcBef>
                <a:spcPct val="0"/>
              </a:spcBef>
              <a:spcAft>
                <a:spcPct val="0"/>
              </a:spcAft>
              <a:buFont typeface="Arial" panose="020B0604020202020204" pitchFamily="34" charset="0"/>
              <a:buNone/>
              <a:defRPr lang="en-US" sz="2400" b="0" i="0" u="none" kern="1200" spc="0" baseline="0">
                <a:solidFill>
                  <a:schemeClr val="tx1"/>
                </a:solidFill>
                <a:latin typeface="CiscoSansTT ExtraLight" panose="020B0303020201020303" pitchFamily="34" charset="0"/>
                <a:ea typeface="CiscoSansTT Thin" charset="0"/>
                <a:cs typeface="CiscoSansTT ExtraLight" panose="020B0303020201020303" pitchFamily="34"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a:lnSpc>
                <a:spcPct val="100000"/>
              </a:lnSpc>
              <a:spcBef>
                <a:spcPts val="0"/>
              </a:spcBef>
              <a:spcAft>
                <a:spcPts val="0"/>
              </a:spcAft>
            </a:pPr>
            <a:r>
              <a:rPr lang="en-US" sz="3600" dirty="0">
                <a:solidFill>
                  <a:schemeClr val="bg1"/>
                </a:solidFill>
              </a:rPr>
              <a:t>H2</a:t>
            </a:r>
          </a:p>
        </p:txBody>
      </p:sp>
      <p:sp>
        <p:nvSpPr>
          <p:cNvPr id="31" name="Title 73">
            <a:extLst>
              <a:ext uri="{FF2B5EF4-FFF2-40B4-BE49-F238E27FC236}">
                <a16:creationId xmlns:a16="http://schemas.microsoft.com/office/drawing/2014/main" id="{A61DE7A9-B65D-0912-68DE-91B98888D726}"/>
              </a:ext>
            </a:extLst>
          </p:cNvPr>
          <p:cNvSpPr txBox="1">
            <a:spLocks/>
          </p:cNvSpPr>
          <p:nvPr/>
        </p:nvSpPr>
        <p:spPr>
          <a:xfrm>
            <a:off x="7197706" y="2367255"/>
            <a:ext cx="3489235" cy="646331"/>
          </a:xfrm>
          <a:prstGeom prst="rect">
            <a:avLst/>
          </a:prstGeom>
          <a:noFill/>
        </p:spPr>
        <p:txBody>
          <a:bodyPr wrap="none" lIns="45720" tIns="45720" rIns="45720" bIns="45720" anchor="t" anchorCtr="0">
            <a:spAutoFit/>
          </a:bodyPr>
          <a:lstStyle>
            <a:lvl1pPr marL="0" indent="0" algn="l" defTabSz="684213" rtl="0" eaLnBrk="1" fontAlgn="base" hangingPunct="1">
              <a:lnSpc>
                <a:spcPts val="3600"/>
              </a:lnSpc>
              <a:spcBef>
                <a:spcPct val="0"/>
              </a:spcBef>
              <a:spcAft>
                <a:spcPct val="0"/>
              </a:spcAft>
              <a:buFont typeface="Arial" panose="020B0604020202020204" pitchFamily="34" charset="0"/>
              <a:buNone/>
              <a:defRPr lang="en-US" sz="2400" b="0" i="0" u="none" kern="1200" spc="0" baseline="0">
                <a:solidFill>
                  <a:schemeClr val="tx1"/>
                </a:solidFill>
                <a:latin typeface="CiscoSansTT ExtraLight" panose="020B0303020201020303" pitchFamily="34" charset="0"/>
                <a:ea typeface="CiscoSansTT Thin" charset="0"/>
                <a:cs typeface="CiscoSansTT ExtraLight" panose="020B0303020201020303" pitchFamily="34"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a:lnSpc>
                <a:spcPct val="100000"/>
              </a:lnSpc>
              <a:spcBef>
                <a:spcPts val="0"/>
              </a:spcBef>
              <a:spcAft>
                <a:spcPts val="0"/>
              </a:spcAft>
            </a:pPr>
            <a:r>
              <a:rPr lang="en-US" sz="3600" dirty="0" err="1">
                <a:solidFill>
                  <a:schemeClr val="bg1"/>
                </a:solidFill>
              </a:rPr>
              <a:t>ExtraLight</a:t>
            </a:r>
            <a:r>
              <a:rPr lang="en-US" sz="3600" dirty="0">
                <a:solidFill>
                  <a:schemeClr val="bg1"/>
                </a:solidFill>
              </a:rPr>
              <a:t> 36 </a:t>
            </a:r>
            <a:r>
              <a:rPr lang="en-US" sz="3600" dirty="0" err="1">
                <a:solidFill>
                  <a:schemeClr val="bg1"/>
                </a:solidFill>
              </a:rPr>
              <a:t>pt</a:t>
            </a:r>
            <a:endParaRPr lang="en-US" sz="3600" dirty="0">
              <a:solidFill>
                <a:schemeClr val="bg1"/>
              </a:solidFill>
            </a:endParaRPr>
          </a:p>
        </p:txBody>
      </p:sp>
      <p:sp>
        <p:nvSpPr>
          <p:cNvPr id="32" name="Text Placeholder 4">
            <a:extLst>
              <a:ext uri="{FF2B5EF4-FFF2-40B4-BE49-F238E27FC236}">
                <a16:creationId xmlns:a16="http://schemas.microsoft.com/office/drawing/2014/main" id="{9B6EA85D-F515-ECB4-B711-F9908E83BA2F}"/>
              </a:ext>
            </a:extLst>
          </p:cNvPr>
          <p:cNvSpPr txBox="1">
            <a:spLocks/>
          </p:cNvSpPr>
          <p:nvPr/>
        </p:nvSpPr>
        <p:spPr>
          <a:xfrm>
            <a:off x="5857930" y="3696368"/>
            <a:ext cx="1206421" cy="400110"/>
          </a:xfrm>
          <a:prstGeom prst="rect">
            <a:avLst/>
          </a:prstGeom>
        </p:spPr>
        <p:txBody>
          <a:bodyPr wrap="none" lIns="45720" tIns="45720" rIns="45720" bIns="45720" anchor="t" anchorCtr="0">
            <a:spAutoFit/>
          </a:bodyPr>
          <a:lstStyle>
            <a:lvl1pPr marL="0" indent="0" algn="l" defTabSz="684213" rtl="0" eaLnBrk="1" fontAlgn="base" hangingPunct="1">
              <a:lnSpc>
                <a:spcPct val="95000"/>
              </a:lnSpc>
              <a:spcBef>
                <a:spcPts val="1075"/>
              </a:spcBef>
              <a:spcAft>
                <a:spcPct val="0"/>
              </a:spcAft>
              <a:buClr>
                <a:schemeClr val="tx2"/>
              </a:buClr>
              <a:buSzPct val="90000"/>
              <a:buFont typeface="Arial" panose="020B0604020202020204" pitchFamily="34" charset="0"/>
              <a:buNone/>
              <a:defRPr lang="en-US" sz="1200" b="0" i="0" kern="1200" baseline="0">
                <a:solidFill>
                  <a:schemeClr val="tx1"/>
                </a:solidFill>
                <a:latin typeface="CiscoSansTT Light" panose="020B0503020201020303" pitchFamily="34" charset="0"/>
                <a:ea typeface="ＭＳ Ｐゴシック" charset="0"/>
                <a:cs typeface="CiscoSansTT Light" panose="020B0503020201020303" pitchFamily="34" charset="0"/>
              </a:defRPr>
            </a:lvl1pPr>
            <a:lvl2pPr marL="304781" indent="0" algn="l"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solidFill>
                <a:latin typeface="+mn-lt"/>
                <a:ea typeface="ＭＳ Ｐゴシック" charset="0"/>
                <a:cs typeface="CiscoSans"/>
              </a:defRPr>
            </a:lvl2pPr>
            <a:lvl3pPr marL="427401" indent="0" algn="l" defTabSz="684213" rtl="0" eaLnBrk="1" fontAlgn="base" hangingPunct="1">
              <a:lnSpc>
                <a:spcPct val="95000"/>
              </a:lnSpc>
              <a:spcBef>
                <a:spcPts val="625"/>
              </a:spcBef>
              <a:spcAft>
                <a:spcPct val="0"/>
              </a:spcAft>
              <a:buFont typeface="Arial" charset="0"/>
              <a:buNone/>
              <a:defRPr lang="en-US" sz="1200" kern="1200">
                <a:solidFill>
                  <a:schemeClr val="tx1"/>
                </a:solidFill>
                <a:latin typeface="+mn-lt"/>
                <a:ea typeface="ＭＳ Ｐゴシック" charset="0"/>
                <a:cs typeface="CiscoSans"/>
              </a:defRPr>
            </a:lvl3pPr>
            <a:lvl4pPr marL="516694"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4pPr>
            <a:lvl5pPr marL="601221"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nSpc>
                <a:spcPct val="100000"/>
              </a:lnSpc>
              <a:spcBef>
                <a:spcPts val="0"/>
              </a:spcBef>
              <a:spcAft>
                <a:spcPts val="0"/>
              </a:spcAft>
            </a:pPr>
            <a:r>
              <a:rPr lang="en-US" sz="2000" dirty="0">
                <a:solidFill>
                  <a:schemeClr val="bg1"/>
                </a:solidFill>
              </a:rPr>
              <a:t>Subtitle 1</a:t>
            </a:r>
          </a:p>
        </p:txBody>
      </p:sp>
      <p:sp>
        <p:nvSpPr>
          <p:cNvPr id="33" name="Text Placeholder 4">
            <a:extLst>
              <a:ext uri="{FF2B5EF4-FFF2-40B4-BE49-F238E27FC236}">
                <a16:creationId xmlns:a16="http://schemas.microsoft.com/office/drawing/2014/main" id="{B221B23A-2950-EDD4-67F2-394BA5CAE394}"/>
              </a:ext>
            </a:extLst>
          </p:cNvPr>
          <p:cNvSpPr txBox="1">
            <a:spLocks/>
          </p:cNvSpPr>
          <p:nvPr/>
        </p:nvSpPr>
        <p:spPr>
          <a:xfrm>
            <a:off x="7197706" y="3695189"/>
            <a:ext cx="1360309" cy="400110"/>
          </a:xfrm>
          <a:prstGeom prst="rect">
            <a:avLst/>
          </a:prstGeom>
        </p:spPr>
        <p:txBody>
          <a:bodyPr wrap="none" lIns="45720" tIns="45720" rIns="45720" bIns="45720" anchor="t" anchorCtr="0">
            <a:spAutoFit/>
          </a:bodyPr>
          <a:lstStyle>
            <a:lvl1pPr marL="0" indent="0" algn="l" defTabSz="684213" rtl="0" eaLnBrk="1" fontAlgn="base" hangingPunct="1">
              <a:lnSpc>
                <a:spcPct val="95000"/>
              </a:lnSpc>
              <a:spcBef>
                <a:spcPts val="1075"/>
              </a:spcBef>
              <a:spcAft>
                <a:spcPct val="0"/>
              </a:spcAft>
              <a:buClr>
                <a:schemeClr val="tx2"/>
              </a:buClr>
              <a:buSzPct val="90000"/>
              <a:buFont typeface="Arial" panose="020B0604020202020204" pitchFamily="34" charset="0"/>
              <a:buNone/>
              <a:defRPr lang="en-US" sz="1200" b="0" i="0" kern="1200" baseline="0">
                <a:solidFill>
                  <a:schemeClr val="tx1"/>
                </a:solidFill>
                <a:latin typeface="CiscoSansTT Light" panose="020B0503020201020303" pitchFamily="34" charset="0"/>
                <a:ea typeface="ＭＳ Ｐゴシック" charset="0"/>
                <a:cs typeface="CiscoSansTT Light" panose="020B0503020201020303" pitchFamily="34" charset="0"/>
              </a:defRPr>
            </a:lvl1pPr>
            <a:lvl2pPr marL="304781" indent="0" algn="l"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solidFill>
                <a:latin typeface="+mn-lt"/>
                <a:ea typeface="ＭＳ Ｐゴシック" charset="0"/>
                <a:cs typeface="CiscoSans"/>
              </a:defRPr>
            </a:lvl2pPr>
            <a:lvl3pPr marL="427401" indent="0" algn="l" defTabSz="684213" rtl="0" eaLnBrk="1" fontAlgn="base" hangingPunct="1">
              <a:lnSpc>
                <a:spcPct val="95000"/>
              </a:lnSpc>
              <a:spcBef>
                <a:spcPts val="625"/>
              </a:spcBef>
              <a:spcAft>
                <a:spcPct val="0"/>
              </a:spcAft>
              <a:buFont typeface="Arial" charset="0"/>
              <a:buNone/>
              <a:defRPr lang="en-US" sz="1200" kern="1200">
                <a:solidFill>
                  <a:schemeClr val="tx1"/>
                </a:solidFill>
                <a:latin typeface="+mn-lt"/>
                <a:ea typeface="ＭＳ Ｐゴシック" charset="0"/>
                <a:cs typeface="CiscoSans"/>
              </a:defRPr>
            </a:lvl3pPr>
            <a:lvl4pPr marL="516694"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4pPr>
            <a:lvl5pPr marL="601221"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nSpc>
                <a:spcPct val="100000"/>
              </a:lnSpc>
              <a:spcBef>
                <a:spcPts val="0"/>
              </a:spcBef>
              <a:spcAft>
                <a:spcPts val="0"/>
              </a:spcAft>
            </a:pPr>
            <a:r>
              <a:rPr lang="en-US" sz="2000" dirty="0">
                <a:solidFill>
                  <a:schemeClr val="bg1"/>
                </a:solidFill>
              </a:rPr>
              <a:t>Light 20 </a:t>
            </a:r>
            <a:r>
              <a:rPr lang="en-US" sz="2000" dirty="0" err="1">
                <a:solidFill>
                  <a:schemeClr val="bg1"/>
                </a:solidFill>
              </a:rPr>
              <a:t>pt</a:t>
            </a:r>
            <a:endParaRPr lang="en-US" sz="2000" dirty="0">
              <a:solidFill>
                <a:schemeClr val="bg1"/>
              </a:solidFill>
            </a:endParaRPr>
          </a:p>
        </p:txBody>
      </p:sp>
      <p:sp>
        <p:nvSpPr>
          <p:cNvPr id="34" name="Text Placeholder 2">
            <a:extLst>
              <a:ext uri="{FF2B5EF4-FFF2-40B4-BE49-F238E27FC236}">
                <a16:creationId xmlns:a16="http://schemas.microsoft.com/office/drawing/2014/main" id="{E9EDDC9C-EBCA-D985-10AB-C144876C42F3}"/>
              </a:ext>
            </a:extLst>
          </p:cNvPr>
          <p:cNvSpPr txBox="1">
            <a:spLocks/>
          </p:cNvSpPr>
          <p:nvPr/>
        </p:nvSpPr>
        <p:spPr>
          <a:xfrm>
            <a:off x="5857930" y="5215036"/>
            <a:ext cx="648575" cy="261610"/>
          </a:xfrm>
          <a:prstGeom prst="rect">
            <a:avLst/>
          </a:prstGeom>
        </p:spPr>
        <p:txBody>
          <a:bodyPr wrap="none" lIns="45720" tIns="45720" rIns="45720" bIns="45720" anchor="t" anchorCtr="0">
            <a:spAutoFit/>
          </a:bodyPr>
          <a:lstStyle>
            <a:lvl1pPr marL="0" marR="0" indent="0" algn="l" defTabSz="684213" rtl="0" eaLnBrk="1" fontAlgn="base" latinLnBrk="0" hangingPunct="1">
              <a:lnSpc>
                <a:spcPct val="95000"/>
              </a:lnSpc>
              <a:spcBef>
                <a:spcPts val="1075"/>
              </a:spcBef>
              <a:spcAft>
                <a:spcPct val="0"/>
              </a:spcAft>
              <a:buClr>
                <a:schemeClr val="tx2"/>
              </a:buClr>
              <a:buSzPct val="90000"/>
              <a:buFont typeface="Arial" panose="020B0604020202020204" pitchFamily="34" charset="0"/>
              <a:buNone/>
              <a:tabLst/>
              <a:defRPr lang="en-US" sz="800" b="0" i="0" kern="1200" baseline="0">
                <a:solidFill>
                  <a:schemeClr val="tx1"/>
                </a:solidFill>
                <a:latin typeface="CiscoSansTT Light" panose="020B0503020201020303" pitchFamily="34" charset="0"/>
                <a:ea typeface="ＭＳ Ｐゴシック" charset="0"/>
                <a:cs typeface="CiscoSansTT Light" panose="020B0503020201020303" pitchFamily="34" charset="0"/>
              </a:defRPr>
            </a:lvl1pPr>
            <a:lvl2pPr marL="304781" indent="0" algn="l"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solidFill>
                <a:latin typeface="+mn-lt"/>
                <a:ea typeface="ＭＳ Ｐゴシック" charset="0"/>
                <a:cs typeface="CiscoSans"/>
              </a:defRPr>
            </a:lvl2pPr>
            <a:lvl3pPr marL="427401" indent="0" algn="l" defTabSz="684213" rtl="0" eaLnBrk="1" fontAlgn="base" hangingPunct="1">
              <a:lnSpc>
                <a:spcPct val="95000"/>
              </a:lnSpc>
              <a:spcBef>
                <a:spcPts val="625"/>
              </a:spcBef>
              <a:spcAft>
                <a:spcPct val="0"/>
              </a:spcAft>
              <a:buFont typeface="Arial" charset="0"/>
              <a:buNone/>
              <a:defRPr lang="en-US" sz="1200" kern="1200">
                <a:solidFill>
                  <a:schemeClr val="tx1"/>
                </a:solidFill>
                <a:latin typeface="+mn-lt"/>
                <a:ea typeface="ＭＳ Ｐゴシック" charset="0"/>
                <a:cs typeface="CiscoSans"/>
              </a:defRPr>
            </a:lvl3pPr>
            <a:lvl4pPr marL="516694"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4pPr>
            <a:lvl5pPr marL="601221"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nSpc>
                <a:spcPct val="100000"/>
              </a:lnSpc>
              <a:spcBef>
                <a:spcPts val="0"/>
              </a:spcBef>
              <a:spcAft>
                <a:spcPts val="0"/>
              </a:spcAft>
            </a:pPr>
            <a:r>
              <a:rPr lang="en-US" sz="1100" dirty="0">
                <a:solidFill>
                  <a:schemeClr val="bg1"/>
                </a:solidFill>
                <a:latin typeface="CiscoSansTT" panose="020B0503020201020303" pitchFamily="34" charset="0"/>
                <a:cs typeface="CiscoSansTT" panose="020B0503020201020303" pitchFamily="34" charset="0"/>
              </a:rPr>
              <a:t>Labels 1</a:t>
            </a:r>
          </a:p>
        </p:txBody>
      </p:sp>
      <p:sp>
        <p:nvSpPr>
          <p:cNvPr id="39" name="Text Placeholder 2">
            <a:extLst>
              <a:ext uri="{FF2B5EF4-FFF2-40B4-BE49-F238E27FC236}">
                <a16:creationId xmlns:a16="http://schemas.microsoft.com/office/drawing/2014/main" id="{043ACE68-96BE-1C31-116C-D5FDCAF16FA0}"/>
              </a:ext>
            </a:extLst>
          </p:cNvPr>
          <p:cNvSpPr txBox="1">
            <a:spLocks/>
          </p:cNvSpPr>
          <p:nvPr/>
        </p:nvSpPr>
        <p:spPr>
          <a:xfrm>
            <a:off x="7197706" y="5212285"/>
            <a:ext cx="1224053" cy="261610"/>
          </a:xfrm>
          <a:prstGeom prst="rect">
            <a:avLst/>
          </a:prstGeom>
        </p:spPr>
        <p:txBody>
          <a:bodyPr wrap="none" lIns="45720" tIns="45720" rIns="45720" bIns="45720" anchor="t" anchorCtr="0">
            <a:spAutoFit/>
          </a:bodyPr>
          <a:lstStyle>
            <a:lvl1pPr marL="0" marR="0" indent="0" algn="l" defTabSz="684213" rtl="0" eaLnBrk="1" fontAlgn="base" latinLnBrk="0" hangingPunct="1">
              <a:lnSpc>
                <a:spcPct val="95000"/>
              </a:lnSpc>
              <a:spcBef>
                <a:spcPts val="1075"/>
              </a:spcBef>
              <a:spcAft>
                <a:spcPct val="0"/>
              </a:spcAft>
              <a:buClr>
                <a:schemeClr val="tx2"/>
              </a:buClr>
              <a:buSzPct val="90000"/>
              <a:buFont typeface="Arial" panose="020B0604020202020204" pitchFamily="34" charset="0"/>
              <a:buNone/>
              <a:tabLst/>
              <a:defRPr lang="en-US" sz="800" b="0" i="0" kern="1200" baseline="0">
                <a:solidFill>
                  <a:schemeClr val="tx1"/>
                </a:solidFill>
                <a:latin typeface="CiscoSansTT Light" panose="020B0503020201020303" pitchFamily="34" charset="0"/>
                <a:ea typeface="ＭＳ Ｐゴシック" charset="0"/>
                <a:cs typeface="CiscoSansTT Light" panose="020B0503020201020303" pitchFamily="34" charset="0"/>
              </a:defRPr>
            </a:lvl1pPr>
            <a:lvl2pPr marL="304781" indent="0" algn="l"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solidFill>
                <a:latin typeface="+mn-lt"/>
                <a:ea typeface="ＭＳ Ｐゴシック" charset="0"/>
                <a:cs typeface="CiscoSans"/>
              </a:defRPr>
            </a:lvl2pPr>
            <a:lvl3pPr marL="427401" indent="0" algn="l" defTabSz="684213" rtl="0" eaLnBrk="1" fontAlgn="base" hangingPunct="1">
              <a:lnSpc>
                <a:spcPct val="95000"/>
              </a:lnSpc>
              <a:spcBef>
                <a:spcPts val="625"/>
              </a:spcBef>
              <a:spcAft>
                <a:spcPct val="0"/>
              </a:spcAft>
              <a:buFont typeface="Arial" charset="0"/>
              <a:buNone/>
              <a:defRPr lang="en-US" sz="1200" kern="1200">
                <a:solidFill>
                  <a:schemeClr val="tx1"/>
                </a:solidFill>
                <a:latin typeface="+mn-lt"/>
                <a:ea typeface="ＭＳ Ｐゴシック" charset="0"/>
                <a:cs typeface="CiscoSans"/>
              </a:defRPr>
            </a:lvl3pPr>
            <a:lvl4pPr marL="516694"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4pPr>
            <a:lvl5pPr marL="601221"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nSpc>
                <a:spcPct val="100000"/>
              </a:lnSpc>
              <a:spcBef>
                <a:spcPts val="0"/>
              </a:spcBef>
              <a:spcAft>
                <a:spcPts val="0"/>
              </a:spcAft>
            </a:pPr>
            <a:r>
              <a:rPr lang="en-US" sz="1100" dirty="0">
                <a:solidFill>
                  <a:schemeClr val="bg1"/>
                </a:solidFill>
                <a:latin typeface="CiscoSansTT" panose="020B0503020201020303" pitchFamily="34" charset="0"/>
                <a:cs typeface="CiscoSansTT" panose="020B0503020201020303" pitchFamily="34" charset="0"/>
              </a:rPr>
              <a:t>Regular 10-11 </a:t>
            </a:r>
            <a:r>
              <a:rPr lang="en-US" sz="1100" dirty="0" err="1">
                <a:solidFill>
                  <a:schemeClr val="bg1"/>
                </a:solidFill>
                <a:latin typeface="CiscoSansTT" panose="020B0503020201020303" pitchFamily="34" charset="0"/>
                <a:cs typeface="CiscoSansTT" panose="020B0503020201020303" pitchFamily="34" charset="0"/>
              </a:rPr>
              <a:t>pt</a:t>
            </a:r>
            <a:endParaRPr lang="en-US" sz="1100" dirty="0">
              <a:solidFill>
                <a:schemeClr val="bg1"/>
              </a:solidFill>
              <a:latin typeface="CiscoSansTT" panose="020B0503020201020303" pitchFamily="34" charset="0"/>
              <a:cs typeface="CiscoSansTT" panose="020B0503020201020303" pitchFamily="34" charset="0"/>
            </a:endParaRPr>
          </a:p>
        </p:txBody>
      </p:sp>
      <p:sp>
        <p:nvSpPr>
          <p:cNvPr id="3" name="Title 73">
            <a:extLst>
              <a:ext uri="{FF2B5EF4-FFF2-40B4-BE49-F238E27FC236}">
                <a16:creationId xmlns:a16="http://schemas.microsoft.com/office/drawing/2014/main" id="{05600F18-4E69-B274-0BEB-0AA3DE8F84AF}"/>
              </a:ext>
            </a:extLst>
          </p:cNvPr>
          <p:cNvSpPr txBox="1">
            <a:spLocks/>
          </p:cNvSpPr>
          <p:nvPr/>
        </p:nvSpPr>
        <p:spPr>
          <a:xfrm>
            <a:off x="5857930" y="3062786"/>
            <a:ext cx="619721" cy="584775"/>
          </a:xfrm>
          <a:prstGeom prst="rect">
            <a:avLst/>
          </a:prstGeom>
          <a:noFill/>
        </p:spPr>
        <p:txBody>
          <a:bodyPr wrap="none" lIns="45720" tIns="45720" rIns="45720" bIns="45720" anchor="t" anchorCtr="0">
            <a:spAutoFit/>
          </a:bodyPr>
          <a:lstStyle>
            <a:lvl1pPr marL="0" indent="0" algn="l" defTabSz="684213" rtl="0" eaLnBrk="1" fontAlgn="base" hangingPunct="1">
              <a:lnSpc>
                <a:spcPts val="3600"/>
              </a:lnSpc>
              <a:spcBef>
                <a:spcPct val="0"/>
              </a:spcBef>
              <a:spcAft>
                <a:spcPct val="0"/>
              </a:spcAft>
              <a:buFont typeface="Arial" panose="020B0604020202020204" pitchFamily="34" charset="0"/>
              <a:buNone/>
              <a:defRPr lang="en-US" sz="2400" b="0" i="0" u="none" kern="1200" spc="0" baseline="0">
                <a:solidFill>
                  <a:schemeClr val="tx1"/>
                </a:solidFill>
                <a:latin typeface="CiscoSansTT ExtraLight" panose="020B0303020201020303" pitchFamily="34" charset="0"/>
                <a:ea typeface="CiscoSansTT Thin" charset="0"/>
                <a:cs typeface="CiscoSansTT ExtraLight" panose="020B0303020201020303" pitchFamily="34"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a:lnSpc>
                <a:spcPct val="100000"/>
              </a:lnSpc>
              <a:spcBef>
                <a:spcPts val="0"/>
              </a:spcBef>
              <a:spcAft>
                <a:spcPts val="0"/>
              </a:spcAft>
            </a:pPr>
            <a:r>
              <a:rPr lang="en-US" sz="3200" dirty="0">
                <a:solidFill>
                  <a:schemeClr val="bg1"/>
                </a:solidFill>
              </a:rPr>
              <a:t>H3</a:t>
            </a:r>
          </a:p>
        </p:txBody>
      </p:sp>
      <p:sp>
        <p:nvSpPr>
          <p:cNvPr id="4" name="Title 73">
            <a:extLst>
              <a:ext uri="{FF2B5EF4-FFF2-40B4-BE49-F238E27FC236}">
                <a16:creationId xmlns:a16="http://schemas.microsoft.com/office/drawing/2014/main" id="{E8857C49-CD14-D678-8C44-4F46D451AFF1}"/>
              </a:ext>
            </a:extLst>
          </p:cNvPr>
          <p:cNvSpPr txBox="1">
            <a:spLocks/>
          </p:cNvSpPr>
          <p:nvPr/>
        </p:nvSpPr>
        <p:spPr>
          <a:xfrm>
            <a:off x="7197706" y="3062000"/>
            <a:ext cx="3013004" cy="584775"/>
          </a:xfrm>
          <a:prstGeom prst="rect">
            <a:avLst/>
          </a:prstGeom>
          <a:noFill/>
        </p:spPr>
        <p:txBody>
          <a:bodyPr wrap="none" lIns="45720" tIns="45720" rIns="45720" bIns="45720" anchor="t" anchorCtr="0">
            <a:spAutoFit/>
          </a:bodyPr>
          <a:lstStyle>
            <a:lvl1pPr marL="0" indent="0" algn="l" defTabSz="684213" rtl="0" eaLnBrk="1" fontAlgn="base" hangingPunct="1">
              <a:lnSpc>
                <a:spcPts val="3600"/>
              </a:lnSpc>
              <a:spcBef>
                <a:spcPct val="0"/>
              </a:spcBef>
              <a:spcAft>
                <a:spcPct val="0"/>
              </a:spcAft>
              <a:buFont typeface="Arial" panose="020B0604020202020204" pitchFamily="34" charset="0"/>
              <a:buNone/>
              <a:defRPr lang="en-US" sz="2400" b="0" i="0" u="none" kern="1200" spc="0" baseline="0">
                <a:solidFill>
                  <a:schemeClr val="tx1"/>
                </a:solidFill>
                <a:latin typeface="CiscoSansTT ExtraLight" panose="020B0303020201020303" pitchFamily="34" charset="0"/>
                <a:ea typeface="CiscoSansTT Thin" charset="0"/>
                <a:cs typeface="CiscoSansTT ExtraLight" panose="020B0303020201020303" pitchFamily="34" charset="0"/>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a:lnSpc>
                <a:spcPct val="100000"/>
              </a:lnSpc>
              <a:spcBef>
                <a:spcPts val="0"/>
              </a:spcBef>
              <a:spcAft>
                <a:spcPts val="0"/>
              </a:spcAft>
            </a:pPr>
            <a:r>
              <a:rPr lang="en-US" sz="3200" dirty="0" err="1">
                <a:solidFill>
                  <a:schemeClr val="bg1"/>
                </a:solidFill>
              </a:rPr>
              <a:t>ExtraLight</a:t>
            </a:r>
            <a:r>
              <a:rPr lang="en-US" sz="3200" dirty="0">
                <a:solidFill>
                  <a:schemeClr val="bg1"/>
                </a:solidFill>
              </a:rPr>
              <a:t> 32 </a:t>
            </a:r>
            <a:r>
              <a:rPr lang="en-US" sz="3200" dirty="0" err="1">
                <a:solidFill>
                  <a:schemeClr val="bg1"/>
                </a:solidFill>
              </a:rPr>
              <a:t>pt</a:t>
            </a:r>
            <a:endParaRPr lang="en-US" sz="3200" dirty="0">
              <a:solidFill>
                <a:schemeClr val="bg1"/>
              </a:solidFill>
            </a:endParaRPr>
          </a:p>
        </p:txBody>
      </p:sp>
      <p:sp>
        <p:nvSpPr>
          <p:cNvPr id="5" name="Text Placeholder 4">
            <a:extLst>
              <a:ext uri="{FF2B5EF4-FFF2-40B4-BE49-F238E27FC236}">
                <a16:creationId xmlns:a16="http://schemas.microsoft.com/office/drawing/2014/main" id="{CC2E9892-4791-AB77-8AE0-BA0F889B110A}"/>
              </a:ext>
            </a:extLst>
          </p:cNvPr>
          <p:cNvSpPr txBox="1">
            <a:spLocks/>
          </p:cNvSpPr>
          <p:nvPr/>
        </p:nvSpPr>
        <p:spPr>
          <a:xfrm>
            <a:off x="5857930" y="4145285"/>
            <a:ext cx="982000" cy="338554"/>
          </a:xfrm>
          <a:prstGeom prst="rect">
            <a:avLst/>
          </a:prstGeom>
        </p:spPr>
        <p:txBody>
          <a:bodyPr wrap="none" lIns="45720" tIns="45720" rIns="45720" bIns="45720" anchor="t" anchorCtr="0">
            <a:spAutoFit/>
          </a:bodyPr>
          <a:lstStyle>
            <a:lvl1pPr marL="0" indent="0" algn="l" defTabSz="684213" rtl="0" eaLnBrk="1" fontAlgn="base" hangingPunct="1">
              <a:lnSpc>
                <a:spcPct val="95000"/>
              </a:lnSpc>
              <a:spcBef>
                <a:spcPts val="1075"/>
              </a:spcBef>
              <a:spcAft>
                <a:spcPct val="0"/>
              </a:spcAft>
              <a:buClr>
                <a:schemeClr val="tx2"/>
              </a:buClr>
              <a:buSzPct val="90000"/>
              <a:buFont typeface="Arial" panose="020B0604020202020204" pitchFamily="34" charset="0"/>
              <a:buNone/>
              <a:defRPr lang="en-US" sz="1200" b="0" i="0" kern="1200" baseline="0">
                <a:solidFill>
                  <a:schemeClr val="tx1"/>
                </a:solidFill>
                <a:latin typeface="CiscoSansTT Light" panose="020B0503020201020303" pitchFamily="34" charset="0"/>
                <a:ea typeface="ＭＳ Ｐゴシック" charset="0"/>
                <a:cs typeface="CiscoSansTT Light" panose="020B0503020201020303" pitchFamily="34" charset="0"/>
              </a:defRPr>
            </a:lvl1pPr>
            <a:lvl2pPr marL="304781" indent="0" algn="l"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solidFill>
                <a:latin typeface="+mn-lt"/>
                <a:ea typeface="ＭＳ Ｐゴシック" charset="0"/>
                <a:cs typeface="CiscoSans"/>
              </a:defRPr>
            </a:lvl2pPr>
            <a:lvl3pPr marL="427401" indent="0" algn="l" defTabSz="684213" rtl="0" eaLnBrk="1" fontAlgn="base" hangingPunct="1">
              <a:lnSpc>
                <a:spcPct val="95000"/>
              </a:lnSpc>
              <a:spcBef>
                <a:spcPts val="625"/>
              </a:spcBef>
              <a:spcAft>
                <a:spcPct val="0"/>
              </a:spcAft>
              <a:buFont typeface="Arial" charset="0"/>
              <a:buNone/>
              <a:defRPr lang="en-US" sz="1200" kern="1200">
                <a:solidFill>
                  <a:schemeClr val="tx1"/>
                </a:solidFill>
                <a:latin typeface="+mn-lt"/>
                <a:ea typeface="ＭＳ Ｐゴシック" charset="0"/>
                <a:cs typeface="CiscoSans"/>
              </a:defRPr>
            </a:lvl3pPr>
            <a:lvl4pPr marL="516694"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4pPr>
            <a:lvl5pPr marL="601221"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nSpc>
                <a:spcPct val="100000"/>
              </a:lnSpc>
              <a:spcBef>
                <a:spcPts val="0"/>
              </a:spcBef>
              <a:spcAft>
                <a:spcPts val="0"/>
              </a:spcAft>
            </a:pPr>
            <a:r>
              <a:rPr lang="en-US" sz="1600" dirty="0">
                <a:solidFill>
                  <a:schemeClr val="bg1"/>
                </a:solidFill>
              </a:rPr>
              <a:t>Subtitle 2</a:t>
            </a:r>
          </a:p>
        </p:txBody>
      </p:sp>
      <p:sp>
        <p:nvSpPr>
          <p:cNvPr id="6" name="Text Placeholder 4">
            <a:extLst>
              <a:ext uri="{FF2B5EF4-FFF2-40B4-BE49-F238E27FC236}">
                <a16:creationId xmlns:a16="http://schemas.microsoft.com/office/drawing/2014/main" id="{D8574AF3-4FEA-C657-21E5-53DEAADBA0A3}"/>
              </a:ext>
            </a:extLst>
          </p:cNvPr>
          <p:cNvSpPr txBox="1">
            <a:spLocks/>
          </p:cNvSpPr>
          <p:nvPr/>
        </p:nvSpPr>
        <p:spPr>
          <a:xfrm>
            <a:off x="7197706" y="4143713"/>
            <a:ext cx="1105431" cy="338554"/>
          </a:xfrm>
          <a:prstGeom prst="rect">
            <a:avLst/>
          </a:prstGeom>
        </p:spPr>
        <p:txBody>
          <a:bodyPr wrap="none" lIns="45720" tIns="45720" rIns="45720" bIns="45720" anchor="t" anchorCtr="0">
            <a:spAutoFit/>
          </a:bodyPr>
          <a:lstStyle>
            <a:lvl1pPr marL="0" indent="0" algn="l" defTabSz="684213" rtl="0" eaLnBrk="1" fontAlgn="base" hangingPunct="1">
              <a:lnSpc>
                <a:spcPct val="95000"/>
              </a:lnSpc>
              <a:spcBef>
                <a:spcPts val="1075"/>
              </a:spcBef>
              <a:spcAft>
                <a:spcPct val="0"/>
              </a:spcAft>
              <a:buClr>
                <a:schemeClr val="tx2"/>
              </a:buClr>
              <a:buSzPct val="90000"/>
              <a:buFont typeface="Arial" panose="020B0604020202020204" pitchFamily="34" charset="0"/>
              <a:buNone/>
              <a:defRPr lang="en-US" sz="1200" b="0" i="0" kern="1200" baseline="0">
                <a:solidFill>
                  <a:schemeClr val="tx1"/>
                </a:solidFill>
                <a:latin typeface="CiscoSansTT Light" panose="020B0503020201020303" pitchFamily="34" charset="0"/>
                <a:ea typeface="ＭＳ Ｐゴシック" charset="0"/>
                <a:cs typeface="CiscoSansTT Light" panose="020B0503020201020303" pitchFamily="34" charset="0"/>
              </a:defRPr>
            </a:lvl1pPr>
            <a:lvl2pPr marL="304781" indent="0" algn="l"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solidFill>
                <a:latin typeface="+mn-lt"/>
                <a:ea typeface="ＭＳ Ｐゴシック" charset="0"/>
                <a:cs typeface="CiscoSans"/>
              </a:defRPr>
            </a:lvl2pPr>
            <a:lvl3pPr marL="427401" indent="0" algn="l" defTabSz="684213" rtl="0" eaLnBrk="1" fontAlgn="base" hangingPunct="1">
              <a:lnSpc>
                <a:spcPct val="95000"/>
              </a:lnSpc>
              <a:spcBef>
                <a:spcPts val="625"/>
              </a:spcBef>
              <a:spcAft>
                <a:spcPct val="0"/>
              </a:spcAft>
              <a:buFont typeface="Arial" charset="0"/>
              <a:buNone/>
              <a:defRPr lang="en-US" sz="1200" kern="1200">
                <a:solidFill>
                  <a:schemeClr val="tx1"/>
                </a:solidFill>
                <a:latin typeface="+mn-lt"/>
                <a:ea typeface="ＭＳ Ｐゴシック" charset="0"/>
                <a:cs typeface="CiscoSans"/>
              </a:defRPr>
            </a:lvl3pPr>
            <a:lvl4pPr marL="516694"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4pPr>
            <a:lvl5pPr marL="601221"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nSpc>
                <a:spcPct val="100000"/>
              </a:lnSpc>
              <a:spcBef>
                <a:spcPts val="0"/>
              </a:spcBef>
              <a:spcAft>
                <a:spcPts val="0"/>
              </a:spcAft>
            </a:pPr>
            <a:r>
              <a:rPr lang="en-US" sz="1600" dirty="0">
                <a:solidFill>
                  <a:schemeClr val="bg1"/>
                </a:solidFill>
              </a:rPr>
              <a:t>Light 16 </a:t>
            </a:r>
            <a:r>
              <a:rPr lang="en-US" sz="1600" dirty="0" err="1">
                <a:solidFill>
                  <a:schemeClr val="bg1"/>
                </a:solidFill>
              </a:rPr>
              <a:t>pt</a:t>
            </a:r>
            <a:endParaRPr lang="en-US" sz="1600" dirty="0">
              <a:solidFill>
                <a:schemeClr val="bg1"/>
              </a:solidFill>
            </a:endParaRPr>
          </a:p>
        </p:txBody>
      </p:sp>
      <p:sp>
        <p:nvSpPr>
          <p:cNvPr id="7" name="Text Placeholder 4">
            <a:extLst>
              <a:ext uri="{FF2B5EF4-FFF2-40B4-BE49-F238E27FC236}">
                <a16:creationId xmlns:a16="http://schemas.microsoft.com/office/drawing/2014/main" id="{12214FB0-E5BF-7FA5-1112-F072153E7404}"/>
              </a:ext>
            </a:extLst>
          </p:cNvPr>
          <p:cNvSpPr txBox="1">
            <a:spLocks/>
          </p:cNvSpPr>
          <p:nvPr/>
        </p:nvSpPr>
        <p:spPr>
          <a:xfrm>
            <a:off x="5857930" y="4532646"/>
            <a:ext cx="672620" cy="307777"/>
          </a:xfrm>
          <a:prstGeom prst="rect">
            <a:avLst/>
          </a:prstGeom>
        </p:spPr>
        <p:txBody>
          <a:bodyPr wrap="none" lIns="45720" tIns="45720" rIns="45720" bIns="45720" anchor="t" anchorCtr="0">
            <a:spAutoFit/>
          </a:bodyPr>
          <a:lstStyle>
            <a:lvl1pPr marL="0" indent="0" algn="l" defTabSz="684213" rtl="0" eaLnBrk="1" fontAlgn="base" hangingPunct="1">
              <a:lnSpc>
                <a:spcPct val="95000"/>
              </a:lnSpc>
              <a:spcBef>
                <a:spcPts val="1075"/>
              </a:spcBef>
              <a:spcAft>
                <a:spcPct val="0"/>
              </a:spcAft>
              <a:buClr>
                <a:schemeClr val="tx2"/>
              </a:buClr>
              <a:buSzPct val="90000"/>
              <a:buFont typeface="Arial" panose="020B0604020202020204" pitchFamily="34" charset="0"/>
              <a:buNone/>
              <a:defRPr lang="en-US" sz="1200" b="0" i="0" kern="1200" baseline="0">
                <a:solidFill>
                  <a:schemeClr val="tx1"/>
                </a:solidFill>
                <a:latin typeface="CiscoSansTT Light" panose="020B0503020201020303" pitchFamily="34" charset="0"/>
                <a:ea typeface="ＭＳ Ｐゴシック" charset="0"/>
                <a:cs typeface="CiscoSansTT Light" panose="020B0503020201020303" pitchFamily="34" charset="0"/>
              </a:defRPr>
            </a:lvl1pPr>
            <a:lvl2pPr marL="304781" indent="0" algn="l"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solidFill>
                <a:latin typeface="+mn-lt"/>
                <a:ea typeface="ＭＳ Ｐゴシック" charset="0"/>
                <a:cs typeface="CiscoSans"/>
              </a:defRPr>
            </a:lvl2pPr>
            <a:lvl3pPr marL="427401" indent="0" algn="l" defTabSz="684213" rtl="0" eaLnBrk="1" fontAlgn="base" hangingPunct="1">
              <a:lnSpc>
                <a:spcPct val="95000"/>
              </a:lnSpc>
              <a:spcBef>
                <a:spcPts val="625"/>
              </a:spcBef>
              <a:spcAft>
                <a:spcPct val="0"/>
              </a:spcAft>
              <a:buFont typeface="Arial" charset="0"/>
              <a:buNone/>
              <a:defRPr lang="en-US" sz="1200" kern="1200">
                <a:solidFill>
                  <a:schemeClr val="tx1"/>
                </a:solidFill>
                <a:latin typeface="+mn-lt"/>
                <a:ea typeface="ＭＳ Ｐゴシック" charset="0"/>
                <a:cs typeface="CiscoSans"/>
              </a:defRPr>
            </a:lvl3pPr>
            <a:lvl4pPr marL="516694"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4pPr>
            <a:lvl5pPr marL="601221"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nSpc>
                <a:spcPct val="100000"/>
              </a:lnSpc>
              <a:spcBef>
                <a:spcPts val="0"/>
              </a:spcBef>
              <a:spcAft>
                <a:spcPts val="0"/>
              </a:spcAft>
            </a:pPr>
            <a:r>
              <a:rPr lang="en-US" sz="1400" dirty="0">
                <a:solidFill>
                  <a:schemeClr val="bg1"/>
                </a:solidFill>
              </a:rPr>
              <a:t>Body 1</a:t>
            </a:r>
          </a:p>
        </p:txBody>
      </p:sp>
      <p:sp>
        <p:nvSpPr>
          <p:cNvPr id="8" name="Text Placeholder 4">
            <a:extLst>
              <a:ext uri="{FF2B5EF4-FFF2-40B4-BE49-F238E27FC236}">
                <a16:creationId xmlns:a16="http://schemas.microsoft.com/office/drawing/2014/main" id="{8CB5F9C4-CA9D-FB06-A34B-2F7DC94BCC3F}"/>
              </a:ext>
            </a:extLst>
          </p:cNvPr>
          <p:cNvSpPr txBox="1">
            <a:spLocks/>
          </p:cNvSpPr>
          <p:nvPr/>
        </p:nvSpPr>
        <p:spPr>
          <a:xfrm>
            <a:off x="7197706" y="4530681"/>
            <a:ext cx="982000" cy="307777"/>
          </a:xfrm>
          <a:prstGeom prst="rect">
            <a:avLst/>
          </a:prstGeom>
        </p:spPr>
        <p:txBody>
          <a:bodyPr wrap="none" lIns="45720" tIns="45720" rIns="45720" bIns="45720" anchor="t" anchorCtr="0">
            <a:spAutoFit/>
          </a:bodyPr>
          <a:lstStyle>
            <a:lvl1pPr marL="0" indent="0" algn="l" defTabSz="684213" rtl="0" eaLnBrk="1" fontAlgn="base" hangingPunct="1">
              <a:lnSpc>
                <a:spcPct val="95000"/>
              </a:lnSpc>
              <a:spcBef>
                <a:spcPts val="1075"/>
              </a:spcBef>
              <a:spcAft>
                <a:spcPct val="0"/>
              </a:spcAft>
              <a:buClr>
                <a:schemeClr val="tx2"/>
              </a:buClr>
              <a:buSzPct val="90000"/>
              <a:buFont typeface="Arial" panose="020B0604020202020204" pitchFamily="34" charset="0"/>
              <a:buNone/>
              <a:defRPr lang="en-US" sz="1200" b="0" i="0" kern="1200" baseline="0">
                <a:solidFill>
                  <a:schemeClr val="tx1"/>
                </a:solidFill>
                <a:latin typeface="CiscoSansTT Light" panose="020B0503020201020303" pitchFamily="34" charset="0"/>
                <a:ea typeface="ＭＳ Ｐゴシック" charset="0"/>
                <a:cs typeface="CiscoSansTT Light" panose="020B0503020201020303" pitchFamily="34" charset="0"/>
              </a:defRPr>
            </a:lvl1pPr>
            <a:lvl2pPr marL="304781" indent="0" algn="l"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solidFill>
                <a:latin typeface="+mn-lt"/>
                <a:ea typeface="ＭＳ Ｐゴシック" charset="0"/>
                <a:cs typeface="CiscoSans"/>
              </a:defRPr>
            </a:lvl2pPr>
            <a:lvl3pPr marL="427401" indent="0" algn="l" defTabSz="684213" rtl="0" eaLnBrk="1" fontAlgn="base" hangingPunct="1">
              <a:lnSpc>
                <a:spcPct val="95000"/>
              </a:lnSpc>
              <a:spcBef>
                <a:spcPts val="625"/>
              </a:spcBef>
              <a:spcAft>
                <a:spcPct val="0"/>
              </a:spcAft>
              <a:buFont typeface="Arial" charset="0"/>
              <a:buNone/>
              <a:defRPr lang="en-US" sz="1200" kern="1200">
                <a:solidFill>
                  <a:schemeClr val="tx1"/>
                </a:solidFill>
                <a:latin typeface="+mn-lt"/>
                <a:ea typeface="ＭＳ Ｐゴシック" charset="0"/>
                <a:cs typeface="CiscoSans"/>
              </a:defRPr>
            </a:lvl3pPr>
            <a:lvl4pPr marL="516694"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4pPr>
            <a:lvl5pPr marL="601221"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nSpc>
                <a:spcPct val="100000"/>
              </a:lnSpc>
              <a:spcBef>
                <a:spcPts val="0"/>
              </a:spcBef>
              <a:spcAft>
                <a:spcPts val="0"/>
              </a:spcAft>
            </a:pPr>
            <a:r>
              <a:rPr lang="en-US" sz="1400" dirty="0">
                <a:solidFill>
                  <a:schemeClr val="bg1"/>
                </a:solidFill>
              </a:rPr>
              <a:t>Light 14 </a:t>
            </a:r>
            <a:r>
              <a:rPr lang="en-US" sz="1400" dirty="0" err="1">
                <a:solidFill>
                  <a:schemeClr val="bg1"/>
                </a:solidFill>
              </a:rPr>
              <a:t>pt</a:t>
            </a:r>
            <a:endParaRPr lang="en-US" sz="1400" dirty="0">
              <a:solidFill>
                <a:schemeClr val="bg1"/>
              </a:solidFill>
            </a:endParaRPr>
          </a:p>
        </p:txBody>
      </p:sp>
      <p:sp>
        <p:nvSpPr>
          <p:cNvPr id="9" name="Text Placeholder 4">
            <a:extLst>
              <a:ext uri="{FF2B5EF4-FFF2-40B4-BE49-F238E27FC236}">
                <a16:creationId xmlns:a16="http://schemas.microsoft.com/office/drawing/2014/main" id="{07E10F97-6179-DA22-1847-0750F767BB54}"/>
              </a:ext>
            </a:extLst>
          </p:cNvPr>
          <p:cNvSpPr txBox="1">
            <a:spLocks/>
          </p:cNvSpPr>
          <p:nvPr/>
        </p:nvSpPr>
        <p:spPr>
          <a:xfrm>
            <a:off x="5857930" y="4889230"/>
            <a:ext cx="589264" cy="276999"/>
          </a:xfrm>
          <a:prstGeom prst="rect">
            <a:avLst/>
          </a:prstGeom>
        </p:spPr>
        <p:txBody>
          <a:bodyPr wrap="none" lIns="45720" tIns="45720" rIns="45720" bIns="45720" anchor="t" anchorCtr="0">
            <a:spAutoFit/>
          </a:bodyPr>
          <a:lstStyle>
            <a:lvl1pPr marL="0" indent="0" algn="l" defTabSz="684213" rtl="0" eaLnBrk="1" fontAlgn="base" hangingPunct="1">
              <a:lnSpc>
                <a:spcPct val="95000"/>
              </a:lnSpc>
              <a:spcBef>
                <a:spcPts val="1075"/>
              </a:spcBef>
              <a:spcAft>
                <a:spcPct val="0"/>
              </a:spcAft>
              <a:buClr>
                <a:schemeClr val="tx2"/>
              </a:buClr>
              <a:buSzPct val="90000"/>
              <a:buFont typeface="Arial" panose="020B0604020202020204" pitchFamily="34" charset="0"/>
              <a:buNone/>
              <a:defRPr lang="en-US" sz="1200" b="0" i="0" kern="1200" baseline="0">
                <a:solidFill>
                  <a:schemeClr val="tx1"/>
                </a:solidFill>
                <a:latin typeface="CiscoSansTT Light" panose="020B0503020201020303" pitchFamily="34" charset="0"/>
                <a:ea typeface="ＭＳ Ｐゴシック" charset="0"/>
                <a:cs typeface="CiscoSansTT Light" panose="020B0503020201020303" pitchFamily="34" charset="0"/>
              </a:defRPr>
            </a:lvl1pPr>
            <a:lvl2pPr marL="304781" indent="0" algn="l"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solidFill>
                <a:latin typeface="+mn-lt"/>
                <a:ea typeface="ＭＳ Ｐゴシック" charset="0"/>
                <a:cs typeface="CiscoSans"/>
              </a:defRPr>
            </a:lvl2pPr>
            <a:lvl3pPr marL="427401" indent="0" algn="l" defTabSz="684213" rtl="0" eaLnBrk="1" fontAlgn="base" hangingPunct="1">
              <a:lnSpc>
                <a:spcPct val="95000"/>
              </a:lnSpc>
              <a:spcBef>
                <a:spcPts val="625"/>
              </a:spcBef>
              <a:spcAft>
                <a:spcPct val="0"/>
              </a:spcAft>
              <a:buFont typeface="Arial" charset="0"/>
              <a:buNone/>
              <a:defRPr lang="en-US" sz="1200" kern="1200">
                <a:solidFill>
                  <a:schemeClr val="tx1"/>
                </a:solidFill>
                <a:latin typeface="+mn-lt"/>
                <a:ea typeface="ＭＳ Ｐゴシック" charset="0"/>
                <a:cs typeface="CiscoSans"/>
              </a:defRPr>
            </a:lvl3pPr>
            <a:lvl4pPr marL="516694"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4pPr>
            <a:lvl5pPr marL="601221"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nSpc>
                <a:spcPct val="100000"/>
              </a:lnSpc>
              <a:spcBef>
                <a:spcPts val="0"/>
              </a:spcBef>
              <a:spcAft>
                <a:spcPts val="0"/>
              </a:spcAft>
            </a:pPr>
            <a:r>
              <a:rPr lang="en-US" dirty="0">
                <a:solidFill>
                  <a:schemeClr val="bg1"/>
                </a:solidFill>
              </a:rPr>
              <a:t>Body 2</a:t>
            </a:r>
          </a:p>
        </p:txBody>
      </p:sp>
      <p:sp>
        <p:nvSpPr>
          <p:cNvPr id="10" name="Text Placeholder 4">
            <a:extLst>
              <a:ext uri="{FF2B5EF4-FFF2-40B4-BE49-F238E27FC236}">
                <a16:creationId xmlns:a16="http://schemas.microsoft.com/office/drawing/2014/main" id="{1E2CBD14-A521-4225-8C2A-B6541271639A}"/>
              </a:ext>
            </a:extLst>
          </p:cNvPr>
          <p:cNvSpPr txBox="1">
            <a:spLocks/>
          </p:cNvSpPr>
          <p:nvPr/>
        </p:nvSpPr>
        <p:spPr>
          <a:xfrm>
            <a:off x="7197706" y="4886872"/>
            <a:ext cx="855362" cy="276999"/>
          </a:xfrm>
          <a:prstGeom prst="rect">
            <a:avLst/>
          </a:prstGeom>
        </p:spPr>
        <p:txBody>
          <a:bodyPr wrap="none" lIns="45720" tIns="45720" rIns="45720" bIns="45720" anchor="t" anchorCtr="0">
            <a:spAutoFit/>
          </a:bodyPr>
          <a:lstStyle>
            <a:lvl1pPr marL="0" indent="0" algn="l" defTabSz="684213" rtl="0" eaLnBrk="1" fontAlgn="base" hangingPunct="1">
              <a:lnSpc>
                <a:spcPct val="95000"/>
              </a:lnSpc>
              <a:spcBef>
                <a:spcPts val="1075"/>
              </a:spcBef>
              <a:spcAft>
                <a:spcPct val="0"/>
              </a:spcAft>
              <a:buClr>
                <a:schemeClr val="tx2"/>
              </a:buClr>
              <a:buSzPct val="90000"/>
              <a:buFont typeface="Arial" panose="020B0604020202020204" pitchFamily="34" charset="0"/>
              <a:buNone/>
              <a:defRPr lang="en-US" sz="1200" b="0" i="0" kern="1200" baseline="0">
                <a:solidFill>
                  <a:schemeClr val="tx1"/>
                </a:solidFill>
                <a:latin typeface="CiscoSansTT Light" panose="020B0503020201020303" pitchFamily="34" charset="0"/>
                <a:ea typeface="ＭＳ Ｐゴシック" charset="0"/>
                <a:cs typeface="CiscoSansTT Light" panose="020B0503020201020303" pitchFamily="34" charset="0"/>
              </a:defRPr>
            </a:lvl1pPr>
            <a:lvl2pPr marL="304781" indent="0" algn="l"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solidFill>
                <a:latin typeface="+mn-lt"/>
                <a:ea typeface="ＭＳ Ｐゴシック" charset="0"/>
                <a:cs typeface="CiscoSans"/>
              </a:defRPr>
            </a:lvl2pPr>
            <a:lvl3pPr marL="427401" indent="0" algn="l" defTabSz="684213" rtl="0" eaLnBrk="1" fontAlgn="base" hangingPunct="1">
              <a:lnSpc>
                <a:spcPct val="95000"/>
              </a:lnSpc>
              <a:spcBef>
                <a:spcPts val="625"/>
              </a:spcBef>
              <a:spcAft>
                <a:spcPct val="0"/>
              </a:spcAft>
              <a:buFont typeface="Arial" charset="0"/>
              <a:buNone/>
              <a:defRPr lang="en-US" sz="1200" kern="1200">
                <a:solidFill>
                  <a:schemeClr val="tx1"/>
                </a:solidFill>
                <a:latin typeface="+mn-lt"/>
                <a:ea typeface="ＭＳ Ｐゴシック" charset="0"/>
                <a:cs typeface="CiscoSans"/>
              </a:defRPr>
            </a:lvl3pPr>
            <a:lvl4pPr marL="516694"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4pPr>
            <a:lvl5pPr marL="601221"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nSpc>
                <a:spcPct val="100000"/>
              </a:lnSpc>
              <a:spcBef>
                <a:spcPts val="0"/>
              </a:spcBef>
              <a:spcAft>
                <a:spcPts val="0"/>
              </a:spcAft>
            </a:pPr>
            <a:r>
              <a:rPr lang="en-US" dirty="0">
                <a:solidFill>
                  <a:schemeClr val="bg1"/>
                </a:solidFill>
              </a:rPr>
              <a:t>Light 12 </a:t>
            </a:r>
            <a:r>
              <a:rPr lang="en-US" dirty="0" err="1">
                <a:solidFill>
                  <a:schemeClr val="bg1"/>
                </a:solidFill>
              </a:rPr>
              <a:t>pt</a:t>
            </a:r>
            <a:endParaRPr lang="en-US" dirty="0">
              <a:solidFill>
                <a:schemeClr val="bg1"/>
              </a:solidFill>
            </a:endParaRPr>
          </a:p>
        </p:txBody>
      </p:sp>
      <p:sp>
        <p:nvSpPr>
          <p:cNvPr id="13" name="Text Placeholder 2">
            <a:extLst>
              <a:ext uri="{FF2B5EF4-FFF2-40B4-BE49-F238E27FC236}">
                <a16:creationId xmlns:a16="http://schemas.microsoft.com/office/drawing/2014/main" id="{A5679EF4-AC7B-4F52-9945-952A8A39EE75}"/>
              </a:ext>
            </a:extLst>
          </p:cNvPr>
          <p:cNvSpPr txBox="1">
            <a:spLocks/>
          </p:cNvSpPr>
          <p:nvPr/>
        </p:nvSpPr>
        <p:spPr>
          <a:xfrm>
            <a:off x="5857930" y="5525450"/>
            <a:ext cx="552395" cy="230832"/>
          </a:xfrm>
          <a:prstGeom prst="rect">
            <a:avLst/>
          </a:prstGeom>
        </p:spPr>
        <p:txBody>
          <a:bodyPr wrap="none" lIns="45720" tIns="45720" rIns="45720" bIns="45720" anchor="t" anchorCtr="0">
            <a:spAutoFit/>
          </a:bodyPr>
          <a:lstStyle>
            <a:lvl1pPr marL="0" marR="0" indent="0" algn="l" defTabSz="684213" rtl="0" eaLnBrk="1" fontAlgn="base" latinLnBrk="0" hangingPunct="1">
              <a:lnSpc>
                <a:spcPct val="95000"/>
              </a:lnSpc>
              <a:spcBef>
                <a:spcPts val="1075"/>
              </a:spcBef>
              <a:spcAft>
                <a:spcPct val="0"/>
              </a:spcAft>
              <a:buClr>
                <a:schemeClr val="tx2"/>
              </a:buClr>
              <a:buSzPct val="90000"/>
              <a:buFont typeface="Arial" panose="020B0604020202020204" pitchFamily="34" charset="0"/>
              <a:buNone/>
              <a:tabLst/>
              <a:defRPr lang="en-US" sz="800" b="0" i="0" kern="1200" baseline="0">
                <a:solidFill>
                  <a:schemeClr val="tx1"/>
                </a:solidFill>
                <a:latin typeface="CiscoSansTT Light" panose="020B0503020201020303" pitchFamily="34" charset="0"/>
                <a:ea typeface="ＭＳ Ｐゴシック" charset="0"/>
                <a:cs typeface="CiscoSansTT Light" panose="020B0503020201020303" pitchFamily="34" charset="0"/>
              </a:defRPr>
            </a:lvl1pPr>
            <a:lvl2pPr marL="304781" indent="0" algn="l"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solidFill>
                <a:latin typeface="+mn-lt"/>
                <a:ea typeface="ＭＳ Ｐゴシック" charset="0"/>
                <a:cs typeface="CiscoSans"/>
              </a:defRPr>
            </a:lvl2pPr>
            <a:lvl3pPr marL="427401" indent="0" algn="l" defTabSz="684213" rtl="0" eaLnBrk="1" fontAlgn="base" hangingPunct="1">
              <a:lnSpc>
                <a:spcPct val="95000"/>
              </a:lnSpc>
              <a:spcBef>
                <a:spcPts val="625"/>
              </a:spcBef>
              <a:spcAft>
                <a:spcPct val="0"/>
              </a:spcAft>
              <a:buFont typeface="Arial" charset="0"/>
              <a:buNone/>
              <a:defRPr lang="en-US" sz="1200" kern="1200">
                <a:solidFill>
                  <a:schemeClr val="tx1"/>
                </a:solidFill>
                <a:latin typeface="+mn-lt"/>
                <a:ea typeface="ＭＳ Ｐゴシック" charset="0"/>
                <a:cs typeface="CiscoSans"/>
              </a:defRPr>
            </a:lvl3pPr>
            <a:lvl4pPr marL="516694"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4pPr>
            <a:lvl5pPr marL="601221"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nSpc>
                <a:spcPct val="100000"/>
              </a:lnSpc>
              <a:spcBef>
                <a:spcPts val="0"/>
              </a:spcBef>
              <a:spcAft>
                <a:spcPts val="0"/>
              </a:spcAft>
            </a:pPr>
            <a:r>
              <a:rPr lang="en-US" sz="900" dirty="0">
                <a:solidFill>
                  <a:schemeClr val="bg1"/>
                </a:solidFill>
                <a:latin typeface="CiscoSansTT Medium" panose="020B0903020201020303" pitchFamily="34" charset="0"/>
                <a:cs typeface="CiscoSansTT Medium" panose="020B0903020201020303" pitchFamily="34" charset="0"/>
              </a:rPr>
              <a:t>Labels 2</a:t>
            </a:r>
          </a:p>
        </p:txBody>
      </p:sp>
      <p:sp>
        <p:nvSpPr>
          <p:cNvPr id="14" name="Text Placeholder 2">
            <a:extLst>
              <a:ext uri="{FF2B5EF4-FFF2-40B4-BE49-F238E27FC236}">
                <a16:creationId xmlns:a16="http://schemas.microsoft.com/office/drawing/2014/main" id="{67BA9AF2-2CE7-AA28-B63E-24864C2C9FF8}"/>
              </a:ext>
            </a:extLst>
          </p:cNvPr>
          <p:cNvSpPr txBox="1">
            <a:spLocks/>
          </p:cNvSpPr>
          <p:nvPr/>
        </p:nvSpPr>
        <p:spPr>
          <a:xfrm>
            <a:off x="7197706" y="5525450"/>
            <a:ext cx="975588" cy="230832"/>
          </a:xfrm>
          <a:prstGeom prst="rect">
            <a:avLst/>
          </a:prstGeom>
        </p:spPr>
        <p:txBody>
          <a:bodyPr wrap="none" lIns="45720" tIns="45720" rIns="45720" bIns="45720" anchor="t" anchorCtr="0">
            <a:spAutoFit/>
          </a:bodyPr>
          <a:lstStyle>
            <a:lvl1pPr marL="0" marR="0" indent="0" algn="l" defTabSz="684213" rtl="0" eaLnBrk="1" fontAlgn="base" latinLnBrk="0" hangingPunct="1">
              <a:lnSpc>
                <a:spcPct val="95000"/>
              </a:lnSpc>
              <a:spcBef>
                <a:spcPts val="1075"/>
              </a:spcBef>
              <a:spcAft>
                <a:spcPct val="0"/>
              </a:spcAft>
              <a:buClr>
                <a:schemeClr val="tx2"/>
              </a:buClr>
              <a:buSzPct val="90000"/>
              <a:buFont typeface="Arial" panose="020B0604020202020204" pitchFamily="34" charset="0"/>
              <a:buNone/>
              <a:tabLst/>
              <a:defRPr lang="en-US" sz="800" b="0" i="0" kern="1200" baseline="0">
                <a:solidFill>
                  <a:schemeClr val="tx1"/>
                </a:solidFill>
                <a:latin typeface="CiscoSansTT Light" panose="020B0503020201020303" pitchFamily="34" charset="0"/>
                <a:ea typeface="ＭＳ Ｐゴシック" charset="0"/>
                <a:cs typeface="CiscoSansTT Light" panose="020B0503020201020303" pitchFamily="34" charset="0"/>
              </a:defRPr>
            </a:lvl1pPr>
            <a:lvl2pPr marL="304781" indent="0" algn="l"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solidFill>
                <a:latin typeface="+mn-lt"/>
                <a:ea typeface="ＭＳ Ｐゴシック" charset="0"/>
                <a:cs typeface="CiscoSans"/>
              </a:defRPr>
            </a:lvl2pPr>
            <a:lvl3pPr marL="427401" indent="0" algn="l" defTabSz="684213" rtl="0" eaLnBrk="1" fontAlgn="base" hangingPunct="1">
              <a:lnSpc>
                <a:spcPct val="95000"/>
              </a:lnSpc>
              <a:spcBef>
                <a:spcPts val="625"/>
              </a:spcBef>
              <a:spcAft>
                <a:spcPct val="0"/>
              </a:spcAft>
              <a:buFont typeface="Arial" charset="0"/>
              <a:buNone/>
              <a:defRPr lang="en-US" sz="1200" kern="1200">
                <a:solidFill>
                  <a:schemeClr val="tx1"/>
                </a:solidFill>
                <a:latin typeface="+mn-lt"/>
                <a:ea typeface="ＭＳ Ｐゴシック" charset="0"/>
                <a:cs typeface="CiscoSans"/>
              </a:defRPr>
            </a:lvl3pPr>
            <a:lvl4pPr marL="516694"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4pPr>
            <a:lvl5pPr marL="601221"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nSpc>
                <a:spcPct val="100000"/>
              </a:lnSpc>
              <a:spcBef>
                <a:spcPts val="0"/>
              </a:spcBef>
              <a:spcAft>
                <a:spcPts val="0"/>
              </a:spcAft>
            </a:pPr>
            <a:r>
              <a:rPr lang="en-US" sz="900" dirty="0">
                <a:solidFill>
                  <a:schemeClr val="bg1"/>
                </a:solidFill>
                <a:latin typeface="CiscoSansTT Medium" panose="020B0903020201020303" pitchFamily="34" charset="0"/>
                <a:cs typeface="CiscoSansTT Medium" panose="020B0903020201020303" pitchFamily="34" charset="0"/>
              </a:rPr>
              <a:t>Medium  &lt; 10 </a:t>
            </a:r>
            <a:r>
              <a:rPr lang="en-US" sz="900" dirty="0" err="1">
                <a:solidFill>
                  <a:schemeClr val="bg1"/>
                </a:solidFill>
                <a:latin typeface="CiscoSansTT Medium" panose="020B0903020201020303" pitchFamily="34" charset="0"/>
                <a:cs typeface="CiscoSansTT Medium" panose="020B0903020201020303" pitchFamily="34" charset="0"/>
              </a:rPr>
              <a:t>pt</a:t>
            </a:r>
            <a:endParaRPr lang="en-US" sz="900" dirty="0">
              <a:solidFill>
                <a:schemeClr val="bg1"/>
              </a:solidFill>
              <a:latin typeface="CiscoSansTT Medium" panose="020B0903020201020303" pitchFamily="34" charset="0"/>
              <a:cs typeface="CiscoSansTT Medium" panose="020B0903020201020303" pitchFamily="34" charset="0"/>
            </a:endParaRPr>
          </a:p>
        </p:txBody>
      </p:sp>
    </p:spTree>
    <p:extLst>
      <p:ext uri="{BB962C8B-B14F-4D97-AF65-F5344CB8AC3E}">
        <p14:creationId xmlns:p14="http://schemas.microsoft.com/office/powerpoint/2010/main" val="1414328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5EF884-DE8A-D642-A9E0-7D973D8226F3}"/>
              </a:ext>
            </a:extLst>
          </p:cNvPr>
          <p:cNvSpPr>
            <a:spLocks noGrp="1"/>
          </p:cNvSpPr>
          <p:nvPr>
            <p:ph type="ctrTitle"/>
          </p:nvPr>
        </p:nvSpPr>
        <p:spPr/>
        <p:txBody>
          <a:bodyPr/>
          <a:lstStyle/>
          <a:p>
            <a:r>
              <a:rPr lang="en-US" dirty="0"/>
              <a:t>Presentation title </a:t>
            </a:r>
          </a:p>
        </p:txBody>
      </p:sp>
      <p:sp>
        <p:nvSpPr>
          <p:cNvPr id="12" name="Subtitle">
            <a:extLst>
              <a:ext uri="{FF2B5EF4-FFF2-40B4-BE49-F238E27FC236}">
                <a16:creationId xmlns:a16="http://schemas.microsoft.com/office/drawing/2014/main" id="{AA1487AC-D7F3-FF43-8A3E-3344D8222104}"/>
              </a:ext>
            </a:extLst>
          </p:cNvPr>
          <p:cNvSpPr>
            <a:spLocks noGrp="1"/>
          </p:cNvSpPr>
          <p:nvPr>
            <p:ph type="body" sz="quarter" idx="13"/>
          </p:nvPr>
        </p:nvSpPr>
        <p:spPr/>
        <p:txBody>
          <a:bodyPr/>
          <a:lstStyle/>
          <a:p>
            <a:r>
              <a:rPr lang="en-US" dirty="0"/>
              <a:t>Subtitle</a:t>
            </a:r>
          </a:p>
        </p:txBody>
      </p:sp>
      <p:sp>
        <p:nvSpPr>
          <p:cNvPr id="7" name="Name">
            <a:extLst>
              <a:ext uri="{FF2B5EF4-FFF2-40B4-BE49-F238E27FC236}">
                <a16:creationId xmlns:a16="http://schemas.microsoft.com/office/drawing/2014/main" id="{39115C40-A78C-864E-BF4C-E15427A3A6E2}"/>
              </a:ext>
            </a:extLst>
          </p:cNvPr>
          <p:cNvSpPr>
            <a:spLocks noGrp="1"/>
          </p:cNvSpPr>
          <p:nvPr>
            <p:ph type="subTitle" idx="1"/>
          </p:nvPr>
        </p:nvSpPr>
        <p:spPr/>
        <p:txBody>
          <a:bodyPr/>
          <a:lstStyle/>
          <a:p>
            <a:r>
              <a:rPr lang="en-GB" dirty="0"/>
              <a:t>Speaker name, speaker title </a:t>
            </a:r>
            <a:br>
              <a:rPr lang="en-GB" dirty="0"/>
            </a:br>
            <a:r>
              <a:rPr lang="en-GB" dirty="0"/>
              <a:t>Department</a:t>
            </a:r>
            <a:endParaRPr lang="en-US" dirty="0"/>
          </a:p>
        </p:txBody>
      </p:sp>
      <p:sp>
        <p:nvSpPr>
          <p:cNvPr id="11" name="Content Placeholder 10">
            <a:extLst>
              <a:ext uri="{FF2B5EF4-FFF2-40B4-BE49-F238E27FC236}">
                <a16:creationId xmlns:a16="http://schemas.microsoft.com/office/drawing/2014/main" id="{D56CA350-40E9-CE6A-41EE-1F77AFECE1B3}"/>
              </a:ext>
            </a:extLst>
          </p:cNvPr>
          <p:cNvSpPr>
            <a:spLocks noGrp="1"/>
          </p:cNvSpPr>
          <p:nvPr>
            <p:ph sz="quarter" idx="14"/>
          </p:nvPr>
        </p:nvSpPr>
        <p:spPr/>
        <p:txBody>
          <a:bodyPr/>
          <a:lstStyle/>
          <a:p>
            <a:r>
              <a:rPr lang="en-US" dirty="0"/>
              <a:t>Date</a:t>
            </a:r>
          </a:p>
        </p:txBody>
      </p:sp>
    </p:spTree>
    <p:extLst>
      <p:ext uri="{BB962C8B-B14F-4D97-AF65-F5344CB8AC3E}">
        <p14:creationId xmlns:p14="http://schemas.microsoft.com/office/powerpoint/2010/main" val="2517470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0EECBD-DD15-A866-B854-C244E7724CFE}"/>
              </a:ext>
            </a:extLst>
          </p:cNvPr>
          <p:cNvSpPr>
            <a:spLocks noGrp="1"/>
          </p:cNvSpPr>
          <p:nvPr>
            <p:ph type="ctrTitle"/>
          </p:nvPr>
        </p:nvSpPr>
        <p:spPr/>
        <p:txBody>
          <a:bodyPr/>
          <a:lstStyle/>
          <a:p>
            <a:r>
              <a:rPr lang="en-US" dirty="0"/>
              <a:t>Presentation title </a:t>
            </a:r>
          </a:p>
        </p:txBody>
      </p:sp>
      <p:sp>
        <p:nvSpPr>
          <p:cNvPr id="7" name="Subtitle">
            <a:extLst>
              <a:ext uri="{FF2B5EF4-FFF2-40B4-BE49-F238E27FC236}">
                <a16:creationId xmlns:a16="http://schemas.microsoft.com/office/drawing/2014/main" id="{6714E6FB-6DA9-4B15-E33E-E39C31DCD011}"/>
              </a:ext>
            </a:extLst>
          </p:cNvPr>
          <p:cNvSpPr>
            <a:spLocks noGrp="1"/>
          </p:cNvSpPr>
          <p:nvPr>
            <p:ph type="body" sz="quarter" idx="13"/>
          </p:nvPr>
        </p:nvSpPr>
        <p:spPr/>
        <p:txBody>
          <a:bodyPr/>
          <a:lstStyle/>
          <a:p>
            <a:r>
              <a:rPr lang="en-US" dirty="0"/>
              <a:t>Subtitle</a:t>
            </a:r>
          </a:p>
        </p:txBody>
      </p:sp>
      <p:sp>
        <p:nvSpPr>
          <p:cNvPr id="8" name="Name">
            <a:extLst>
              <a:ext uri="{FF2B5EF4-FFF2-40B4-BE49-F238E27FC236}">
                <a16:creationId xmlns:a16="http://schemas.microsoft.com/office/drawing/2014/main" id="{132F7CBB-4E41-3F96-BE36-68F1F5EC4208}"/>
              </a:ext>
            </a:extLst>
          </p:cNvPr>
          <p:cNvSpPr>
            <a:spLocks noGrp="1"/>
          </p:cNvSpPr>
          <p:nvPr>
            <p:ph type="subTitle" idx="1"/>
          </p:nvPr>
        </p:nvSpPr>
        <p:spPr/>
        <p:txBody>
          <a:bodyPr/>
          <a:lstStyle/>
          <a:p>
            <a:r>
              <a:rPr lang="en-GB" dirty="0"/>
              <a:t>Speaker name, speaker title </a:t>
            </a:r>
            <a:br>
              <a:rPr lang="en-GB" dirty="0"/>
            </a:br>
            <a:r>
              <a:rPr lang="en-GB" dirty="0"/>
              <a:t>Department</a:t>
            </a:r>
            <a:endParaRPr lang="en-US" dirty="0"/>
          </a:p>
        </p:txBody>
      </p:sp>
      <p:sp>
        <p:nvSpPr>
          <p:cNvPr id="9" name="Content Placeholder 10">
            <a:extLst>
              <a:ext uri="{FF2B5EF4-FFF2-40B4-BE49-F238E27FC236}">
                <a16:creationId xmlns:a16="http://schemas.microsoft.com/office/drawing/2014/main" id="{8567D2B5-3631-7608-C08A-BA9F1621378F}"/>
              </a:ext>
            </a:extLst>
          </p:cNvPr>
          <p:cNvSpPr>
            <a:spLocks noGrp="1"/>
          </p:cNvSpPr>
          <p:nvPr>
            <p:ph sz="quarter" idx="14"/>
          </p:nvPr>
        </p:nvSpPr>
        <p:spPr/>
        <p:txBody>
          <a:bodyPr/>
          <a:lstStyle/>
          <a:p>
            <a:r>
              <a:rPr lang="en-US" dirty="0"/>
              <a:t>Date</a:t>
            </a:r>
          </a:p>
        </p:txBody>
      </p:sp>
    </p:spTree>
    <p:extLst>
      <p:ext uri="{BB962C8B-B14F-4D97-AF65-F5344CB8AC3E}">
        <p14:creationId xmlns:p14="http://schemas.microsoft.com/office/powerpoint/2010/main" val="643515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0EECBD-DD15-A866-B854-C244E7724CFE}"/>
              </a:ext>
            </a:extLst>
          </p:cNvPr>
          <p:cNvSpPr>
            <a:spLocks noGrp="1"/>
          </p:cNvSpPr>
          <p:nvPr>
            <p:ph type="ctrTitle"/>
          </p:nvPr>
        </p:nvSpPr>
        <p:spPr/>
        <p:txBody>
          <a:bodyPr/>
          <a:lstStyle/>
          <a:p>
            <a:r>
              <a:rPr lang="en-US" dirty="0"/>
              <a:t>Presentation title </a:t>
            </a:r>
          </a:p>
        </p:txBody>
      </p:sp>
      <p:sp>
        <p:nvSpPr>
          <p:cNvPr id="7" name="Subtitle">
            <a:extLst>
              <a:ext uri="{FF2B5EF4-FFF2-40B4-BE49-F238E27FC236}">
                <a16:creationId xmlns:a16="http://schemas.microsoft.com/office/drawing/2014/main" id="{6714E6FB-6DA9-4B15-E33E-E39C31DCD011}"/>
              </a:ext>
            </a:extLst>
          </p:cNvPr>
          <p:cNvSpPr>
            <a:spLocks noGrp="1"/>
          </p:cNvSpPr>
          <p:nvPr>
            <p:ph type="body" sz="quarter" idx="13"/>
          </p:nvPr>
        </p:nvSpPr>
        <p:spPr/>
        <p:txBody>
          <a:bodyPr/>
          <a:lstStyle/>
          <a:p>
            <a:r>
              <a:rPr lang="en-US" dirty="0"/>
              <a:t>Subtitle</a:t>
            </a:r>
          </a:p>
        </p:txBody>
      </p:sp>
      <p:sp>
        <p:nvSpPr>
          <p:cNvPr id="8" name="Name">
            <a:extLst>
              <a:ext uri="{FF2B5EF4-FFF2-40B4-BE49-F238E27FC236}">
                <a16:creationId xmlns:a16="http://schemas.microsoft.com/office/drawing/2014/main" id="{132F7CBB-4E41-3F96-BE36-68F1F5EC4208}"/>
              </a:ext>
            </a:extLst>
          </p:cNvPr>
          <p:cNvSpPr>
            <a:spLocks noGrp="1"/>
          </p:cNvSpPr>
          <p:nvPr>
            <p:ph type="subTitle" idx="1"/>
          </p:nvPr>
        </p:nvSpPr>
        <p:spPr/>
        <p:txBody>
          <a:bodyPr/>
          <a:lstStyle/>
          <a:p>
            <a:r>
              <a:rPr lang="en-GB" dirty="0"/>
              <a:t>Speaker name, speaker title </a:t>
            </a:r>
            <a:br>
              <a:rPr lang="en-GB" dirty="0"/>
            </a:br>
            <a:r>
              <a:rPr lang="en-GB" dirty="0"/>
              <a:t>Department</a:t>
            </a:r>
            <a:endParaRPr lang="en-US" dirty="0"/>
          </a:p>
        </p:txBody>
      </p:sp>
      <p:sp>
        <p:nvSpPr>
          <p:cNvPr id="9" name="Content Placeholder 10">
            <a:extLst>
              <a:ext uri="{FF2B5EF4-FFF2-40B4-BE49-F238E27FC236}">
                <a16:creationId xmlns:a16="http://schemas.microsoft.com/office/drawing/2014/main" id="{8567D2B5-3631-7608-C08A-BA9F1621378F}"/>
              </a:ext>
            </a:extLst>
          </p:cNvPr>
          <p:cNvSpPr>
            <a:spLocks noGrp="1"/>
          </p:cNvSpPr>
          <p:nvPr>
            <p:ph sz="quarter" idx="14"/>
          </p:nvPr>
        </p:nvSpPr>
        <p:spPr/>
        <p:txBody>
          <a:bodyPr/>
          <a:lstStyle/>
          <a:p>
            <a:r>
              <a:rPr lang="en-US" dirty="0"/>
              <a:t>Date</a:t>
            </a:r>
          </a:p>
        </p:txBody>
      </p:sp>
    </p:spTree>
    <p:extLst>
      <p:ext uri="{BB962C8B-B14F-4D97-AF65-F5344CB8AC3E}">
        <p14:creationId xmlns:p14="http://schemas.microsoft.com/office/powerpoint/2010/main" val="392537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5EF884-DE8A-D642-A9E0-7D973D8226F3}"/>
              </a:ext>
            </a:extLst>
          </p:cNvPr>
          <p:cNvSpPr>
            <a:spLocks noGrp="1"/>
          </p:cNvSpPr>
          <p:nvPr>
            <p:ph type="ctrTitle"/>
          </p:nvPr>
        </p:nvSpPr>
        <p:spPr/>
        <p:txBody>
          <a:bodyPr/>
          <a:lstStyle/>
          <a:p>
            <a:r>
              <a:rPr lang="en-US" dirty="0"/>
              <a:t>Presentation title </a:t>
            </a:r>
          </a:p>
        </p:txBody>
      </p:sp>
      <p:sp>
        <p:nvSpPr>
          <p:cNvPr id="12" name="Subtitle">
            <a:extLst>
              <a:ext uri="{FF2B5EF4-FFF2-40B4-BE49-F238E27FC236}">
                <a16:creationId xmlns:a16="http://schemas.microsoft.com/office/drawing/2014/main" id="{AA1487AC-D7F3-FF43-8A3E-3344D8222104}"/>
              </a:ext>
            </a:extLst>
          </p:cNvPr>
          <p:cNvSpPr>
            <a:spLocks noGrp="1"/>
          </p:cNvSpPr>
          <p:nvPr>
            <p:ph type="body" sz="quarter" idx="13"/>
          </p:nvPr>
        </p:nvSpPr>
        <p:spPr/>
        <p:txBody>
          <a:bodyPr/>
          <a:lstStyle/>
          <a:p>
            <a:r>
              <a:rPr lang="en-US" dirty="0"/>
              <a:t>Subtitle</a:t>
            </a:r>
          </a:p>
        </p:txBody>
      </p:sp>
      <p:sp>
        <p:nvSpPr>
          <p:cNvPr id="7" name="Name">
            <a:extLst>
              <a:ext uri="{FF2B5EF4-FFF2-40B4-BE49-F238E27FC236}">
                <a16:creationId xmlns:a16="http://schemas.microsoft.com/office/drawing/2014/main" id="{39115C40-A78C-864E-BF4C-E15427A3A6E2}"/>
              </a:ext>
            </a:extLst>
          </p:cNvPr>
          <p:cNvSpPr>
            <a:spLocks noGrp="1"/>
          </p:cNvSpPr>
          <p:nvPr>
            <p:ph type="subTitle" idx="1"/>
          </p:nvPr>
        </p:nvSpPr>
        <p:spPr/>
        <p:txBody>
          <a:bodyPr/>
          <a:lstStyle/>
          <a:p>
            <a:r>
              <a:rPr lang="en-GB" dirty="0"/>
              <a:t>Speaker name, Speaker title </a:t>
            </a:r>
            <a:br>
              <a:rPr lang="en-GB" dirty="0"/>
            </a:br>
            <a:r>
              <a:rPr lang="en-GB" dirty="0"/>
              <a:t>Department</a:t>
            </a:r>
            <a:endParaRPr lang="en-US" dirty="0"/>
          </a:p>
        </p:txBody>
      </p:sp>
      <p:sp>
        <p:nvSpPr>
          <p:cNvPr id="14" name="Content Placeholder 13">
            <a:extLst>
              <a:ext uri="{FF2B5EF4-FFF2-40B4-BE49-F238E27FC236}">
                <a16:creationId xmlns:a16="http://schemas.microsoft.com/office/drawing/2014/main" id="{DEFF3385-BABF-DAC6-E705-73664126C35D}"/>
              </a:ext>
            </a:extLst>
          </p:cNvPr>
          <p:cNvSpPr>
            <a:spLocks noGrp="1"/>
          </p:cNvSpPr>
          <p:nvPr>
            <p:ph sz="quarter" idx="14"/>
          </p:nvPr>
        </p:nvSpPr>
        <p:spPr/>
        <p:txBody>
          <a:bodyPr/>
          <a:lstStyle/>
          <a:p>
            <a:r>
              <a:rPr lang="en-US" dirty="0"/>
              <a:t>Date</a:t>
            </a:r>
          </a:p>
        </p:txBody>
      </p:sp>
      <p:sp>
        <p:nvSpPr>
          <p:cNvPr id="4" name="Picture Placeholder 3">
            <a:extLst>
              <a:ext uri="{FF2B5EF4-FFF2-40B4-BE49-F238E27FC236}">
                <a16:creationId xmlns:a16="http://schemas.microsoft.com/office/drawing/2014/main" id="{E29A39FE-CAF0-E30E-B0ED-2A81A512DF40}"/>
              </a:ext>
            </a:extLst>
          </p:cNvPr>
          <p:cNvSpPr>
            <a:spLocks noGrp="1"/>
          </p:cNvSpPr>
          <p:nvPr>
            <p:ph type="pic" sz="quarter" idx="10"/>
          </p:nvPr>
        </p:nvSpPr>
        <p:spPr/>
        <p:txBody>
          <a:bodyPr/>
          <a:lstStyle/>
          <a:p>
            <a:endParaRPr lang="en-US"/>
          </a:p>
        </p:txBody>
      </p:sp>
    </p:spTree>
    <p:extLst>
      <p:ext uri="{BB962C8B-B14F-4D97-AF65-F5344CB8AC3E}">
        <p14:creationId xmlns:p14="http://schemas.microsoft.com/office/powerpoint/2010/main" val="379562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5EF884-DE8A-D642-A9E0-7D973D8226F3}"/>
              </a:ext>
            </a:extLst>
          </p:cNvPr>
          <p:cNvSpPr>
            <a:spLocks noGrp="1"/>
          </p:cNvSpPr>
          <p:nvPr>
            <p:ph type="ctrTitle"/>
          </p:nvPr>
        </p:nvSpPr>
        <p:spPr/>
        <p:txBody>
          <a:bodyPr/>
          <a:lstStyle/>
          <a:p>
            <a:r>
              <a:rPr lang="en-US" dirty="0"/>
              <a:t>Presentation title </a:t>
            </a:r>
          </a:p>
        </p:txBody>
      </p:sp>
      <p:sp>
        <p:nvSpPr>
          <p:cNvPr id="12" name="Subtitle">
            <a:extLst>
              <a:ext uri="{FF2B5EF4-FFF2-40B4-BE49-F238E27FC236}">
                <a16:creationId xmlns:a16="http://schemas.microsoft.com/office/drawing/2014/main" id="{AA1487AC-D7F3-FF43-8A3E-3344D8222104}"/>
              </a:ext>
            </a:extLst>
          </p:cNvPr>
          <p:cNvSpPr>
            <a:spLocks noGrp="1"/>
          </p:cNvSpPr>
          <p:nvPr>
            <p:ph type="body" sz="quarter" idx="13"/>
          </p:nvPr>
        </p:nvSpPr>
        <p:spPr/>
        <p:txBody>
          <a:bodyPr/>
          <a:lstStyle/>
          <a:p>
            <a:r>
              <a:rPr lang="en-US" dirty="0">
                <a:solidFill>
                  <a:schemeClr val="bg1"/>
                </a:solidFill>
              </a:rPr>
              <a:t>Subtitle</a:t>
            </a:r>
          </a:p>
        </p:txBody>
      </p:sp>
      <p:sp>
        <p:nvSpPr>
          <p:cNvPr id="7" name="Name">
            <a:extLst>
              <a:ext uri="{FF2B5EF4-FFF2-40B4-BE49-F238E27FC236}">
                <a16:creationId xmlns:a16="http://schemas.microsoft.com/office/drawing/2014/main" id="{39115C40-A78C-864E-BF4C-E15427A3A6E2}"/>
              </a:ext>
            </a:extLst>
          </p:cNvPr>
          <p:cNvSpPr>
            <a:spLocks noGrp="1"/>
          </p:cNvSpPr>
          <p:nvPr>
            <p:ph type="subTitle" idx="1"/>
          </p:nvPr>
        </p:nvSpPr>
        <p:spPr/>
        <p:txBody>
          <a:bodyPr/>
          <a:lstStyle/>
          <a:p>
            <a:r>
              <a:rPr lang="en-GB" dirty="0"/>
              <a:t>Speaker name, Speaker title </a:t>
            </a:r>
            <a:br>
              <a:rPr lang="en-GB" dirty="0"/>
            </a:br>
            <a:r>
              <a:rPr lang="en-GB" dirty="0"/>
              <a:t>Department</a:t>
            </a:r>
            <a:endParaRPr lang="en-US" dirty="0"/>
          </a:p>
        </p:txBody>
      </p:sp>
      <p:sp>
        <p:nvSpPr>
          <p:cNvPr id="14" name="Content Placeholder 13">
            <a:extLst>
              <a:ext uri="{FF2B5EF4-FFF2-40B4-BE49-F238E27FC236}">
                <a16:creationId xmlns:a16="http://schemas.microsoft.com/office/drawing/2014/main" id="{DEFF3385-BABF-DAC6-E705-73664126C35D}"/>
              </a:ext>
            </a:extLst>
          </p:cNvPr>
          <p:cNvSpPr>
            <a:spLocks noGrp="1"/>
          </p:cNvSpPr>
          <p:nvPr>
            <p:ph sz="quarter" idx="14"/>
          </p:nvPr>
        </p:nvSpPr>
        <p:spPr/>
        <p:txBody>
          <a:bodyPr/>
          <a:lstStyle/>
          <a:p>
            <a:r>
              <a:rPr lang="en-US" dirty="0"/>
              <a:t>Date</a:t>
            </a:r>
          </a:p>
        </p:txBody>
      </p:sp>
      <p:sp>
        <p:nvSpPr>
          <p:cNvPr id="2" name="Picture Placeholder 1">
            <a:extLst>
              <a:ext uri="{FF2B5EF4-FFF2-40B4-BE49-F238E27FC236}">
                <a16:creationId xmlns:a16="http://schemas.microsoft.com/office/drawing/2014/main" id="{4234C37A-6A2E-094D-3B4D-47F042AB0F01}"/>
              </a:ext>
            </a:extLst>
          </p:cNvPr>
          <p:cNvSpPr>
            <a:spLocks noGrp="1"/>
          </p:cNvSpPr>
          <p:nvPr>
            <p:ph type="pic" sz="quarter" idx="10"/>
          </p:nvPr>
        </p:nvSpPr>
        <p:spPr/>
        <p:txBody>
          <a:bodyPr/>
          <a:lstStyle/>
          <a:p>
            <a:endParaRPr lang="en-US"/>
          </a:p>
        </p:txBody>
      </p:sp>
    </p:spTree>
    <p:extLst>
      <p:ext uri="{BB962C8B-B14F-4D97-AF65-F5344CB8AC3E}">
        <p14:creationId xmlns:p14="http://schemas.microsoft.com/office/powerpoint/2010/main" val="73911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5EF884-DE8A-D642-A9E0-7D973D8226F3}"/>
              </a:ext>
            </a:extLst>
          </p:cNvPr>
          <p:cNvSpPr>
            <a:spLocks noGrp="1"/>
          </p:cNvSpPr>
          <p:nvPr>
            <p:ph type="ctrTitle"/>
          </p:nvPr>
        </p:nvSpPr>
        <p:spPr/>
        <p:txBody>
          <a:bodyPr/>
          <a:lstStyle/>
          <a:p>
            <a:r>
              <a:rPr lang="en-US" dirty="0"/>
              <a:t>Presentation title </a:t>
            </a:r>
          </a:p>
        </p:txBody>
      </p:sp>
      <p:sp>
        <p:nvSpPr>
          <p:cNvPr id="12" name="Subtitle">
            <a:extLst>
              <a:ext uri="{FF2B5EF4-FFF2-40B4-BE49-F238E27FC236}">
                <a16:creationId xmlns:a16="http://schemas.microsoft.com/office/drawing/2014/main" id="{AA1487AC-D7F3-FF43-8A3E-3344D8222104}"/>
              </a:ext>
            </a:extLst>
          </p:cNvPr>
          <p:cNvSpPr>
            <a:spLocks noGrp="1"/>
          </p:cNvSpPr>
          <p:nvPr>
            <p:ph type="body" sz="quarter" idx="13"/>
          </p:nvPr>
        </p:nvSpPr>
        <p:spPr/>
        <p:txBody>
          <a:bodyPr/>
          <a:lstStyle/>
          <a:p>
            <a:r>
              <a:rPr lang="en-US" dirty="0"/>
              <a:t>Subtitle</a:t>
            </a:r>
          </a:p>
        </p:txBody>
      </p:sp>
      <p:sp>
        <p:nvSpPr>
          <p:cNvPr id="7" name="Name">
            <a:extLst>
              <a:ext uri="{FF2B5EF4-FFF2-40B4-BE49-F238E27FC236}">
                <a16:creationId xmlns:a16="http://schemas.microsoft.com/office/drawing/2014/main" id="{39115C40-A78C-864E-BF4C-E15427A3A6E2}"/>
              </a:ext>
            </a:extLst>
          </p:cNvPr>
          <p:cNvSpPr>
            <a:spLocks noGrp="1"/>
          </p:cNvSpPr>
          <p:nvPr>
            <p:ph type="subTitle" idx="1"/>
          </p:nvPr>
        </p:nvSpPr>
        <p:spPr/>
        <p:txBody>
          <a:bodyPr/>
          <a:lstStyle/>
          <a:p>
            <a:r>
              <a:rPr lang="en-GB" dirty="0"/>
              <a:t>Speaker name, Speaker title </a:t>
            </a:r>
            <a:br>
              <a:rPr lang="en-GB" dirty="0"/>
            </a:br>
            <a:r>
              <a:rPr lang="en-GB" dirty="0"/>
              <a:t>Department</a:t>
            </a:r>
            <a:endParaRPr lang="en-US" dirty="0"/>
          </a:p>
        </p:txBody>
      </p:sp>
      <p:sp>
        <p:nvSpPr>
          <p:cNvPr id="14" name="Content Placeholder 13">
            <a:extLst>
              <a:ext uri="{FF2B5EF4-FFF2-40B4-BE49-F238E27FC236}">
                <a16:creationId xmlns:a16="http://schemas.microsoft.com/office/drawing/2014/main" id="{DEFF3385-BABF-DAC6-E705-73664126C35D}"/>
              </a:ext>
            </a:extLst>
          </p:cNvPr>
          <p:cNvSpPr>
            <a:spLocks noGrp="1"/>
          </p:cNvSpPr>
          <p:nvPr>
            <p:ph sz="quarter" idx="14"/>
          </p:nvPr>
        </p:nvSpPr>
        <p:spPr/>
        <p:txBody>
          <a:bodyPr/>
          <a:lstStyle/>
          <a:p>
            <a:r>
              <a:rPr lang="en-US" dirty="0"/>
              <a:t>Date</a:t>
            </a:r>
          </a:p>
        </p:txBody>
      </p:sp>
      <p:sp>
        <p:nvSpPr>
          <p:cNvPr id="2" name="Picture Placeholder 1">
            <a:extLst>
              <a:ext uri="{FF2B5EF4-FFF2-40B4-BE49-F238E27FC236}">
                <a16:creationId xmlns:a16="http://schemas.microsoft.com/office/drawing/2014/main" id="{9A308135-76A1-36B0-B28F-B347674EBEE0}"/>
              </a:ext>
            </a:extLst>
          </p:cNvPr>
          <p:cNvSpPr>
            <a:spLocks noGrp="1"/>
          </p:cNvSpPr>
          <p:nvPr>
            <p:ph type="pic" sz="quarter" idx="10"/>
          </p:nvPr>
        </p:nvSpPr>
        <p:spPr/>
        <p:txBody>
          <a:bodyPr/>
          <a:lstStyle/>
          <a:p>
            <a:endParaRPr lang="en-US"/>
          </a:p>
        </p:txBody>
      </p:sp>
    </p:spTree>
    <p:extLst>
      <p:ext uri="{BB962C8B-B14F-4D97-AF65-F5344CB8AC3E}">
        <p14:creationId xmlns:p14="http://schemas.microsoft.com/office/powerpoint/2010/main" val="143262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C5EF884-DE8A-D642-A9E0-7D973D8226F3}"/>
              </a:ext>
            </a:extLst>
          </p:cNvPr>
          <p:cNvSpPr>
            <a:spLocks noGrp="1"/>
          </p:cNvSpPr>
          <p:nvPr>
            <p:ph type="ctrTitle"/>
          </p:nvPr>
        </p:nvSpPr>
        <p:spPr/>
        <p:txBody>
          <a:bodyPr/>
          <a:lstStyle/>
          <a:p>
            <a:r>
              <a:rPr lang="en-US" dirty="0"/>
              <a:t>Presentation title </a:t>
            </a:r>
          </a:p>
        </p:txBody>
      </p:sp>
      <p:sp>
        <p:nvSpPr>
          <p:cNvPr id="12" name="Subtitle">
            <a:extLst>
              <a:ext uri="{FF2B5EF4-FFF2-40B4-BE49-F238E27FC236}">
                <a16:creationId xmlns:a16="http://schemas.microsoft.com/office/drawing/2014/main" id="{AA1487AC-D7F3-FF43-8A3E-3344D8222104}"/>
              </a:ext>
            </a:extLst>
          </p:cNvPr>
          <p:cNvSpPr>
            <a:spLocks noGrp="1"/>
          </p:cNvSpPr>
          <p:nvPr>
            <p:ph type="body" sz="quarter" idx="13"/>
          </p:nvPr>
        </p:nvSpPr>
        <p:spPr/>
        <p:txBody>
          <a:bodyPr/>
          <a:lstStyle/>
          <a:p>
            <a:r>
              <a:rPr lang="en-US" dirty="0"/>
              <a:t>Subtitle</a:t>
            </a:r>
          </a:p>
        </p:txBody>
      </p:sp>
      <p:sp>
        <p:nvSpPr>
          <p:cNvPr id="7" name="Name">
            <a:extLst>
              <a:ext uri="{FF2B5EF4-FFF2-40B4-BE49-F238E27FC236}">
                <a16:creationId xmlns:a16="http://schemas.microsoft.com/office/drawing/2014/main" id="{39115C40-A78C-864E-BF4C-E15427A3A6E2}"/>
              </a:ext>
            </a:extLst>
          </p:cNvPr>
          <p:cNvSpPr>
            <a:spLocks noGrp="1"/>
          </p:cNvSpPr>
          <p:nvPr>
            <p:ph type="subTitle" idx="1"/>
          </p:nvPr>
        </p:nvSpPr>
        <p:spPr/>
        <p:txBody>
          <a:bodyPr/>
          <a:lstStyle/>
          <a:p>
            <a:r>
              <a:rPr lang="en-GB" dirty="0"/>
              <a:t>Speaker name, speaker title </a:t>
            </a:r>
            <a:br>
              <a:rPr lang="en-GB" dirty="0"/>
            </a:br>
            <a:r>
              <a:rPr lang="en-GB" dirty="0"/>
              <a:t>Department</a:t>
            </a:r>
            <a:endParaRPr lang="en-US" dirty="0"/>
          </a:p>
        </p:txBody>
      </p:sp>
      <p:sp>
        <p:nvSpPr>
          <p:cNvPr id="5" name="Content Placeholder 4">
            <a:extLst>
              <a:ext uri="{FF2B5EF4-FFF2-40B4-BE49-F238E27FC236}">
                <a16:creationId xmlns:a16="http://schemas.microsoft.com/office/drawing/2014/main" id="{E8428A8E-5FAC-040A-5CC0-B2D6C7776A3B}"/>
              </a:ext>
            </a:extLst>
          </p:cNvPr>
          <p:cNvSpPr>
            <a:spLocks noGrp="1"/>
          </p:cNvSpPr>
          <p:nvPr>
            <p:ph sz="quarter" idx="14"/>
          </p:nvPr>
        </p:nvSpPr>
        <p:spPr/>
        <p:txBody>
          <a:bodyPr/>
          <a:lstStyle/>
          <a:p>
            <a:r>
              <a:rPr lang="en-US" dirty="0"/>
              <a:t>Date</a:t>
            </a:r>
          </a:p>
        </p:txBody>
      </p:sp>
    </p:spTree>
    <p:extLst>
      <p:ext uri="{BB962C8B-B14F-4D97-AF65-F5344CB8AC3E}">
        <p14:creationId xmlns:p14="http://schemas.microsoft.com/office/powerpoint/2010/main" val="2652561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F61E4-4CC6-E840-9B03-0CBB9B37A139}"/>
              </a:ext>
            </a:extLst>
          </p:cNvPr>
          <p:cNvSpPr>
            <a:spLocks noGrp="1"/>
          </p:cNvSpPr>
          <p:nvPr>
            <p:ph type="ctrTitle"/>
          </p:nvPr>
        </p:nvSpPr>
        <p:spPr/>
        <p:txBody>
          <a:bodyPr/>
          <a:lstStyle/>
          <a:p>
            <a:r>
              <a:rPr lang="en-US" dirty="0"/>
              <a:t>Segue slide</a:t>
            </a:r>
          </a:p>
        </p:txBody>
      </p:sp>
    </p:spTree>
    <p:extLst>
      <p:ext uri="{BB962C8B-B14F-4D97-AF65-F5344CB8AC3E}">
        <p14:creationId xmlns:p14="http://schemas.microsoft.com/office/powerpoint/2010/main" val="1555593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83BF09A-892E-1DE4-0EA6-2CA091D31900}"/>
              </a:ext>
            </a:extLst>
          </p:cNvPr>
          <p:cNvSpPr>
            <a:spLocks noGrp="1"/>
          </p:cNvSpPr>
          <p:nvPr>
            <p:ph type="title"/>
          </p:nvPr>
        </p:nvSpPr>
        <p:spPr/>
        <p:txBody>
          <a:bodyPr/>
          <a:lstStyle/>
          <a:p>
            <a:r>
              <a:rPr lang="en-US" dirty="0"/>
              <a:t>Management DX Topology</a:t>
            </a:r>
          </a:p>
        </p:txBody>
      </p:sp>
      <p:cxnSp>
        <p:nvCxnSpPr>
          <p:cNvPr id="15" name="Straight Connector 14">
            <a:extLst>
              <a:ext uri="{FF2B5EF4-FFF2-40B4-BE49-F238E27FC236}">
                <a16:creationId xmlns:a16="http://schemas.microsoft.com/office/drawing/2014/main" id="{F4AA5FEB-7400-351B-3600-C3C1939E8A71}"/>
              </a:ext>
            </a:extLst>
          </p:cNvPr>
          <p:cNvCxnSpPr>
            <a:cxnSpLocks/>
          </p:cNvCxnSpPr>
          <p:nvPr/>
        </p:nvCxnSpPr>
        <p:spPr>
          <a:xfrm flipH="1">
            <a:off x="5889741" y="3466307"/>
            <a:ext cx="31334" cy="1312591"/>
          </a:xfrm>
          <a:prstGeom prst="line">
            <a:avLst/>
          </a:prstGeom>
          <a:ln w="19050">
            <a:solidFill>
              <a:schemeClr val="accent4">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B148357-8D7F-8172-4A56-B6B460F6152E}"/>
              </a:ext>
            </a:extLst>
          </p:cNvPr>
          <p:cNvCxnSpPr>
            <a:cxnSpLocks/>
          </p:cNvCxnSpPr>
          <p:nvPr/>
        </p:nvCxnSpPr>
        <p:spPr>
          <a:xfrm flipH="1">
            <a:off x="4172786" y="3511896"/>
            <a:ext cx="1567108" cy="1267002"/>
          </a:xfrm>
          <a:prstGeom prst="line">
            <a:avLst/>
          </a:prstGeom>
          <a:ln w="19050">
            <a:solidFill>
              <a:schemeClr val="accent4">
                <a:lumMod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E892772-F2B7-8F3A-2B2C-7172A8C0ADC8}"/>
              </a:ext>
            </a:extLst>
          </p:cNvPr>
          <p:cNvCxnSpPr>
            <a:cxnSpLocks/>
            <a:endCxn id="31" idx="0"/>
          </p:cNvCxnSpPr>
          <p:nvPr/>
        </p:nvCxnSpPr>
        <p:spPr>
          <a:xfrm>
            <a:off x="6173017" y="3511896"/>
            <a:ext cx="1118158" cy="1215731"/>
          </a:xfrm>
          <a:prstGeom prst="line">
            <a:avLst/>
          </a:prstGeom>
          <a:ln w="19050">
            <a:solidFill>
              <a:schemeClr val="accent4">
                <a:lumMod val="10000"/>
              </a:schemeClr>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1F1C8846-A625-5002-2BC1-287FD9D645A5}"/>
              </a:ext>
            </a:extLst>
          </p:cNvPr>
          <p:cNvPicPr>
            <a:picLocks noChangeAspect="1"/>
          </p:cNvPicPr>
          <p:nvPr/>
        </p:nvPicPr>
        <p:blipFill>
          <a:blip r:embed="rId3"/>
          <a:stretch>
            <a:fillRect/>
          </a:stretch>
        </p:blipFill>
        <p:spPr>
          <a:xfrm>
            <a:off x="3947837" y="3042605"/>
            <a:ext cx="554613" cy="474782"/>
          </a:xfrm>
          <a:prstGeom prst="rect">
            <a:avLst/>
          </a:prstGeom>
        </p:spPr>
      </p:pic>
      <p:sp>
        <p:nvSpPr>
          <p:cNvPr id="27" name="Freeform 690">
            <a:extLst>
              <a:ext uri="{FF2B5EF4-FFF2-40B4-BE49-F238E27FC236}">
                <a16:creationId xmlns:a16="http://schemas.microsoft.com/office/drawing/2014/main" id="{6586B107-E1AC-D825-8AFD-54F267FE8288}"/>
              </a:ext>
            </a:extLst>
          </p:cNvPr>
          <p:cNvSpPr>
            <a:spLocks noChangeAspect="1"/>
          </p:cNvSpPr>
          <p:nvPr/>
        </p:nvSpPr>
        <p:spPr bwMode="auto">
          <a:xfrm>
            <a:off x="7862671" y="490289"/>
            <a:ext cx="567193" cy="540566"/>
          </a:xfrm>
          <a:custGeom>
            <a:avLst/>
            <a:gdLst>
              <a:gd name="T0" fmla="*/ 83 w 90"/>
              <a:gd name="T1" fmla="*/ 4 h 86"/>
              <a:gd name="T2" fmla="*/ 83 w 90"/>
              <a:gd name="T3" fmla="*/ 4 h 86"/>
              <a:gd name="T4" fmla="*/ 66 w 90"/>
              <a:gd name="T5" fmla="*/ 7 h 86"/>
              <a:gd name="T6" fmla="*/ 37 w 90"/>
              <a:gd name="T7" fmla="*/ 52 h 86"/>
              <a:gd name="T8" fmla="*/ 25 w 90"/>
              <a:gd name="T9" fmla="*/ 34 h 86"/>
              <a:gd name="T10" fmla="*/ 8 w 90"/>
              <a:gd name="T11" fmla="*/ 30 h 86"/>
              <a:gd name="T12" fmla="*/ 4 w 90"/>
              <a:gd name="T13" fmla="*/ 48 h 86"/>
              <a:gd name="T14" fmla="*/ 26 w 90"/>
              <a:gd name="T15" fmla="*/ 81 h 86"/>
              <a:gd name="T16" fmla="*/ 31 w 90"/>
              <a:gd name="T17" fmla="*/ 85 h 86"/>
              <a:gd name="T18" fmla="*/ 36 w 90"/>
              <a:gd name="T19" fmla="*/ 86 h 86"/>
              <a:gd name="T20" fmla="*/ 36 w 90"/>
              <a:gd name="T21" fmla="*/ 86 h 86"/>
              <a:gd name="T22" fmla="*/ 36 w 90"/>
              <a:gd name="T23" fmla="*/ 86 h 86"/>
              <a:gd name="T24" fmla="*/ 37 w 90"/>
              <a:gd name="T25" fmla="*/ 86 h 86"/>
              <a:gd name="T26" fmla="*/ 37 w 90"/>
              <a:gd name="T27" fmla="*/ 86 h 86"/>
              <a:gd name="T28" fmla="*/ 37 w 90"/>
              <a:gd name="T29" fmla="*/ 86 h 86"/>
              <a:gd name="T30" fmla="*/ 37 w 90"/>
              <a:gd name="T31" fmla="*/ 86 h 86"/>
              <a:gd name="T32" fmla="*/ 42 w 90"/>
              <a:gd name="T33" fmla="*/ 85 h 86"/>
              <a:gd name="T34" fmla="*/ 47 w 90"/>
              <a:gd name="T35" fmla="*/ 81 h 86"/>
              <a:gd name="T36" fmla="*/ 87 w 90"/>
              <a:gd name="T37" fmla="*/ 21 h 86"/>
              <a:gd name="T38" fmla="*/ 83 w 90"/>
              <a:gd name="T39" fmla="*/ 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86">
                <a:moveTo>
                  <a:pt x="83" y="4"/>
                </a:moveTo>
                <a:cubicBezTo>
                  <a:pt x="83" y="4"/>
                  <a:pt x="83" y="4"/>
                  <a:pt x="83" y="4"/>
                </a:cubicBezTo>
                <a:cubicBezTo>
                  <a:pt x="78" y="0"/>
                  <a:pt x="70" y="2"/>
                  <a:pt x="66" y="7"/>
                </a:cubicBezTo>
                <a:cubicBezTo>
                  <a:pt x="37" y="52"/>
                  <a:pt x="37" y="52"/>
                  <a:pt x="37" y="52"/>
                </a:cubicBezTo>
                <a:cubicBezTo>
                  <a:pt x="25" y="34"/>
                  <a:pt x="25" y="34"/>
                  <a:pt x="25" y="34"/>
                </a:cubicBezTo>
                <a:cubicBezTo>
                  <a:pt x="21" y="28"/>
                  <a:pt x="13" y="27"/>
                  <a:pt x="8" y="30"/>
                </a:cubicBezTo>
                <a:cubicBezTo>
                  <a:pt x="2" y="34"/>
                  <a:pt x="0" y="42"/>
                  <a:pt x="4" y="48"/>
                </a:cubicBezTo>
                <a:cubicBezTo>
                  <a:pt x="26" y="81"/>
                  <a:pt x="26" y="81"/>
                  <a:pt x="26" y="81"/>
                </a:cubicBezTo>
                <a:cubicBezTo>
                  <a:pt x="27" y="83"/>
                  <a:pt x="29" y="84"/>
                  <a:pt x="31" y="85"/>
                </a:cubicBezTo>
                <a:cubicBezTo>
                  <a:pt x="33" y="86"/>
                  <a:pt x="34" y="86"/>
                  <a:pt x="36" y="86"/>
                </a:cubicBezTo>
                <a:cubicBezTo>
                  <a:pt x="36" y="86"/>
                  <a:pt x="36" y="86"/>
                  <a:pt x="36" y="86"/>
                </a:cubicBezTo>
                <a:cubicBezTo>
                  <a:pt x="36" y="86"/>
                  <a:pt x="36" y="86"/>
                  <a:pt x="36" y="86"/>
                </a:cubicBezTo>
                <a:cubicBezTo>
                  <a:pt x="37" y="86"/>
                  <a:pt x="37" y="86"/>
                  <a:pt x="37" y="86"/>
                </a:cubicBezTo>
                <a:cubicBezTo>
                  <a:pt x="37" y="86"/>
                  <a:pt x="37" y="86"/>
                  <a:pt x="37" y="86"/>
                </a:cubicBezTo>
                <a:cubicBezTo>
                  <a:pt x="37" y="86"/>
                  <a:pt x="37" y="86"/>
                  <a:pt x="37" y="86"/>
                </a:cubicBezTo>
                <a:cubicBezTo>
                  <a:pt x="37" y="86"/>
                  <a:pt x="37" y="86"/>
                  <a:pt x="37" y="86"/>
                </a:cubicBezTo>
                <a:cubicBezTo>
                  <a:pt x="39" y="86"/>
                  <a:pt x="40" y="86"/>
                  <a:pt x="42" y="85"/>
                </a:cubicBezTo>
                <a:cubicBezTo>
                  <a:pt x="44" y="84"/>
                  <a:pt x="46" y="83"/>
                  <a:pt x="47" y="81"/>
                </a:cubicBezTo>
                <a:cubicBezTo>
                  <a:pt x="87" y="21"/>
                  <a:pt x="87" y="21"/>
                  <a:pt x="87" y="21"/>
                </a:cubicBezTo>
                <a:cubicBezTo>
                  <a:pt x="90" y="15"/>
                  <a:pt x="89" y="8"/>
                  <a:pt x="83" y="4"/>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90">
            <a:extLst>
              <a:ext uri="{FF2B5EF4-FFF2-40B4-BE49-F238E27FC236}">
                <a16:creationId xmlns:a16="http://schemas.microsoft.com/office/drawing/2014/main" id="{4F30189A-EEFB-0F0F-9471-D97C0A168A3C}"/>
              </a:ext>
            </a:extLst>
          </p:cNvPr>
          <p:cNvSpPr>
            <a:spLocks noChangeAspect="1"/>
          </p:cNvSpPr>
          <p:nvPr/>
        </p:nvSpPr>
        <p:spPr bwMode="auto">
          <a:xfrm>
            <a:off x="8489795" y="490289"/>
            <a:ext cx="567193" cy="540566"/>
          </a:xfrm>
          <a:custGeom>
            <a:avLst/>
            <a:gdLst>
              <a:gd name="T0" fmla="*/ 83 w 90"/>
              <a:gd name="T1" fmla="*/ 4 h 86"/>
              <a:gd name="T2" fmla="*/ 83 w 90"/>
              <a:gd name="T3" fmla="*/ 4 h 86"/>
              <a:gd name="T4" fmla="*/ 66 w 90"/>
              <a:gd name="T5" fmla="*/ 7 h 86"/>
              <a:gd name="T6" fmla="*/ 37 w 90"/>
              <a:gd name="T7" fmla="*/ 52 h 86"/>
              <a:gd name="T8" fmla="*/ 25 w 90"/>
              <a:gd name="T9" fmla="*/ 34 h 86"/>
              <a:gd name="T10" fmla="*/ 8 w 90"/>
              <a:gd name="T11" fmla="*/ 30 h 86"/>
              <a:gd name="T12" fmla="*/ 4 w 90"/>
              <a:gd name="T13" fmla="*/ 48 h 86"/>
              <a:gd name="T14" fmla="*/ 26 w 90"/>
              <a:gd name="T15" fmla="*/ 81 h 86"/>
              <a:gd name="T16" fmla="*/ 31 w 90"/>
              <a:gd name="T17" fmla="*/ 85 h 86"/>
              <a:gd name="T18" fmla="*/ 36 w 90"/>
              <a:gd name="T19" fmla="*/ 86 h 86"/>
              <a:gd name="T20" fmla="*/ 36 w 90"/>
              <a:gd name="T21" fmla="*/ 86 h 86"/>
              <a:gd name="T22" fmla="*/ 36 w 90"/>
              <a:gd name="T23" fmla="*/ 86 h 86"/>
              <a:gd name="T24" fmla="*/ 37 w 90"/>
              <a:gd name="T25" fmla="*/ 86 h 86"/>
              <a:gd name="T26" fmla="*/ 37 w 90"/>
              <a:gd name="T27" fmla="*/ 86 h 86"/>
              <a:gd name="T28" fmla="*/ 37 w 90"/>
              <a:gd name="T29" fmla="*/ 86 h 86"/>
              <a:gd name="T30" fmla="*/ 37 w 90"/>
              <a:gd name="T31" fmla="*/ 86 h 86"/>
              <a:gd name="T32" fmla="*/ 42 w 90"/>
              <a:gd name="T33" fmla="*/ 85 h 86"/>
              <a:gd name="T34" fmla="*/ 47 w 90"/>
              <a:gd name="T35" fmla="*/ 81 h 86"/>
              <a:gd name="T36" fmla="*/ 87 w 90"/>
              <a:gd name="T37" fmla="*/ 21 h 86"/>
              <a:gd name="T38" fmla="*/ 83 w 90"/>
              <a:gd name="T39" fmla="*/ 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86">
                <a:moveTo>
                  <a:pt x="83" y="4"/>
                </a:moveTo>
                <a:cubicBezTo>
                  <a:pt x="83" y="4"/>
                  <a:pt x="83" y="4"/>
                  <a:pt x="83" y="4"/>
                </a:cubicBezTo>
                <a:cubicBezTo>
                  <a:pt x="78" y="0"/>
                  <a:pt x="70" y="2"/>
                  <a:pt x="66" y="7"/>
                </a:cubicBezTo>
                <a:cubicBezTo>
                  <a:pt x="37" y="52"/>
                  <a:pt x="37" y="52"/>
                  <a:pt x="37" y="52"/>
                </a:cubicBezTo>
                <a:cubicBezTo>
                  <a:pt x="25" y="34"/>
                  <a:pt x="25" y="34"/>
                  <a:pt x="25" y="34"/>
                </a:cubicBezTo>
                <a:cubicBezTo>
                  <a:pt x="21" y="28"/>
                  <a:pt x="13" y="27"/>
                  <a:pt x="8" y="30"/>
                </a:cubicBezTo>
                <a:cubicBezTo>
                  <a:pt x="2" y="34"/>
                  <a:pt x="0" y="42"/>
                  <a:pt x="4" y="48"/>
                </a:cubicBezTo>
                <a:cubicBezTo>
                  <a:pt x="26" y="81"/>
                  <a:pt x="26" y="81"/>
                  <a:pt x="26" y="81"/>
                </a:cubicBezTo>
                <a:cubicBezTo>
                  <a:pt x="27" y="83"/>
                  <a:pt x="29" y="84"/>
                  <a:pt x="31" y="85"/>
                </a:cubicBezTo>
                <a:cubicBezTo>
                  <a:pt x="33" y="86"/>
                  <a:pt x="34" y="86"/>
                  <a:pt x="36" y="86"/>
                </a:cubicBezTo>
                <a:cubicBezTo>
                  <a:pt x="36" y="86"/>
                  <a:pt x="36" y="86"/>
                  <a:pt x="36" y="86"/>
                </a:cubicBezTo>
                <a:cubicBezTo>
                  <a:pt x="36" y="86"/>
                  <a:pt x="36" y="86"/>
                  <a:pt x="36" y="86"/>
                </a:cubicBezTo>
                <a:cubicBezTo>
                  <a:pt x="37" y="86"/>
                  <a:pt x="37" y="86"/>
                  <a:pt x="37" y="86"/>
                </a:cubicBezTo>
                <a:cubicBezTo>
                  <a:pt x="37" y="86"/>
                  <a:pt x="37" y="86"/>
                  <a:pt x="37" y="86"/>
                </a:cubicBezTo>
                <a:cubicBezTo>
                  <a:pt x="37" y="86"/>
                  <a:pt x="37" y="86"/>
                  <a:pt x="37" y="86"/>
                </a:cubicBezTo>
                <a:cubicBezTo>
                  <a:pt x="37" y="86"/>
                  <a:pt x="37" y="86"/>
                  <a:pt x="37" y="86"/>
                </a:cubicBezTo>
                <a:cubicBezTo>
                  <a:pt x="39" y="86"/>
                  <a:pt x="40" y="86"/>
                  <a:pt x="42" y="85"/>
                </a:cubicBezTo>
                <a:cubicBezTo>
                  <a:pt x="44" y="84"/>
                  <a:pt x="46" y="83"/>
                  <a:pt x="47" y="81"/>
                </a:cubicBezTo>
                <a:cubicBezTo>
                  <a:pt x="87" y="21"/>
                  <a:pt x="87" y="21"/>
                  <a:pt x="87" y="21"/>
                </a:cubicBezTo>
                <a:cubicBezTo>
                  <a:pt x="90" y="15"/>
                  <a:pt x="89" y="8"/>
                  <a:pt x="83" y="4"/>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0">
            <a:extLst>
              <a:ext uri="{FF2B5EF4-FFF2-40B4-BE49-F238E27FC236}">
                <a16:creationId xmlns:a16="http://schemas.microsoft.com/office/drawing/2014/main" id="{382DD69F-53BD-64C0-4437-C3E5CF332AA6}"/>
              </a:ext>
            </a:extLst>
          </p:cNvPr>
          <p:cNvSpPr>
            <a:spLocks noChangeAspect="1"/>
          </p:cNvSpPr>
          <p:nvPr/>
        </p:nvSpPr>
        <p:spPr bwMode="auto">
          <a:xfrm>
            <a:off x="9101624" y="490289"/>
            <a:ext cx="567193" cy="540566"/>
          </a:xfrm>
          <a:custGeom>
            <a:avLst/>
            <a:gdLst>
              <a:gd name="T0" fmla="*/ 83 w 90"/>
              <a:gd name="T1" fmla="*/ 4 h 86"/>
              <a:gd name="T2" fmla="*/ 83 w 90"/>
              <a:gd name="T3" fmla="*/ 4 h 86"/>
              <a:gd name="T4" fmla="*/ 66 w 90"/>
              <a:gd name="T5" fmla="*/ 7 h 86"/>
              <a:gd name="T6" fmla="*/ 37 w 90"/>
              <a:gd name="T7" fmla="*/ 52 h 86"/>
              <a:gd name="T8" fmla="*/ 25 w 90"/>
              <a:gd name="T9" fmla="*/ 34 h 86"/>
              <a:gd name="T10" fmla="*/ 8 w 90"/>
              <a:gd name="T11" fmla="*/ 30 h 86"/>
              <a:gd name="T12" fmla="*/ 4 w 90"/>
              <a:gd name="T13" fmla="*/ 48 h 86"/>
              <a:gd name="T14" fmla="*/ 26 w 90"/>
              <a:gd name="T15" fmla="*/ 81 h 86"/>
              <a:gd name="T16" fmla="*/ 31 w 90"/>
              <a:gd name="T17" fmla="*/ 85 h 86"/>
              <a:gd name="T18" fmla="*/ 36 w 90"/>
              <a:gd name="T19" fmla="*/ 86 h 86"/>
              <a:gd name="T20" fmla="*/ 36 w 90"/>
              <a:gd name="T21" fmla="*/ 86 h 86"/>
              <a:gd name="T22" fmla="*/ 36 w 90"/>
              <a:gd name="T23" fmla="*/ 86 h 86"/>
              <a:gd name="T24" fmla="*/ 37 w 90"/>
              <a:gd name="T25" fmla="*/ 86 h 86"/>
              <a:gd name="T26" fmla="*/ 37 w 90"/>
              <a:gd name="T27" fmla="*/ 86 h 86"/>
              <a:gd name="T28" fmla="*/ 37 w 90"/>
              <a:gd name="T29" fmla="*/ 86 h 86"/>
              <a:gd name="T30" fmla="*/ 37 w 90"/>
              <a:gd name="T31" fmla="*/ 86 h 86"/>
              <a:gd name="T32" fmla="*/ 42 w 90"/>
              <a:gd name="T33" fmla="*/ 85 h 86"/>
              <a:gd name="T34" fmla="*/ 47 w 90"/>
              <a:gd name="T35" fmla="*/ 81 h 86"/>
              <a:gd name="T36" fmla="*/ 87 w 90"/>
              <a:gd name="T37" fmla="*/ 21 h 86"/>
              <a:gd name="T38" fmla="*/ 83 w 90"/>
              <a:gd name="T39" fmla="*/ 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86">
                <a:moveTo>
                  <a:pt x="83" y="4"/>
                </a:moveTo>
                <a:cubicBezTo>
                  <a:pt x="83" y="4"/>
                  <a:pt x="83" y="4"/>
                  <a:pt x="83" y="4"/>
                </a:cubicBezTo>
                <a:cubicBezTo>
                  <a:pt x="78" y="0"/>
                  <a:pt x="70" y="2"/>
                  <a:pt x="66" y="7"/>
                </a:cubicBezTo>
                <a:cubicBezTo>
                  <a:pt x="37" y="52"/>
                  <a:pt x="37" y="52"/>
                  <a:pt x="37" y="52"/>
                </a:cubicBezTo>
                <a:cubicBezTo>
                  <a:pt x="25" y="34"/>
                  <a:pt x="25" y="34"/>
                  <a:pt x="25" y="34"/>
                </a:cubicBezTo>
                <a:cubicBezTo>
                  <a:pt x="21" y="28"/>
                  <a:pt x="13" y="27"/>
                  <a:pt x="8" y="30"/>
                </a:cubicBezTo>
                <a:cubicBezTo>
                  <a:pt x="2" y="34"/>
                  <a:pt x="0" y="42"/>
                  <a:pt x="4" y="48"/>
                </a:cubicBezTo>
                <a:cubicBezTo>
                  <a:pt x="26" y="81"/>
                  <a:pt x="26" y="81"/>
                  <a:pt x="26" y="81"/>
                </a:cubicBezTo>
                <a:cubicBezTo>
                  <a:pt x="27" y="83"/>
                  <a:pt x="29" y="84"/>
                  <a:pt x="31" y="85"/>
                </a:cubicBezTo>
                <a:cubicBezTo>
                  <a:pt x="33" y="86"/>
                  <a:pt x="34" y="86"/>
                  <a:pt x="36" y="86"/>
                </a:cubicBezTo>
                <a:cubicBezTo>
                  <a:pt x="36" y="86"/>
                  <a:pt x="36" y="86"/>
                  <a:pt x="36" y="86"/>
                </a:cubicBezTo>
                <a:cubicBezTo>
                  <a:pt x="36" y="86"/>
                  <a:pt x="36" y="86"/>
                  <a:pt x="36" y="86"/>
                </a:cubicBezTo>
                <a:cubicBezTo>
                  <a:pt x="37" y="86"/>
                  <a:pt x="37" y="86"/>
                  <a:pt x="37" y="86"/>
                </a:cubicBezTo>
                <a:cubicBezTo>
                  <a:pt x="37" y="86"/>
                  <a:pt x="37" y="86"/>
                  <a:pt x="37" y="86"/>
                </a:cubicBezTo>
                <a:cubicBezTo>
                  <a:pt x="37" y="86"/>
                  <a:pt x="37" y="86"/>
                  <a:pt x="37" y="86"/>
                </a:cubicBezTo>
                <a:cubicBezTo>
                  <a:pt x="37" y="86"/>
                  <a:pt x="37" y="86"/>
                  <a:pt x="37" y="86"/>
                </a:cubicBezTo>
                <a:cubicBezTo>
                  <a:pt x="39" y="86"/>
                  <a:pt x="40" y="86"/>
                  <a:pt x="42" y="85"/>
                </a:cubicBezTo>
                <a:cubicBezTo>
                  <a:pt x="44" y="84"/>
                  <a:pt x="46" y="83"/>
                  <a:pt x="47" y="81"/>
                </a:cubicBezTo>
                <a:cubicBezTo>
                  <a:pt x="87" y="21"/>
                  <a:pt x="87" y="21"/>
                  <a:pt x="87" y="21"/>
                </a:cubicBezTo>
                <a:cubicBezTo>
                  <a:pt x="90" y="15"/>
                  <a:pt x="89" y="8"/>
                  <a:pt x="83" y="4"/>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90">
            <a:extLst>
              <a:ext uri="{FF2B5EF4-FFF2-40B4-BE49-F238E27FC236}">
                <a16:creationId xmlns:a16="http://schemas.microsoft.com/office/drawing/2014/main" id="{F68B5EE2-1AD2-6CA5-DBC5-5C50AAD81B25}"/>
              </a:ext>
            </a:extLst>
          </p:cNvPr>
          <p:cNvSpPr>
            <a:spLocks noChangeAspect="1"/>
          </p:cNvSpPr>
          <p:nvPr/>
        </p:nvSpPr>
        <p:spPr bwMode="auto">
          <a:xfrm>
            <a:off x="9652268" y="490289"/>
            <a:ext cx="567193" cy="540566"/>
          </a:xfrm>
          <a:custGeom>
            <a:avLst/>
            <a:gdLst>
              <a:gd name="T0" fmla="*/ 83 w 90"/>
              <a:gd name="T1" fmla="*/ 4 h 86"/>
              <a:gd name="T2" fmla="*/ 83 w 90"/>
              <a:gd name="T3" fmla="*/ 4 h 86"/>
              <a:gd name="T4" fmla="*/ 66 w 90"/>
              <a:gd name="T5" fmla="*/ 7 h 86"/>
              <a:gd name="T6" fmla="*/ 37 w 90"/>
              <a:gd name="T7" fmla="*/ 52 h 86"/>
              <a:gd name="T8" fmla="*/ 25 w 90"/>
              <a:gd name="T9" fmla="*/ 34 h 86"/>
              <a:gd name="T10" fmla="*/ 8 w 90"/>
              <a:gd name="T11" fmla="*/ 30 h 86"/>
              <a:gd name="T12" fmla="*/ 4 w 90"/>
              <a:gd name="T13" fmla="*/ 48 h 86"/>
              <a:gd name="T14" fmla="*/ 26 w 90"/>
              <a:gd name="T15" fmla="*/ 81 h 86"/>
              <a:gd name="T16" fmla="*/ 31 w 90"/>
              <a:gd name="T17" fmla="*/ 85 h 86"/>
              <a:gd name="T18" fmla="*/ 36 w 90"/>
              <a:gd name="T19" fmla="*/ 86 h 86"/>
              <a:gd name="T20" fmla="*/ 36 w 90"/>
              <a:gd name="T21" fmla="*/ 86 h 86"/>
              <a:gd name="T22" fmla="*/ 36 w 90"/>
              <a:gd name="T23" fmla="*/ 86 h 86"/>
              <a:gd name="T24" fmla="*/ 37 w 90"/>
              <a:gd name="T25" fmla="*/ 86 h 86"/>
              <a:gd name="T26" fmla="*/ 37 w 90"/>
              <a:gd name="T27" fmla="*/ 86 h 86"/>
              <a:gd name="T28" fmla="*/ 37 w 90"/>
              <a:gd name="T29" fmla="*/ 86 h 86"/>
              <a:gd name="T30" fmla="*/ 37 w 90"/>
              <a:gd name="T31" fmla="*/ 86 h 86"/>
              <a:gd name="T32" fmla="*/ 42 w 90"/>
              <a:gd name="T33" fmla="*/ 85 h 86"/>
              <a:gd name="T34" fmla="*/ 47 w 90"/>
              <a:gd name="T35" fmla="*/ 81 h 86"/>
              <a:gd name="T36" fmla="*/ 87 w 90"/>
              <a:gd name="T37" fmla="*/ 21 h 86"/>
              <a:gd name="T38" fmla="*/ 83 w 90"/>
              <a:gd name="T39" fmla="*/ 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86">
                <a:moveTo>
                  <a:pt x="83" y="4"/>
                </a:moveTo>
                <a:cubicBezTo>
                  <a:pt x="83" y="4"/>
                  <a:pt x="83" y="4"/>
                  <a:pt x="83" y="4"/>
                </a:cubicBezTo>
                <a:cubicBezTo>
                  <a:pt x="78" y="0"/>
                  <a:pt x="70" y="2"/>
                  <a:pt x="66" y="7"/>
                </a:cubicBezTo>
                <a:cubicBezTo>
                  <a:pt x="37" y="52"/>
                  <a:pt x="37" y="52"/>
                  <a:pt x="37" y="52"/>
                </a:cubicBezTo>
                <a:cubicBezTo>
                  <a:pt x="25" y="34"/>
                  <a:pt x="25" y="34"/>
                  <a:pt x="25" y="34"/>
                </a:cubicBezTo>
                <a:cubicBezTo>
                  <a:pt x="21" y="28"/>
                  <a:pt x="13" y="27"/>
                  <a:pt x="8" y="30"/>
                </a:cubicBezTo>
                <a:cubicBezTo>
                  <a:pt x="2" y="34"/>
                  <a:pt x="0" y="42"/>
                  <a:pt x="4" y="48"/>
                </a:cubicBezTo>
                <a:cubicBezTo>
                  <a:pt x="26" y="81"/>
                  <a:pt x="26" y="81"/>
                  <a:pt x="26" y="81"/>
                </a:cubicBezTo>
                <a:cubicBezTo>
                  <a:pt x="27" y="83"/>
                  <a:pt x="29" y="84"/>
                  <a:pt x="31" y="85"/>
                </a:cubicBezTo>
                <a:cubicBezTo>
                  <a:pt x="33" y="86"/>
                  <a:pt x="34" y="86"/>
                  <a:pt x="36" y="86"/>
                </a:cubicBezTo>
                <a:cubicBezTo>
                  <a:pt x="36" y="86"/>
                  <a:pt x="36" y="86"/>
                  <a:pt x="36" y="86"/>
                </a:cubicBezTo>
                <a:cubicBezTo>
                  <a:pt x="36" y="86"/>
                  <a:pt x="36" y="86"/>
                  <a:pt x="36" y="86"/>
                </a:cubicBezTo>
                <a:cubicBezTo>
                  <a:pt x="37" y="86"/>
                  <a:pt x="37" y="86"/>
                  <a:pt x="37" y="86"/>
                </a:cubicBezTo>
                <a:cubicBezTo>
                  <a:pt x="37" y="86"/>
                  <a:pt x="37" y="86"/>
                  <a:pt x="37" y="86"/>
                </a:cubicBezTo>
                <a:cubicBezTo>
                  <a:pt x="37" y="86"/>
                  <a:pt x="37" y="86"/>
                  <a:pt x="37" y="86"/>
                </a:cubicBezTo>
                <a:cubicBezTo>
                  <a:pt x="37" y="86"/>
                  <a:pt x="37" y="86"/>
                  <a:pt x="37" y="86"/>
                </a:cubicBezTo>
                <a:cubicBezTo>
                  <a:pt x="39" y="86"/>
                  <a:pt x="40" y="86"/>
                  <a:pt x="42" y="85"/>
                </a:cubicBezTo>
                <a:cubicBezTo>
                  <a:pt x="44" y="84"/>
                  <a:pt x="46" y="83"/>
                  <a:pt x="47" y="81"/>
                </a:cubicBezTo>
                <a:cubicBezTo>
                  <a:pt x="87" y="21"/>
                  <a:pt x="87" y="21"/>
                  <a:pt x="87" y="21"/>
                </a:cubicBezTo>
                <a:cubicBezTo>
                  <a:pt x="90" y="15"/>
                  <a:pt x="89" y="8"/>
                  <a:pt x="83" y="4"/>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90">
            <a:extLst>
              <a:ext uri="{FF2B5EF4-FFF2-40B4-BE49-F238E27FC236}">
                <a16:creationId xmlns:a16="http://schemas.microsoft.com/office/drawing/2014/main" id="{0BE1627A-A437-05FB-25C9-7B8C0CBF07B4}"/>
              </a:ext>
            </a:extLst>
          </p:cNvPr>
          <p:cNvSpPr>
            <a:spLocks noChangeAspect="1"/>
          </p:cNvSpPr>
          <p:nvPr/>
        </p:nvSpPr>
        <p:spPr bwMode="auto">
          <a:xfrm>
            <a:off x="10264094" y="490289"/>
            <a:ext cx="567193" cy="540566"/>
          </a:xfrm>
          <a:custGeom>
            <a:avLst/>
            <a:gdLst>
              <a:gd name="T0" fmla="*/ 83 w 90"/>
              <a:gd name="T1" fmla="*/ 4 h 86"/>
              <a:gd name="T2" fmla="*/ 83 w 90"/>
              <a:gd name="T3" fmla="*/ 4 h 86"/>
              <a:gd name="T4" fmla="*/ 66 w 90"/>
              <a:gd name="T5" fmla="*/ 7 h 86"/>
              <a:gd name="T6" fmla="*/ 37 w 90"/>
              <a:gd name="T7" fmla="*/ 52 h 86"/>
              <a:gd name="T8" fmla="*/ 25 w 90"/>
              <a:gd name="T9" fmla="*/ 34 h 86"/>
              <a:gd name="T10" fmla="*/ 8 w 90"/>
              <a:gd name="T11" fmla="*/ 30 h 86"/>
              <a:gd name="T12" fmla="*/ 4 w 90"/>
              <a:gd name="T13" fmla="*/ 48 h 86"/>
              <a:gd name="T14" fmla="*/ 26 w 90"/>
              <a:gd name="T15" fmla="*/ 81 h 86"/>
              <a:gd name="T16" fmla="*/ 31 w 90"/>
              <a:gd name="T17" fmla="*/ 85 h 86"/>
              <a:gd name="T18" fmla="*/ 36 w 90"/>
              <a:gd name="T19" fmla="*/ 86 h 86"/>
              <a:gd name="T20" fmla="*/ 36 w 90"/>
              <a:gd name="T21" fmla="*/ 86 h 86"/>
              <a:gd name="T22" fmla="*/ 36 w 90"/>
              <a:gd name="T23" fmla="*/ 86 h 86"/>
              <a:gd name="T24" fmla="*/ 37 w 90"/>
              <a:gd name="T25" fmla="*/ 86 h 86"/>
              <a:gd name="T26" fmla="*/ 37 w 90"/>
              <a:gd name="T27" fmla="*/ 86 h 86"/>
              <a:gd name="T28" fmla="*/ 37 w 90"/>
              <a:gd name="T29" fmla="*/ 86 h 86"/>
              <a:gd name="T30" fmla="*/ 37 w 90"/>
              <a:gd name="T31" fmla="*/ 86 h 86"/>
              <a:gd name="T32" fmla="*/ 42 w 90"/>
              <a:gd name="T33" fmla="*/ 85 h 86"/>
              <a:gd name="T34" fmla="*/ 47 w 90"/>
              <a:gd name="T35" fmla="*/ 81 h 86"/>
              <a:gd name="T36" fmla="*/ 87 w 90"/>
              <a:gd name="T37" fmla="*/ 21 h 86"/>
              <a:gd name="T38" fmla="*/ 83 w 90"/>
              <a:gd name="T39" fmla="*/ 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86">
                <a:moveTo>
                  <a:pt x="83" y="4"/>
                </a:moveTo>
                <a:cubicBezTo>
                  <a:pt x="83" y="4"/>
                  <a:pt x="83" y="4"/>
                  <a:pt x="83" y="4"/>
                </a:cubicBezTo>
                <a:cubicBezTo>
                  <a:pt x="78" y="0"/>
                  <a:pt x="70" y="2"/>
                  <a:pt x="66" y="7"/>
                </a:cubicBezTo>
                <a:cubicBezTo>
                  <a:pt x="37" y="52"/>
                  <a:pt x="37" y="52"/>
                  <a:pt x="37" y="52"/>
                </a:cubicBezTo>
                <a:cubicBezTo>
                  <a:pt x="25" y="34"/>
                  <a:pt x="25" y="34"/>
                  <a:pt x="25" y="34"/>
                </a:cubicBezTo>
                <a:cubicBezTo>
                  <a:pt x="21" y="28"/>
                  <a:pt x="13" y="27"/>
                  <a:pt x="8" y="30"/>
                </a:cubicBezTo>
                <a:cubicBezTo>
                  <a:pt x="2" y="34"/>
                  <a:pt x="0" y="42"/>
                  <a:pt x="4" y="48"/>
                </a:cubicBezTo>
                <a:cubicBezTo>
                  <a:pt x="26" y="81"/>
                  <a:pt x="26" y="81"/>
                  <a:pt x="26" y="81"/>
                </a:cubicBezTo>
                <a:cubicBezTo>
                  <a:pt x="27" y="83"/>
                  <a:pt x="29" y="84"/>
                  <a:pt x="31" y="85"/>
                </a:cubicBezTo>
                <a:cubicBezTo>
                  <a:pt x="33" y="86"/>
                  <a:pt x="34" y="86"/>
                  <a:pt x="36" y="86"/>
                </a:cubicBezTo>
                <a:cubicBezTo>
                  <a:pt x="36" y="86"/>
                  <a:pt x="36" y="86"/>
                  <a:pt x="36" y="86"/>
                </a:cubicBezTo>
                <a:cubicBezTo>
                  <a:pt x="36" y="86"/>
                  <a:pt x="36" y="86"/>
                  <a:pt x="36" y="86"/>
                </a:cubicBezTo>
                <a:cubicBezTo>
                  <a:pt x="37" y="86"/>
                  <a:pt x="37" y="86"/>
                  <a:pt x="37" y="86"/>
                </a:cubicBezTo>
                <a:cubicBezTo>
                  <a:pt x="37" y="86"/>
                  <a:pt x="37" y="86"/>
                  <a:pt x="37" y="86"/>
                </a:cubicBezTo>
                <a:cubicBezTo>
                  <a:pt x="37" y="86"/>
                  <a:pt x="37" y="86"/>
                  <a:pt x="37" y="86"/>
                </a:cubicBezTo>
                <a:cubicBezTo>
                  <a:pt x="37" y="86"/>
                  <a:pt x="37" y="86"/>
                  <a:pt x="37" y="86"/>
                </a:cubicBezTo>
                <a:cubicBezTo>
                  <a:pt x="39" y="86"/>
                  <a:pt x="40" y="86"/>
                  <a:pt x="42" y="85"/>
                </a:cubicBezTo>
                <a:cubicBezTo>
                  <a:pt x="44" y="84"/>
                  <a:pt x="46" y="83"/>
                  <a:pt x="47" y="81"/>
                </a:cubicBezTo>
                <a:cubicBezTo>
                  <a:pt x="87" y="21"/>
                  <a:pt x="87" y="21"/>
                  <a:pt x="87" y="21"/>
                </a:cubicBezTo>
                <a:cubicBezTo>
                  <a:pt x="90" y="15"/>
                  <a:pt x="89" y="8"/>
                  <a:pt x="83" y="4"/>
                </a:cubicBezTo>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pic>
        <p:nvPicPr>
          <p:cNvPr id="38" name="Picture 37">
            <a:extLst>
              <a:ext uri="{FF2B5EF4-FFF2-40B4-BE49-F238E27FC236}">
                <a16:creationId xmlns:a16="http://schemas.microsoft.com/office/drawing/2014/main" id="{F442D65C-8FFA-8607-D0C2-242842E09464}"/>
              </a:ext>
            </a:extLst>
          </p:cNvPr>
          <p:cNvPicPr>
            <a:picLocks noChangeAspect="1"/>
          </p:cNvPicPr>
          <p:nvPr/>
        </p:nvPicPr>
        <p:blipFill>
          <a:blip r:embed="rId4"/>
          <a:stretch>
            <a:fillRect/>
          </a:stretch>
        </p:blipFill>
        <p:spPr>
          <a:xfrm>
            <a:off x="5603247" y="1805135"/>
            <a:ext cx="636457" cy="646249"/>
          </a:xfrm>
          <a:prstGeom prst="rect">
            <a:avLst/>
          </a:prstGeom>
        </p:spPr>
      </p:pic>
      <p:pic>
        <p:nvPicPr>
          <p:cNvPr id="40" name="Picture 20" descr="C:\Users\ecoffey\AppData\Local\Temp\Rar$DRa0.608\30080_Device_switch_unknown_64.png">
            <a:extLst>
              <a:ext uri="{FF2B5EF4-FFF2-40B4-BE49-F238E27FC236}">
                <a16:creationId xmlns:a16="http://schemas.microsoft.com/office/drawing/2014/main" id="{94A2D895-DF6F-51BB-1D44-743ABCAA23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8352" y="2960144"/>
            <a:ext cx="646249" cy="646249"/>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9D655A9F-C5C4-E233-AEDE-7EDFA6CC4F29}"/>
              </a:ext>
            </a:extLst>
          </p:cNvPr>
          <p:cNvSpPr txBox="1"/>
          <p:nvPr/>
        </p:nvSpPr>
        <p:spPr>
          <a:xfrm>
            <a:off x="5303046" y="1521574"/>
            <a:ext cx="1323113" cy="261610"/>
          </a:xfrm>
          <a:prstGeom prst="rect">
            <a:avLst/>
          </a:prstGeom>
          <a:noFill/>
        </p:spPr>
        <p:txBody>
          <a:bodyPr wrap="square">
            <a:spAutoFit/>
          </a:bodyPr>
          <a:lstStyle/>
          <a:p>
            <a:pPr algn="ctr"/>
            <a:r>
              <a:rPr lang="en-US" sz="1100" dirty="0"/>
              <a:t>Cisco Network</a:t>
            </a:r>
          </a:p>
        </p:txBody>
      </p:sp>
      <p:sp>
        <p:nvSpPr>
          <p:cNvPr id="42" name="TextBox 41">
            <a:extLst>
              <a:ext uri="{FF2B5EF4-FFF2-40B4-BE49-F238E27FC236}">
                <a16:creationId xmlns:a16="http://schemas.microsoft.com/office/drawing/2014/main" id="{1E733F2C-B2AD-D434-D8D1-D7C6E037126C}"/>
              </a:ext>
            </a:extLst>
          </p:cNvPr>
          <p:cNvSpPr txBox="1"/>
          <p:nvPr/>
        </p:nvSpPr>
        <p:spPr>
          <a:xfrm>
            <a:off x="5573271" y="3279996"/>
            <a:ext cx="704454" cy="215444"/>
          </a:xfrm>
          <a:prstGeom prst="rect">
            <a:avLst/>
          </a:prstGeom>
          <a:noFill/>
        </p:spPr>
        <p:txBody>
          <a:bodyPr wrap="square">
            <a:spAutoFit/>
          </a:bodyPr>
          <a:lstStyle/>
          <a:p>
            <a:pPr algn="ctr"/>
            <a:r>
              <a:rPr lang="en-US" sz="800" b="1" dirty="0" err="1">
                <a:solidFill>
                  <a:schemeClr val="bg2"/>
                </a:solidFill>
              </a:rPr>
              <a:t>Vlan</a:t>
            </a:r>
            <a:r>
              <a:rPr lang="en-US" sz="800" b="1" dirty="0">
                <a:solidFill>
                  <a:schemeClr val="bg2"/>
                </a:solidFill>
              </a:rPr>
              <a:t> 178</a:t>
            </a:r>
          </a:p>
        </p:txBody>
      </p:sp>
      <p:cxnSp>
        <p:nvCxnSpPr>
          <p:cNvPr id="43" name="Straight Connector 42">
            <a:extLst>
              <a:ext uri="{FF2B5EF4-FFF2-40B4-BE49-F238E27FC236}">
                <a16:creationId xmlns:a16="http://schemas.microsoft.com/office/drawing/2014/main" id="{E363F017-B764-0FFE-A355-C912A4B9A34A}"/>
              </a:ext>
            </a:extLst>
          </p:cNvPr>
          <p:cNvCxnSpPr>
            <a:cxnSpLocks/>
            <a:stCxn id="2" idx="3"/>
            <a:endCxn id="40" idx="1"/>
          </p:cNvCxnSpPr>
          <p:nvPr/>
        </p:nvCxnSpPr>
        <p:spPr>
          <a:xfrm>
            <a:off x="4502450" y="3279996"/>
            <a:ext cx="1095902" cy="3273"/>
          </a:xfrm>
          <a:prstGeom prst="line">
            <a:avLst/>
          </a:prstGeom>
          <a:ln w="19050">
            <a:solidFill>
              <a:schemeClr val="accent4">
                <a:lumMod val="10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964458B5-EFF6-8669-E154-25C6131B8D31}"/>
              </a:ext>
            </a:extLst>
          </p:cNvPr>
          <p:cNvSpPr txBox="1"/>
          <p:nvPr/>
        </p:nvSpPr>
        <p:spPr>
          <a:xfrm>
            <a:off x="5238987" y="5128589"/>
            <a:ext cx="1274725" cy="461665"/>
          </a:xfrm>
          <a:prstGeom prst="rect">
            <a:avLst/>
          </a:prstGeom>
          <a:noFill/>
        </p:spPr>
        <p:txBody>
          <a:bodyPr wrap="square" rtlCol="0">
            <a:spAutoFit/>
          </a:bodyPr>
          <a:lstStyle/>
          <a:p>
            <a:pPr algn="ctr"/>
            <a:r>
              <a:rPr lang="en-US" sz="800" b="1" u="sng" dirty="0">
                <a:latin typeface="+mn-lt"/>
              </a:rPr>
              <a:t>CE</a:t>
            </a:r>
          </a:p>
          <a:p>
            <a:pPr algn="ctr"/>
            <a:r>
              <a:rPr lang="en-US" sz="800" dirty="0">
                <a:latin typeface="+mn-lt"/>
              </a:rPr>
              <a:t>Mgmt0</a:t>
            </a:r>
          </a:p>
          <a:p>
            <a:pPr algn="ctr"/>
            <a:r>
              <a:rPr lang="en-US" sz="800" dirty="0">
                <a:latin typeface="+mn-lt"/>
              </a:rPr>
              <a:t>VRF AWS-DX-MGMT</a:t>
            </a:r>
          </a:p>
        </p:txBody>
      </p:sp>
      <p:sp>
        <p:nvSpPr>
          <p:cNvPr id="60" name="TextBox 59">
            <a:extLst>
              <a:ext uri="{FF2B5EF4-FFF2-40B4-BE49-F238E27FC236}">
                <a16:creationId xmlns:a16="http://schemas.microsoft.com/office/drawing/2014/main" id="{EF4E4909-D6A0-8576-A3D4-81E983A0155F}"/>
              </a:ext>
            </a:extLst>
          </p:cNvPr>
          <p:cNvSpPr txBox="1"/>
          <p:nvPr/>
        </p:nvSpPr>
        <p:spPr>
          <a:xfrm>
            <a:off x="3514762" y="5116671"/>
            <a:ext cx="1274725" cy="461665"/>
          </a:xfrm>
          <a:prstGeom prst="rect">
            <a:avLst/>
          </a:prstGeom>
          <a:noFill/>
        </p:spPr>
        <p:txBody>
          <a:bodyPr wrap="square" rtlCol="0">
            <a:spAutoFit/>
          </a:bodyPr>
          <a:lstStyle/>
          <a:p>
            <a:pPr algn="ctr"/>
            <a:r>
              <a:rPr lang="en-US" sz="800" b="1" u="sng" dirty="0">
                <a:latin typeface="+mn-lt"/>
              </a:rPr>
              <a:t>VC-CAS</a:t>
            </a:r>
          </a:p>
          <a:p>
            <a:pPr algn="ctr"/>
            <a:r>
              <a:rPr lang="en-US" sz="800" dirty="0">
                <a:latin typeface="+mn-lt"/>
              </a:rPr>
              <a:t>Mgmt0</a:t>
            </a:r>
          </a:p>
          <a:p>
            <a:pPr algn="ctr"/>
            <a:r>
              <a:rPr lang="en-US" sz="800" dirty="0">
                <a:latin typeface="+mn-lt"/>
              </a:rPr>
              <a:t>VRF AWS-DX-MGMT</a:t>
            </a:r>
          </a:p>
        </p:txBody>
      </p:sp>
      <p:sp>
        <p:nvSpPr>
          <p:cNvPr id="67" name="TextBox 66">
            <a:extLst>
              <a:ext uri="{FF2B5EF4-FFF2-40B4-BE49-F238E27FC236}">
                <a16:creationId xmlns:a16="http://schemas.microsoft.com/office/drawing/2014/main" id="{E6ABD1F6-7357-F5B2-6B65-28DEFC269D3E}"/>
              </a:ext>
            </a:extLst>
          </p:cNvPr>
          <p:cNvSpPr txBox="1"/>
          <p:nvPr/>
        </p:nvSpPr>
        <p:spPr>
          <a:xfrm>
            <a:off x="6656892" y="5126543"/>
            <a:ext cx="1274725" cy="461665"/>
          </a:xfrm>
          <a:prstGeom prst="rect">
            <a:avLst/>
          </a:prstGeom>
          <a:noFill/>
        </p:spPr>
        <p:txBody>
          <a:bodyPr wrap="square" rtlCol="0">
            <a:spAutoFit/>
          </a:bodyPr>
          <a:lstStyle/>
          <a:p>
            <a:pPr algn="ctr"/>
            <a:r>
              <a:rPr lang="en-US" sz="800" b="1" u="sng" dirty="0">
                <a:latin typeface="+mn-lt"/>
              </a:rPr>
              <a:t>VC-CAR</a:t>
            </a:r>
          </a:p>
          <a:p>
            <a:pPr algn="ctr"/>
            <a:r>
              <a:rPr lang="en-US" sz="800" dirty="0"/>
              <a:t>MgmtEth0/RP0/CPU0/0</a:t>
            </a:r>
            <a:r>
              <a:rPr lang="en-US" sz="800" dirty="0">
                <a:latin typeface="+mn-lt"/>
              </a:rPr>
              <a:t>VRF AWS-DX-MGMT</a:t>
            </a:r>
          </a:p>
        </p:txBody>
      </p:sp>
      <p:pic>
        <p:nvPicPr>
          <p:cNvPr id="68" name="Picture 67">
            <a:extLst>
              <a:ext uri="{FF2B5EF4-FFF2-40B4-BE49-F238E27FC236}">
                <a16:creationId xmlns:a16="http://schemas.microsoft.com/office/drawing/2014/main" id="{7F182E4E-36BE-9DE1-A698-EC23D949B83D}"/>
              </a:ext>
            </a:extLst>
          </p:cNvPr>
          <p:cNvPicPr>
            <a:picLocks noChangeAspect="1"/>
          </p:cNvPicPr>
          <p:nvPr/>
        </p:nvPicPr>
        <p:blipFill>
          <a:blip r:embed="rId3"/>
          <a:stretch>
            <a:fillRect/>
          </a:stretch>
        </p:blipFill>
        <p:spPr>
          <a:xfrm>
            <a:off x="7235832" y="3045065"/>
            <a:ext cx="554613" cy="474782"/>
          </a:xfrm>
          <a:prstGeom prst="rect">
            <a:avLst/>
          </a:prstGeom>
        </p:spPr>
      </p:pic>
      <p:sp>
        <p:nvSpPr>
          <p:cNvPr id="69" name="TextBox 68">
            <a:extLst>
              <a:ext uri="{FF2B5EF4-FFF2-40B4-BE49-F238E27FC236}">
                <a16:creationId xmlns:a16="http://schemas.microsoft.com/office/drawing/2014/main" id="{2E7C5FC3-E796-65DF-F00C-9E30B515819E}"/>
              </a:ext>
            </a:extLst>
          </p:cNvPr>
          <p:cNvSpPr txBox="1"/>
          <p:nvPr/>
        </p:nvSpPr>
        <p:spPr>
          <a:xfrm>
            <a:off x="6792379" y="3511896"/>
            <a:ext cx="1427260" cy="338554"/>
          </a:xfrm>
          <a:prstGeom prst="rect">
            <a:avLst/>
          </a:prstGeom>
          <a:noFill/>
        </p:spPr>
        <p:txBody>
          <a:bodyPr wrap="square" rtlCol="0">
            <a:spAutoFit/>
          </a:bodyPr>
          <a:lstStyle/>
          <a:p>
            <a:pPr algn="ctr"/>
            <a:r>
              <a:rPr lang="en-US" sz="800" b="1" u="sng" dirty="0">
                <a:latin typeface="+mn-lt"/>
              </a:rPr>
              <a:t>UCS 02</a:t>
            </a:r>
          </a:p>
          <a:p>
            <a:pPr algn="ctr"/>
            <a:r>
              <a:rPr lang="en-US" sz="800" dirty="0">
                <a:latin typeface="+mn-lt"/>
              </a:rPr>
              <a:t>CIMC + ESXi Management</a:t>
            </a:r>
          </a:p>
        </p:txBody>
      </p:sp>
      <p:cxnSp>
        <p:nvCxnSpPr>
          <p:cNvPr id="70" name="Straight Connector 69">
            <a:extLst>
              <a:ext uri="{FF2B5EF4-FFF2-40B4-BE49-F238E27FC236}">
                <a16:creationId xmlns:a16="http://schemas.microsoft.com/office/drawing/2014/main" id="{3E9B42CE-C09A-3030-79A5-66DDF1B3B388}"/>
              </a:ext>
            </a:extLst>
          </p:cNvPr>
          <p:cNvCxnSpPr>
            <a:cxnSpLocks/>
            <a:stCxn id="40" idx="3"/>
            <a:endCxn id="68" idx="1"/>
          </p:cNvCxnSpPr>
          <p:nvPr/>
        </p:nvCxnSpPr>
        <p:spPr>
          <a:xfrm flipV="1">
            <a:off x="6244601" y="3282456"/>
            <a:ext cx="991231" cy="813"/>
          </a:xfrm>
          <a:prstGeom prst="line">
            <a:avLst/>
          </a:prstGeom>
          <a:ln w="19050">
            <a:solidFill>
              <a:schemeClr val="accent4">
                <a:lumMod val="10000"/>
              </a:schemeClr>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4BA0837-FA2B-0D4A-54CA-6FE13DCA58D0}"/>
              </a:ext>
            </a:extLst>
          </p:cNvPr>
          <p:cNvSpPr txBox="1"/>
          <p:nvPr/>
        </p:nvSpPr>
        <p:spPr>
          <a:xfrm>
            <a:off x="3504923" y="3516606"/>
            <a:ext cx="1427260" cy="338554"/>
          </a:xfrm>
          <a:prstGeom prst="rect">
            <a:avLst/>
          </a:prstGeom>
          <a:noFill/>
        </p:spPr>
        <p:txBody>
          <a:bodyPr wrap="square" rtlCol="0">
            <a:spAutoFit/>
          </a:bodyPr>
          <a:lstStyle/>
          <a:p>
            <a:pPr algn="ctr"/>
            <a:r>
              <a:rPr lang="en-US" sz="800" b="1" u="sng" dirty="0">
                <a:latin typeface="+mn-lt"/>
              </a:rPr>
              <a:t>UCS 01</a:t>
            </a:r>
          </a:p>
          <a:p>
            <a:pPr algn="ctr"/>
            <a:r>
              <a:rPr lang="en-US" sz="800" dirty="0">
                <a:latin typeface="+mn-lt"/>
              </a:rPr>
              <a:t>CIMC + ESXi Management</a:t>
            </a:r>
          </a:p>
        </p:txBody>
      </p:sp>
      <p:cxnSp>
        <p:nvCxnSpPr>
          <p:cNvPr id="73" name="Straight Connector 72">
            <a:extLst>
              <a:ext uri="{FF2B5EF4-FFF2-40B4-BE49-F238E27FC236}">
                <a16:creationId xmlns:a16="http://schemas.microsoft.com/office/drawing/2014/main" id="{898BB542-4C15-752E-2439-542EA8E4DD75}"/>
              </a:ext>
            </a:extLst>
          </p:cNvPr>
          <p:cNvCxnSpPr>
            <a:cxnSpLocks/>
            <a:stCxn id="38" idx="2"/>
          </p:cNvCxnSpPr>
          <p:nvPr/>
        </p:nvCxnSpPr>
        <p:spPr>
          <a:xfrm flipH="1">
            <a:off x="5898378" y="2451384"/>
            <a:ext cx="23098" cy="623180"/>
          </a:xfrm>
          <a:prstGeom prst="line">
            <a:avLst/>
          </a:prstGeom>
          <a:ln w="19050">
            <a:solidFill>
              <a:schemeClr val="accent4">
                <a:lumMod val="10000"/>
              </a:schemeClr>
            </a:solidFill>
          </a:ln>
        </p:spPr>
        <p:style>
          <a:lnRef idx="1">
            <a:schemeClr val="accent1"/>
          </a:lnRef>
          <a:fillRef idx="0">
            <a:schemeClr val="accent1"/>
          </a:fillRef>
          <a:effectRef idx="0">
            <a:schemeClr val="accent1"/>
          </a:effectRef>
          <a:fontRef idx="minor">
            <a:schemeClr val="tx1"/>
          </a:fontRef>
        </p:style>
      </p:cxnSp>
      <p:pic>
        <p:nvPicPr>
          <p:cNvPr id="8" name="Picture 20" descr="C:\Users\ecoffey\AppData\Local\Temp\Rar$DRa0.200\30050_Device_nexus5000_unknown_64.png">
            <a:extLst>
              <a:ext uri="{FF2B5EF4-FFF2-40B4-BE49-F238E27FC236}">
                <a16:creationId xmlns:a16="http://schemas.microsoft.com/office/drawing/2014/main" id="{BC650AF0-2276-C495-1F85-ACE7019D31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3526" y="4668525"/>
            <a:ext cx="558519" cy="55851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7" descr="C:\Users\ecoffey\AppData\Local\Temp\Rar$DRa0.200\30050_Device_nexus5000_critical_64.png">
            <a:extLst>
              <a:ext uri="{FF2B5EF4-FFF2-40B4-BE49-F238E27FC236}">
                <a16:creationId xmlns:a16="http://schemas.microsoft.com/office/drawing/2014/main" id="{D2A8F508-9506-2DD3-C193-3A82DAE08E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1071" y="4644380"/>
            <a:ext cx="554613" cy="55461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C:\Users\ecoffey\AppData\Local\Temp\Rar$DRa0.583\Cisco Icons November\30067_Device_router_3057\Png_256\30067_Device_router_3057_unknown_256.png">
            <a:extLst>
              <a:ext uri="{FF2B5EF4-FFF2-40B4-BE49-F238E27FC236}">
                <a16:creationId xmlns:a16="http://schemas.microsoft.com/office/drawing/2014/main" id="{623A0EE6-C69B-54D3-C9B7-5D9824030C3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34008" y="4727627"/>
            <a:ext cx="714333" cy="404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35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F61E4-4CC6-E840-9B03-0CBB9B37A139}"/>
              </a:ext>
            </a:extLst>
          </p:cNvPr>
          <p:cNvSpPr>
            <a:spLocks noGrp="1"/>
          </p:cNvSpPr>
          <p:nvPr>
            <p:ph type="ctrTitle"/>
          </p:nvPr>
        </p:nvSpPr>
        <p:spPr/>
        <p:txBody>
          <a:bodyPr/>
          <a:lstStyle/>
          <a:p>
            <a:r>
              <a:rPr lang="en-US" dirty="0"/>
              <a:t>Segue slide</a:t>
            </a:r>
          </a:p>
        </p:txBody>
      </p:sp>
    </p:spTree>
    <p:extLst>
      <p:ext uri="{BB962C8B-B14F-4D97-AF65-F5344CB8AC3E}">
        <p14:creationId xmlns:p14="http://schemas.microsoft.com/office/powerpoint/2010/main" val="51286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F61E4-4CC6-E840-9B03-0CBB9B37A139}"/>
              </a:ext>
            </a:extLst>
          </p:cNvPr>
          <p:cNvSpPr>
            <a:spLocks noGrp="1"/>
          </p:cNvSpPr>
          <p:nvPr>
            <p:ph type="ctrTitle"/>
          </p:nvPr>
        </p:nvSpPr>
        <p:spPr/>
        <p:txBody>
          <a:bodyPr/>
          <a:lstStyle/>
          <a:p>
            <a:r>
              <a:rPr lang="en-US" dirty="0"/>
              <a:t>Segue slide</a:t>
            </a:r>
          </a:p>
        </p:txBody>
      </p:sp>
    </p:spTree>
    <p:extLst>
      <p:ext uri="{BB962C8B-B14F-4D97-AF65-F5344CB8AC3E}">
        <p14:creationId xmlns:p14="http://schemas.microsoft.com/office/powerpoint/2010/main" val="1726784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98C715-F485-1D43-9DCA-EF89C5245D89}"/>
              </a:ext>
            </a:extLst>
          </p:cNvPr>
          <p:cNvSpPr>
            <a:spLocks noGrp="1"/>
          </p:cNvSpPr>
          <p:nvPr>
            <p:ph type="ctrTitle"/>
          </p:nvPr>
        </p:nvSpPr>
        <p:spPr>
          <a:prstGeom prst="rect">
            <a:avLst/>
          </a:prstGeom>
        </p:spPr>
        <p:txBody>
          <a:bodyPr/>
          <a:lstStyle/>
          <a:p>
            <a:r>
              <a:rPr lang="en-US" dirty="0"/>
              <a:t>Transition slide</a:t>
            </a:r>
          </a:p>
        </p:txBody>
      </p:sp>
    </p:spTree>
    <p:extLst>
      <p:ext uri="{BB962C8B-B14F-4D97-AF65-F5344CB8AC3E}">
        <p14:creationId xmlns:p14="http://schemas.microsoft.com/office/powerpoint/2010/main" val="1667392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98C715-F485-1D43-9DCA-EF89C5245D89}"/>
              </a:ext>
            </a:extLst>
          </p:cNvPr>
          <p:cNvSpPr>
            <a:spLocks noGrp="1"/>
          </p:cNvSpPr>
          <p:nvPr>
            <p:ph type="ctrTitle"/>
          </p:nvPr>
        </p:nvSpPr>
        <p:spPr>
          <a:prstGeom prst="rect">
            <a:avLst/>
          </a:prstGeom>
        </p:spPr>
        <p:txBody>
          <a:bodyPr/>
          <a:lstStyle/>
          <a:p>
            <a:r>
              <a:rPr lang="en-US" dirty="0"/>
              <a:t>Transition slide</a:t>
            </a:r>
          </a:p>
        </p:txBody>
      </p:sp>
    </p:spTree>
    <p:extLst>
      <p:ext uri="{BB962C8B-B14F-4D97-AF65-F5344CB8AC3E}">
        <p14:creationId xmlns:p14="http://schemas.microsoft.com/office/powerpoint/2010/main" val="301464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98C715-F485-1D43-9DCA-EF89C5245D89}"/>
              </a:ext>
            </a:extLst>
          </p:cNvPr>
          <p:cNvSpPr>
            <a:spLocks noGrp="1"/>
          </p:cNvSpPr>
          <p:nvPr>
            <p:ph type="ctrTitle"/>
          </p:nvPr>
        </p:nvSpPr>
        <p:spPr>
          <a:prstGeom prst="rect">
            <a:avLst/>
          </a:prstGeom>
        </p:spPr>
        <p:txBody>
          <a:bodyPr/>
          <a:lstStyle/>
          <a:p>
            <a:r>
              <a:rPr lang="en-US" dirty="0"/>
              <a:t>Transition slide</a:t>
            </a:r>
          </a:p>
        </p:txBody>
      </p:sp>
    </p:spTree>
    <p:extLst>
      <p:ext uri="{BB962C8B-B14F-4D97-AF65-F5344CB8AC3E}">
        <p14:creationId xmlns:p14="http://schemas.microsoft.com/office/powerpoint/2010/main" val="403168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6B6D736-7974-1D49-8702-57FCD56C6FA8}"/>
              </a:ext>
            </a:extLst>
          </p:cNvPr>
          <p:cNvSpPr>
            <a:spLocks noGrp="1"/>
          </p:cNvSpPr>
          <p:nvPr>
            <p:ph type="subTitle" idx="1"/>
          </p:nvPr>
        </p:nvSpPr>
        <p:spPr/>
        <p:txBody>
          <a:bodyPr/>
          <a:lstStyle/>
          <a:p>
            <a:r>
              <a:rPr lang="en-US" dirty="0"/>
              <a:t>Speaker role</a:t>
            </a:r>
          </a:p>
        </p:txBody>
      </p:sp>
      <p:sp>
        <p:nvSpPr>
          <p:cNvPr id="6" name="Text Placeholder 5">
            <a:extLst>
              <a:ext uri="{FF2B5EF4-FFF2-40B4-BE49-F238E27FC236}">
                <a16:creationId xmlns:a16="http://schemas.microsoft.com/office/drawing/2014/main" id="{F65FE95B-64FE-144F-81AD-211AFD56587B}"/>
              </a:ext>
            </a:extLst>
          </p:cNvPr>
          <p:cNvSpPr>
            <a:spLocks noGrp="1"/>
          </p:cNvSpPr>
          <p:nvPr>
            <p:ph type="body" sz="quarter" idx="13"/>
          </p:nvPr>
        </p:nvSpPr>
        <p:spPr/>
        <p:txBody>
          <a:bodyPr/>
          <a:lstStyle/>
          <a:p>
            <a:r>
              <a:rPr lang="en-US" dirty="0"/>
              <a:t>Speaker name</a:t>
            </a:r>
          </a:p>
        </p:txBody>
      </p:sp>
      <p:sp>
        <p:nvSpPr>
          <p:cNvPr id="3" name="Title 2"/>
          <p:cNvSpPr>
            <a:spLocks noGrp="1"/>
          </p:cNvSpPr>
          <p:nvPr>
            <p:ph type="ctrTitle"/>
          </p:nvPr>
        </p:nvSpPr>
        <p:spPr/>
        <p:txBody>
          <a:bodyPr/>
          <a:lstStyle/>
          <a:p>
            <a:r>
              <a:rPr lang="en-US" dirty="0"/>
              <a:t>This is a sample quote</a:t>
            </a:r>
          </a:p>
        </p:txBody>
      </p:sp>
    </p:spTree>
    <p:extLst>
      <p:ext uri="{BB962C8B-B14F-4D97-AF65-F5344CB8AC3E}">
        <p14:creationId xmlns:p14="http://schemas.microsoft.com/office/powerpoint/2010/main" val="330319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D923B615-0C3C-4508-0D59-320DFE694F63}"/>
              </a:ext>
            </a:extLst>
          </p:cNvPr>
          <p:cNvSpPr>
            <a:spLocks noGrp="1"/>
          </p:cNvSpPr>
          <p:nvPr>
            <p:ph type="subTitle" idx="1"/>
          </p:nvPr>
        </p:nvSpPr>
        <p:spPr/>
        <p:txBody>
          <a:bodyPr/>
          <a:lstStyle/>
          <a:p>
            <a:r>
              <a:rPr lang="en-US" dirty="0"/>
              <a:t>Speaker role</a:t>
            </a:r>
          </a:p>
        </p:txBody>
      </p:sp>
      <p:sp>
        <p:nvSpPr>
          <p:cNvPr id="7" name="Text Placeholder 6">
            <a:extLst>
              <a:ext uri="{FF2B5EF4-FFF2-40B4-BE49-F238E27FC236}">
                <a16:creationId xmlns:a16="http://schemas.microsoft.com/office/drawing/2014/main" id="{F2B447B9-3F6A-E31F-41A7-C2E381E20E08}"/>
              </a:ext>
            </a:extLst>
          </p:cNvPr>
          <p:cNvSpPr>
            <a:spLocks noGrp="1"/>
          </p:cNvSpPr>
          <p:nvPr>
            <p:ph type="body" sz="quarter" idx="13"/>
          </p:nvPr>
        </p:nvSpPr>
        <p:spPr/>
        <p:txBody>
          <a:bodyPr/>
          <a:lstStyle/>
          <a:p>
            <a:r>
              <a:rPr lang="en-GB" dirty="0"/>
              <a:t>Speaker name</a:t>
            </a:r>
          </a:p>
        </p:txBody>
      </p:sp>
      <p:sp>
        <p:nvSpPr>
          <p:cNvPr id="5" name="Title 4">
            <a:extLst>
              <a:ext uri="{FF2B5EF4-FFF2-40B4-BE49-F238E27FC236}">
                <a16:creationId xmlns:a16="http://schemas.microsoft.com/office/drawing/2014/main" id="{5E8CCD06-3C29-7835-B0D3-B5D3F15AEDBE}"/>
              </a:ext>
            </a:extLst>
          </p:cNvPr>
          <p:cNvSpPr>
            <a:spLocks noGrp="1"/>
          </p:cNvSpPr>
          <p:nvPr>
            <p:ph type="ctrTitle"/>
          </p:nvPr>
        </p:nvSpPr>
        <p:spPr/>
        <p:txBody>
          <a:bodyPr/>
          <a:lstStyle/>
          <a:p>
            <a:r>
              <a:rPr lang="en-US" dirty="0"/>
              <a:t>This is a sample quote</a:t>
            </a:r>
          </a:p>
        </p:txBody>
      </p:sp>
    </p:spTree>
    <p:extLst>
      <p:ext uri="{BB962C8B-B14F-4D97-AF65-F5344CB8AC3E}">
        <p14:creationId xmlns:p14="http://schemas.microsoft.com/office/powerpoint/2010/main" val="224427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D923B615-0C3C-4508-0D59-320DFE694F63}"/>
              </a:ext>
            </a:extLst>
          </p:cNvPr>
          <p:cNvSpPr>
            <a:spLocks noGrp="1"/>
          </p:cNvSpPr>
          <p:nvPr>
            <p:ph type="subTitle" idx="1"/>
          </p:nvPr>
        </p:nvSpPr>
        <p:spPr/>
        <p:txBody>
          <a:bodyPr/>
          <a:lstStyle/>
          <a:p>
            <a:r>
              <a:rPr lang="en-US" dirty="0"/>
              <a:t>Speaker role</a:t>
            </a:r>
          </a:p>
        </p:txBody>
      </p:sp>
      <p:sp>
        <p:nvSpPr>
          <p:cNvPr id="7" name="Text Placeholder 6">
            <a:extLst>
              <a:ext uri="{FF2B5EF4-FFF2-40B4-BE49-F238E27FC236}">
                <a16:creationId xmlns:a16="http://schemas.microsoft.com/office/drawing/2014/main" id="{F2B447B9-3F6A-E31F-41A7-C2E381E20E08}"/>
              </a:ext>
            </a:extLst>
          </p:cNvPr>
          <p:cNvSpPr>
            <a:spLocks noGrp="1"/>
          </p:cNvSpPr>
          <p:nvPr>
            <p:ph type="body" sz="quarter" idx="13"/>
          </p:nvPr>
        </p:nvSpPr>
        <p:spPr/>
        <p:txBody>
          <a:bodyPr/>
          <a:lstStyle/>
          <a:p>
            <a:r>
              <a:rPr lang="en-GB" dirty="0"/>
              <a:t>Speaker name</a:t>
            </a:r>
          </a:p>
        </p:txBody>
      </p:sp>
      <p:sp>
        <p:nvSpPr>
          <p:cNvPr id="5" name="Title 4">
            <a:extLst>
              <a:ext uri="{FF2B5EF4-FFF2-40B4-BE49-F238E27FC236}">
                <a16:creationId xmlns:a16="http://schemas.microsoft.com/office/drawing/2014/main" id="{5E8CCD06-3C29-7835-B0D3-B5D3F15AEDBE}"/>
              </a:ext>
            </a:extLst>
          </p:cNvPr>
          <p:cNvSpPr>
            <a:spLocks noGrp="1"/>
          </p:cNvSpPr>
          <p:nvPr>
            <p:ph type="ctrTitle"/>
          </p:nvPr>
        </p:nvSpPr>
        <p:spPr/>
        <p:txBody>
          <a:bodyPr/>
          <a:lstStyle/>
          <a:p>
            <a:r>
              <a:rPr lang="en-US" dirty="0"/>
              <a:t>This is a sample quote</a:t>
            </a:r>
          </a:p>
        </p:txBody>
      </p:sp>
    </p:spTree>
    <p:extLst>
      <p:ext uri="{BB962C8B-B14F-4D97-AF65-F5344CB8AC3E}">
        <p14:creationId xmlns:p14="http://schemas.microsoft.com/office/powerpoint/2010/main" val="3052453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4C6309C-7DB9-8B44-8097-B6DA430B6196}"/>
              </a:ext>
            </a:extLst>
          </p:cNvPr>
          <p:cNvSpPr>
            <a:spLocks noGrp="1"/>
          </p:cNvSpPr>
          <p:nvPr>
            <p:ph type="body" sz="quarter" idx="15"/>
          </p:nvPr>
        </p:nvSpPr>
        <p:spPr/>
        <p:txBody>
          <a:body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p:txBody>
      </p:sp>
      <p:sp>
        <p:nvSpPr>
          <p:cNvPr id="2" name="Title 1">
            <a:extLst>
              <a:ext uri="{FF2B5EF4-FFF2-40B4-BE49-F238E27FC236}">
                <a16:creationId xmlns:a16="http://schemas.microsoft.com/office/drawing/2014/main" id="{4570B47B-AB6E-E74F-8EAA-8A8B89357538}"/>
              </a:ext>
            </a:extLst>
          </p:cNvPr>
          <p:cNvSpPr>
            <a:spLocks noGrp="1"/>
          </p:cNvSpPr>
          <p:nvPr>
            <p:ph type="ctrTitle"/>
          </p:nvPr>
        </p:nvSpPr>
        <p:spPr/>
        <p:txBody>
          <a:bodyPr/>
          <a:lstStyle/>
          <a:p>
            <a:r>
              <a:rPr lang="en-US" dirty="0"/>
              <a:t>Heading</a:t>
            </a:r>
          </a:p>
        </p:txBody>
      </p:sp>
    </p:spTree>
    <p:extLst>
      <p:ext uri="{BB962C8B-B14F-4D97-AF65-F5344CB8AC3E}">
        <p14:creationId xmlns:p14="http://schemas.microsoft.com/office/powerpoint/2010/main" val="3370211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072EF0D-0FD7-E077-76A7-4FB70D9D4220}"/>
              </a:ext>
            </a:extLst>
          </p:cNvPr>
          <p:cNvSpPr>
            <a:spLocks noGrp="1"/>
          </p:cNvSpPr>
          <p:nvPr>
            <p:ph type="body" sz="quarter" idx="24"/>
          </p:nvPr>
        </p:nvSpPr>
        <p:spPr/>
        <p:txBody>
          <a:bodyPr/>
          <a:lstStyle/>
          <a:p>
            <a:r>
              <a:rPr lang="en-US" dirty="0"/>
              <a:t>Subtitle</a:t>
            </a:r>
          </a:p>
        </p:txBody>
      </p:sp>
      <p:sp>
        <p:nvSpPr>
          <p:cNvPr id="6" name="Text Placeholder 5">
            <a:extLst>
              <a:ext uri="{FF2B5EF4-FFF2-40B4-BE49-F238E27FC236}">
                <a16:creationId xmlns:a16="http://schemas.microsoft.com/office/drawing/2014/main" id="{5C4F26EA-60D7-30E6-D0BC-33A0351C3C02}"/>
              </a:ext>
            </a:extLst>
          </p:cNvPr>
          <p:cNvSpPr>
            <a:spLocks noGrp="1"/>
          </p:cNvSpPr>
          <p:nvPr>
            <p:ph type="body" sz="quarter" idx="28"/>
          </p:nvPr>
        </p:nvSpPr>
        <p:spPr/>
        <p:txBody>
          <a:bodyPr/>
          <a:lstStyle/>
          <a:p>
            <a:r>
              <a:rPr lang="en-US" dirty="0"/>
              <a:t>Subtitle</a:t>
            </a:r>
          </a:p>
        </p:txBody>
      </p:sp>
      <p:sp>
        <p:nvSpPr>
          <p:cNvPr id="8" name="Text Placeholder 2">
            <a:extLst>
              <a:ext uri="{FF2B5EF4-FFF2-40B4-BE49-F238E27FC236}">
                <a16:creationId xmlns:a16="http://schemas.microsoft.com/office/drawing/2014/main" id="{7F96C4E3-5710-5EBC-48AB-F40EA2375D44}"/>
              </a:ext>
            </a:extLst>
          </p:cNvPr>
          <p:cNvSpPr>
            <a:spLocks noGrp="1"/>
          </p:cNvSpPr>
          <p:nvPr>
            <p:ph type="body" sz="quarter" idx="30"/>
          </p:nvPr>
        </p:nvSpPr>
        <p:spPr>
          <a:prstGeom prst="rect">
            <a:avLst/>
          </a:prstGeom>
        </p:spPr>
        <p:txBody>
          <a:bodyPr lIns="45720" tIns="45720" rIns="45720" bIns="45720"/>
          <a:lstStyle>
            <a:lvl1pPr marL="0" marR="0" indent="0" algn="l" defTabSz="912276" rtl="0" eaLnBrk="1" fontAlgn="base" latinLnBrk="0" hangingPunct="1">
              <a:lnSpc>
                <a:spcPct val="100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et dolore.</a:t>
            </a:r>
          </a:p>
        </p:txBody>
      </p:sp>
      <p:sp>
        <p:nvSpPr>
          <p:cNvPr id="7" name="Text Placeholder 6">
            <a:extLst>
              <a:ext uri="{FF2B5EF4-FFF2-40B4-BE49-F238E27FC236}">
                <a16:creationId xmlns:a16="http://schemas.microsoft.com/office/drawing/2014/main" id="{198D66AA-B3AD-883F-F63F-F5B60CB4CFF1}"/>
              </a:ext>
            </a:extLst>
          </p:cNvPr>
          <p:cNvSpPr>
            <a:spLocks noGrp="1"/>
          </p:cNvSpPr>
          <p:nvPr>
            <p:ph type="body" sz="quarter" idx="27"/>
          </p:nvPr>
        </p:nvSpPr>
        <p:spPr>
          <a:prstGeom prst="rect">
            <a:avLst/>
          </a:prstGeom>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a:t>
            </a:r>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et dolore.</a:t>
            </a:r>
          </a:p>
          <a:p>
            <a:endParaRPr lang="en-US" dirty="0"/>
          </a:p>
        </p:txBody>
      </p:sp>
      <p:sp>
        <p:nvSpPr>
          <p:cNvPr id="4" name="Title 3">
            <a:extLst>
              <a:ext uri="{FF2B5EF4-FFF2-40B4-BE49-F238E27FC236}">
                <a16:creationId xmlns:a16="http://schemas.microsoft.com/office/drawing/2014/main" id="{111B3BFD-9905-89A1-BEDB-F7C8F7309AD3}"/>
              </a:ext>
            </a:extLst>
          </p:cNvPr>
          <p:cNvSpPr>
            <a:spLocks noGrp="1"/>
          </p:cNvSpPr>
          <p:nvPr>
            <p:ph type="ctrTitle"/>
          </p:nvPr>
        </p:nvSpPr>
        <p:spPr/>
        <p:txBody>
          <a:bodyPr/>
          <a:lstStyle/>
          <a:p>
            <a:r>
              <a:rPr lang="en-US" dirty="0"/>
              <a:t>Heading</a:t>
            </a:r>
          </a:p>
        </p:txBody>
      </p:sp>
      <p:sp>
        <p:nvSpPr>
          <p:cNvPr id="2" name="Text Placeholder 1">
            <a:extLst>
              <a:ext uri="{FF2B5EF4-FFF2-40B4-BE49-F238E27FC236}">
                <a16:creationId xmlns:a16="http://schemas.microsoft.com/office/drawing/2014/main" id="{193F4132-211C-A7DB-0CA5-C52600C98174}"/>
              </a:ext>
            </a:extLst>
          </p:cNvPr>
          <p:cNvSpPr>
            <a:spLocks noGrp="1"/>
          </p:cNvSpPr>
          <p:nvPr>
            <p:ph type="body" sz="quarter" idx="19"/>
          </p:nvPr>
        </p:nvSpPr>
        <p:spPr/>
        <p:txBody>
          <a:bodyPr/>
          <a:lstStyle/>
          <a:p>
            <a:r>
              <a:rPr lang="en-US" dirty="0"/>
              <a:t>Heading</a:t>
            </a:r>
          </a:p>
        </p:txBody>
      </p:sp>
    </p:spTree>
    <p:extLst>
      <p:ext uri="{BB962C8B-B14F-4D97-AF65-F5344CB8AC3E}">
        <p14:creationId xmlns:p14="http://schemas.microsoft.com/office/powerpoint/2010/main" val="385685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83BF09A-892E-1DE4-0EA6-2CA091D31900}"/>
              </a:ext>
            </a:extLst>
          </p:cNvPr>
          <p:cNvSpPr>
            <a:spLocks noGrp="1"/>
          </p:cNvSpPr>
          <p:nvPr>
            <p:ph type="title"/>
          </p:nvPr>
        </p:nvSpPr>
        <p:spPr/>
        <p:txBody>
          <a:bodyPr/>
          <a:lstStyle/>
          <a:p>
            <a:r>
              <a:rPr lang="en-US" dirty="0"/>
              <a:t>Physical DX Topology</a:t>
            </a:r>
          </a:p>
        </p:txBody>
      </p:sp>
      <p:pic>
        <p:nvPicPr>
          <p:cNvPr id="8" name="Picture 20" descr="C:\Users\ecoffey\AppData\Local\Temp\Rar$DRa0.200\30050_Device_nexus5000_unknown_64.png">
            <a:extLst>
              <a:ext uri="{FF2B5EF4-FFF2-40B4-BE49-F238E27FC236}">
                <a16:creationId xmlns:a16="http://schemas.microsoft.com/office/drawing/2014/main" id="{BC650AF0-2276-C495-1F85-ACE7019D31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0087" y="3257109"/>
            <a:ext cx="558519" cy="558519"/>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F4AA5FEB-7400-351B-3600-C3C1939E8A71}"/>
              </a:ext>
            </a:extLst>
          </p:cNvPr>
          <p:cNvCxnSpPr>
            <a:cxnSpLocks/>
            <a:stCxn id="2" idx="3"/>
            <a:endCxn id="26" idx="1"/>
          </p:cNvCxnSpPr>
          <p:nvPr/>
        </p:nvCxnSpPr>
        <p:spPr>
          <a:xfrm>
            <a:off x="888077" y="3531877"/>
            <a:ext cx="1507367" cy="97"/>
          </a:xfrm>
          <a:prstGeom prst="line">
            <a:avLst/>
          </a:prstGeom>
          <a:ln w="28575">
            <a:solidFill>
              <a:schemeClr val="accent4">
                <a:lumMod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B148357-8D7F-8172-4A56-B6B460F6152E}"/>
              </a:ext>
            </a:extLst>
          </p:cNvPr>
          <p:cNvCxnSpPr>
            <a:cxnSpLocks/>
            <a:stCxn id="26" idx="3"/>
            <a:endCxn id="8" idx="1"/>
          </p:cNvCxnSpPr>
          <p:nvPr/>
        </p:nvCxnSpPr>
        <p:spPr>
          <a:xfrm>
            <a:off x="2950057" y="3531974"/>
            <a:ext cx="1940030" cy="4395"/>
          </a:xfrm>
          <a:prstGeom prst="line">
            <a:avLst/>
          </a:prstGeom>
          <a:ln w="28575">
            <a:solidFill>
              <a:schemeClr val="accent4">
                <a:lumMod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E892772-F2B7-8F3A-2B2C-7172A8C0ADC8}"/>
              </a:ext>
            </a:extLst>
          </p:cNvPr>
          <p:cNvCxnSpPr>
            <a:cxnSpLocks/>
            <a:stCxn id="8" idx="3"/>
            <a:endCxn id="31" idx="1"/>
          </p:cNvCxnSpPr>
          <p:nvPr/>
        </p:nvCxnSpPr>
        <p:spPr>
          <a:xfrm>
            <a:off x="5448606" y="3536369"/>
            <a:ext cx="1765257" cy="0"/>
          </a:xfrm>
          <a:prstGeom prst="line">
            <a:avLst/>
          </a:prstGeom>
          <a:ln w="28575">
            <a:solidFill>
              <a:schemeClr val="accent4">
                <a:lumMod val="10000"/>
              </a:schemeClr>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FCFD6FB-193F-3127-9027-A44399197A87}"/>
              </a:ext>
            </a:extLst>
          </p:cNvPr>
          <p:cNvSpPr txBox="1"/>
          <p:nvPr/>
        </p:nvSpPr>
        <p:spPr>
          <a:xfrm>
            <a:off x="1971380" y="3766981"/>
            <a:ext cx="1393187" cy="338554"/>
          </a:xfrm>
          <a:prstGeom prst="rect">
            <a:avLst/>
          </a:prstGeom>
          <a:noFill/>
        </p:spPr>
        <p:txBody>
          <a:bodyPr wrap="square" rtlCol="0">
            <a:spAutoFit/>
          </a:bodyPr>
          <a:lstStyle/>
          <a:p>
            <a:pPr algn="ctr"/>
            <a:r>
              <a:rPr lang="en-US" sz="800" dirty="0">
                <a:latin typeface="+mn-lt"/>
              </a:rPr>
              <a:t>CE</a:t>
            </a:r>
          </a:p>
          <a:p>
            <a:pPr algn="ctr"/>
            <a:r>
              <a:rPr lang="en-US" sz="800" b="1" dirty="0"/>
              <a:t>C9324T (24x 1G)</a:t>
            </a:r>
            <a:endParaRPr lang="en-US" sz="800" dirty="0">
              <a:latin typeface="+mn-lt"/>
            </a:endParaRPr>
          </a:p>
        </p:txBody>
      </p:sp>
      <p:pic>
        <p:nvPicPr>
          <p:cNvPr id="2" name="Picture 1">
            <a:extLst>
              <a:ext uri="{FF2B5EF4-FFF2-40B4-BE49-F238E27FC236}">
                <a16:creationId xmlns:a16="http://schemas.microsoft.com/office/drawing/2014/main" id="{1F1C8846-A625-5002-2BC1-287FD9D645A5}"/>
              </a:ext>
            </a:extLst>
          </p:cNvPr>
          <p:cNvPicPr>
            <a:picLocks noChangeAspect="1"/>
          </p:cNvPicPr>
          <p:nvPr/>
        </p:nvPicPr>
        <p:blipFill>
          <a:blip r:embed="rId4"/>
          <a:stretch>
            <a:fillRect/>
          </a:stretch>
        </p:blipFill>
        <p:spPr>
          <a:xfrm>
            <a:off x="333464" y="3294486"/>
            <a:ext cx="554613" cy="474782"/>
          </a:xfrm>
          <a:prstGeom prst="rect">
            <a:avLst/>
          </a:prstGeom>
        </p:spPr>
      </p:pic>
      <p:sp>
        <p:nvSpPr>
          <p:cNvPr id="24" name="TextBox 23">
            <a:extLst>
              <a:ext uri="{FF2B5EF4-FFF2-40B4-BE49-F238E27FC236}">
                <a16:creationId xmlns:a16="http://schemas.microsoft.com/office/drawing/2014/main" id="{A72E80B2-C57D-51CD-EE61-2AFF3C5F61D4}"/>
              </a:ext>
            </a:extLst>
          </p:cNvPr>
          <p:cNvSpPr txBox="1"/>
          <p:nvPr/>
        </p:nvSpPr>
        <p:spPr>
          <a:xfrm>
            <a:off x="4551358" y="3778611"/>
            <a:ext cx="1264229" cy="461665"/>
          </a:xfrm>
          <a:prstGeom prst="rect">
            <a:avLst/>
          </a:prstGeom>
          <a:noFill/>
        </p:spPr>
        <p:txBody>
          <a:bodyPr wrap="square" rtlCol="0">
            <a:spAutoFit/>
          </a:bodyPr>
          <a:lstStyle/>
          <a:p>
            <a:pPr algn="ctr"/>
            <a:r>
              <a:rPr lang="en-US" sz="800" dirty="0">
                <a:latin typeface="+mn-lt"/>
              </a:rPr>
              <a:t>VC-CAS </a:t>
            </a:r>
          </a:p>
          <a:p>
            <a:pPr algn="ctr"/>
            <a:r>
              <a:rPr lang="en-US" sz="800" dirty="0">
                <a:latin typeface="+mn-lt"/>
              </a:rPr>
              <a:t>N9336-FX2</a:t>
            </a:r>
          </a:p>
          <a:p>
            <a:pPr algn="ctr"/>
            <a:r>
              <a:rPr lang="en-US" sz="800" dirty="0">
                <a:latin typeface="+mn-lt"/>
              </a:rPr>
              <a:t>36x100G QSPF28 </a:t>
            </a:r>
          </a:p>
        </p:txBody>
      </p:sp>
      <p:pic>
        <p:nvPicPr>
          <p:cNvPr id="26" name="Picture 7" descr="C:\Users\ecoffey\AppData\Local\Temp\Rar$DRa0.200\30050_Device_nexus5000_critical_64.png">
            <a:extLst>
              <a:ext uri="{FF2B5EF4-FFF2-40B4-BE49-F238E27FC236}">
                <a16:creationId xmlns:a16="http://schemas.microsoft.com/office/drawing/2014/main" id="{D2A8F508-9506-2DD3-C193-3A82DAE08E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5444" y="3254667"/>
            <a:ext cx="554613" cy="55461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C:\Users\ecoffey\AppData\Local\Temp\Rar$DRa0.583\Cisco Icons November\30067_Device_router_3057\Png_256\30067_Device_router_3057_unknown_256.png">
            <a:extLst>
              <a:ext uri="{FF2B5EF4-FFF2-40B4-BE49-F238E27FC236}">
                <a16:creationId xmlns:a16="http://schemas.microsoft.com/office/drawing/2014/main" id="{623A0EE6-C69B-54D3-C9B7-5D9824030C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3863" y="3334335"/>
            <a:ext cx="714333" cy="40406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a:extLst>
              <a:ext uri="{FF2B5EF4-FFF2-40B4-BE49-F238E27FC236}">
                <a16:creationId xmlns:a16="http://schemas.microsoft.com/office/drawing/2014/main" id="{DC9F74D6-5928-E7B4-04F5-4EBFF2323261}"/>
              </a:ext>
            </a:extLst>
          </p:cNvPr>
          <p:cNvPicPr>
            <a:picLocks noChangeAspect="1"/>
          </p:cNvPicPr>
          <p:nvPr/>
        </p:nvPicPr>
        <p:blipFill>
          <a:blip r:embed="rId4"/>
          <a:stretch>
            <a:fillRect/>
          </a:stretch>
        </p:blipFill>
        <p:spPr>
          <a:xfrm>
            <a:off x="10749310" y="3276905"/>
            <a:ext cx="554613" cy="474782"/>
          </a:xfrm>
          <a:prstGeom prst="rect">
            <a:avLst/>
          </a:prstGeom>
        </p:spPr>
      </p:pic>
      <p:sp>
        <p:nvSpPr>
          <p:cNvPr id="4" name="TextBox 3">
            <a:extLst>
              <a:ext uri="{FF2B5EF4-FFF2-40B4-BE49-F238E27FC236}">
                <a16:creationId xmlns:a16="http://schemas.microsoft.com/office/drawing/2014/main" id="{E60FC987-6228-B585-06D7-5D467E472C90}"/>
              </a:ext>
            </a:extLst>
          </p:cNvPr>
          <p:cNvSpPr txBox="1"/>
          <p:nvPr/>
        </p:nvSpPr>
        <p:spPr>
          <a:xfrm>
            <a:off x="226806" y="3785929"/>
            <a:ext cx="767927" cy="215444"/>
          </a:xfrm>
          <a:prstGeom prst="rect">
            <a:avLst/>
          </a:prstGeom>
          <a:noFill/>
        </p:spPr>
        <p:txBody>
          <a:bodyPr wrap="square" rtlCol="0">
            <a:spAutoFit/>
          </a:bodyPr>
          <a:lstStyle/>
          <a:p>
            <a:pPr algn="ctr"/>
            <a:r>
              <a:rPr lang="en-US" sz="800" dirty="0">
                <a:latin typeface="+mn-lt"/>
              </a:rPr>
              <a:t>UCS 01</a:t>
            </a:r>
          </a:p>
        </p:txBody>
      </p:sp>
      <p:sp>
        <p:nvSpPr>
          <p:cNvPr id="5" name="TextBox 4">
            <a:extLst>
              <a:ext uri="{FF2B5EF4-FFF2-40B4-BE49-F238E27FC236}">
                <a16:creationId xmlns:a16="http://schemas.microsoft.com/office/drawing/2014/main" id="{A9DC76A1-DA56-C52E-09E0-1B5F8C91B9D5}"/>
              </a:ext>
            </a:extLst>
          </p:cNvPr>
          <p:cNvSpPr txBox="1"/>
          <p:nvPr/>
        </p:nvSpPr>
        <p:spPr>
          <a:xfrm>
            <a:off x="10633596" y="3783978"/>
            <a:ext cx="767927" cy="215444"/>
          </a:xfrm>
          <a:prstGeom prst="rect">
            <a:avLst/>
          </a:prstGeom>
          <a:noFill/>
        </p:spPr>
        <p:txBody>
          <a:bodyPr wrap="square" rtlCol="0">
            <a:spAutoFit/>
          </a:bodyPr>
          <a:lstStyle/>
          <a:p>
            <a:pPr algn="ctr"/>
            <a:r>
              <a:rPr lang="en-US" sz="800" dirty="0">
                <a:latin typeface="+mn-lt"/>
              </a:rPr>
              <a:t>UCS 02</a:t>
            </a:r>
          </a:p>
        </p:txBody>
      </p:sp>
      <p:cxnSp>
        <p:nvCxnSpPr>
          <p:cNvPr id="6" name="Straight Connector 5">
            <a:extLst>
              <a:ext uri="{FF2B5EF4-FFF2-40B4-BE49-F238E27FC236}">
                <a16:creationId xmlns:a16="http://schemas.microsoft.com/office/drawing/2014/main" id="{C02276D1-D850-6DAA-9BA8-4823EA0712A4}"/>
              </a:ext>
            </a:extLst>
          </p:cNvPr>
          <p:cNvCxnSpPr>
            <a:cxnSpLocks/>
            <a:endCxn id="31" idx="3"/>
          </p:cNvCxnSpPr>
          <p:nvPr/>
        </p:nvCxnSpPr>
        <p:spPr>
          <a:xfrm flipH="1" flipV="1">
            <a:off x="7928196" y="3536369"/>
            <a:ext cx="1050924" cy="4613"/>
          </a:xfrm>
          <a:prstGeom prst="line">
            <a:avLst/>
          </a:prstGeom>
          <a:ln w="28575">
            <a:solidFill>
              <a:schemeClr val="accent4">
                <a:lumMod val="1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9715B45-BD77-54C4-DA32-0B3324A7B7FF}"/>
              </a:ext>
            </a:extLst>
          </p:cNvPr>
          <p:cNvSpPr txBox="1"/>
          <p:nvPr/>
        </p:nvSpPr>
        <p:spPr>
          <a:xfrm>
            <a:off x="6523076" y="3360930"/>
            <a:ext cx="876941" cy="184666"/>
          </a:xfrm>
          <a:prstGeom prst="rect">
            <a:avLst/>
          </a:prstGeom>
          <a:noFill/>
        </p:spPr>
        <p:txBody>
          <a:bodyPr wrap="square" rtlCol="0">
            <a:spAutoFit/>
          </a:bodyPr>
          <a:lstStyle/>
          <a:p>
            <a:pPr algn="ctr"/>
            <a:r>
              <a:rPr lang="en-US" sz="600" dirty="0">
                <a:latin typeface="+mn-lt"/>
              </a:rPr>
              <a:t>FH 0/0/0/0</a:t>
            </a:r>
          </a:p>
        </p:txBody>
      </p:sp>
      <p:sp>
        <p:nvSpPr>
          <p:cNvPr id="9" name="TextBox 8">
            <a:extLst>
              <a:ext uri="{FF2B5EF4-FFF2-40B4-BE49-F238E27FC236}">
                <a16:creationId xmlns:a16="http://schemas.microsoft.com/office/drawing/2014/main" id="{460C7F1F-8506-7C00-2CE1-8DCE8B2C4BD0}"/>
              </a:ext>
            </a:extLst>
          </p:cNvPr>
          <p:cNvSpPr txBox="1"/>
          <p:nvPr/>
        </p:nvSpPr>
        <p:spPr>
          <a:xfrm>
            <a:off x="6938914" y="3778031"/>
            <a:ext cx="1264229" cy="461665"/>
          </a:xfrm>
          <a:prstGeom prst="rect">
            <a:avLst/>
          </a:prstGeom>
          <a:noFill/>
        </p:spPr>
        <p:txBody>
          <a:bodyPr wrap="square" rtlCol="0">
            <a:spAutoFit/>
          </a:bodyPr>
          <a:lstStyle/>
          <a:p>
            <a:pPr algn="ctr"/>
            <a:r>
              <a:rPr lang="en-US" sz="800" dirty="0">
                <a:latin typeface="+mn-lt"/>
              </a:rPr>
              <a:t>VC-CAR </a:t>
            </a:r>
          </a:p>
          <a:p>
            <a:pPr algn="ctr"/>
            <a:r>
              <a:rPr lang="en-US" sz="800" dirty="0">
                <a:latin typeface="+mn-lt"/>
              </a:rPr>
              <a:t>8201-32FH</a:t>
            </a:r>
          </a:p>
          <a:p>
            <a:pPr algn="ctr"/>
            <a:r>
              <a:rPr lang="en-US" sz="800" dirty="0">
                <a:latin typeface="+mn-lt"/>
              </a:rPr>
              <a:t>32x400G QSPFDD </a:t>
            </a:r>
          </a:p>
        </p:txBody>
      </p:sp>
      <p:sp>
        <p:nvSpPr>
          <p:cNvPr id="13" name="TextBox 12">
            <a:extLst>
              <a:ext uri="{FF2B5EF4-FFF2-40B4-BE49-F238E27FC236}">
                <a16:creationId xmlns:a16="http://schemas.microsoft.com/office/drawing/2014/main" id="{F179EC17-66DD-91DA-D25A-B8B8E9F1ED0F}"/>
              </a:ext>
            </a:extLst>
          </p:cNvPr>
          <p:cNvSpPr txBox="1"/>
          <p:nvPr/>
        </p:nvSpPr>
        <p:spPr>
          <a:xfrm>
            <a:off x="5501427" y="2802975"/>
            <a:ext cx="1775373" cy="461665"/>
          </a:xfrm>
          <a:prstGeom prst="rect">
            <a:avLst/>
          </a:prstGeom>
          <a:noFill/>
        </p:spPr>
        <p:txBody>
          <a:bodyPr wrap="square" rtlCol="0">
            <a:spAutoFit/>
          </a:bodyPr>
          <a:lstStyle/>
          <a:p>
            <a:pPr algn="ctr"/>
            <a:r>
              <a:rPr lang="en-US" sz="800" dirty="0"/>
              <a:t>2x QSFP-100G-CUxM (preferred)</a:t>
            </a:r>
          </a:p>
          <a:p>
            <a:pPr algn="ctr"/>
            <a:endParaRPr lang="en-US" sz="800" dirty="0">
              <a:latin typeface="+mn-lt"/>
            </a:endParaRPr>
          </a:p>
          <a:p>
            <a:pPr algn="ctr"/>
            <a:r>
              <a:rPr lang="en-US" sz="800" dirty="0">
                <a:latin typeface="+mn-lt"/>
              </a:rPr>
              <a:t>QSFP-100G-SR4</a:t>
            </a:r>
          </a:p>
        </p:txBody>
      </p:sp>
      <p:sp>
        <p:nvSpPr>
          <p:cNvPr id="17" name="TextBox 16">
            <a:extLst>
              <a:ext uri="{FF2B5EF4-FFF2-40B4-BE49-F238E27FC236}">
                <a16:creationId xmlns:a16="http://schemas.microsoft.com/office/drawing/2014/main" id="{1D78D8BF-DE4B-AEED-F27C-A22D769573C8}"/>
              </a:ext>
            </a:extLst>
          </p:cNvPr>
          <p:cNvSpPr txBox="1"/>
          <p:nvPr/>
        </p:nvSpPr>
        <p:spPr>
          <a:xfrm>
            <a:off x="2775985" y="5420502"/>
            <a:ext cx="1775373" cy="338554"/>
          </a:xfrm>
          <a:prstGeom prst="rect">
            <a:avLst/>
          </a:prstGeom>
          <a:noFill/>
        </p:spPr>
        <p:txBody>
          <a:bodyPr wrap="square" rtlCol="0">
            <a:spAutoFit/>
          </a:bodyPr>
          <a:lstStyle/>
          <a:p>
            <a:pPr algn="ctr"/>
            <a:r>
              <a:rPr lang="en-US" sz="800" dirty="0"/>
              <a:t>QSFP-100G-CUxM (preferred)</a:t>
            </a:r>
            <a:endParaRPr lang="en-US" sz="800" dirty="0">
              <a:latin typeface="+mn-lt"/>
            </a:endParaRPr>
          </a:p>
          <a:p>
            <a:pPr algn="ctr"/>
            <a:r>
              <a:rPr lang="en-US" sz="800" dirty="0">
                <a:latin typeface="+mn-lt"/>
              </a:rPr>
              <a:t>QSFP-100G-SR4</a:t>
            </a:r>
          </a:p>
        </p:txBody>
      </p:sp>
      <p:sp>
        <p:nvSpPr>
          <p:cNvPr id="20" name="TextBox 19">
            <a:extLst>
              <a:ext uri="{FF2B5EF4-FFF2-40B4-BE49-F238E27FC236}">
                <a16:creationId xmlns:a16="http://schemas.microsoft.com/office/drawing/2014/main" id="{370F7D63-8914-2A34-99E6-0699967D70B6}"/>
              </a:ext>
            </a:extLst>
          </p:cNvPr>
          <p:cNvSpPr txBox="1"/>
          <p:nvPr/>
        </p:nvSpPr>
        <p:spPr>
          <a:xfrm>
            <a:off x="8979120" y="744316"/>
            <a:ext cx="2526369" cy="461665"/>
          </a:xfrm>
          <a:prstGeom prst="rect">
            <a:avLst/>
          </a:prstGeom>
          <a:noFill/>
        </p:spPr>
        <p:txBody>
          <a:bodyPr wrap="square" rtlCol="0">
            <a:spAutoFit/>
          </a:bodyPr>
          <a:lstStyle/>
          <a:p>
            <a:pPr algn="ctr"/>
            <a:r>
              <a:rPr lang="en-US" sz="800" dirty="0"/>
              <a:t>If 10G: QSFP-H40G-CU</a:t>
            </a:r>
          </a:p>
          <a:p>
            <a:pPr algn="ctr"/>
            <a:r>
              <a:rPr lang="en-US" sz="800" dirty="0"/>
              <a:t>If 100G: </a:t>
            </a:r>
            <a:r>
              <a:rPr lang="en-US" sz="800" dirty="0">
                <a:latin typeface="+mn-lt"/>
              </a:rPr>
              <a:t>QSFP-100G-SR4 or </a:t>
            </a:r>
            <a:r>
              <a:rPr lang="en-US" sz="800" dirty="0"/>
              <a:t>QSFP-100G-CUxM</a:t>
            </a:r>
            <a:r>
              <a:rPr lang="en-US" sz="800" dirty="0">
                <a:latin typeface="+mn-lt"/>
              </a:rPr>
              <a:t> </a:t>
            </a:r>
          </a:p>
          <a:p>
            <a:pPr algn="ctr"/>
            <a:endParaRPr lang="en-US" sz="800" dirty="0"/>
          </a:p>
        </p:txBody>
      </p:sp>
      <p:sp>
        <p:nvSpPr>
          <p:cNvPr id="23" name="TextBox 22">
            <a:extLst>
              <a:ext uri="{FF2B5EF4-FFF2-40B4-BE49-F238E27FC236}">
                <a16:creationId xmlns:a16="http://schemas.microsoft.com/office/drawing/2014/main" id="{2DA2C9EB-0C10-49AB-70F2-AEC2336C59FE}"/>
              </a:ext>
            </a:extLst>
          </p:cNvPr>
          <p:cNvSpPr txBox="1"/>
          <p:nvPr/>
        </p:nvSpPr>
        <p:spPr>
          <a:xfrm>
            <a:off x="877286" y="2802119"/>
            <a:ext cx="1108165" cy="338554"/>
          </a:xfrm>
          <a:prstGeom prst="rect">
            <a:avLst/>
          </a:prstGeom>
          <a:noFill/>
        </p:spPr>
        <p:txBody>
          <a:bodyPr wrap="square" rtlCol="0">
            <a:spAutoFit/>
          </a:bodyPr>
          <a:lstStyle/>
          <a:p>
            <a:pPr algn="ctr"/>
            <a:r>
              <a:rPr lang="en-US" sz="800" dirty="0"/>
              <a:t>10G SFP</a:t>
            </a:r>
          </a:p>
          <a:p>
            <a:pPr algn="ctr"/>
            <a:endParaRPr lang="en-US" sz="800" dirty="0"/>
          </a:p>
        </p:txBody>
      </p:sp>
      <p:sp>
        <p:nvSpPr>
          <p:cNvPr id="3" name="TextBox 2">
            <a:extLst>
              <a:ext uri="{FF2B5EF4-FFF2-40B4-BE49-F238E27FC236}">
                <a16:creationId xmlns:a16="http://schemas.microsoft.com/office/drawing/2014/main" id="{D10D6781-A8A8-20D0-C9FC-48615EF30959}"/>
              </a:ext>
            </a:extLst>
          </p:cNvPr>
          <p:cNvSpPr txBox="1"/>
          <p:nvPr/>
        </p:nvSpPr>
        <p:spPr>
          <a:xfrm>
            <a:off x="-278085" y="3997655"/>
            <a:ext cx="1775373" cy="215444"/>
          </a:xfrm>
          <a:prstGeom prst="rect">
            <a:avLst/>
          </a:prstGeom>
          <a:noFill/>
        </p:spPr>
        <p:txBody>
          <a:bodyPr wrap="square" rtlCol="0">
            <a:spAutoFit/>
          </a:bodyPr>
          <a:lstStyle/>
          <a:p>
            <a:pPr algn="ctr"/>
            <a:r>
              <a:rPr lang="en-US" sz="800" dirty="0"/>
              <a:t>C220M4 + NIC ?</a:t>
            </a:r>
          </a:p>
        </p:txBody>
      </p:sp>
      <p:sp>
        <p:nvSpPr>
          <p:cNvPr id="10" name="TextBox 9">
            <a:extLst>
              <a:ext uri="{FF2B5EF4-FFF2-40B4-BE49-F238E27FC236}">
                <a16:creationId xmlns:a16="http://schemas.microsoft.com/office/drawing/2014/main" id="{EF5B3973-DE0F-CF64-C216-C0AE66C25C35}"/>
              </a:ext>
            </a:extLst>
          </p:cNvPr>
          <p:cNvSpPr txBox="1"/>
          <p:nvPr/>
        </p:nvSpPr>
        <p:spPr>
          <a:xfrm>
            <a:off x="1824828" y="4105377"/>
            <a:ext cx="1775373" cy="338554"/>
          </a:xfrm>
          <a:prstGeom prst="rect">
            <a:avLst/>
          </a:prstGeom>
          <a:noFill/>
        </p:spPr>
        <p:txBody>
          <a:bodyPr wrap="square" rtlCol="0">
            <a:spAutoFit/>
          </a:bodyPr>
          <a:lstStyle/>
          <a:p>
            <a:pPr algn="ctr"/>
            <a:r>
              <a:rPr lang="en-US" sz="800" dirty="0"/>
              <a:t>Check with </a:t>
            </a:r>
            <a:r>
              <a:rPr lang="en-US" sz="800" dirty="0" err="1"/>
              <a:t>CorpIT</a:t>
            </a:r>
            <a:r>
              <a:rPr lang="en-US" sz="800" dirty="0"/>
              <a:t> if they can loan a device or create a VRF for us </a:t>
            </a:r>
          </a:p>
        </p:txBody>
      </p:sp>
      <p:cxnSp>
        <p:nvCxnSpPr>
          <p:cNvPr id="25" name="Straight Connector 24">
            <a:extLst>
              <a:ext uri="{FF2B5EF4-FFF2-40B4-BE49-F238E27FC236}">
                <a16:creationId xmlns:a16="http://schemas.microsoft.com/office/drawing/2014/main" id="{207DAD6A-8F87-B4AE-0D01-6E38B56F31AE}"/>
              </a:ext>
            </a:extLst>
          </p:cNvPr>
          <p:cNvCxnSpPr>
            <a:cxnSpLocks/>
          </p:cNvCxnSpPr>
          <p:nvPr/>
        </p:nvCxnSpPr>
        <p:spPr>
          <a:xfrm>
            <a:off x="5448605" y="3636888"/>
            <a:ext cx="1765257" cy="0"/>
          </a:xfrm>
          <a:prstGeom prst="line">
            <a:avLst/>
          </a:prstGeom>
          <a:ln w="28575">
            <a:solidFill>
              <a:schemeClr val="accent4">
                <a:lumMod val="10000"/>
              </a:schemeClr>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524A5CF-8C04-5924-CBD1-B276938AC21B}"/>
              </a:ext>
            </a:extLst>
          </p:cNvPr>
          <p:cNvSpPr txBox="1"/>
          <p:nvPr/>
        </p:nvSpPr>
        <p:spPr>
          <a:xfrm>
            <a:off x="8609827" y="3784387"/>
            <a:ext cx="1264229" cy="215444"/>
          </a:xfrm>
          <a:prstGeom prst="rect">
            <a:avLst/>
          </a:prstGeom>
          <a:noFill/>
        </p:spPr>
        <p:txBody>
          <a:bodyPr wrap="square" rtlCol="0">
            <a:spAutoFit/>
          </a:bodyPr>
          <a:lstStyle/>
          <a:p>
            <a:pPr algn="ctr"/>
            <a:r>
              <a:rPr lang="en-US" sz="800" dirty="0">
                <a:latin typeface="+mn-lt"/>
              </a:rPr>
              <a:t>AWS GW</a:t>
            </a:r>
          </a:p>
        </p:txBody>
      </p:sp>
      <p:sp>
        <p:nvSpPr>
          <p:cNvPr id="32" name="TextBox 31">
            <a:extLst>
              <a:ext uri="{FF2B5EF4-FFF2-40B4-BE49-F238E27FC236}">
                <a16:creationId xmlns:a16="http://schemas.microsoft.com/office/drawing/2014/main" id="{78C762FD-BE1F-9BC5-E26E-71A72834747D}"/>
              </a:ext>
            </a:extLst>
          </p:cNvPr>
          <p:cNvSpPr txBox="1"/>
          <p:nvPr/>
        </p:nvSpPr>
        <p:spPr>
          <a:xfrm>
            <a:off x="7565971" y="2802174"/>
            <a:ext cx="1775373" cy="215444"/>
          </a:xfrm>
          <a:prstGeom prst="rect">
            <a:avLst/>
          </a:prstGeom>
          <a:noFill/>
        </p:spPr>
        <p:txBody>
          <a:bodyPr wrap="square" rtlCol="0">
            <a:spAutoFit/>
          </a:bodyPr>
          <a:lstStyle/>
          <a:p>
            <a:pPr algn="ctr"/>
            <a:r>
              <a:rPr lang="en-US" sz="800" dirty="0"/>
              <a:t>QSFP-100G-CUxM (preferred)</a:t>
            </a:r>
          </a:p>
        </p:txBody>
      </p:sp>
      <p:cxnSp>
        <p:nvCxnSpPr>
          <p:cNvPr id="33" name="Straight Connector 32">
            <a:extLst>
              <a:ext uri="{FF2B5EF4-FFF2-40B4-BE49-F238E27FC236}">
                <a16:creationId xmlns:a16="http://schemas.microsoft.com/office/drawing/2014/main" id="{8E0426B3-7FCA-CEB9-84FA-7D3B68508467}"/>
              </a:ext>
            </a:extLst>
          </p:cNvPr>
          <p:cNvCxnSpPr>
            <a:cxnSpLocks/>
          </p:cNvCxnSpPr>
          <p:nvPr/>
        </p:nvCxnSpPr>
        <p:spPr>
          <a:xfrm flipH="1">
            <a:off x="9507299" y="3538675"/>
            <a:ext cx="1316344" cy="0"/>
          </a:xfrm>
          <a:prstGeom prst="line">
            <a:avLst/>
          </a:prstGeom>
          <a:ln w="28575">
            <a:solidFill>
              <a:schemeClr val="accent4">
                <a:lumMod val="10000"/>
              </a:schemeClr>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BE82CFC-B8D2-C1D4-735D-6586AF07DB39}"/>
              </a:ext>
            </a:extLst>
          </p:cNvPr>
          <p:cNvSpPr txBox="1"/>
          <p:nvPr/>
        </p:nvSpPr>
        <p:spPr>
          <a:xfrm>
            <a:off x="9391033" y="2792582"/>
            <a:ext cx="1775373" cy="584775"/>
          </a:xfrm>
          <a:prstGeom prst="rect">
            <a:avLst/>
          </a:prstGeom>
          <a:noFill/>
        </p:spPr>
        <p:txBody>
          <a:bodyPr wrap="square" rtlCol="0">
            <a:spAutoFit/>
          </a:bodyPr>
          <a:lstStyle/>
          <a:p>
            <a:pPr algn="ctr"/>
            <a:r>
              <a:rPr lang="en-US" sz="800" b="1" dirty="0"/>
              <a:t>2x QSFP-4SFP10G-CU or </a:t>
            </a:r>
            <a:r>
              <a:rPr lang="en-US" sz="800" b="1" dirty="0">
                <a:hlinkClick r:id="rId7"/>
              </a:rPr>
              <a:t>https://www.fs.com/products/30904.html</a:t>
            </a:r>
            <a:endParaRPr lang="en-US" sz="800" b="1" dirty="0"/>
          </a:p>
          <a:p>
            <a:pPr algn="ctr"/>
            <a:endParaRPr lang="en-US" sz="800" dirty="0"/>
          </a:p>
        </p:txBody>
      </p:sp>
      <p:sp>
        <p:nvSpPr>
          <p:cNvPr id="38" name="TextBox 37">
            <a:extLst>
              <a:ext uri="{FF2B5EF4-FFF2-40B4-BE49-F238E27FC236}">
                <a16:creationId xmlns:a16="http://schemas.microsoft.com/office/drawing/2014/main" id="{4CC9687B-DB79-FD39-B063-611152DF4DE6}"/>
              </a:ext>
            </a:extLst>
          </p:cNvPr>
          <p:cNvSpPr txBox="1"/>
          <p:nvPr/>
        </p:nvSpPr>
        <p:spPr>
          <a:xfrm>
            <a:off x="3114713" y="2787001"/>
            <a:ext cx="1775373" cy="584775"/>
          </a:xfrm>
          <a:prstGeom prst="rect">
            <a:avLst/>
          </a:prstGeom>
          <a:noFill/>
        </p:spPr>
        <p:txBody>
          <a:bodyPr wrap="square" rtlCol="0">
            <a:spAutoFit/>
          </a:bodyPr>
          <a:lstStyle/>
          <a:p>
            <a:pPr algn="ctr"/>
            <a:r>
              <a:rPr lang="en-US" sz="800" b="1" dirty="0"/>
              <a:t>2x QSFP-4SFP10G-CU or </a:t>
            </a:r>
            <a:r>
              <a:rPr lang="en-US" sz="800" b="1" dirty="0">
                <a:hlinkClick r:id="rId7"/>
              </a:rPr>
              <a:t>https://www.fs.com/products/30904.html</a:t>
            </a:r>
            <a:endParaRPr lang="en-US" sz="800" b="1" dirty="0"/>
          </a:p>
          <a:p>
            <a:pPr algn="ctr"/>
            <a:endParaRPr lang="en-US" sz="800" dirty="0"/>
          </a:p>
        </p:txBody>
      </p:sp>
      <p:sp>
        <p:nvSpPr>
          <p:cNvPr id="11" name="TextBox 10">
            <a:extLst>
              <a:ext uri="{FF2B5EF4-FFF2-40B4-BE49-F238E27FC236}">
                <a16:creationId xmlns:a16="http://schemas.microsoft.com/office/drawing/2014/main" id="{FF2A2F0F-77E7-B6FD-7C68-4D0B4A6059EF}"/>
              </a:ext>
            </a:extLst>
          </p:cNvPr>
          <p:cNvSpPr txBox="1"/>
          <p:nvPr/>
        </p:nvSpPr>
        <p:spPr>
          <a:xfrm>
            <a:off x="2296894" y="1337104"/>
            <a:ext cx="3022792" cy="461665"/>
          </a:xfrm>
          <a:prstGeom prst="rect">
            <a:avLst/>
          </a:prstGeom>
          <a:noFill/>
        </p:spPr>
        <p:txBody>
          <a:bodyPr wrap="square" rtlCol="0">
            <a:spAutoFit/>
          </a:bodyPr>
          <a:lstStyle/>
          <a:p>
            <a:pPr algn="ctr"/>
            <a:r>
              <a:rPr lang="en-US" sz="800" dirty="0"/>
              <a:t>Action Items:</a:t>
            </a:r>
          </a:p>
          <a:p>
            <a:pPr algn="ctr"/>
            <a:r>
              <a:rPr lang="en-US" sz="800" dirty="0">
                <a:latin typeface="+mn-lt"/>
              </a:rPr>
              <a:t>- Since the 9324T is copper, Check the NICs on the UCS</a:t>
            </a:r>
          </a:p>
          <a:p>
            <a:pPr algn="ctr"/>
            <a:r>
              <a:rPr lang="en-US" sz="800" dirty="0">
                <a:latin typeface="+mn-lt"/>
              </a:rPr>
              <a:t>- Check Uplink to the VC-CAS and order if needed. </a:t>
            </a:r>
          </a:p>
        </p:txBody>
      </p:sp>
      <p:sp>
        <p:nvSpPr>
          <p:cNvPr id="14" name="TextBox 13">
            <a:extLst>
              <a:ext uri="{FF2B5EF4-FFF2-40B4-BE49-F238E27FC236}">
                <a16:creationId xmlns:a16="http://schemas.microsoft.com/office/drawing/2014/main" id="{7E34CD7E-38B1-1D79-FFE7-56A62EE19008}"/>
              </a:ext>
            </a:extLst>
          </p:cNvPr>
          <p:cNvSpPr txBox="1"/>
          <p:nvPr/>
        </p:nvSpPr>
        <p:spPr>
          <a:xfrm>
            <a:off x="1891392" y="4681012"/>
            <a:ext cx="1393187" cy="338554"/>
          </a:xfrm>
          <a:prstGeom prst="rect">
            <a:avLst/>
          </a:prstGeom>
          <a:noFill/>
        </p:spPr>
        <p:txBody>
          <a:bodyPr wrap="square" rtlCol="0">
            <a:spAutoFit/>
          </a:bodyPr>
          <a:lstStyle/>
          <a:p>
            <a:pPr algn="ctr"/>
            <a:r>
              <a:rPr lang="en-US" sz="800" dirty="0">
                <a:latin typeface="+mn-lt"/>
              </a:rPr>
              <a:t>CE</a:t>
            </a:r>
          </a:p>
          <a:p>
            <a:pPr algn="ctr"/>
            <a:r>
              <a:rPr lang="en-US" sz="800" b="1" dirty="0"/>
              <a:t>C9500</a:t>
            </a:r>
            <a:endParaRPr lang="en-US" sz="800" dirty="0">
              <a:latin typeface="+mn-lt"/>
            </a:endParaRPr>
          </a:p>
        </p:txBody>
      </p:sp>
      <p:pic>
        <p:nvPicPr>
          <p:cNvPr id="18" name="Picture 7" descr="C:\Users\ecoffey\AppData\Local\Temp\Rar$DRa0.200\30050_Device_nexus5000_critical_64.png">
            <a:extLst>
              <a:ext uri="{FF2B5EF4-FFF2-40B4-BE49-F238E27FC236}">
                <a16:creationId xmlns:a16="http://schemas.microsoft.com/office/drawing/2014/main" id="{BCDA44A4-9BC8-5C8D-E67F-B9434D02F2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79119" y="3263470"/>
            <a:ext cx="554613" cy="554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923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1D7F88F-7029-5452-2535-DCDC695C319E}"/>
              </a:ext>
            </a:extLst>
          </p:cNvPr>
          <p:cNvSpPr>
            <a:spLocks noGrp="1"/>
          </p:cNvSpPr>
          <p:nvPr>
            <p:ph type="body" sz="quarter" idx="16"/>
          </p:nvPr>
        </p:nvSpPr>
        <p:spPr/>
        <p:txBody>
          <a:bodyPr/>
          <a:lstStyle/>
          <a:p>
            <a:r>
              <a:rPr lang="en-US" dirty="0"/>
              <a:t>Subtitle</a:t>
            </a:r>
          </a:p>
        </p:txBody>
      </p:sp>
      <p:sp>
        <p:nvSpPr>
          <p:cNvPr id="31" name="Text Placeholder 30">
            <a:extLst>
              <a:ext uri="{FF2B5EF4-FFF2-40B4-BE49-F238E27FC236}">
                <a16:creationId xmlns:a16="http://schemas.microsoft.com/office/drawing/2014/main" id="{C9E585D3-17F4-1D3C-DD0E-9F2B54F885AC}"/>
              </a:ext>
            </a:extLst>
          </p:cNvPr>
          <p:cNvSpPr>
            <a:spLocks noGrp="1"/>
          </p:cNvSpPr>
          <p:nvPr>
            <p:ph type="body" sz="quarter" idx="17"/>
          </p:nvPr>
        </p:nvSpPr>
        <p:spPr/>
        <p:txBody>
          <a:bodyPr/>
          <a:lstStyle/>
          <a:p>
            <a:r>
              <a:rPr lang="en-US" dirty="0"/>
              <a:t>Subtitle</a:t>
            </a:r>
          </a:p>
          <a:p>
            <a:endParaRPr lang="en-US" dirty="0"/>
          </a:p>
        </p:txBody>
      </p:sp>
      <p:sp>
        <p:nvSpPr>
          <p:cNvPr id="35" name="Text Placeholder 34">
            <a:extLst>
              <a:ext uri="{FF2B5EF4-FFF2-40B4-BE49-F238E27FC236}">
                <a16:creationId xmlns:a16="http://schemas.microsoft.com/office/drawing/2014/main" id="{70B126B7-971B-FF16-BB57-E391A4FC5ACA}"/>
              </a:ext>
            </a:extLst>
          </p:cNvPr>
          <p:cNvSpPr>
            <a:spLocks noGrp="1"/>
          </p:cNvSpPr>
          <p:nvPr>
            <p:ph type="body" sz="quarter" idx="19"/>
          </p:nvPr>
        </p:nvSpPr>
        <p:spPr/>
        <p:txBody>
          <a:bodyPr/>
          <a:lstStyle/>
          <a:p>
            <a:r>
              <a:rPr lang="en-US" dirty="0"/>
              <a:t>Subtitle</a:t>
            </a:r>
          </a:p>
          <a:p>
            <a:endParaRPr lang="en-US" dirty="0"/>
          </a:p>
        </p:txBody>
      </p:sp>
      <p:sp>
        <p:nvSpPr>
          <p:cNvPr id="39" name="Text Placeholder 38">
            <a:extLst>
              <a:ext uri="{FF2B5EF4-FFF2-40B4-BE49-F238E27FC236}">
                <a16:creationId xmlns:a16="http://schemas.microsoft.com/office/drawing/2014/main" id="{A69468B9-E49E-F515-7C89-F01E0EA914F6}"/>
              </a:ext>
            </a:extLst>
          </p:cNvPr>
          <p:cNvSpPr>
            <a:spLocks noGrp="1"/>
          </p:cNvSpPr>
          <p:nvPr>
            <p:ph type="body" sz="quarter" idx="21"/>
          </p:nvPr>
        </p:nvSpPr>
        <p:spPr/>
        <p:txBody>
          <a:bodyPr/>
          <a:lstStyle/>
          <a:p>
            <a:r>
              <a:rPr lang="en-US" dirty="0"/>
              <a:t>Heading</a:t>
            </a:r>
          </a:p>
        </p:txBody>
      </p:sp>
      <p:sp>
        <p:nvSpPr>
          <p:cNvPr id="41" name="Text Placeholder 40">
            <a:extLst>
              <a:ext uri="{FF2B5EF4-FFF2-40B4-BE49-F238E27FC236}">
                <a16:creationId xmlns:a16="http://schemas.microsoft.com/office/drawing/2014/main" id="{75CBBE8C-A1B3-FB2F-E30C-C7E1226466AF}"/>
              </a:ext>
            </a:extLst>
          </p:cNvPr>
          <p:cNvSpPr>
            <a:spLocks noGrp="1"/>
          </p:cNvSpPr>
          <p:nvPr>
            <p:ph type="body" sz="quarter" idx="22"/>
          </p:nvPr>
        </p:nvSpPr>
        <p:spPr/>
        <p:txBody>
          <a:bodyPr/>
          <a:lstStyle/>
          <a:p>
            <a:r>
              <a:rPr lang="en-US" dirty="0"/>
              <a:t>Heading</a:t>
            </a:r>
          </a:p>
        </p:txBody>
      </p:sp>
      <p:sp>
        <p:nvSpPr>
          <p:cNvPr id="27" name="Text Placeholder 26">
            <a:extLst>
              <a:ext uri="{FF2B5EF4-FFF2-40B4-BE49-F238E27FC236}">
                <a16:creationId xmlns:a16="http://schemas.microsoft.com/office/drawing/2014/main" id="{649F832F-7E7E-CE42-7DD4-DCA2777F71DF}"/>
              </a:ext>
            </a:extLst>
          </p:cNvPr>
          <p:cNvSpPr>
            <a:spLocks noGrp="1"/>
          </p:cNvSpPr>
          <p:nvPr>
            <p:ph type="body" sz="quarter" idx="15"/>
          </p:nvPr>
        </p:nvSpPr>
        <p:spPr>
          <a:prstGeom prst="rect">
            <a:avLst/>
          </a:prstGeom>
        </p:spPr>
        <p:txBody>
          <a:body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a:p>
            <a:endParaRPr lang="en-US" dirty="0"/>
          </a:p>
        </p:txBody>
      </p:sp>
      <p:sp>
        <p:nvSpPr>
          <p:cNvPr id="33" name="Text Placeholder 32">
            <a:extLst>
              <a:ext uri="{FF2B5EF4-FFF2-40B4-BE49-F238E27FC236}">
                <a16:creationId xmlns:a16="http://schemas.microsoft.com/office/drawing/2014/main" id="{7033C920-178C-289F-1C6A-262D9F7A6615}"/>
              </a:ext>
            </a:extLst>
          </p:cNvPr>
          <p:cNvSpPr>
            <a:spLocks noGrp="1"/>
          </p:cNvSpPr>
          <p:nvPr>
            <p:ph type="body" sz="quarter" idx="18"/>
          </p:nvPr>
        </p:nvSpPr>
        <p:spPr>
          <a:prstGeom prst="rect">
            <a:avLst/>
          </a:prstGeom>
        </p:spPr>
        <p:txBody>
          <a:body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a:p>
            <a:endParaRPr lang="en-US" dirty="0"/>
          </a:p>
        </p:txBody>
      </p:sp>
      <p:sp>
        <p:nvSpPr>
          <p:cNvPr id="37" name="Text Placeholder 36">
            <a:extLst>
              <a:ext uri="{FF2B5EF4-FFF2-40B4-BE49-F238E27FC236}">
                <a16:creationId xmlns:a16="http://schemas.microsoft.com/office/drawing/2014/main" id="{8AD0F551-51A7-30F8-6F20-2BCD017E40E0}"/>
              </a:ext>
            </a:extLst>
          </p:cNvPr>
          <p:cNvSpPr>
            <a:spLocks noGrp="1"/>
          </p:cNvSpPr>
          <p:nvPr>
            <p:ph type="body" sz="quarter" idx="20"/>
          </p:nvPr>
        </p:nvSpPr>
        <p:spPr>
          <a:prstGeom prst="rect">
            <a:avLst/>
          </a:prstGeom>
        </p:spPr>
        <p:txBody>
          <a:body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a:p>
            <a:endParaRPr lang="en-US" dirty="0"/>
          </a:p>
        </p:txBody>
      </p:sp>
      <p:sp>
        <p:nvSpPr>
          <p:cNvPr id="23" name="Title 22">
            <a:extLst>
              <a:ext uri="{FF2B5EF4-FFF2-40B4-BE49-F238E27FC236}">
                <a16:creationId xmlns:a16="http://schemas.microsoft.com/office/drawing/2014/main" id="{275C1F88-BBA5-01BF-5635-45B6D1F5B02B}"/>
              </a:ext>
            </a:extLst>
          </p:cNvPr>
          <p:cNvSpPr>
            <a:spLocks noGrp="1"/>
          </p:cNvSpPr>
          <p:nvPr>
            <p:ph type="ctrTitle"/>
          </p:nvPr>
        </p:nvSpPr>
        <p:spPr/>
        <p:txBody>
          <a:bodyPr/>
          <a:lstStyle/>
          <a:p>
            <a:r>
              <a:rPr lang="en-US" dirty="0"/>
              <a:t>Heading</a:t>
            </a:r>
          </a:p>
        </p:txBody>
      </p:sp>
    </p:spTree>
    <p:extLst>
      <p:ext uri="{BB962C8B-B14F-4D97-AF65-F5344CB8AC3E}">
        <p14:creationId xmlns:p14="http://schemas.microsoft.com/office/powerpoint/2010/main" val="104124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22">
            <a:extLst>
              <a:ext uri="{FF2B5EF4-FFF2-40B4-BE49-F238E27FC236}">
                <a16:creationId xmlns:a16="http://schemas.microsoft.com/office/drawing/2014/main" id="{810353DC-502B-8C8F-4F9A-D6F8509C38EB}"/>
              </a:ext>
            </a:extLst>
          </p:cNvPr>
          <p:cNvPicPr>
            <a:picLocks noGrp="1" noChangeAspect="1"/>
          </p:cNvPicPr>
          <p:nvPr>
            <p:ph type="pic" sz="quarter" idx="24"/>
          </p:nvPr>
        </p:nvPicPr>
        <p:blipFill rotWithShape="1">
          <a:blip r:embed="rId3">
            <a:extLst>
              <a:ext uri="{96DAC541-7B7A-43D3-8B79-37D633B846F1}">
                <asvg:svgBlip xmlns:asvg="http://schemas.microsoft.com/office/drawing/2016/SVG/main" r:embed="rId4"/>
              </a:ext>
            </a:extLst>
          </a:blip>
          <a:srcRect t="3328" b="3328"/>
          <a:stretch/>
        </p:blipFill>
        <p:spPr/>
      </p:pic>
      <p:sp>
        <p:nvSpPr>
          <p:cNvPr id="6" name="Text Placeholder 5">
            <a:extLst>
              <a:ext uri="{FF2B5EF4-FFF2-40B4-BE49-F238E27FC236}">
                <a16:creationId xmlns:a16="http://schemas.microsoft.com/office/drawing/2014/main" id="{F1E20AE3-6C58-E94A-99BC-EDA59124055D}"/>
              </a:ext>
            </a:extLst>
          </p:cNvPr>
          <p:cNvSpPr>
            <a:spLocks noGrp="1"/>
          </p:cNvSpPr>
          <p:nvPr>
            <p:ph type="body" sz="quarter" idx="25"/>
          </p:nvPr>
        </p:nvSpPr>
        <p:spPr/>
        <p:txBody>
          <a:bodyPr/>
          <a:lstStyle/>
          <a:p>
            <a:r>
              <a:rPr lang="en-US" dirty="0"/>
              <a:t>Heading</a:t>
            </a:r>
          </a:p>
        </p:txBody>
      </p:sp>
      <p:pic>
        <p:nvPicPr>
          <p:cNvPr id="27" name="Picture Placeholder 26">
            <a:extLst>
              <a:ext uri="{FF2B5EF4-FFF2-40B4-BE49-F238E27FC236}">
                <a16:creationId xmlns:a16="http://schemas.microsoft.com/office/drawing/2014/main" id="{A04D0B23-28BD-284B-8465-D2E80103C396}"/>
              </a:ext>
            </a:extLst>
          </p:cNvPr>
          <p:cNvPicPr>
            <a:picLocks noGrp="1" noChangeAspect="1"/>
          </p:cNvPicPr>
          <p:nvPr>
            <p:ph type="pic" sz="quarter" idx="26"/>
          </p:nvPr>
        </p:nvPicPr>
        <p:blipFill rotWithShape="1">
          <a:blip r:embed="rId5">
            <a:extLst>
              <a:ext uri="{96DAC541-7B7A-43D3-8B79-37D633B846F1}">
                <asvg:svgBlip xmlns:asvg="http://schemas.microsoft.com/office/drawing/2016/SVG/main" r:embed="rId6"/>
              </a:ext>
            </a:extLst>
          </a:blip>
          <a:srcRect t="3328" b="3328"/>
          <a:stretch/>
        </p:blipFill>
        <p:spPr/>
      </p:pic>
      <p:sp>
        <p:nvSpPr>
          <p:cNvPr id="25" name="Text Placeholder 24">
            <a:extLst>
              <a:ext uri="{FF2B5EF4-FFF2-40B4-BE49-F238E27FC236}">
                <a16:creationId xmlns:a16="http://schemas.microsoft.com/office/drawing/2014/main" id="{53234143-0095-B45D-40D1-E5581F40BCF6}"/>
              </a:ext>
            </a:extLst>
          </p:cNvPr>
          <p:cNvSpPr>
            <a:spLocks noGrp="1"/>
          </p:cNvSpPr>
          <p:nvPr>
            <p:ph type="body" sz="quarter" idx="23"/>
          </p:nvPr>
        </p:nvSpPr>
        <p:spPr/>
        <p:txBody>
          <a:bodyPr/>
          <a:lstStyle/>
          <a:p>
            <a:pPr>
              <a:lnSpc>
                <a:spcPct val="100000"/>
              </a:lnSpc>
            </a:pPr>
            <a:r>
              <a:rPr lang="en-US" dirty="0"/>
              <a:t>Heading</a:t>
            </a:r>
          </a:p>
        </p:txBody>
      </p:sp>
      <p:sp>
        <p:nvSpPr>
          <p:cNvPr id="4" name="Text Placeholder 3">
            <a:extLst>
              <a:ext uri="{FF2B5EF4-FFF2-40B4-BE49-F238E27FC236}">
                <a16:creationId xmlns:a16="http://schemas.microsoft.com/office/drawing/2014/main" id="{DAED0E91-E841-DA4F-B77D-2BCA3CB3C204}"/>
              </a:ext>
            </a:extLst>
          </p:cNvPr>
          <p:cNvSpPr>
            <a:spLocks noGrp="1"/>
          </p:cNvSpPr>
          <p:nvPr>
            <p:ph type="body" sz="quarter" idx="15"/>
          </p:nvPr>
        </p:nvSpPr>
        <p:spPr>
          <a:prstGeom prst="rect">
            <a:avLst/>
          </a:prstGeom>
        </p:spPr>
        <p:txBody>
          <a:body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p:txBody>
      </p:sp>
      <p:sp>
        <p:nvSpPr>
          <p:cNvPr id="3" name="Text Placeholder 2">
            <a:extLst>
              <a:ext uri="{FF2B5EF4-FFF2-40B4-BE49-F238E27FC236}">
                <a16:creationId xmlns:a16="http://schemas.microsoft.com/office/drawing/2014/main" id="{1ED9E09E-1FC2-BB4B-871A-BFDB2BDA159D}"/>
              </a:ext>
            </a:extLst>
          </p:cNvPr>
          <p:cNvSpPr>
            <a:spLocks noGrp="1"/>
          </p:cNvSpPr>
          <p:nvPr>
            <p:ph type="body" sz="quarter" idx="27"/>
          </p:nvPr>
        </p:nvSpPr>
        <p:spPr>
          <a:prstGeom prst="rect">
            <a:avLst/>
          </a:prstGeom>
        </p:spPr>
        <p:txBody>
          <a:body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p:txBody>
      </p:sp>
    </p:spTree>
    <p:extLst>
      <p:ext uri="{BB962C8B-B14F-4D97-AF65-F5344CB8AC3E}">
        <p14:creationId xmlns:p14="http://schemas.microsoft.com/office/powerpoint/2010/main" val="862676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ED0E91-E841-DA4F-B77D-2BCA3CB3C204}"/>
              </a:ext>
            </a:extLst>
          </p:cNvPr>
          <p:cNvSpPr>
            <a:spLocks noGrp="1"/>
          </p:cNvSpPr>
          <p:nvPr>
            <p:ph type="body" sz="quarter" idx="20"/>
          </p:nvPr>
        </p:nvSpPr>
        <p:spPr/>
        <p:txBody>
          <a:bodyPr/>
          <a:lstStyle/>
          <a:p>
            <a:pPr>
              <a:lnSpc>
                <a:spcPct val="100000"/>
              </a:lnSpc>
            </a:pPr>
            <a:r>
              <a:rPr lang="en-US" dirty="0"/>
              <a:t>Heading</a:t>
            </a:r>
          </a:p>
        </p:txBody>
      </p:sp>
      <p:sp>
        <p:nvSpPr>
          <p:cNvPr id="5" name="Text Placeholder 4">
            <a:extLst>
              <a:ext uri="{FF2B5EF4-FFF2-40B4-BE49-F238E27FC236}">
                <a16:creationId xmlns:a16="http://schemas.microsoft.com/office/drawing/2014/main" id="{F5ACD368-0AF8-4743-A4AE-701647FB710A}"/>
              </a:ext>
            </a:extLst>
          </p:cNvPr>
          <p:cNvSpPr>
            <a:spLocks noGrp="1"/>
          </p:cNvSpPr>
          <p:nvPr>
            <p:ph type="body" sz="quarter" idx="22"/>
          </p:nvPr>
        </p:nvSpPr>
        <p:spPr/>
        <p:txBody>
          <a:bodyPr/>
          <a:lstStyle/>
          <a:p>
            <a:pPr>
              <a:lnSpc>
                <a:spcPct val="100000"/>
              </a:lnSpc>
            </a:pPr>
            <a:r>
              <a:rPr lang="en-US" dirty="0"/>
              <a:t>Heading</a:t>
            </a:r>
          </a:p>
        </p:txBody>
      </p:sp>
      <p:pic>
        <p:nvPicPr>
          <p:cNvPr id="27" name="Picture Placeholder 26">
            <a:extLst>
              <a:ext uri="{FF2B5EF4-FFF2-40B4-BE49-F238E27FC236}">
                <a16:creationId xmlns:a16="http://schemas.microsoft.com/office/drawing/2014/main" id="{A04D0B23-28BD-284B-8465-D2E80103C396}"/>
              </a:ext>
            </a:extLst>
          </p:cNvPr>
          <p:cNvPicPr>
            <a:picLocks noGrp="1" noChangeAspect="1"/>
          </p:cNvPicPr>
          <p:nvPr>
            <p:ph type="pic" sz="quarter" idx="10"/>
          </p:nvPr>
        </p:nvPicPr>
        <p:blipFill rotWithShape="1">
          <a:blip r:embed="rId3">
            <a:extLst>
              <a:ext uri="{96DAC541-7B7A-43D3-8B79-37D633B846F1}">
                <asvg:svgBlip xmlns:asvg="http://schemas.microsoft.com/office/drawing/2016/SVG/main" r:embed="rId4"/>
              </a:ext>
            </a:extLst>
          </a:blip>
          <a:srcRect t="3328" b="3328"/>
          <a:stretch/>
        </p:blipFill>
        <p:spPr/>
      </p:pic>
      <p:pic>
        <p:nvPicPr>
          <p:cNvPr id="20" name="Picture Placeholder 22">
            <a:extLst>
              <a:ext uri="{FF2B5EF4-FFF2-40B4-BE49-F238E27FC236}">
                <a16:creationId xmlns:a16="http://schemas.microsoft.com/office/drawing/2014/main" id="{810353DC-502B-8C8F-4F9A-D6F8509C38EB}"/>
              </a:ext>
            </a:extLst>
          </p:cNvPr>
          <p:cNvPicPr>
            <a:picLocks noGrp="1" noChangeAspect="1"/>
          </p:cNvPicPr>
          <p:nvPr>
            <p:ph type="pic" sz="quarter" idx="24"/>
          </p:nvPr>
        </p:nvPicPr>
        <p:blipFill rotWithShape="1">
          <a:blip r:embed="rId5">
            <a:extLst>
              <a:ext uri="{96DAC541-7B7A-43D3-8B79-37D633B846F1}">
                <asvg:svgBlip xmlns:asvg="http://schemas.microsoft.com/office/drawing/2016/SVG/main" r:embed="rId6"/>
              </a:ext>
            </a:extLst>
          </a:blip>
          <a:srcRect t="3328" b="3328"/>
          <a:stretch/>
        </p:blipFill>
        <p:spPr/>
      </p:pic>
      <p:pic>
        <p:nvPicPr>
          <p:cNvPr id="29" name="Picture Placeholder 28">
            <a:extLst>
              <a:ext uri="{FF2B5EF4-FFF2-40B4-BE49-F238E27FC236}">
                <a16:creationId xmlns:a16="http://schemas.microsoft.com/office/drawing/2014/main" id="{969674E4-BC64-714D-8571-7A2517485DE4}"/>
              </a:ext>
            </a:extLst>
          </p:cNvPr>
          <p:cNvPicPr>
            <a:picLocks noGrp="1" noChangeAspect="1"/>
          </p:cNvPicPr>
          <p:nvPr>
            <p:ph type="pic" sz="quarter" idx="25"/>
          </p:nvPr>
        </p:nvPicPr>
        <p:blipFill rotWithShape="1">
          <a:blip r:embed="rId7">
            <a:extLst>
              <a:ext uri="{96DAC541-7B7A-43D3-8B79-37D633B846F1}">
                <asvg:svgBlip xmlns:asvg="http://schemas.microsoft.com/office/drawing/2016/SVG/main" r:embed="rId8"/>
              </a:ext>
            </a:extLst>
          </a:blip>
          <a:srcRect t="3256" b="3256"/>
          <a:stretch/>
        </p:blipFill>
        <p:spPr/>
      </p:pic>
      <p:sp>
        <p:nvSpPr>
          <p:cNvPr id="3" name="Text Placeholder 2">
            <a:extLst>
              <a:ext uri="{FF2B5EF4-FFF2-40B4-BE49-F238E27FC236}">
                <a16:creationId xmlns:a16="http://schemas.microsoft.com/office/drawing/2014/main" id="{1ED9E09E-1FC2-BB4B-871A-BFDB2BDA159D}"/>
              </a:ext>
            </a:extLst>
          </p:cNvPr>
          <p:cNvSpPr>
            <a:spLocks noGrp="1"/>
          </p:cNvSpPr>
          <p:nvPr>
            <p:ph type="body" sz="quarter" idx="15"/>
          </p:nvPr>
        </p:nvSpPr>
        <p:spPr>
          <a:prstGeom prst="rect">
            <a:avLst/>
          </a:prstGeom>
        </p:spPr>
        <p:txBody>
          <a:body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p:txBody>
      </p:sp>
      <p:sp>
        <p:nvSpPr>
          <p:cNvPr id="7" name="Text Placeholder 6">
            <a:extLst>
              <a:ext uri="{FF2B5EF4-FFF2-40B4-BE49-F238E27FC236}">
                <a16:creationId xmlns:a16="http://schemas.microsoft.com/office/drawing/2014/main" id="{DE52E60A-84E9-334B-ABF3-F7CE81F80D3A}"/>
              </a:ext>
            </a:extLst>
          </p:cNvPr>
          <p:cNvSpPr>
            <a:spLocks noGrp="1"/>
          </p:cNvSpPr>
          <p:nvPr>
            <p:ph type="body" sz="quarter" idx="29"/>
          </p:nvPr>
        </p:nvSpPr>
        <p:spPr>
          <a:prstGeom prst="rect">
            <a:avLst/>
          </a:prstGeom>
        </p:spPr>
        <p:txBody>
          <a:body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p:txBody>
      </p:sp>
      <p:sp>
        <p:nvSpPr>
          <p:cNvPr id="8" name="Text Placeholder 7">
            <a:extLst>
              <a:ext uri="{FF2B5EF4-FFF2-40B4-BE49-F238E27FC236}">
                <a16:creationId xmlns:a16="http://schemas.microsoft.com/office/drawing/2014/main" id="{C107D55A-B97A-9A43-AC44-F7CE076372AE}"/>
              </a:ext>
            </a:extLst>
          </p:cNvPr>
          <p:cNvSpPr>
            <a:spLocks noGrp="1"/>
          </p:cNvSpPr>
          <p:nvPr>
            <p:ph type="body" sz="quarter" idx="30"/>
          </p:nvPr>
        </p:nvSpPr>
        <p:spPr>
          <a:prstGeom prst="rect">
            <a:avLst/>
          </a:prstGeom>
        </p:spPr>
        <p:txBody>
          <a:body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a:t>
            </a:r>
          </a:p>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pPr lvl="0"/>
            <a:endParaRPr lang="en-GB" dirty="0"/>
          </a:p>
        </p:txBody>
      </p:sp>
      <p:sp>
        <p:nvSpPr>
          <p:cNvPr id="6" name="Text Placeholder 5">
            <a:extLst>
              <a:ext uri="{FF2B5EF4-FFF2-40B4-BE49-F238E27FC236}">
                <a16:creationId xmlns:a16="http://schemas.microsoft.com/office/drawing/2014/main" id="{F1E20AE3-6C58-E94A-99BC-EDA59124055D}"/>
              </a:ext>
            </a:extLst>
          </p:cNvPr>
          <p:cNvSpPr>
            <a:spLocks noGrp="1"/>
          </p:cNvSpPr>
          <p:nvPr>
            <p:ph type="body" sz="quarter" idx="31"/>
          </p:nvPr>
        </p:nvSpPr>
        <p:spPr/>
        <p:txBody>
          <a:bodyPr/>
          <a:lstStyle/>
          <a:p>
            <a:r>
              <a:rPr lang="en-US" dirty="0"/>
              <a:t>Heading</a:t>
            </a:r>
          </a:p>
        </p:txBody>
      </p:sp>
    </p:spTree>
    <p:extLst>
      <p:ext uri="{BB962C8B-B14F-4D97-AF65-F5344CB8AC3E}">
        <p14:creationId xmlns:p14="http://schemas.microsoft.com/office/powerpoint/2010/main" val="37539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0FE9C-E5E4-EABB-AABA-B64B1A819152}"/>
              </a:ext>
            </a:extLst>
          </p:cNvPr>
          <p:cNvSpPr>
            <a:spLocks noGrp="1"/>
          </p:cNvSpPr>
          <p:nvPr>
            <p:ph type="title"/>
          </p:nvPr>
        </p:nvSpPr>
        <p:spPr/>
        <p:txBody>
          <a:bodyPr/>
          <a:lstStyle/>
          <a:p>
            <a:r>
              <a:rPr lang="en-US" dirty="0"/>
              <a:t>Heading</a:t>
            </a:r>
          </a:p>
        </p:txBody>
      </p:sp>
    </p:spTree>
    <p:extLst>
      <p:ext uri="{BB962C8B-B14F-4D97-AF65-F5344CB8AC3E}">
        <p14:creationId xmlns:p14="http://schemas.microsoft.com/office/powerpoint/2010/main" val="825900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2BF9-0517-E210-80F7-537E34769391}"/>
              </a:ext>
            </a:extLst>
          </p:cNvPr>
          <p:cNvSpPr>
            <a:spLocks noGrp="1"/>
          </p:cNvSpPr>
          <p:nvPr>
            <p:ph type="title"/>
          </p:nvPr>
        </p:nvSpPr>
        <p:spPr/>
        <p:txBody>
          <a:bodyPr/>
          <a:lstStyle/>
          <a:p>
            <a:r>
              <a:rPr lang="en-US" dirty="0"/>
              <a:t>Heading</a:t>
            </a:r>
          </a:p>
        </p:txBody>
      </p:sp>
      <p:sp>
        <p:nvSpPr>
          <p:cNvPr id="5" name="Text Placeholder 4">
            <a:extLst>
              <a:ext uri="{FF2B5EF4-FFF2-40B4-BE49-F238E27FC236}">
                <a16:creationId xmlns:a16="http://schemas.microsoft.com/office/drawing/2014/main" id="{7797A75C-7980-7B40-86F9-6D749A9FBC3E}"/>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33887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1A48B9-AAF6-1A85-8E30-BF27827A49F0}"/>
              </a:ext>
            </a:extLst>
          </p:cNvPr>
          <p:cNvSpPr>
            <a:spLocks noGrp="1"/>
          </p:cNvSpPr>
          <p:nvPr>
            <p:ph type="title"/>
          </p:nvPr>
        </p:nvSpPr>
        <p:spPr/>
        <p:txBody>
          <a:bodyPr/>
          <a:lstStyle/>
          <a:p>
            <a:r>
              <a:rPr lang="en-US" dirty="0"/>
              <a:t>Heading</a:t>
            </a:r>
          </a:p>
        </p:txBody>
      </p:sp>
      <p:sp>
        <p:nvSpPr>
          <p:cNvPr id="5" name="Text Placeholder 4">
            <a:extLst>
              <a:ext uri="{FF2B5EF4-FFF2-40B4-BE49-F238E27FC236}">
                <a16:creationId xmlns:a16="http://schemas.microsoft.com/office/drawing/2014/main" id="{A2B62E0E-9999-8767-0482-F2F40A89981C}"/>
              </a:ext>
            </a:extLst>
          </p:cNvPr>
          <p:cNvSpPr>
            <a:spLocks noGrp="1"/>
          </p:cNvSpPr>
          <p:nvPr>
            <p:ph type="body" sz="quarter" idx="10"/>
          </p:nvPr>
        </p:nvSpPr>
        <p:spPr/>
        <p:txBody>
          <a:bodyPr/>
          <a:lstStyle/>
          <a:p>
            <a:r>
              <a:rPr lang="en-US" dirty="0"/>
              <a:t>First level</a:t>
            </a:r>
          </a:p>
          <a:p>
            <a:pPr lvl="1"/>
            <a:r>
              <a:rPr lang="en-US" dirty="0"/>
              <a:t>Second level</a:t>
            </a:r>
          </a:p>
          <a:p>
            <a:pPr lvl="2"/>
            <a:r>
              <a:rPr lang="en-US" dirty="0"/>
              <a:t>Third level</a:t>
            </a:r>
          </a:p>
        </p:txBody>
      </p:sp>
    </p:spTree>
    <p:extLst>
      <p:ext uri="{BB962C8B-B14F-4D97-AF65-F5344CB8AC3E}">
        <p14:creationId xmlns:p14="http://schemas.microsoft.com/office/powerpoint/2010/main" val="3719325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6C2DB6-4D59-5856-A853-5A11F366B14A}"/>
              </a:ext>
            </a:extLst>
          </p:cNvPr>
          <p:cNvSpPr>
            <a:spLocks noGrp="1"/>
          </p:cNvSpPr>
          <p:nvPr>
            <p:ph type="body" sz="quarter" idx="14"/>
          </p:nvPr>
        </p:nvSpPr>
        <p:spPr/>
        <p:txBody>
          <a:bodyPr/>
          <a:lstStyle/>
          <a:p>
            <a:endParaRPr lang="en-US"/>
          </a:p>
        </p:txBody>
      </p:sp>
      <p:sp>
        <p:nvSpPr>
          <p:cNvPr id="10" name="Title 9">
            <a:extLst>
              <a:ext uri="{FF2B5EF4-FFF2-40B4-BE49-F238E27FC236}">
                <a16:creationId xmlns:a16="http://schemas.microsoft.com/office/drawing/2014/main" id="{025690C1-08F6-E135-FA58-43BA4AEE00C0}"/>
              </a:ext>
            </a:extLst>
          </p:cNvPr>
          <p:cNvSpPr>
            <a:spLocks noGrp="1"/>
          </p:cNvSpPr>
          <p:nvPr>
            <p:ph type="title"/>
          </p:nvPr>
        </p:nvSpPr>
        <p:spPr/>
        <p:txBody>
          <a:bodyPr/>
          <a:lstStyle/>
          <a:p>
            <a:r>
              <a:rPr lang="en-US" dirty="0"/>
              <a:t>Heading</a:t>
            </a:r>
          </a:p>
        </p:txBody>
      </p:sp>
      <p:sp>
        <p:nvSpPr>
          <p:cNvPr id="13" name="Text Placeholder 12">
            <a:extLst>
              <a:ext uri="{FF2B5EF4-FFF2-40B4-BE49-F238E27FC236}">
                <a16:creationId xmlns:a16="http://schemas.microsoft.com/office/drawing/2014/main" id="{52E4AC3E-062F-23FE-5DFE-E0C6987BC4CC}"/>
              </a:ext>
            </a:extLst>
          </p:cNvPr>
          <p:cNvSpPr>
            <a:spLocks noGrp="1"/>
          </p:cNvSpPr>
          <p:nvPr>
            <p:ph type="body" sz="quarter" idx="16"/>
          </p:nvPr>
        </p:nvSpPr>
        <p:spPr/>
        <p:txBody>
          <a:bodyPr/>
          <a:lstStyle/>
          <a:p>
            <a:pPr lvl="0"/>
            <a:r>
              <a:rPr lang="en-GB" dirty="0"/>
              <a:t>First level</a:t>
            </a:r>
          </a:p>
          <a:p>
            <a:pPr lvl="1"/>
            <a:r>
              <a:rPr lang="en-GB" dirty="0"/>
              <a:t>Second level</a:t>
            </a:r>
          </a:p>
          <a:p>
            <a:pPr lvl="2"/>
            <a:r>
              <a:rPr lang="en-GB" dirty="0"/>
              <a:t>Third level</a:t>
            </a:r>
          </a:p>
          <a:p>
            <a:endParaRPr lang="en-US" dirty="0"/>
          </a:p>
        </p:txBody>
      </p:sp>
      <p:sp>
        <p:nvSpPr>
          <p:cNvPr id="14" name="Text Placeholder 13">
            <a:extLst>
              <a:ext uri="{FF2B5EF4-FFF2-40B4-BE49-F238E27FC236}">
                <a16:creationId xmlns:a16="http://schemas.microsoft.com/office/drawing/2014/main" id="{8C78ADEA-2227-2A2A-9A9B-FB8CE2CC7B46}"/>
              </a:ext>
            </a:extLst>
          </p:cNvPr>
          <p:cNvSpPr>
            <a:spLocks noGrp="1"/>
          </p:cNvSpPr>
          <p:nvPr>
            <p:ph type="body" sz="quarter" idx="17"/>
          </p:nvPr>
        </p:nvSpPr>
        <p:spPr/>
        <p:txBody>
          <a:bodyPr/>
          <a:lstStyle/>
          <a:p>
            <a:pPr lvl="0"/>
            <a:r>
              <a:rPr lang="en-GB" dirty="0"/>
              <a:t>First level</a:t>
            </a:r>
          </a:p>
          <a:p>
            <a:pPr lvl="1"/>
            <a:r>
              <a:rPr lang="en-GB" dirty="0"/>
              <a:t>Second level</a:t>
            </a:r>
          </a:p>
          <a:p>
            <a:pPr lvl="2"/>
            <a:r>
              <a:rPr lang="en-GB" dirty="0"/>
              <a:t>Third level</a:t>
            </a:r>
          </a:p>
          <a:p>
            <a:endParaRPr lang="en-US" dirty="0"/>
          </a:p>
        </p:txBody>
      </p:sp>
    </p:spTree>
    <p:extLst>
      <p:ext uri="{BB962C8B-B14F-4D97-AF65-F5344CB8AC3E}">
        <p14:creationId xmlns:p14="http://schemas.microsoft.com/office/powerpoint/2010/main" val="843177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764E904-0621-D0C7-1BED-CDB203ABF6BC}"/>
              </a:ext>
            </a:extLst>
          </p:cNvPr>
          <p:cNvSpPr>
            <a:spLocks noGrp="1"/>
          </p:cNvSpPr>
          <p:nvPr>
            <p:ph type="body" sz="quarter" idx="15"/>
          </p:nvPr>
        </p:nvSpPr>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et dolore.</a:t>
            </a:r>
          </a:p>
        </p:txBody>
      </p:sp>
      <p:sp>
        <p:nvSpPr>
          <p:cNvPr id="4" name="Title 3">
            <a:extLst>
              <a:ext uri="{FF2B5EF4-FFF2-40B4-BE49-F238E27FC236}">
                <a16:creationId xmlns:a16="http://schemas.microsoft.com/office/drawing/2014/main" id="{0EFBF929-F3F8-4D6E-D7BF-DB19EA348FDF}"/>
              </a:ext>
            </a:extLst>
          </p:cNvPr>
          <p:cNvSpPr>
            <a:spLocks noGrp="1"/>
          </p:cNvSpPr>
          <p:nvPr>
            <p:ph type="ctrTitle"/>
          </p:nvPr>
        </p:nvSpPr>
        <p:spPr/>
        <p:txBody>
          <a:bodyPr/>
          <a:lstStyle/>
          <a:p>
            <a:r>
              <a:rPr lang="en-US" dirty="0"/>
              <a:t>Heading</a:t>
            </a:r>
          </a:p>
        </p:txBody>
      </p:sp>
      <p:sp>
        <p:nvSpPr>
          <p:cNvPr id="3" name="Text Placeholder 2">
            <a:extLst>
              <a:ext uri="{FF2B5EF4-FFF2-40B4-BE49-F238E27FC236}">
                <a16:creationId xmlns:a16="http://schemas.microsoft.com/office/drawing/2014/main" id="{E2B74D6A-C329-059E-03C1-8C267B4EF2E9}"/>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955028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764E904-0621-D0C7-1BED-CDB203ABF6BC}"/>
              </a:ext>
            </a:extLst>
          </p:cNvPr>
          <p:cNvSpPr>
            <a:spLocks noGrp="1"/>
          </p:cNvSpPr>
          <p:nvPr>
            <p:ph type="body" sz="quarter" idx="15"/>
          </p:nvPr>
        </p:nvSpPr>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et dolore.</a:t>
            </a:r>
          </a:p>
        </p:txBody>
      </p:sp>
      <p:sp>
        <p:nvSpPr>
          <p:cNvPr id="4" name="Title 3">
            <a:extLst>
              <a:ext uri="{FF2B5EF4-FFF2-40B4-BE49-F238E27FC236}">
                <a16:creationId xmlns:a16="http://schemas.microsoft.com/office/drawing/2014/main" id="{0EFBF929-F3F8-4D6E-D7BF-DB19EA348FDF}"/>
              </a:ext>
            </a:extLst>
          </p:cNvPr>
          <p:cNvSpPr>
            <a:spLocks noGrp="1"/>
          </p:cNvSpPr>
          <p:nvPr>
            <p:ph type="ctrTitle"/>
          </p:nvPr>
        </p:nvSpPr>
        <p:spPr/>
        <p:txBody>
          <a:bodyPr/>
          <a:lstStyle/>
          <a:p>
            <a:r>
              <a:rPr lang="en-US" dirty="0"/>
              <a:t>Heading</a:t>
            </a:r>
          </a:p>
        </p:txBody>
      </p:sp>
      <p:sp>
        <p:nvSpPr>
          <p:cNvPr id="3" name="Text Placeholder 2">
            <a:extLst>
              <a:ext uri="{FF2B5EF4-FFF2-40B4-BE49-F238E27FC236}">
                <a16:creationId xmlns:a16="http://schemas.microsoft.com/office/drawing/2014/main" id="{B40983DD-FE05-B1AB-2DBE-07993C4071B3}"/>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72920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764E904-0621-D0C7-1BED-CDB203ABF6BC}"/>
              </a:ext>
            </a:extLst>
          </p:cNvPr>
          <p:cNvSpPr>
            <a:spLocks noGrp="1"/>
          </p:cNvSpPr>
          <p:nvPr>
            <p:ph type="body" sz="quarter" idx="15"/>
          </p:nvPr>
        </p:nvSpPr>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et dolore.</a:t>
            </a:r>
          </a:p>
        </p:txBody>
      </p:sp>
      <p:sp>
        <p:nvSpPr>
          <p:cNvPr id="4" name="Title 3">
            <a:extLst>
              <a:ext uri="{FF2B5EF4-FFF2-40B4-BE49-F238E27FC236}">
                <a16:creationId xmlns:a16="http://schemas.microsoft.com/office/drawing/2014/main" id="{0EFBF929-F3F8-4D6E-D7BF-DB19EA348FDF}"/>
              </a:ext>
            </a:extLst>
          </p:cNvPr>
          <p:cNvSpPr>
            <a:spLocks noGrp="1"/>
          </p:cNvSpPr>
          <p:nvPr>
            <p:ph type="ctrTitle"/>
          </p:nvPr>
        </p:nvSpPr>
        <p:spPr/>
        <p:txBody>
          <a:bodyPr/>
          <a:lstStyle/>
          <a:p>
            <a:r>
              <a:rPr lang="en-US" dirty="0"/>
              <a:t>Heading</a:t>
            </a:r>
          </a:p>
        </p:txBody>
      </p:sp>
      <p:sp>
        <p:nvSpPr>
          <p:cNvPr id="3" name="Text Placeholder 2">
            <a:extLst>
              <a:ext uri="{FF2B5EF4-FFF2-40B4-BE49-F238E27FC236}">
                <a16:creationId xmlns:a16="http://schemas.microsoft.com/office/drawing/2014/main" id="{A4D7CAA3-67BD-1E21-A463-2D1AB5C7BBD5}"/>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82919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27369-2876-92F8-FD8E-FD9A7B5F3051}"/>
              </a:ext>
            </a:extLst>
          </p:cNvPr>
          <p:cNvSpPr>
            <a:spLocks noGrp="1"/>
          </p:cNvSpPr>
          <p:nvPr>
            <p:ph type="title"/>
          </p:nvPr>
        </p:nvSpPr>
        <p:spPr/>
        <p:txBody>
          <a:bodyPr/>
          <a:lstStyle/>
          <a:p>
            <a:r>
              <a:rPr lang="en-US" dirty="0"/>
              <a:t>03/27/23 Release notes</a:t>
            </a:r>
          </a:p>
        </p:txBody>
      </p:sp>
      <p:sp>
        <p:nvSpPr>
          <p:cNvPr id="3" name="Text Placeholder 2">
            <a:extLst>
              <a:ext uri="{FF2B5EF4-FFF2-40B4-BE49-F238E27FC236}">
                <a16:creationId xmlns:a16="http://schemas.microsoft.com/office/drawing/2014/main" id="{97BFFDB3-5B2A-A612-E8BE-C29E0503C434}"/>
              </a:ext>
            </a:extLst>
          </p:cNvPr>
          <p:cNvSpPr>
            <a:spLocks noGrp="1"/>
          </p:cNvSpPr>
          <p:nvPr>
            <p:ph type="body" sz="quarter" idx="10"/>
          </p:nvPr>
        </p:nvSpPr>
        <p:spPr/>
        <p:txBody>
          <a:bodyPr/>
          <a:lstStyle/>
          <a:p>
            <a:r>
              <a:rPr lang="en-US" dirty="0"/>
              <a:t>Minor update on color palette</a:t>
            </a:r>
          </a:p>
          <a:p>
            <a:pPr marL="0" indent="0">
              <a:buNone/>
            </a:pPr>
            <a:br>
              <a:rPr lang="en-US" dirty="0"/>
            </a:br>
            <a:r>
              <a:rPr lang="en-US" dirty="0"/>
              <a:t>Previous release:</a:t>
            </a:r>
          </a:p>
          <a:p>
            <a:r>
              <a:rPr lang="en-US" dirty="0"/>
              <a:t>Office 365 note</a:t>
            </a:r>
          </a:p>
          <a:p>
            <a:r>
              <a:rPr lang="en-US" dirty="0"/>
              <a:t>Update to slide layouts</a:t>
            </a:r>
          </a:p>
          <a:p>
            <a:r>
              <a:rPr lang="en-US" dirty="0"/>
              <a:t>Update to Slide Masters</a:t>
            </a:r>
          </a:p>
          <a:p>
            <a:r>
              <a:rPr lang="en-US" dirty="0"/>
              <a:t>Additional slides and layouts</a:t>
            </a:r>
          </a:p>
          <a:p>
            <a:r>
              <a:rPr lang="en-US" dirty="0"/>
              <a:t>Changes to font sizes</a:t>
            </a:r>
          </a:p>
          <a:p>
            <a:r>
              <a:rPr lang="en-US" dirty="0"/>
              <a:t>Formatting changes</a:t>
            </a:r>
          </a:p>
          <a:p>
            <a:pPr marL="0" indent="0">
              <a:buNone/>
            </a:pPr>
            <a:endParaRPr lang="en-US" dirty="0"/>
          </a:p>
          <a:p>
            <a:endParaRPr lang="en-US" dirty="0"/>
          </a:p>
        </p:txBody>
      </p:sp>
    </p:spTree>
    <p:extLst>
      <p:ext uri="{BB962C8B-B14F-4D97-AF65-F5344CB8AC3E}">
        <p14:creationId xmlns:p14="http://schemas.microsoft.com/office/powerpoint/2010/main" val="313671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3842F68-F8AF-B382-A98B-74AED33702F4}"/>
              </a:ext>
            </a:extLst>
          </p:cNvPr>
          <p:cNvSpPr>
            <a:spLocks noGrp="1"/>
          </p:cNvSpPr>
          <p:nvPr>
            <p:ph type="body" sz="quarter" idx="15"/>
          </p:nvPr>
        </p:nvSpPr>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p:txBody>
      </p:sp>
      <p:sp>
        <p:nvSpPr>
          <p:cNvPr id="5" name="Title 4">
            <a:extLst>
              <a:ext uri="{FF2B5EF4-FFF2-40B4-BE49-F238E27FC236}">
                <a16:creationId xmlns:a16="http://schemas.microsoft.com/office/drawing/2014/main" id="{05E7B08F-7949-D907-FA02-6AECBC3AA192}"/>
              </a:ext>
            </a:extLst>
          </p:cNvPr>
          <p:cNvSpPr>
            <a:spLocks noGrp="1"/>
          </p:cNvSpPr>
          <p:nvPr>
            <p:ph type="title"/>
          </p:nvPr>
        </p:nvSpPr>
        <p:spPr/>
        <p:txBody>
          <a:bodyPr/>
          <a:lstStyle/>
          <a:p>
            <a:r>
              <a:rPr lang="en-US" dirty="0"/>
              <a:t>Heading</a:t>
            </a:r>
          </a:p>
        </p:txBody>
      </p:sp>
    </p:spTree>
    <p:extLst>
      <p:ext uri="{BB962C8B-B14F-4D97-AF65-F5344CB8AC3E}">
        <p14:creationId xmlns:p14="http://schemas.microsoft.com/office/powerpoint/2010/main" val="296990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2D4127C-9C7E-A34F-F5A0-283010CE075B}"/>
              </a:ext>
            </a:extLst>
          </p:cNvPr>
          <p:cNvSpPr>
            <a:spLocks noGrp="1"/>
          </p:cNvSpPr>
          <p:nvPr>
            <p:ph type="body" sz="quarter" idx="15"/>
          </p:nvPr>
        </p:nvSpPr>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p:txBody>
      </p:sp>
      <p:sp>
        <p:nvSpPr>
          <p:cNvPr id="10" name="Title 9">
            <a:extLst>
              <a:ext uri="{FF2B5EF4-FFF2-40B4-BE49-F238E27FC236}">
                <a16:creationId xmlns:a16="http://schemas.microsoft.com/office/drawing/2014/main" id="{F15A18D1-83DE-F335-EC6A-9C3E05E30C67}"/>
              </a:ext>
            </a:extLst>
          </p:cNvPr>
          <p:cNvSpPr>
            <a:spLocks noGrp="1"/>
          </p:cNvSpPr>
          <p:nvPr>
            <p:ph type="title"/>
          </p:nvPr>
        </p:nvSpPr>
        <p:spPr/>
        <p:txBody>
          <a:bodyPr/>
          <a:lstStyle/>
          <a:p>
            <a:r>
              <a:rPr lang="en-US" dirty="0"/>
              <a:t>Heading</a:t>
            </a:r>
          </a:p>
        </p:txBody>
      </p:sp>
    </p:spTree>
    <p:extLst>
      <p:ext uri="{BB962C8B-B14F-4D97-AF65-F5344CB8AC3E}">
        <p14:creationId xmlns:p14="http://schemas.microsoft.com/office/powerpoint/2010/main" val="26233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2D4127C-9C7E-A34F-F5A0-283010CE075B}"/>
              </a:ext>
            </a:extLst>
          </p:cNvPr>
          <p:cNvSpPr>
            <a:spLocks noGrp="1"/>
          </p:cNvSpPr>
          <p:nvPr>
            <p:ph type="body" sz="quarter" idx="15"/>
          </p:nvPr>
        </p:nvSpPr>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p:txBody>
      </p:sp>
      <p:sp>
        <p:nvSpPr>
          <p:cNvPr id="10" name="Title 9">
            <a:extLst>
              <a:ext uri="{FF2B5EF4-FFF2-40B4-BE49-F238E27FC236}">
                <a16:creationId xmlns:a16="http://schemas.microsoft.com/office/drawing/2014/main" id="{F15A18D1-83DE-F335-EC6A-9C3E05E30C67}"/>
              </a:ext>
            </a:extLst>
          </p:cNvPr>
          <p:cNvSpPr>
            <a:spLocks noGrp="1"/>
          </p:cNvSpPr>
          <p:nvPr>
            <p:ph type="title"/>
          </p:nvPr>
        </p:nvSpPr>
        <p:spPr/>
        <p:txBody>
          <a:bodyPr/>
          <a:lstStyle/>
          <a:p>
            <a:r>
              <a:rPr lang="en-US" dirty="0"/>
              <a:t>Heading</a:t>
            </a:r>
          </a:p>
        </p:txBody>
      </p:sp>
    </p:spTree>
    <p:extLst>
      <p:ext uri="{BB962C8B-B14F-4D97-AF65-F5344CB8AC3E}">
        <p14:creationId xmlns:p14="http://schemas.microsoft.com/office/powerpoint/2010/main" val="370950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9E55D5CE-A3C6-9823-9D95-3C84FBFB1102}"/>
              </a:ext>
            </a:extLst>
          </p:cNvPr>
          <p:cNvSpPr>
            <a:spLocks noGrp="1"/>
          </p:cNvSpPr>
          <p:nvPr>
            <p:ph type="body" sz="quarter" idx="21"/>
          </p:nvPr>
        </p:nvSpPr>
        <p:spPr/>
        <p:txBody>
          <a:bodyPr/>
          <a:lstStyle/>
          <a:p>
            <a:r>
              <a:rPr lang="en-US" dirty="0"/>
              <a:t>Subtitle</a:t>
            </a:r>
          </a:p>
        </p:txBody>
      </p:sp>
      <p:sp>
        <p:nvSpPr>
          <p:cNvPr id="21" name="Text Placeholder 20">
            <a:extLst>
              <a:ext uri="{FF2B5EF4-FFF2-40B4-BE49-F238E27FC236}">
                <a16:creationId xmlns:a16="http://schemas.microsoft.com/office/drawing/2014/main" id="{534A0BFC-B5D3-2B4B-2605-2B961886F148}"/>
              </a:ext>
            </a:extLst>
          </p:cNvPr>
          <p:cNvSpPr>
            <a:spLocks noGrp="1"/>
          </p:cNvSpPr>
          <p:nvPr>
            <p:ph type="body" sz="quarter" idx="24"/>
          </p:nvPr>
        </p:nvSpPr>
        <p:spPr/>
        <p:txBody>
          <a:bodyPr/>
          <a:lstStyle/>
          <a:p>
            <a:r>
              <a:rPr lang="en-US" dirty="0"/>
              <a:t>Subtitle</a:t>
            </a:r>
          </a:p>
        </p:txBody>
      </p:sp>
      <p:sp>
        <p:nvSpPr>
          <p:cNvPr id="23" name="Text Placeholder 22">
            <a:extLst>
              <a:ext uri="{FF2B5EF4-FFF2-40B4-BE49-F238E27FC236}">
                <a16:creationId xmlns:a16="http://schemas.microsoft.com/office/drawing/2014/main" id="{E86061B1-D99A-FF59-D6DA-21DAC8FF269D}"/>
              </a:ext>
            </a:extLst>
          </p:cNvPr>
          <p:cNvSpPr>
            <a:spLocks noGrp="1"/>
          </p:cNvSpPr>
          <p:nvPr>
            <p:ph type="body" sz="quarter" idx="26"/>
          </p:nvPr>
        </p:nvSpPr>
        <p:spPr/>
        <p:txBody>
          <a:bodyPr/>
          <a:lstStyle/>
          <a:p>
            <a:r>
              <a:rPr lang="en-US" dirty="0"/>
              <a:t>Subtitle</a:t>
            </a:r>
          </a:p>
        </p:txBody>
      </p:sp>
      <p:sp>
        <p:nvSpPr>
          <p:cNvPr id="25" name="Text Placeholder 24">
            <a:extLst>
              <a:ext uri="{FF2B5EF4-FFF2-40B4-BE49-F238E27FC236}">
                <a16:creationId xmlns:a16="http://schemas.microsoft.com/office/drawing/2014/main" id="{E39E22A5-7C83-895F-754E-4048D6155F5D}"/>
              </a:ext>
            </a:extLst>
          </p:cNvPr>
          <p:cNvSpPr>
            <a:spLocks noGrp="1"/>
          </p:cNvSpPr>
          <p:nvPr>
            <p:ph type="body" sz="quarter" idx="15"/>
          </p:nvPr>
        </p:nvSpPr>
        <p:spPr/>
        <p:txBody>
          <a:bodyPr/>
          <a:lstStyle/>
          <a:p>
            <a:pPr lvl="0"/>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p:txBody>
      </p:sp>
      <p:sp>
        <p:nvSpPr>
          <p:cNvPr id="27" name="Text Placeholder 26">
            <a:extLst>
              <a:ext uri="{FF2B5EF4-FFF2-40B4-BE49-F238E27FC236}">
                <a16:creationId xmlns:a16="http://schemas.microsoft.com/office/drawing/2014/main" id="{ADC3D1E7-961D-2405-F5A1-F27E50844112}"/>
              </a:ext>
            </a:extLst>
          </p:cNvPr>
          <p:cNvSpPr>
            <a:spLocks noGrp="1"/>
          </p:cNvSpPr>
          <p:nvPr>
            <p:ph type="body" sz="quarter" idx="28"/>
          </p:nvPr>
        </p:nvSpPr>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endParaRPr lang="en-US" dirty="0"/>
          </a:p>
        </p:txBody>
      </p:sp>
      <p:sp>
        <p:nvSpPr>
          <p:cNvPr id="29" name="Text Placeholder 28">
            <a:extLst>
              <a:ext uri="{FF2B5EF4-FFF2-40B4-BE49-F238E27FC236}">
                <a16:creationId xmlns:a16="http://schemas.microsoft.com/office/drawing/2014/main" id="{5C57A9BC-CEF2-B46F-86AD-7C2FCBBD25CC}"/>
              </a:ext>
            </a:extLst>
          </p:cNvPr>
          <p:cNvSpPr>
            <a:spLocks noGrp="1"/>
          </p:cNvSpPr>
          <p:nvPr>
            <p:ph type="body" sz="quarter" idx="29"/>
          </p:nvPr>
        </p:nvSpPr>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endParaRPr lang="en-US" dirty="0"/>
          </a:p>
        </p:txBody>
      </p:sp>
      <p:sp>
        <p:nvSpPr>
          <p:cNvPr id="3" name="Text Placeholder 2">
            <a:extLst>
              <a:ext uri="{FF2B5EF4-FFF2-40B4-BE49-F238E27FC236}">
                <a16:creationId xmlns:a16="http://schemas.microsoft.com/office/drawing/2014/main" id="{11F5960B-B1A6-737C-C427-8D65D7CA8C57}"/>
              </a:ext>
            </a:extLst>
          </p:cNvPr>
          <p:cNvSpPr>
            <a:spLocks noGrp="1"/>
          </p:cNvSpPr>
          <p:nvPr>
            <p:ph type="body" sz="quarter" idx="14"/>
          </p:nvPr>
        </p:nvSpPr>
        <p:spPr/>
        <p:txBody>
          <a:bodyPr/>
          <a:lstStyle/>
          <a:p>
            <a:endParaRPr lang="en-US"/>
          </a:p>
        </p:txBody>
      </p:sp>
      <p:sp>
        <p:nvSpPr>
          <p:cNvPr id="2" name="Title 1">
            <a:extLst>
              <a:ext uri="{FF2B5EF4-FFF2-40B4-BE49-F238E27FC236}">
                <a16:creationId xmlns:a16="http://schemas.microsoft.com/office/drawing/2014/main" id="{995B0FBA-977A-A944-8775-9ECBCEE46E1A}"/>
              </a:ext>
            </a:extLst>
          </p:cNvPr>
          <p:cNvSpPr>
            <a:spLocks noGrp="1"/>
          </p:cNvSpPr>
          <p:nvPr>
            <p:ph type="title"/>
          </p:nvPr>
        </p:nvSpPr>
        <p:spPr/>
        <p:txBody>
          <a:bodyPr/>
          <a:lstStyle/>
          <a:p>
            <a:r>
              <a:rPr lang="en-GB" dirty="0"/>
              <a:t>Heading</a:t>
            </a:r>
            <a:endParaRPr lang="en-US" dirty="0"/>
          </a:p>
        </p:txBody>
      </p:sp>
    </p:spTree>
    <p:extLst>
      <p:ext uri="{BB962C8B-B14F-4D97-AF65-F5344CB8AC3E}">
        <p14:creationId xmlns:p14="http://schemas.microsoft.com/office/powerpoint/2010/main" val="84606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BDC4BBA0-31A7-D7E1-650A-203C2B463E3D}"/>
              </a:ext>
            </a:extLst>
          </p:cNvPr>
          <p:cNvSpPr>
            <a:spLocks noGrp="1"/>
          </p:cNvSpPr>
          <p:nvPr>
            <p:ph type="body" sz="quarter" idx="21"/>
          </p:nvPr>
        </p:nvSpPr>
        <p:spPr/>
        <p:txBody>
          <a:bodyPr/>
          <a:lstStyle/>
          <a:p>
            <a:r>
              <a:rPr lang="en-US" dirty="0"/>
              <a:t>Subtitle</a:t>
            </a:r>
          </a:p>
        </p:txBody>
      </p:sp>
      <p:sp>
        <p:nvSpPr>
          <p:cNvPr id="14" name="Text Placeholder 13">
            <a:extLst>
              <a:ext uri="{FF2B5EF4-FFF2-40B4-BE49-F238E27FC236}">
                <a16:creationId xmlns:a16="http://schemas.microsoft.com/office/drawing/2014/main" id="{EE06CF36-EAA5-189F-6D61-5857C01BE6CD}"/>
              </a:ext>
            </a:extLst>
          </p:cNvPr>
          <p:cNvSpPr>
            <a:spLocks noGrp="1"/>
          </p:cNvSpPr>
          <p:nvPr>
            <p:ph type="body" sz="quarter" idx="24"/>
          </p:nvPr>
        </p:nvSpPr>
        <p:spPr/>
        <p:txBody>
          <a:bodyPr/>
          <a:lstStyle/>
          <a:p>
            <a:r>
              <a:rPr lang="en-US" dirty="0"/>
              <a:t>Subtitle</a:t>
            </a:r>
          </a:p>
        </p:txBody>
      </p:sp>
      <p:sp>
        <p:nvSpPr>
          <p:cNvPr id="15" name="Text Placeholder 14">
            <a:extLst>
              <a:ext uri="{FF2B5EF4-FFF2-40B4-BE49-F238E27FC236}">
                <a16:creationId xmlns:a16="http://schemas.microsoft.com/office/drawing/2014/main" id="{6881F71F-4A45-5EB4-FBCF-2EBB4943C202}"/>
              </a:ext>
            </a:extLst>
          </p:cNvPr>
          <p:cNvSpPr>
            <a:spLocks noGrp="1"/>
          </p:cNvSpPr>
          <p:nvPr>
            <p:ph type="body" sz="quarter" idx="26"/>
          </p:nvPr>
        </p:nvSpPr>
        <p:spPr/>
        <p:txBody>
          <a:bodyPr/>
          <a:lstStyle/>
          <a:p>
            <a:r>
              <a:rPr lang="en-US" dirty="0"/>
              <a:t>Subtitle</a:t>
            </a:r>
          </a:p>
        </p:txBody>
      </p:sp>
      <p:sp>
        <p:nvSpPr>
          <p:cNvPr id="12" name="Text Placeholder 11">
            <a:extLst>
              <a:ext uri="{FF2B5EF4-FFF2-40B4-BE49-F238E27FC236}">
                <a16:creationId xmlns:a16="http://schemas.microsoft.com/office/drawing/2014/main" id="{6AA874AD-8EAB-1464-D5CF-AC43C1A5AAB4}"/>
              </a:ext>
            </a:extLst>
          </p:cNvPr>
          <p:cNvSpPr>
            <a:spLocks noGrp="1"/>
          </p:cNvSpPr>
          <p:nvPr>
            <p:ph type="body" sz="quarter" idx="15"/>
          </p:nvPr>
        </p:nvSpPr>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endParaRPr lang="en-US" dirty="0"/>
          </a:p>
        </p:txBody>
      </p:sp>
      <p:sp>
        <p:nvSpPr>
          <p:cNvPr id="16" name="Text Placeholder 15">
            <a:extLst>
              <a:ext uri="{FF2B5EF4-FFF2-40B4-BE49-F238E27FC236}">
                <a16:creationId xmlns:a16="http://schemas.microsoft.com/office/drawing/2014/main" id="{6E25A14D-C422-5B39-512F-56A4A7F2F4B3}"/>
              </a:ext>
            </a:extLst>
          </p:cNvPr>
          <p:cNvSpPr>
            <a:spLocks noGrp="1"/>
          </p:cNvSpPr>
          <p:nvPr>
            <p:ph type="body" sz="quarter" idx="28"/>
          </p:nvPr>
        </p:nvSpPr>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endParaRPr lang="en-US" dirty="0"/>
          </a:p>
        </p:txBody>
      </p:sp>
      <p:sp>
        <p:nvSpPr>
          <p:cNvPr id="17" name="Text Placeholder 16">
            <a:extLst>
              <a:ext uri="{FF2B5EF4-FFF2-40B4-BE49-F238E27FC236}">
                <a16:creationId xmlns:a16="http://schemas.microsoft.com/office/drawing/2014/main" id="{5965A74A-A65D-BAB1-950A-82987256EE54}"/>
              </a:ext>
            </a:extLst>
          </p:cNvPr>
          <p:cNvSpPr>
            <a:spLocks noGrp="1"/>
          </p:cNvSpPr>
          <p:nvPr>
            <p:ph type="body" sz="quarter" idx="29"/>
          </p:nvPr>
        </p:nvSpPr>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endParaRPr lang="en-US" dirty="0"/>
          </a:p>
        </p:txBody>
      </p:sp>
      <p:sp>
        <p:nvSpPr>
          <p:cNvPr id="10" name="Title 9">
            <a:extLst>
              <a:ext uri="{FF2B5EF4-FFF2-40B4-BE49-F238E27FC236}">
                <a16:creationId xmlns:a16="http://schemas.microsoft.com/office/drawing/2014/main" id="{F6B79E30-E21E-2E41-9C9F-1A222ED198BE}"/>
              </a:ext>
            </a:extLst>
          </p:cNvPr>
          <p:cNvSpPr>
            <a:spLocks noGrp="1"/>
          </p:cNvSpPr>
          <p:nvPr>
            <p:ph type="title"/>
          </p:nvPr>
        </p:nvSpPr>
        <p:spPr/>
        <p:txBody>
          <a:bodyPr/>
          <a:lstStyle/>
          <a:p>
            <a:r>
              <a:rPr lang="en-US" dirty="0"/>
              <a:t>Heading</a:t>
            </a:r>
          </a:p>
        </p:txBody>
      </p:sp>
      <p:sp>
        <p:nvSpPr>
          <p:cNvPr id="3" name="Text Placeholder 2">
            <a:extLst>
              <a:ext uri="{FF2B5EF4-FFF2-40B4-BE49-F238E27FC236}">
                <a16:creationId xmlns:a16="http://schemas.microsoft.com/office/drawing/2014/main" id="{7D1C86F3-2952-BF81-765D-F4224891D9B4}"/>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56329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BDC4BBA0-31A7-D7E1-650A-203C2B463E3D}"/>
              </a:ext>
            </a:extLst>
          </p:cNvPr>
          <p:cNvSpPr>
            <a:spLocks noGrp="1"/>
          </p:cNvSpPr>
          <p:nvPr>
            <p:ph type="body" sz="quarter" idx="21"/>
          </p:nvPr>
        </p:nvSpPr>
        <p:spPr/>
        <p:txBody>
          <a:bodyPr/>
          <a:lstStyle/>
          <a:p>
            <a:r>
              <a:rPr lang="en-US" dirty="0"/>
              <a:t>Subtitle</a:t>
            </a:r>
          </a:p>
        </p:txBody>
      </p:sp>
      <p:sp>
        <p:nvSpPr>
          <p:cNvPr id="14" name="Text Placeholder 13">
            <a:extLst>
              <a:ext uri="{FF2B5EF4-FFF2-40B4-BE49-F238E27FC236}">
                <a16:creationId xmlns:a16="http://schemas.microsoft.com/office/drawing/2014/main" id="{EE06CF36-EAA5-189F-6D61-5857C01BE6CD}"/>
              </a:ext>
            </a:extLst>
          </p:cNvPr>
          <p:cNvSpPr>
            <a:spLocks noGrp="1"/>
          </p:cNvSpPr>
          <p:nvPr>
            <p:ph type="body" sz="quarter" idx="24"/>
          </p:nvPr>
        </p:nvSpPr>
        <p:spPr/>
        <p:txBody>
          <a:bodyPr/>
          <a:lstStyle/>
          <a:p>
            <a:r>
              <a:rPr lang="en-US" dirty="0"/>
              <a:t>Subtitle</a:t>
            </a:r>
          </a:p>
        </p:txBody>
      </p:sp>
      <p:sp>
        <p:nvSpPr>
          <p:cNvPr id="15" name="Text Placeholder 14">
            <a:extLst>
              <a:ext uri="{FF2B5EF4-FFF2-40B4-BE49-F238E27FC236}">
                <a16:creationId xmlns:a16="http://schemas.microsoft.com/office/drawing/2014/main" id="{6881F71F-4A45-5EB4-FBCF-2EBB4943C202}"/>
              </a:ext>
            </a:extLst>
          </p:cNvPr>
          <p:cNvSpPr>
            <a:spLocks noGrp="1"/>
          </p:cNvSpPr>
          <p:nvPr>
            <p:ph type="body" sz="quarter" idx="26"/>
          </p:nvPr>
        </p:nvSpPr>
        <p:spPr/>
        <p:txBody>
          <a:bodyPr/>
          <a:lstStyle/>
          <a:p>
            <a:r>
              <a:rPr lang="en-US" dirty="0"/>
              <a:t>Subtitle</a:t>
            </a:r>
          </a:p>
        </p:txBody>
      </p:sp>
      <p:sp>
        <p:nvSpPr>
          <p:cNvPr id="12" name="Text Placeholder 11">
            <a:extLst>
              <a:ext uri="{FF2B5EF4-FFF2-40B4-BE49-F238E27FC236}">
                <a16:creationId xmlns:a16="http://schemas.microsoft.com/office/drawing/2014/main" id="{6AA874AD-8EAB-1464-D5CF-AC43C1A5AAB4}"/>
              </a:ext>
            </a:extLst>
          </p:cNvPr>
          <p:cNvSpPr>
            <a:spLocks noGrp="1"/>
          </p:cNvSpPr>
          <p:nvPr>
            <p:ph type="body" sz="quarter" idx="15"/>
          </p:nvPr>
        </p:nvSpPr>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endParaRPr lang="en-US" dirty="0"/>
          </a:p>
        </p:txBody>
      </p:sp>
      <p:sp>
        <p:nvSpPr>
          <p:cNvPr id="16" name="Text Placeholder 15">
            <a:extLst>
              <a:ext uri="{FF2B5EF4-FFF2-40B4-BE49-F238E27FC236}">
                <a16:creationId xmlns:a16="http://schemas.microsoft.com/office/drawing/2014/main" id="{6E25A14D-C422-5B39-512F-56A4A7F2F4B3}"/>
              </a:ext>
            </a:extLst>
          </p:cNvPr>
          <p:cNvSpPr>
            <a:spLocks noGrp="1"/>
          </p:cNvSpPr>
          <p:nvPr>
            <p:ph type="body" sz="quarter" idx="28"/>
          </p:nvPr>
        </p:nvSpPr>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endParaRPr lang="en-US" dirty="0"/>
          </a:p>
        </p:txBody>
      </p:sp>
      <p:sp>
        <p:nvSpPr>
          <p:cNvPr id="17" name="Text Placeholder 16">
            <a:extLst>
              <a:ext uri="{FF2B5EF4-FFF2-40B4-BE49-F238E27FC236}">
                <a16:creationId xmlns:a16="http://schemas.microsoft.com/office/drawing/2014/main" id="{5965A74A-A65D-BAB1-950A-82987256EE54}"/>
              </a:ext>
            </a:extLst>
          </p:cNvPr>
          <p:cNvSpPr>
            <a:spLocks noGrp="1"/>
          </p:cNvSpPr>
          <p:nvPr>
            <p:ph type="body" sz="quarter" idx="29"/>
          </p:nvPr>
        </p:nvSpPr>
        <p:spPr/>
        <p:txBody>
          <a:bodyPr/>
          <a:lstStyle/>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 et dolore. 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 </a:t>
            </a:r>
            <a:r>
              <a:rPr lang="en-GB" dirty="0" err="1"/>
              <a:t>sed</a:t>
            </a:r>
            <a:r>
              <a:rPr lang="en-GB" dirty="0"/>
              <a:t> do </a:t>
            </a:r>
            <a:r>
              <a:rPr lang="en-GB" dirty="0" err="1"/>
              <a:t>eiusmod</a:t>
            </a:r>
            <a:r>
              <a:rPr lang="en-GB" dirty="0"/>
              <a:t> </a:t>
            </a:r>
            <a:r>
              <a:rPr lang="en-GB" dirty="0" err="1"/>
              <a:t>tempor</a:t>
            </a:r>
            <a:r>
              <a:rPr lang="en-GB" dirty="0"/>
              <a:t> </a:t>
            </a:r>
            <a:r>
              <a:rPr lang="en-GB" dirty="0" err="1"/>
              <a:t>incididunt</a:t>
            </a:r>
            <a:r>
              <a:rPr lang="en-GB" dirty="0"/>
              <a:t> </a:t>
            </a:r>
            <a:r>
              <a:rPr lang="en-GB" dirty="0" err="1"/>
              <a:t>ut</a:t>
            </a:r>
            <a:r>
              <a:rPr lang="en-GB" dirty="0"/>
              <a:t> labore.</a:t>
            </a:r>
          </a:p>
          <a:p>
            <a:endParaRPr lang="en-US" dirty="0"/>
          </a:p>
        </p:txBody>
      </p:sp>
      <p:sp>
        <p:nvSpPr>
          <p:cNvPr id="10" name="Title 9">
            <a:extLst>
              <a:ext uri="{FF2B5EF4-FFF2-40B4-BE49-F238E27FC236}">
                <a16:creationId xmlns:a16="http://schemas.microsoft.com/office/drawing/2014/main" id="{F6B79E30-E21E-2E41-9C9F-1A222ED198BE}"/>
              </a:ext>
            </a:extLst>
          </p:cNvPr>
          <p:cNvSpPr>
            <a:spLocks noGrp="1"/>
          </p:cNvSpPr>
          <p:nvPr>
            <p:ph type="title"/>
          </p:nvPr>
        </p:nvSpPr>
        <p:spPr/>
        <p:txBody>
          <a:bodyPr/>
          <a:lstStyle/>
          <a:p>
            <a:r>
              <a:rPr lang="en-US" dirty="0"/>
              <a:t>Heading</a:t>
            </a:r>
          </a:p>
        </p:txBody>
      </p:sp>
      <p:sp>
        <p:nvSpPr>
          <p:cNvPr id="3" name="Text Placeholder 2">
            <a:extLst>
              <a:ext uri="{FF2B5EF4-FFF2-40B4-BE49-F238E27FC236}">
                <a16:creationId xmlns:a16="http://schemas.microsoft.com/office/drawing/2014/main" id="{65C3B157-5B24-46D3-CFC3-A116B86A169F}"/>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165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66A11DE-B53C-3F5A-66E1-1DD9287A2768}"/>
              </a:ext>
            </a:extLst>
          </p:cNvPr>
          <p:cNvSpPr>
            <a:spLocks noGrp="1"/>
          </p:cNvSpPr>
          <p:nvPr>
            <p:ph type="pic" sz="quarter" idx="10"/>
          </p:nvPr>
        </p:nvSpPr>
        <p:spPr/>
        <p:txBody>
          <a:bodyPr/>
          <a:lstStyle/>
          <a:p>
            <a:endParaRPr lang="en-US"/>
          </a:p>
        </p:txBody>
      </p:sp>
      <p:sp>
        <p:nvSpPr>
          <p:cNvPr id="12" name="Text Placeholder 11">
            <a:extLst>
              <a:ext uri="{FF2B5EF4-FFF2-40B4-BE49-F238E27FC236}">
                <a16:creationId xmlns:a16="http://schemas.microsoft.com/office/drawing/2014/main" id="{4B16CB36-F87F-6CE3-9448-02089394AB60}"/>
              </a:ext>
            </a:extLst>
          </p:cNvPr>
          <p:cNvSpPr>
            <a:spLocks noGrp="1"/>
          </p:cNvSpPr>
          <p:nvPr>
            <p:ph type="body" sz="quarter" idx="11"/>
          </p:nvPr>
        </p:nvSpPr>
        <p:spPr/>
        <p:txBody>
          <a:bodyPr/>
          <a:lstStyle/>
          <a:p>
            <a:r>
              <a:rPr lang="en-US" dirty="0"/>
              <a:t>Photo caption</a:t>
            </a:r>
          </a:p>
        </p:txBody>
      </p:sp>
      <p:sp>
        <p:nvSpPr>
          <p:cNvPr id="10" name="Title 9">
            <a:extLst>
              <a:ext uri="{FF2B5EF4-FFF2-40B4-BE49-F238E27FC236}">
                <a16:creationId xmlns:a16="http://schemas.microsoft.com/office/drawing/2014/main" id="{D3432789-B6CD-526E-0F08-A14F6461CD7C}"/>
              </a:ext>
            </a:extLst>
          </p:cNvPr>
          <p:cNvSpPr>
            <a:spLocks noGrp="1"/>
          </p:cNvSpPr>
          <p:nvPr>
            <p:ph type="title"/>
          </p:nvPr>
        </p:nvSpPr>
        <p:spPr/>
        <p:txBody>
          <a:bodyPr/>
          <a:lstStyle/>
          <a:p>
            <a:r>
              <a:rPr lang="en-US" dirty="0"/>
              <a:t>Heading</a:t>
            </a:r>
          </a:p>
        </p:txBody>
      </p:sp>
      <p:sp>
        <p:nvSpPr>
          <p:cNvPr id="4" name="Text Placeholder 3">
            <a:extLst>
              <a:ext uri="{FF2B5EF4-FFF2-40B4-BE49-F238E27FC236}">
                <a16:creationId xmlns:a16="http://schemas.microsoft.com/office/drawing/2014/main" id="{AD6D825D-64B2-5577-FBF7-A71C4719B05E}"/>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46761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3F8874D-6AF4-35D9-CC3F-D9B6B138F903}"/>
              </a:ext>
            </a:extLst>
          </p:cNvPr>
          <p:cNvSpPr>
            <a:spLocks noGrp="1"/>
          </p:cNvSpPr>
          <p:nvPr>
            <p:ph type="pic" sz="quarter" idx="10"/>
          </p:nvPr>
        </p:nvSpPr>
        <p:spPr/>
        <p:txBody>
          <a:bodyPr/>
          <a:lstStyle/>
          <a:p>
            <a:endParaRPr lang="en-US"/>
          </a:p>
        </p:txBody>
      </p:sp>
      <p:sp>
        <p:nvSpPr>
          <p:cNvPr id="6" name="Title 5">
            <a:extLst>
              <a:ext uri="{FF2B5EF4-FFF2-40B4-BE49-F238E27FC236}">
                <a16:creationId xmlns:a16="http://schemas.microsoft.com/office/drawing/2014/main" id="{D43C1650-3625-BA5F-6A52-05F6C3DC1278}"/>
              </a:ext>
            </a:extLst>
          </p:cNvPr>
          <p:cNvSpPr>
            <a:spLocks noGrp="1"/>
          </p:cNvSpPr>
          <p:nvPr>
            <p:ph type="title"/>
          </p:nvPr>
        </p:nvSpPr>
        <p:spPr/>
        <p:txBody>
          <a:bodyPr/>
          <a:lstStyle/>
          <a:p>
            <a:r>
              <a:rPr lang="en-US" dirty="0"/>
              <a:t>Heading</a:t>
            </a:r>
          </a:p>
        </p:txBody>
      </p:sp>
      <p:sp>
        <p:nvSpPr>
          <p:cNvPr id="4" name="Text Placeholder 3">
            <a:extLst>
              <a:ext uri="{FF2B5EF4-FFF2-40B4-BE49-F238E27FC236}">
                <a16:creationId xmlns:a16="http://schemas.microsoft.com/office/drawing/2014/main" id="{CBA731FD-29A8-117B-067C-A8F561E43DF8}"/>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4045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BBAE5E-99F0-53D4-B493-E9B293C5D296}"/>
              </a:ext>
            </a:extLst>
          </p:cNvPr>
          <p:cNvSpPr>
            <a:spLocks noGrp="1"/>
          </p:cNvSpPr>
          <p:nvPr>
            <p:ph type="ctrTitle"/>
          </p:nvPr>
        </p:nvSpPr>
        <p:spPr/>
        <p:txBody>
          <a:bodyPr/>
          <a:lstStyle/>
          <a:p>
            <a:r>
              <a:rPr lang="en-US" dirty="0"/>
              <a:t>Slide copy goes here</a:t>
            </a:r>
          </a:p>
        </p:txBody>
      </p:sp>
      <p:sp>
        <p:nvSpPr>
          <p:cNvPr id="6" name="Picture Placeholder 5">
            <a:extLst>
              <a:ext uri="{FF2B5EF4-FFF2-40B4-BE49-F238E27FC236}">
                <a16:creationId xmlns:a16="http://schemas.microsoft.com/office/drawing/2014/main" id="{1205CB76-E568-40A5-AEA5-0284917C205C}"/>
              </a:ext>
            </a:extLst>
          </p:cNvPr>
          <p:cNvSpPr>
            <a:spLocks noGrp="1"/>
          </p:cNvSpPr>
          <p:nvPr>
            <p:ph type="pic" sz="quarter" idx="10"/>
          </p:nvPr>
        </p:nvSpPr>
        <p:spPr/>
        <p:txBody>
          <a:bodyPr/>
          <a:lstStyle/>
          <a:p>
            <a:endParaRPr lang="en-US"/>
          </a:p>
        </p:txBody>
      </p:sp>
    </p:spTree>
    <p:extLst>
      <p:ext uri="{BB962C8B-B14F-4D97-AF65-F5344CB8AC3E}">
        <p14:creationId xmlns:p14="http://schemas.microsoft.com/office/powerpoint/2010/main" val="18060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Placeholder 37">
            <a:extLst>
              <a:ext uri="{FF2B5EF4-FFF2-40B4-BE49-F238E27FC236}">
                <a16:creationId xmlns:a16="http://schemas.microsoft.com/office/drawing/2014/main" id="{448DDBF5-F934-DA4B-B88C-B132714B6C16}"/>
              </a:ext>
            </a:extLst>
          </p:cNvPr>
          <p:cNvGraphicFramePr>
            <a:graphicFrameLocks noGrp="1"/>
          </p:cNvGraphicFramePr>
          <p:nvPr>
            <p:ph type="chart" sz="quarter" idx="10"/>
            <p:extLst>
              <p:ext uri="{D42A27DB-BD31-4B8C-83A1-F6EECF244321}">
                <p14:modId xmlns:p14="http://schemas.microsoft.com/office/powerpoint/2010/main" val="1340320035"/>
              </p:ext>
            </p:extLst>
          </p:nvPr>
        </p:nvGraphicFramePr>
        <p:xfrm>
          <a:off x="6096001" y="431800"/>
          <a:ext cx="5486400" cy="570230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a:prstGeom prst="rect">
            <a:avLst/>
          </a:prstGeom>
        </p:spPr>
        <p:txBody>
          <a:bodyPr/>
          <a:lstStyle/>
          <a:p>
            <a:r>
              <a:rPr lang="en-GB" dirty="0"/>
              <a:t>Heading</a:t>
            </a:r>
            <a:endParaRPr lang="en-US" dirty="0"/>
          </a:p>
        </p:txBody>
      </p:sp>
    </p:spTree>
    <p:extLst>
      <p:ext uri="{BB962C8B-B14F-4D97-AF65-F5344CB8AC3E}">
        <p14:creationId xmlns:p14="http://schemas.microsoft.com/office/powerpoint/2010/main" val="138539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C73332-40DC-FA03-31DB-B702D08BA65F}"/>
              </a:ext>
            </a:extLst>
          </p:cNvPr>
          <p:cNvSpPr>
            <a:spLocks noGrp="1"/>
          </p:cNvSpPr>
          <p:nvPr>
            <p:ph type="body" sz="quarter" idx="15"/>
          </p:nvPr>
        </p:nvSpPr>
        <p:spPr/>
        <p:txBody>
          <a:bodyPr/>
          <a:lstStyle/>
          <a:p>
            <a:r>
              <a:rPr lang="en-US" sz="1600" dirty="0"/>
              <a:t>Cisco's purpose is to power an inclusive future for all. We deliver on our purpose by fostering an inclusive and diverse culture in which employees can be their whole selves while building new skills, exploring areas of interest and becoming catalysts for social change.</a:t>
            </a:r>
          </a:p>
          <a:p>
            <a:r>
              <a:rPr lang="en-US" sz="1600" dirty="0"/>
              <a:t>To this end, Cisco Brand and your internal creative agency, The Hatch, are partnering with some of the leading minds in design and accessibility to create a set of accessibility standards for all of Cisco's Brand assets and tools. We are in the beginning stages of this development and ask that you come along on this journey with us.</a:t>
            </a:r>
          </a:p>
          <a:p>
            <a:r>
              <a:rPr lang="en-US" sz="1600" dirty="0"/>
              <a:t>Be on the lookout over the coming quarters as we release improved guides, tools and templates that comply with our recommended standards for both online and offline assets.</a:t>
            </a:r>
          </a:p>
        </p:txBody>
      </p:sp>
      <p:sp>
        <p:nvSpPr>
          <p:cNvPr id="4" name="Title 3">
            <a:extLst>
              <a:ext uri="{FF2B5EF4-FFF2-40B4-BE49-F238E27FC236}">
                <a16:creationId xmlns:a16="http://schemas.microsoft.com/office/drawing/2014/main" id="{25D3F298-0CAB-7641-9112-9CBFF7179C82}"/>
              </a:ext>
            </a:extLst>
          </p:cNvPr>
          <p:cNvSpPr>
            <a:spLocks noGrp="1"/>
          </p:cNvSpPr>
          <p:nvPr>
            <p:ph type="title"/>
          </p:nvPr>
        </p:nvSpPr>
        <p:spPr>
          <a:xfrm>
            <a:off x="609602" y="2594610"/>
            <a:ext cx="4594524" cy="1668780"/>
          </a:xfrm>
        </p:spPr>
        <p:txBody>
          <a:bodyPr/>
          <a:lstStyle/>
          <a:p>
            <a:r>
              <a:rPr lang="en-US" dirty="0"/>
              <a:t>Ensuring our brand is accessible for all</a:t>
            </a:r>
          </a:p>
        </p:txBody>
      </p:sp>
    </p:spTree>
    <p:extLst>
      <p:ext uri="{BB962C8B-B14F-4D97-AF65-F5344CB8AC3E}">
        <p14:creationId xmlns:p14="http://schemas.microsoft.com/office/powerpoint/2010/main" val="4195314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GB" dirty="0"/>
              <a:t>Heading</a:t>
            </a:r>
            <a:endParaRPr lang="en-US" dirty="0"/>
          </a:p>
        </p:txBody>
      </p:sp>
      <p:grpSp>
        <p:nvGrpSpPr>
          <p:cNvPr id="7" name="Group 6">
            <a:extLst>
              <a:ext uri="{FF2B5EF4-FFF2-40B4-BE49-F238E27FC236}">
                <a16:creationId xmlns:a16="http://schemas.microsoft.com/office/drawing/2014/main" id="{8FF4FD70-EE1F-ED4F-AFD9-CAE7C7660A12}"/>
              </a:ext>
            </a:extLst>
          </p:cNvPr>
          <p:cNvGrpSpPr/>
          <p:nvPr/>
        </p:nvGrpSpPr>
        <p:grpSpPr>
          <a:xfrm>
            <a:off x="6893190" y="657983"/>
            <a:ext cx="3895515" cy="3990220"/>
            <a:chOff x="800894" y="1049269"/>
            <a:chExt cx="3471862" cy="3556267"/>
          </a:xfrm>
        </p:grpSpPr>
        <p:sp>
          <p:nvSpPr>
            <p:cNvPr id="8" name="AutoShape 3">
              <a:extLst>
                <a:ext uri="{FF2B5EF4-FFF2-40B4-BE49-F238E27FC236}">
                  <a16:creationId xmlns:a16="http://schemas.microsoft.com/office/drawing/2014/main" id="{8154FB10-27DF-394E-A735-1B042E7CD14F}"/>
                </a:ext>
              </a:extLst>
            </p:cNvPr>
            <p:cNvSpPr>
              <a:spLocks noChangeAspect="1" noChangeArrowheads="1" noTextEdit="1"/>
            </p:cNvSpPr>
            <p:nvPr/>
          </p:nvSpPr>
          <p:spPr bwMode="auto">
            <a:xfrm>
              <a:off x="800894" y="1136848"/>
              <a:ext cx="3471862"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1902D5C7-6373-F147-AD8E-62620694CB9D}"/>
                </a:ext>
              </a:extLst>
            </p:cNvPr>
            <p:cNvSpPr>
              <a:spLocks/>
            </p:cNvSpPr>
            <p:nvPr/>
          </p:nvSpPr>
          <p:spPr bwMode="auto">
            <a:xfrm>
              <a:off x="802481" y="1135261"/>
              <a:ext cx="3470275" cy="3470275"/>
            </a:xfrm>
            <a:custGeom>
              <a:avLst/>
              <a:gdLst>
                <a:gd name="T0" fmla="*/ 1377 w 2753"/>
                <a:gd name="T1" fmla="*/ 2753 h 2753"/>
                <a:gd name="T2" fmla="*/ 841 w 2753"/>
                <a:gd name="T3" fmla="*/ 2645 h 2753"/>
                <a:gd name="T4" fmla="*/ 403 w 2753"/>
                <a:gd name="T5" fmla="*/ 2350 h 2753"/>
                <a:gd name="T6" fmla="*/ 108 w 2753"/>
                <a:gd name="T7" fmla="*/ 1913 h 2753"/>
                <a:gd name="T8" fmla="*/ 0 w 2753"/>
                <a:gd name="T9" fmla="*/ 1377 h 2753"/>
                <a:gd name="T10" fmla="*/ 108 w 2753"/>
                <a:gd name="T11" fmla="*/ 841 h 2753"/>
                <a:gd name="T12" fmla="*/ 403 w 2753"/>
                <a:gd name="T13" fmla="*/ 404 h 2753"/>
                <a:gd name="T14" fmla="*/ 841 w 2753"/>
                <a:gd name="T15" fmla="*/ 109 h 2753"/>
                <a:gd name="T16" fmla="*/ 1377 w 2753"/>
                <a:gd name="T17" fmla="*/ 0 h 2753"/>
                <a:gd name="T18" fmla="*/ 1453 w 2753"/>
                <a:gd name="T19" fmla="*/ 76 h 2753"/>
                <a:gd name="T20" fmla="*/ 1377 w 2753"/>
                <a:gd name="T21" fmla="*/ 152 h 2753"/>
                <a:gd name="T22" fmla="*/ 152 w 2753"/>
                <a:gd name="T23" fmla="*/ 1377 h 2753"/>
                <a:gd name="T24" fmla="*/ 1377 w 2753"/>
                <a:gd name="T25" fmla="*/ 2601 h 2753"/>
                <a:gd name="T26" fmla="*/ 2601 w 2753"/>
                <a:gd name="T27" fmla="*/ 1377 h 2753"/>
                <a:gd name="T28" fmla="*/ 2677 w 2753"/>
                <a:gd name="T29" fmla="*/ 1301 h 2753"/>
                <a:gd name="T30" fmla="*/ 2753 w 2753"/>
                <a:gd name="T31" fmla="*/ 1377 h 2753"/>
                <a:gd name="T32" fmla="*/ 2645 w 2753"/>
                <a:gd name="T33" fmla="*/ 1913 h 2753"/>
                <a:gd name="T34" fmla="*/ 2350 w 2753"/>
                <a:gd name="T35" fmla="*/ 2350 h 2753"/>
                <a:gd name="T36" fmla="*/ 1912 w 2753"/>
                <a:gd name="T37" fmla="*/ 2645 h 2753"/>
                <a:gd name="T38" fmla="*/ 1377 w 2753"/>
                <a:gd name="T39" fmla="*/ 2753 h 2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53" h="2753">
                  <a:moveTo>
                    <a:pt x="1377" y="2753"/>
                  </a:moveTo>
                  <a:cubicBezTo>
                    <a:pt x="1191" y="2753"/>
                    <a:pt x="1010" y="2717"/>
                    <a:pt x="841" y="2645"/>
                  </a:cubicBezTo>
                  <a:cubicBezTo>
                    <a:pt x="677" y="2576"/>
                    <a:pt x="530" y="2477"/>
                    <a:pt x="403" y="2350"/>
                  </a:cubicBezTo>
                  <a:cubicBezTo>
                    <a:pt x="277" y="2224"/>
                    <a:pt x="178" y="2077"/>
                    <a:pt x="108" y="1913"/>
                  </a:cubicBezTo>
                  <a:cubicBezTo>
                    <a:pt x="36" y="1743"/>
                    <a:pt x="0" y="1563"/>
                    <a:pt x="0" y="1377"/>
                  </a:cubicBezTo>
                  <a:cubicBezTo>
                    <a:pt x="0" y="1191"/>
                    <a:pt x="36" y="1011"/>
                    <a:pt x="108" y="841"/>
                  </a:cubicBezTo>
                  <a:cubicBezTo>
                    <a:pt x="178" y="677"/>
                    <a:pt x="277" y="530"/>
                    <a:pt x="403" y="404"/>
                  </a:cubicBezTo>
                  <a:cubicBezTo>
                    <a:pt x="530" y="277"/>
                    <a:pt x="677" y="178"/>
                    <a:pt x="841" y="109"/>
                  </a:cubicBezTo>
                  <a:cubicBezTo>
                    <a:pt x="1010" y="37"/>
                    <a:pt x="1191" y="0"/>
                    <a:pt x="1377" y="0"/>
                  </a:cubicBezTo>
                  <a:cubicBezTo>
                    <a:pt x="1418" y="0"/>
                    <a:pt x="1453" y="34"/>
                    <a:pt x="1453" y="76"/>
                  </a:cubicBezTo>
                  <a:cubicBezTo>
                    <a:pt x="1453" y="118"/>
                    <a:pt x="1418" y="152"/>
                    <a:pt x="1377" y="152"/>
                  </a:cubicBezTo>
                  <a:cubicBezTo>
                    <a:pt x="701" y="152"/>
                    <a:pt x="152" y="702"/>
                    <a:pt x="152" y="1377"/>
                  </a:cubicBezTo>
                  <a:cubicBezTo>
                    <a:pt x="152" y="2052"/>
                    <a:pt x="701" y="2601"/>
                    <a:pt x="1377" y="2601"/>
                  </a:cubicBezTo>
                  <a:cubicBezTo>
                    <a:pt x="2052" y="2601"/>
                    <a:pt x="2601" y="2052"/>
                    <a:pt x="2601" y="1377"/>
                  </a:cubicBezTo>
                  <a:cubicBezTo>
                    <a:pt x="2601" y="1335"/>
                    <a:pt x="2635" y="1301"/>
                    <a:pt x="2677" y="1301"/>
                  </a:cubicBezTo>
                  <a:cubicBezTo>
                    <a:pt x="2719" y="1301"/>
                    <a:pt x="2753" y="1335"/>
                    <a:pt x="2753" y="1377"/>
                  </a:cubicBezTo>
                  <a:cubicBezTo>
                    <a:pt x="2753" y="1563"/>
                    <a:pt x="2717" y="1743"/>
                    <a:pt x="2645" y="1913"/>
                  </a:cubicBezTo>
                  <a:cubicBezTo>
                    <a:pt x="2575" y="2077"/>
                    <a:pt x="2476" y="2224"/>
                    <a:pt x="2350" y="2350"/>
                  </a:cubicBezTo>
                  <a:cubicBezTo>
                    <a:pt x="2223" y="2477"/>
                    <a:pt x="2076" y="2576"/>
                    <a:pt x="1912" y="2645"/>
                  </a:cubicBezTo>
                  <a:cubicBezTo>
                    <a:pt x="1743" y="2717"/>
                    <a:pt x="1562" y="2753"/>
                    <a:pt x="1377" y="275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600" dirty="0">
                <a:latin typeface="CiscoSansTT Light" panose="020B0503020201020303" pitchFamily="34" charset="0"/>
                <a:cs typeface="CiscoSansTT Light" panose="020B0503020201020303" pitchFamily="34" charset="0"/>
              </a:endParaRPr>
            </a:p>
          </p:txBody>
        </p:sp>
        <p:sp>
          <p:nvSpPr>
            <p:cNvPr id="10" name="Freeform 9">
              <a:extLst>
                <a:ext uri="{FF2B5EF4-FFF2-40B4-BE49-F238E27FC236}">
                  <a16:creationId xmlns:a16="http://schemas.microsoft.com/office/drawing/2014/main" id="{CBE1AB46-5E25-AF46-84B0-A8A59650FC0E}"/>
                </a:ext>
              </a:extLst>
            </p:cNvPr>
            <p:cNvSpPr>
              <a:spLocks/>
            </p:cNvSpPr>
            <p:nvPr/>
          </p:nvSpPr>
          <p:spPr bwMode="auto">
            <a:xfrm>
              <a:off x="1166018" y="1501973"/>
              <a:ext cx="2665411" cy="2738438"/>
            </a:xfrm>
            <a:custGeom>
              <a:avLst/>
              <a:gdLst>
                <a:gd name="T0" fmla="*/ 1088 w 2114"/>
                <a:gd name="T1" fmla="*/ 2174 h 2174"/>
                <a:gd name="T2" fmla="*/ 568 w 2114"/>
                <a:gd name="T3" fmla="*/ 2042 h 2174"/>
                <a:gd name="T4" fmla="*/ 0 w 2114"/>
                <a:gd name="T5" fmla="*/ 1087 h 2174"/>
                <a:gd name="T6" fmla="*/ 319 w 2114"/>
                <a:gd name="T7" fmla="*/ 318 h 2174"/>
                <a:gd name="T8" fmla="*/ 1088 w 2114"/>
                <a:gd name="T9" fmla="*/ 0 h 2174"/>
                <a:gd name="T10" fmla="*/ 1164 w 2114"/>
                <a:gd name="T11" fmla="*/ 76 h 2174"/>
                <a:gd name="T12" fmla="*/ 1088 w 2114"/>
                <a:gd name="T13" fmla="*/ 152 h 2174"/>
                <a:gd name="T14" fmla="*/ 152 w 2114"/>
                <a:gd name="T15" fmla="*/ 1087 h 2174"/>
                <a:gd name="T16" fmla="*/ 640 w 2114"/>
                <a:gd name="T17" fmla="*/ 1909 h 2174"/>
                <a:gd name="T18" fmla="*/ 1088 w 2114"/>
                <a:gd name="T19" fmla="*/ 2022 h 2174"/>
                <a:gd name="T20" fmla="*/ 1957 w 2114"/>
                <a:gd name="T21" fmla="*/ 1431 h 2174"/>
                <a:gd name="T22" fmla="*/ 2056 w 2114"/>
                <a:gd name="T23" fmla="*/ 1389 h 2174"/>
                <a:gd name="T24" fmla="*/ 2099 w 2114"/>
                <a:gd name="T25" fmla="*/ 1487 h 2174"/>
                <a:gd name="T26" fmla="*/ 1706 w 2114"/>
                <a:gd name="T27" fmla="*/ 1981 h 2174"/>
                <a:gd name="T28" fmla="*/ 1088 w 2114"/>
                <a:gd name="T29"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14" h="2174">
                  <a:moveTo>
                    <a:pt x="1088" y="2174"/>
                  </a:moveTo>
                  <a:cubicBezTo>
                    <a:pt x="906" y="2174"/>
                    <a:pt x="726" y="2128"/>
                    <a:pt x="568" y="2042"/>
                  </a:cubicBezTo>
                  <a:cubicBezTo>
                    <a:pt x="218" y="1851"/>
                    <a:pt x="0" y="1485"/>
                    <a:pt x="0" y="1087"/>
                  </a:cubicBezTo>
                  <a:cubicBezTo>
                    <a:pt x="0" y="796"/>
                    <a:pt x="113" y="523"/>
                    <a:pt x="319" y="318"/>
                  </a:cubicBezTo>
                  <a:cubicBezTo>
                    <a:pt x="524" y="113"/>
                    <a:pt x="797" y="0"/>
                    <a:pt x="1088" y="0"/>
                  </a:cubicBezTo>
                  <a:cubicBezTo>
                    <a:pt x="1129" y="0"/>
                    <a:pt x="1164" y="34"/>
                    <a:pt x="1164" y="76"/>
                  </a:cubicBezTo>
                  <a:cubicBezTo>
                    <a:pt x="1164" y="118"/>
                    <a:pt x="1129" y="152"/>
                    <a:pt x="1088" y="152"/>
                  </a:cubicBezTo>
                  <a:cubicBezTo>
                    <a:pt x="572" y="152"/>
                    <a:pt x="152" y="571"/>
                    <a:pt x="152" y="1087"/>
                  </a:cubicBezTo>
                  <a:cubicBezTo>
                    <a:pt x="152" y="1429"/>
                    <a:pt x="339" y="1744"/>
                    <a:pt x="640" y="1909"/>
                  </a:cubicBezTo>
                  <a:cubicBezTo>
                    <a:pt x="777" y="1983"/>
                    <a:pt x="931" y="2022"/>
                    <a:pt x="1088" y="2022"/>
                  </a:cubicBezTo>
                  <a:cubicBezTo>
                    <a:pt x="1474" y="2022"/>
                    <a:pt x="1815" y="1790"/>
                    <a:pt x="1957" y="1431"/>
                  </a:cubicBezTo>
                  <a:cubicBezTo>
                    <a:pt x="1973" y="1392"/>
                    <a:pt x="2017" y="1373"/>
                    <a:pt x="2056" y="1389"/>
                  </a:cubicBezTo>
                  <a:cubicBezTo>
                    <a:pt x="2095" y="1404"/>
                    <a:pt x="2114" y="1448"/>
                    <a:pt x="2099" y="1487"/>
                  </a:cubicBezTo>
                  <a:cubicBezTo>
                    <a:pt x="2019" y="1687"/>
                    <a:pt x="1883" y="1858"/>
                    <a:pt x="1706" y="1981"/>
                  </a:cubicBezTo>
                  <a:cubicBezTo>
                    <a:pt x="1523" y="2108"/>
                    <a:pt x="1310" y="2174"/>
                    <a:pt x="1088" y="217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600" dirty="0">
                <a:latin typeface="CiscoSansTT Light" panose="020B0503020201020303" pitchFamily="34" charset="0"/>
                <a:cs typeface="CiscoSansTT Light" panose="020B0503020201020303" pitchFamily="34" charset="0"/>
              </a:endParaRPr>
            </a:p>
          </p:txBody>
        </p:sp>
        <p:sp>
          <p:nvSpPr>
            <p:cNvPr id="11" name="Freeform 10">
              <a:extLst>
                <a:ext uri="{FF2B5EF4-FFF2-40B4-BE49-F238E27FC236}">
                  <a16:creationId xmlns:a16="http://schemas.microsoft.com/office/drawing/2014/main" id="{779EAFE3-9DB8-A648-B9F6-7915B3D082EB}"/>
                </a:ext>
              </a:extLst>
            </p:cNvPr>
            <p:cNvSpPr>
              <a:spLocks/>
            </p:cNvSpPr>
            <p:nvPr/>
          </p:nvSpPr>
          <p:spPr bwMode="auto">
            <a:xfrm>
              <a:off x="1532731" y="1865511"/>
              <a:ext cx="1595437" cy="2011363"/>
            </a:xfrm>
            <a:custGeom>
              <a:avLst/>
              <a:gdLst>
                <a:gd name="T0" fmla="*/ 798 w 1266"/>
                <a:gd name="T1" fmla="*/ 1596 h 1596"/>
                <a:gd name="T2" fmla="*/ 0 w 1266"/>
                <a:gd name="T3" fmla="*/ 798 h 1596"/>
                <a:gd name="T4" fmla="*/ 798 w 1266"/>
                <a:gd name="T5" fmla="*/ 0 h 1596"/>
                <a:gd name="T6" fmla="*/ 874 w 1266"/>
                <a:gd name="T7" fmla="*/ 76 h 1596"/>
                <a:gd name="T8" fmla="*/ 798 w 1266"/>
                <a:gd name="T9" fmla="*/ 152 h 1596"/>
                <a:gd name="T10" fmla="*/ 152 w 1266"/>
                <a:gd name="T11" fmla="*/ 798 h 1596"/>
                <a:gd name="T12" fmla="*/ 798 w 1266"/>
                <a:gd name="T13" fmla="*/ 1444 h 1596"/>
                <a:gd name="T14" fmla="*/ 1139 w 1266"/>
                <a:gd name="T15" fmla="*/ 1346 h 1596"/>
                <a:gd name="T16" fmla="*/ 1244 w 1266"/>
                <a:gd name="T17" fmla="*/ 1371 h 1596"/>
                <a:gd name="T18" fmla="*/ 1219 w 1266"/>
                <a:gd name="T19" fmla="*/ 1475 h 1596"/>
                <a:gd name="T20" fmla="*/ 798 w 1266"/>
                <a:gd name="T21" fmla="*/ 1596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6" h="1596">
                  <a:moveTo>
                    <a:pt x="798" y="1596"/>
                  </a:moveTo>
                  <a:cubicBezTo>
                    <a:pt x="358" y="1596"/>
                    <a:pt x="0" y="1238"/>
                    <a:pt x="0" y="798"/>
                  </a:cubicBezTo>
                  <a:cubicBezTo>
                    <a:pt x="0" y="358"/>
                    <a:pt x="358" y="0"/>
                    <a:pt x="798" y="0"/>
                  </a:cubicBezTo>
                  <a:cubicBezTo>
                    <a:pt x="839" y="0"/>
                    <a:pt x="874" y="34"/>
                    <a:pt x="874" y="76"/>
                  </a:cubicBezTo>
                  <a:cubicBezTo>
                    <a:pt x="874" y="118"/>
                    <a:pt x="839" y="152"/>
                    <a:pt x="798" y="152"/>
                  </a:cubicBezTo>
                  <a:cubicBezTo>
                    <a:pt x="441" y="152"/>
                    <a:pt x="152" y="442"/>
                    <a:pt x="152" y="798"/>
                  </a:cubicBezTo>
                  <a:cubicBezTo>
                    <a:pt x="152" y="1154"/>
                    <a:pt x="441" y="1444"/>
                    <a:pt x="798" y="1444"/>
                  </a:cubicBezTo>
                  <a:cubicBezTo>
                    <a:pt x="919" y="1444"/>
                    <a:pt x="1037" y="1410"/>
                    <a:pt x="1139" y="1346"/>
                  </a:cubicBezTo>
                  <a:cubicBezTo>
                    <a:pt x="1175" y="1324"/>
                    <a:pt x="1221" y="1335"/>
                    <a:pt x="1244" y="1371"/>
                  </a:cubicBezTo>
                  <a:cubicBezTo>
                    <a:pt x="1266" y="1406"/>
                    <a:pt x="1255" y="1453"/>
                    <a:pt x="1219" y="1475"/>
                  </a:cubicBezTo>
                  <a:cubicBezTo>
                    <a:pt x="1093" y="1554"/>
                    <a:pt x="947" y="1596"/>
                    <a:pt x="798" y="1596"/>
                  </a:cubicBezTo>
                  <a:close/>
                </a:path>
              </a:pathLst>
            </a:custGeom>
            <a:solidFill>
              <a:srgbClr val="6EBE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600">
                <a:latin typeface="CiscoSansTT Light" panose="020B0503020201020303" pitchFamily="34" charset="0"/>
                <a:cs typeface="CiscoSansTT Light" panose="020B0503020201020303" pitchFamily="34" charset="0"/>
              </a:endParaRPr>
            </a:p>
          </p:txBody>
        </p:sp>
        <p:sp>
          <p:nvSpPr>
            <p:cNvPr id="13" name="Freeform 12">
              <a:extLst>
                <a:ext uri="{FF2B5EF4-FFF2-40B4-BE49-F238E27FC236}">
                  <a16:creationId xmlns:a16="http://schemas.microsoft.com/office/drawing/2014/main" id="{118746EA-7828-1345-B3FA-AA5584A8EBC9}"/>
                </a:ext>
              </a:extLst>
            </p:cNvPr>
            <p:cNvSpPr>
              <a:spLocks/>
            </p:cNvSpPr>
            <p:nvPr/>
          </p:nvSpPr>
          <p:spPr bwMode="auto">
            <a:xfrm>
              <a:off x="1878806" y="2213173"/>
              <a:ext cx="755650" cy="1316038"/>
            </a:xfrm>
            <a:custGeom>
              <a:avLst/>
              <a:gdLst>
                <a:gd name="T0" fmla="*/ 523 w 599"/>
                <a:gd name="T1" fmla="*/ 1044 h 1044"/>
                <a:gd name="T2" fmla="*/ 0 w 599"/>
                <a:gd name="T3" fmla="*/ 522 h 1044"/>
                <a:gd name="T4" fmla="*/ 523 w 599"/>
                <a:gd name="T5" fmla="*/ 0 h 1044"/>
                <a:gd name="T6" fmla="*/ 599 w 599"/>
                <a:gd name="T7" fmla="*/ 76 h 1044"/>
                <a:gd name="T8" fmla="*/ 523 w 599"/>
                <a:gd name="T9" fmla="*/ 152 h 1044"/>
                <a:gd name="T10" fmla="*/ 152 w 599"/>
                <a:gd name="T11" fmla="*/ 522 h 1044"/>
                <a:gd name="T12" fmla="*/ 523 w 599"/>
                <a:gd name="T13" fmla="*/ 892 h 1044"/>
                <a:gd name="T14" fmla="*/ 599 w 599"/>
                <a:gd name="T15" fmla="*/ 968 h 1044"/>
                <a:gd name="T16" fmla="*/ 523 w 599"/>
                <a:gd name="T17" fmla="*/ 1044 h 1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9" h="1044">
                  <a:moveTo>
                    <a:pt x="523" y="1044"/>
                  </a:moveTo>
                  <a:cubicBezTo>
                    <a:pt x="235" y="1044"/>
                    <a:pt x="0" y="810"/>
                    <a:pt x="0" y="522"/>
                  </a:cubicBezTo>
                  <a:cubicBezTo>
                    <a:pt x="0" y="234"/>
                    <a:pt x="235" y="0"/>
                    <a:pt x="523" y="0"/>
                  </a:cubicBezTo>
                  <a:cubicBezTo>
                    <a:pt x="564" y="0"/>
                    <a:pt x="599" y="34"/>
                    <a:pt x="599" y="76"/>
                  </a:cubicBezTo>
                  <a:cubicBezTo>
                    <a:pt x="599" y="118"/>
                    <a:pt x="564" y="152"/>
                    <a:pt x="523" y="152"/>
                  </a:cubicBezTo>
                  <a:cubicBezTo>
                    <a:pt x="318" y="152"/>
                    <a:pt x="152" y="318"/>
                    <a:pt x="152" y="522"/>
                  </a:cubicBezTo>
                  <a:cubicBezTo>
                    <a:pt x="152" y="726"/>
                    <a:pt x="318" y="892"/>
                    <a:pt x="523" y="892"/>
                  </a:cubicBezTo>
                  <a:cubicBezTo>
                    <a:pt x="564" y="892"/>
                    <a:pt x="599" y="926"/>
                    <a:pt x="599" y="968"/>
                  </a:cubicBezTo>
                  <a:cubicBezTo>
                    <a:pt x="599" y="1010"/>
                    <a:pt x="564" y="1044"/>
                    <a:pt x="523" y="1044"/>
                  </a:cubicBezTo>
                  <a:close/>
                </a:path>
              </a:pathLst>
            </a:custGeom>
            <a:solidFill>
              <a:srgbClr val="FBAB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1600">
                <a:latin typeface="CiscoSansTT Light" panose="020B0503020201020303" pitchFamily="34" charset="0"/>
                <a:cs typeface="CiscoSansTT Light" panose="020B0503020201020303" pitchFamily="34" charset="0"/>
              </a:endParaRPr>
            </a:p>
          </p:txBody>
        </p:sp>
        <p:sp>
          <p:nvSpPr>
            <p:cNvPr id="14" name="TextBox 13">
              <a:extLst>
                <a:ext uri="{FF2B5EF4-FFF2-40B4-BE49-F238E27FC236}">
                  <a16:creationId xmlns:a16="http://schemas.microsoft.com/office/drawing/2014/main" id="{FDB8B32B-399A-314F-890D-9DD1E20983CC}"/>
                </a:ext>
              </a:extLst>
            </p:cNvPr>
            <p:cNvSpPr txBox="1"/>
            <p:nvPr/>
          </p:nvSpPr>
          <p:spPr>
            <a:xfrm>
              <a:off x="2680811" y="1049269"/>
              <a:ext cx="536037" cy="301735"/>
            </a:xfrm>
            <a:prstGeom prst="rect">
              <a:avLst/>
            </a:prstGeom>
            <a:noFill/>
          </p:spPr>
          <p:txBody>
            <a:bodyPr wrap="none" rtlCol="0">
              <a:spAutoFit/>
            </a:bodyPr>
            <a:lstStyle/>
            <a:p>
              <a:r>
                <a:rPr lang="en-US" sz="1600" dirty="0">
                  <a:latin typeface="CiscoSansTT ExtraLight" panose="020B0303020201020303" pitchFamily="34" charset="0"/>
                  <a:cs typeface="CiscoSansTT ExtraLight" panose="020B0303020201020303" pitchFamily="34" charset="0"/>
                </a:rPr>
                <a:t>75%</a:t>
              </a:r>
            </a:p>
          </p:txBody>
        </p:sp>
        <p:sp>
          <p:nvSpPr>
            <p:cNvPr id="15" name="TextBox 14">
              <a:extLst>
                <a:ext uri="{FF2B5EF4-FFF2-40B4-BE49-F238E27FC236}">
                  <a16:creationId xmlns:a16="http://schemas.microsoft.com/office/drawing/2014/main" id="{26484AE8-C681-8947-9B7C-01B6B615D08B}"/>
                </a:ext>
              </a:extLst>
            </p:cNvPr>
            <p:cNvSpPr txBox="1"/>
            <p:nvPr/>
          </p:nvSpPr>
          <p:spPr>
            <a:xfrm>
              <a:off x="2680811" y="1418709"/>
              <a:ext cx="536037" cy="301735"/>
            </a:xfrm>
            <a:prstGeom prst="rect">
              <a:avLst/>
            </a:prstGeom>
            <a:noFill/>
          </p:spPr>
          <p:txBody>
            <a:bodyPr wrap="none" rtlCol="0">
              <a:spAutoFit/>
            </a:bodyPr>
            <a:lstStyle/>
            <a:p>
              <a:r>
                <a:rPr lang="en-US" sz="1600" dirty="0">
                  <a:latin typeface="CiscoSansTT ExtraLight" panose="020B0303020201020303" pitchFamily="34" charset="0"/>
                  <a:cs typeface="CiscoSansTT ExtraLight" panose="020B0303020201020303" pitchFamily="34" charset="0"/>
                </a:rPr>
                <a:t>71%</a:t>
              </a:r>
            </a:p>
          </p:txBody>
        </p:sp>
        <p:sp>
          <p:nvSpPr>
            <p:cNvPr id="16" name="TextBox 15">
              <a:extLst>
                <a:ext uri="{FF2B5EF4-FFF2-40B4-BE49-F238E27FC236}">
                  <a16:creationId xmlns:a16="http://schemas.microsoft.com/office/drawing/2014/main" id="{1E0CB6C5-49A6-D341-AA20-D8C0D5B048FA}"/>
                </a:ext>
              </a:extLst>
            </p:cNvPr>
            <p:cNvSpPr txBox="1"/>
            <p:nvPr/>
          </p:nvSpPr>
          <p:spPr>
            <a:xfrm>
              <a:off x="2680811" y="1806337"/>
              <a:ext cx="536037" cy="301735"/>
            </a:xfrm>
            <a:prstGeom prst="rect">
              <a:avLst/>
            </a:prstGeom>
            <a:noFill/>
          </p:spPr>
          <p:txBody>
            <a:bodyPr wrap="none" rtlCol="0">
              <a:spAutoFit/>
            </a:bodyPr>
            <a:lstStyle/>
            <a:p>
              <a:r>
                <a:rPr lang="en-US" sz="1600" dirty="0">
                  <a:latin typeface="CiscoSansTT ExtraLight" panose="020B0303020201020303" pitchFamily="34" charset="0"/>
                  <a:cs typeface="CiscoSansTT ExtraLight" panose="020B0303020201020303" pitchFamily="34" charset="0"/>
                </a:rPr>
                <a:t>62%</a:t>
              </a:r>
            </a:p>
          </p:txBody>
        </p:sp>
        <p:sp>
          <p:nvSpPr>
            <p:cNvPr id="17" name="TextBox 16">
              <a:extLst>
                <a:ext uri="{FF2B5EF4-FFF2-40B4-BE49-F238E27FC236}">
                  <a16:creationId xmlns:a16="http://schemas.microsoft.com/office/drawing/2014/main" id="{354391A2-B434-1A44-906D-BB6D689F2940}"/>
                </a:ext>
              </a:extLst>
            </p:cNvPr>
            <p:cNvSpPr txBox="1"/>
            <p:nvPr/>
          </p:nvSpPr>
          <p:spPr>
            <a:xfrm>
              <a:off x="2680811" y="2169874"/>
              <a:ext cx="536037" cy="301735"/>
            </a:xfrm>
            <a:prstGeom prst="rect">
              <a:avLst/>
            </a:prstGeom>
            <a:noFill/>
          </p:spPr>
          <p:txBody>
            <a:bodyPr wrap="none" rtlCol="0">
              <a:spAutoFit/>
            </a:bodyPr>
            <a:lstStyle/>
            <a:p>
              <a:r>
                <a:rPr lang="en-US" sz="1600" dirty="0">
                  <a:latin typeface="CiscoSansTT ExtraLight" panose="020B0303020201020303" pitchFamily="34" charset="0"/>
                  <a:cs typeface="CiscoSansTT ExtraLight" panose="020B0303020201020303" pitchFamily="34" charset="0"/>
                </a:rPr>
                <a:t>50%</a:t>
              </a:r>
            </a:p>
          </p:txBody>
        </p:sp>
      </p:grpSp>
      <p:sp>
        <p:nvSpPr>
          <p:cNvPr id="18" name="Oval 17">
            <a:extLst>
              <a:ext uri="{FF2B5EF4-FFF2-40B4-BE49-F238E27FC236}">
                <a16:creationId xmlns:a16="http://schemas.microsoft.com/office/drawing/2014/main" id="{D7993231-4D50-8D49-9A61-4225ABEB65B4}"/>
              </a:ext>
            </a:extLst>
          </p:cNvPr>
          <p:cNvSpPr/>
          <p:nvPr/>
        </p:nvSpPr>
        <p:spPr>
          <a:xfrm>
            <a:off x="6786034" y="5435185"/>
            <a:ext cx="214313" cy="21431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iscoSansTT Light" panose="020B0503020201020303" pitchFamily="34" charset="0"/>
              <a:cs typeface="CiscoSansTT Light" panose="020B0503020201020303" pitchFamily="34" charset="0"/>
            </a:endParaRPr>
          </a:p>
        </p:txBody>
      </p:sp>
      <p:sp>
        <p:nvSpPr>
          <p:cNvPr id="19" name="Oval 18">
            <a:extLst>
              <a:ext uri="{FF2B5EF4-FFF2-40B4-BE49-F238E27FC236}">
                <a16:creationId xmlns:a16="http://schemas.microsoft.com/office/drawing/2014/main" id="{7537BB0B-D2E3-9D49-8C06-96D3E9977836}"/>
              </a:ext>
            </a:extLst>
          </p:cNvPr>
          <p:cNvSpPr/>
          <p:nvPr/>
        </p:nvSpPr>
        <p:spPr>
          <a:xfrm>
            <a:off x="6786034" y="5879224"/>
            <a:ext cx="214313" cy="214313"/>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iscoSansTT Light" panose="020B0503020201020303" pitchFamily="34" charset="0"/>
              <a:cs typeface="CiscoSansTT Light" panose="020B0503020201020303" pitchFamily="34" charset="0"/>
            </a:endParaRPr>
          </a:p>
        </p:txBody>
      </p:sp>
      <p:sp>
        <p:nvSpPr>
          <p:cNvPr id="20" name="Oval 19">
            <a:extLst>
              <a:ext uri="{FF2B5EF4-FFF2-40B4-BE49-F238E27FC236}">
                <a16:creationId xmlns:a16="http://schemas.microsoft.com/office/drawing/2014/main" id="{6ACDCEFA-ACC5-AE42-B311-23A2C788F60F}"/>
              </a:ext>
            </a:extLst>
          </p:cNvPr>
          <p:cNvSpPr/>
          <p:nvPr/>
        </p:nvSpPr>
        <p:spPr>
          <a:xfrm>
            <a:off x="9195693" y="5435185"/>
            <a:ext cx="214313" cy="214313"/>
          </a:xfrm>
          <a:prstGeom prst="ellipse">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iscoSansTT Light" panose="020B0503020201020303" pitchFamily="34" charset="0"/>
              <a:cs typeface="CiscoSansTT Light" panose="020B0503020201020303" pitchFamily="34" charset="0"/>
            </a:endParaRPr>
          </a:p>
        </p:txBody>
      </p:sp>
      <p:sp>
        <p:nvSpPr>
          <p:cNvPr id="21" name="Oval 20">
            <a:extLst>
              <a:ext uri="{FF2B5EF4-FFF2-40B4-BE49-F238E27FC236}">
                <a16:creationId xmlns:a16="http://schemas.microsoft.com/office/drawing/2014/main" id="{5A4CBE00-B4CD-CF42-A681-63624ABF3E80}"/>
              </a:ext>
            </a:extLst>
          </p:cNvPr>
          <p:cNvSpPr/>
          <p:nvPr/>
        </p:nvSpPr>
        <p:spPr>
          <a:xfrm>
            <a:off x="9195693" y="5879224"/>
            <a:ext cx="214313" cy="214313"/>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CiscoSansTT Light" panose="020B0503020201020303" pitchFamily="34" charset="0"/>
              <a:cs typeface="CiscoSansTT Light" panose="020B0503020201020303" pitchFamily="34" charset="0"/>
            </a:endParaRPr>
          </a:p>
        </p:txBody>
      </p:sp>
      <p:sp>
        <p:nvSpPr>
          <p:cNvPr id="22" name="TextBox 21">
            <a:extLst>
              <a:ext uri="{FF2B5EF4-FFF2-40B4-BE49-F238E27FC236}">
                <a16:creationId xmlns:a16="http://schemas.microsoft.com/office/drawing/2014/main" id="{AC1028A2-303B-4C42-886F-8AB5AE2FF091}"/>
              </a:ext>
            </a:extLst>
          </p:cNvPr>
          <p:cNvSpPr txBox="1"/>
          <p:nvPr/>
        </p:nvSpPr>
        <p:spPr>
          <a:xfrm>
            <a:off x="7000347" y="5393614"/>
            <a:ext cx="2309643" cy="297454"/>
          </a:xfrm>
          <a:prstGeom prst="rect">
            <a:avLst/>
          </a:prstGeom>
          <a:noFill/>
        </p:spPr>
        <p:txBody>
          <a:bodyPr wrap="square" rtlCol="0">
            <a:spAutoFit/>
          </a:bodyPr>
          <a:lstStyle/>
          <a:p>
            <a:r>
              <a:rPr lang="en-US" sz="1300" dirty="0">
                <a:latin typeface="CiscoSansTT Light" panose="020B0503020201020303" pitchFamily="34" charset="0"/>
                <a:cs typeface="CiscoSansTT Light" panose="020B0503020201020303" pitchFamily="34" charset="0"/>
              </a:rPr>
              <a:t>Multi-cloud infrastructure</a:t>
            </a:r>
          </a:p>
        </p:txBody>
      </p:sp>
      <p:sp>
        <p:nvSpPr>
          <p:cNvPr id="23" name="TextBox 22">
            <a:extLst>
              <a:ext uri="{FF2B5EF4-FFF2-40B4-BE49-F238E27FC236}">
                <a16:creationId xmlns:a16="http://schemas.microsoft.com/office/drawing/2014/main" id="{6C9E071A-CCCE-EE4C-B3F9-64A4FCCA9890}"/>
              </a:ext>
            </a:extLst>
          </p:cNvPr>
          <p:cNvSpPr txBox="1"/>
          <p:nvPr/>
        </p:nvSpPr>
        <p:spPr>
          <a:xfrm>
            <a:off x="7000349" y="5837653"/>
            <a:ext cx="2309643" cy="297454"/>
          </a:xfrm>
          <a:prstGeom prst="rect">
            <a:avLst/>
          </a:prstGeom>
          <a:noFill/>
        </p:spPr>
        <p:txBody>
          <a:bodyPr wrap="square" rtlCol="0">
            <a:spAutoFit/>
          </a:bodyPr>
          <a:lstStyle/>
          <a:p>
            <a:r>
              <a:rPr lang="en-US" sz="1300" dirty="0">
                <a:latin typeface="CiscoSansTT Light" panose="020B0503020201020303" pitchFamily="34" charset="0"/>
                <a:cs typeface="CiscoSansTT Light" panose="020B0503020201020303" pitchFamily="34" charset="0"/>
              </a:rPr>
              <a:t>Cisco cloud offers</a:t>
            </a:r>
          </a:p>
        </p:txBody>
      </p:sp>
      <p:sp>
        <p:nvSpPr>
          <p:cNvPr id="24" name="TextBox 23">
            <a:extLst>
              <a:ext uri="{FF2B5EF4-FFF2-40B4-BE49-F238E27FC236}">
                <a16:creationId xmlns:a16="http://schemas.microsoft.com/office/drawing/2014/main" id="{DF8CE175-F2BB-EB47-A6B2-0768C0309528}"/>
              </a:ext>
            </a:extLst>
          </p:cNvPr>
          <p:cNvSpPr txBox="1"/>
          <p:nvPr/>
        </p:nvSpPr>
        <p:spPr>
          <a:xfrm>
            <a:off x="9410007" y="5393614"/>
            <a:ext cx="1950721" cy="297454"/>
          </a:xfrm>
          <a:prstGeom prst="rect">
            <a:avLst/>
          </a:prstGeom>
          <a:noFill/>
        </p:spPr>
        <p:txBody>
          <a:bodyPr wrap="square" rtlCol="0">
            <a:spAutoFit/>
          </a:bodyPr>
          <a:lstStyle/>
          <a:p>
            <a:r>
              <a:rPr lang="en-US" sz="1300" dirty="0">
                <a:latin typeface="CiscoSansTT Light" panose="020B0503020201020303" pitchFamily="34" charset="0"/>
                <a:cs typeface="CiscoSansTT Light" panose="020B0503020201020303" pitchFamily="34" charset="0"/>
              </a:rPr>
              <a:t>DNA for the cloud</a:t>
            </a:r>
          </a:p>
        </p:txBody>
      </p:sp>
      <p:sp>
        <p:nvSpPr>
          <p:cNvPr id="25" name="TextBox 24">
            <a:extLst>
              <a:ext uri="{FF2B5EF4-FFF2-40B4-BE49-F238E27FC236}">
                <a16:creationId xmlns:a16="http://schemas.microsoft.com/office/drawing/2014/main" id="{F9396775-A5EB-5A45-B255-763053DD470E}"/>
              </a:ext>
            </a:extLst>
          </p:cNvPr>
          <p:cNvSpPr txBox="1"/>
          <p:nvPr/>
        </p:nvSpPr>
        <p:spPr>
          <a:xfrm>
            <a:off x="9410006" y="5840186"/>
            <a:ext cx="2421774" cy="292388"/>
          </a:xfrm>
          <a:prstGeom prst="rect">
            <a:avLst/>
          </a:prstGeom>
          <a:noFill/>
        </p:spPr>
        <p:txBody>
          <a:bodyPr wrap="square" rtlCol="0">
            <a:spAutoFit/>
          </a:bodyPr>
          <a:lstStyle/>
          <a:p>
            <a:r>
              <a:rPr lang="en-US" sz="1300" dirty="0">
                <a:latin typeface="CiscoSansTT Light" panose="020B0503020201020303" pitchFamily="34" charset="0"/>
                <a:cs typeface="CiscoSansTT Light" panose="020B0503020201020303" pitchFamily="34" charset="0"/>
              </a:rPr>
              <a:t>Cloud professional services</a:t>
            </a:r>
          </a:p>
        </p:txBody>
      </p:sp>
    </p:spTree>
    <p:extLst>
      <p:ext uri="{BB962C8B-B14F-4D97-AF65-F5344CB8AC3E}">
        <p14:creationId xmlns:p14="http://schemas.microsoft.com/office/powerpoint/2010/main" val="143544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Chart Placeholder 11">
            <a:extLst>
              <a:ext uri="{FF2B5EF4-FFF2-40B4-BE49-F238E27FC236}">
                <a16:creationId xmlns:a16="http://schemas.microsoft.com/office/drawing/2014/main" id="{0563A0C9-4045-BB46-9980-EFB0FCCEE30D}"/>
              </a:ext>
            </a:extLst>
          </p:cNvPr>
          <p:cNvGraphicFramePr>
            <a:graphicFrameLocks noGrp="1"/>
          </p:cNvGraphicFramePr>
          <p:nvPr>
            <p:ph type="chart" sz="quarter" idx="10"/>
            <p:extLst>
              <p:ext uri="{D42A27DB-BD31-4B8C-83A1-F6EECF244321}">
                <p14:modId xmlns:p14="http://schemas.microsoft.com/office/powerpoint/2010/main" val="13121393"/>
              </p:ext>
            </p:extLst>
          </p:nvPr>
        </p:nvGraphicFramePr>
        <p:xfrm>
          <a:off x="6786563" y="431800"/>
          <a:ext cx="4795837" cy="570230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a:prstGeom prst="rect">
            <a:avLst/>
          </a:prstGeom>
        </p:spPr>
        <p:txBody>
          <a:bodyPr/>
          <a:lstStyle/>
          <a:p>
            <a:r>
              <a:rPr lang="en-GB" dirty="0"/>
              <a:t>Heading</a:t>
            </a:r>
            <a:endParaRPr lang="en-US" dirty="0"/>
          </a:p>
        </p:txBody>
      </p:sp>
    </p:spTree>
    <p:extLst>
      <p:ext uri="{BB962C8B-B14F-4D97-AF65-F5344CB8AC3E}">
        <p14:creationId xmlns:p14="http://schemas.microsoft.com/office/powerpoint/2010/main" val="222738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GB" dirty="0"/>
              <a:t>Heading</a:t>
            </a:r>
            <a:endParaRPr lang="en-US" dirty="0"/>
          </a:p>
        </p:txBody>
      </p:sp>
      <p:graphicFrame>
        <p:nvGraphicFramePr>
          <p:cNvPr id="9" name="Chart Placeholder 36">
            <a:extLst>
              <a:ext uri="{FF2B5EF4-FFF2-40B4-BE49-F238E27FC236}">
                <a16:creationId xmlns:a16="http://schemas.microsoft.com/office/drawing/2014/main" id="{A45C7377-9009-3D06-EF14-F7AD12388CF3}"/>
              </a:ext>
            </a:extLst>
          </p:cNvPr>
          <p:cNvGraphicFramePr>
            <a:graphicFrameLocks/>
          </p:cNvGraphicFramePr>
          <p:nvPr>
            <p:extLst>
              <p:ext uri="{D42A27DB-BD31-4B8C-83A1-F6EECF244321}">
                <p14:modId xmlns:p14="http://schemas.microsoft.com/office/powerpoint/2010/main" val="2994482803"/>
              </p:ext>
            </p:extLst>
          </p:nvPr>
        </p:nvGraphicFramePr>
        <p:xfrm>
          <a:off x="6593529" y="431800"/>
          <a:ext cx="4796367" cy="57022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9024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409597-36C1-0CE2-A7C0-C41E38E61CD7}"/>
              </a:ext>
            </a:extLst>
          </p:cNvPr>
          <p:cNvSpPr>
            <a:spLocks noGrp="1"/>
          </p:cNvSpPr>
          <p:nvPr>
            <p:ph type="title"/>
          </p:nvPr>
        </p:nvSpPr>
        <p:spPr/>
        <p:txBody>
          <a:bodyPr/>
          <a:lstStyle/>
          <a:p>
            <a:r>
              <a:rPr lang="en-US" dirty="0"/>
              <a:t>Heading</a:t>
            </a:r>
          </a:p>
        </p:txBody>
      </p:sp>
      <p:graphicFrame>
        <p:nvGraphicFramePr>
          <p:cNvPr id="6" name="Content Placeholder 5">
            <a:extLst>
              <a:ext uri="{FF2B5EF4-FFF2-40B4-BE49-F238E27FC236}">
                <a16:creationId xmlns:a16="http://schemas.microsoft.com/office/drawing/2014/main" id="{408C37FB-DEF3-1894-4C59-434DB2A807DE}"/>
              </a:ext>
            </a:extLst>
          </p:cNvPr>
          <p:cNvGraphicFramePr>
            <a:graphicFrameLocks noGrp="1"/>
          </p:cNvGraphicFramePr>
          <p:nvPr>
            <p:ph type="chart" sz="quarter" idx="4294967295"/>
            <p:extLst>
              <p:ext uri="{D42A27DB-BD31-4B8C-83A1-F6EECF244321}">
                <p14:modId xmlns:p14="http://schemas.microsoft.com/office/powerpoint/2010/main" val="1919375374"/>
              </p:ext>
            </p:extLst>
          </p:nvPr>
        </p:nvGraphicFramePr>
        <p:xfrm>
          <a:off x="609600" y="1409700"/>
          <a:ext cx="10972800" cy="4724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0291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3">
            <a:extLst>
              <a:ext uri="{FF2B5EF4-FFF2-40B4-BE49-F238E27FC236}">
                <a16:creationId xmlns:a16="http://schemas.microsoft.com/office/drawing/2014/main" id="{956620B4-500B-D874-FC0F-2D4D4172E1AC}"/>
              </a:ext>
            </a:extLst>
          </p:cNvPr>
          <p:cNvGraphicFramePr>
            <a:graphicFrameLocks/>
          </p:cNvGraphicFramePr>
          <p:nvPr/>
        </p:nvGraphicFramePr>
        <p:xfrm>
          <a:off x="727365" y="1602318"/>
          <a:ext cx="10843394" cy="4341282"/>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a:extLst>
              <a:ext uri="{FF2B5EF4-FFF2-40B4-BE49-F238E27FC236}">
                <a16:creationId xmlns:a16="http://schemas.microsoft.com/office/drawing/2014/main" id="{2F20C152-C390-5097-13AA-72A8390CA7FC}"/>
              </a:ext>
            </a:extLst>
          </p:cNvPr>
          <p:cNvSpPr>
            <a:spLocks noGrp="1"/>
          </p:cNvSpPr>
          <p:nvPr>
            <p:ph type="title"/>
          </p:nvPr>
        </p:nvSpPr>
        <p:spPr/>
        <p:txBody>
          <a:bodyPr/>
          <a:lstStyle/>
          <a:p>
            <a:r>
              <a:rPr lang="en-US" dirty="0"/>
              <a:t>Heading</a:t>
            </a:r>
          </a:p>
        </p:txBody>
      </p:sp>
    </p:spTree>
    <p:extLst>
      <p:ext uri="{BB962C8B-B14F-4D97-AF65-F5344CB8AC3E}">
        <p14:creationId xmlns:p14="http://schemas.microsoft.com/office/powerpoint/2010/main" val="400974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Placeholder 2">
            <a:extLst>
              <a:ext uri="{FF2B5EF4-FFF2-40B4-BE49-F238E27FC236}">
                <a16:creationId xmlns:a16="http://schemas.microsoft.com/office/drawing/2014/main" id="{E9F8F285-488C-0B6D-EC36-AA99C20B4FDB}"/>
              </a:ext>
            </a:extLst>
          </p:cNvPr>
          <p:cNvGraphicFramePr>
            <a:graphicFrameLocks noGrp="1"/>
          </p:cNvGraphicFramePr>
          <p:nvPr>
            <p:ph type="chart" sz="quarter" idx="10"/>
            <p:extLst>
              <p:ext uri="{D42A27DB-BD31-4B8C-83A1-F6EECF244321}">
                <p14:modId xmlns:p14="http://schemas.microsoft.com/office/powerpoint/2010/main" val="684731025"/>
              </p:ext>
            </p:extLst>
          </p:nvPr>
        </p:nvGraphicFramePr>
        <p:xfrm>
          <a:off x="6786563" y="431800"/>
          <a:ext cx="4795836" cy="5442966"/>
        </p:xfrm>
        <a:graphic>
          <a:graphicData uri="http://schemas.openxmlformats.org/drawingml/2006/table">
            <a:tbl>
              <a:tblPr firstRow="1" bandRow="1">
                <a:tableStyleId>{2D5ABB26-0587-4C30-8999-92F81FD0307C}</a:tableStyleId>
              </a:tblPr>
              <a:tblGrid>
                <a:gridCol w="1598612">
                  <a:extLst>
                    <a:ext uri="{9D8B030D-6E8A-4147-A177-3AD203B41FA5}">
                      <a16:colId xmlns:a16="http://schemas.microsoft.com/office/drawing/2014/main" val="20000"/>
                    </a:ext>
                  </a:extLst>
                </a:gridCol>
                <a:gridCol w="1598612">
                  <a:extLst>
                    <a:ext uri="{9D8B030D-6E8A-4147-A177-3AD203B41FA5}">
                      <a16:colId xmlns:a16="http://schemas.microsoft.com/office/drawing/2014/main" val="20001"/>
                    </a:ext>
                  </a:extLst>
                </a:gridCol>
                <a:gridCol w="1598612">
                  <a:extLst>
                    <a:ext uri="{9D8B030D-6E8A-4147-A177-3AD203B41FA5}">
                      <a16:colId xmlns:a16="http://schemas.microsoft.com/office/drawing/2014/main" val="20002"/>
                    </a:ext>
                  </a:extLst>
                </a:gridCol>
              </a:tblGrid>
              <a:tr h="907161">
                <a:tc>
                  <a:txBody>
                    <a:bodyPr/>
                    <a:lstStyle/>
                    <a:p>
                      <a:pPr algn="ctr"/>
                      <a:r>
                        <a:rPr lang="en-US" sz="1600" b="0" i="0" dirty="0">
                          <a:solidFill>
                            <a:schemeClr val="tx1"/>
                          </a:solidFill>
                          <a:latin typeface="+mn-lt"/>
                          <a:cs typeface="CiscoSansTT Light" panose="020B0503020201020303" pitchFamily="34" charset="0"/>
                        </a:rPr>
                        <a:t>Heading</a:t>
                      </a:r>
                      <a:r>
                        <a:rPr lang="en-US" sz="1600" b="0" i="0" baseline="0" dirty="0">
                          <a:solidFill>
                            <a:schemeClr val="tx1"/>
                          </a:solidFill>
                          <a:latin typeface="+mn-lt"/>
                          <a:cs typeface="CiscoSansTT Light" panose="020B0503020201020303" pitchFamily="34" charset="0"/>
                        </a:rPr>
                        <a:t> 1</a:t>
                      </a:r>
                      <a:endParaRPr lang="en-US" sz="1600" b="0" i="0" dirty="0">
                        <a:solidFill>
                          <a:schemeClr val="tx1"/>
                        </a:solidFill>
                        <a:latin typeface="+mn-lt"/>
                        <a:cs typeface="CiscoSansTT Light" panose="020B0503020201020303" pitchFamily="34" charset="0"/>
                      </a:endParaRPr>
                    </a:p>
                  </a:txBody>
                  <a:tcPr marL="121920" marR="121920" marT="60960" marB="60960" anchor="ctr">
                    <a:lnB w="38100" cap="flat" cmpd="sng" algn="ctr">
                      <a:solidFill>
                        <a:schemeClr val="accent4"/>
                      </a:solidFill>
                      <a:prstDash val="solid"/>
                      <a:round/>
                      <a:headEnd type="none" w="med" len="med"/>
                      <a:tailEnd type="none" w="med" len="med"/>
                    </a:lnB>
                  </a:tcPr>
                </a:tc>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chemeClr val="tx1"/>
                          </a:solidFill>
                          <a:latin typeface="+mn-lt"/>
                          <a:cs typeface="CiscoSansTT Light" panose="020B0503020201020303" pitchFamily="34" charset="0"/>
                        </a:rPr>
                        <a:t>Heading</a:t>
                      </a:r>
                      <a:r>
                        <a:rPr lang="en-US" sz="1600" b="0" i="0" baseline="0" dirty="0">
                          <a:solidFill>
                            <a:schemeClr val="tx1"/>
                          </a:solidFill>
                          <a:latin typeface="+mn-lt"/>
                          <a:cs typeface="CiscoSansTT Light" panose="020B0503020201020303" pitchFamily="34" charset="0"/>
                        </a:rPr>
                        <a:t> 2</a:t>
                      </a:r>
                      <a:endParaRPr lang="en-US" sz="1600" b="0" i="0" dirty="0">
                        <a:solidFill>
                          <a:schemeClr val="tx1"/>
                        </a:solidFill>
                        <a:latin typeface="+mn-lt"/>
                        <a:cs typeface="CiscoSansTT Light" panose="020B0503020201020303" pitchFamily="34" charset="0"/>
                      </a:endParaRPr>
                    </a:p>
                  </a:txBody>
                  <a:tcPr marL="121920" marR="121920" marT="60960" marB="60960" anchor="ctr">
                    <a:lnB w="38100" cap="flat" cmpd="sng" algn="ctr">
                      <a:solidFill>
                        <a:schemeClr val="accent4"/>
                      </a:solidFill>
                      <a:prstDash val="solid"/>
                      <a:round/>
                      <a:headEnd type="none" w="med" len="med"/>
                      <a:tailEnd type="none" w="med" len="med"/>
                    </a:lnB>
                  </a:tcPr>
                </a:tc>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chemeClr val="tx1"/>
                          </a:solidFill>
                          <a:latin typeface="+mn-lt"/>
                          <a:cs typeface="CiscoSansTT Light" panose="020B0503020201020303" pitchFamily="34" charset="0"/>
                        </a:rPr>
                        <a:t>Heading</a:t>
                      </a:r>
                      <a:r>
                        <a:rPr lang="en-US" sz="1600" b="0" i="0" baseline="0" dirty="0">
                          <a:solidFill>
                            <a:schemeClr val="tx1"/>
                          </a:solidFill>
                          <a:latin typeface="+mn-lt"/>
                          <a:cs typeface="CiscoSansTT Light" panose="020B0503020201020303" pitchFamily="34" charset="0"/>
                        </a:rPr>
                        <a:t> 3</a:t>
                      </a:r>
                      <a:endParaRPr lang="en-US" sz="1600" b="0" i="0" dirty="0">
                        <a:solidFill>
                          <a:schemeClr val="tx1"/>
                        </a:solidFill>
                        <a:latin typeface="+mn-lt"/>
                        <a:cs typeface="CiscoSansTT Light" panose="020B0503020201020303" pitchFamily="34" charset="0"/>
                      </a:endParaRPr>
                    </a:p>
                  </a:txBody>
                  <a:tcPr marL="121920" marR="121920" marT="60960" marB="60960" anchor="ctr">
                    <a:lnB w="381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10000"/>
                  </a:ext>
                </a:extLst>
              </a:tr>
              <a:tr h="907161">
                <a:tc>
                  <a:txBody>
                    <a:bodyPr/>
                    <a:lstStyle/>
                    <a:p>
                      <a:pPr algn="ctr"/>
                      <a:r>
                        <a:rPr lang="en-US" sz="1600" b="0" i="0" dirty="0">
                          <a:solidFill>
                            <a:srgbClr val="414344"/>
                          </a:solidFill>
                          <a:latin typeface="+mn-lt"/>
                          <a:cs typeface="CiscoSansTT Light" panose="020B0503020201020303" pitchFamily="34" charset="0"/>
                        </a:rPr>
                        <a:t>100</a:t>
                      </a:r>
                    </a:p>
                  </a:txBody>
                  <a:tcPr marL="121920" marR="121920" marT="60960" marB="60960" anchor="ctr">
                    <a:lnT w="381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rgbClr val="414344"/>
                          </a:solidFill>
                          <a:latin typeface="+mn-lt"/>
                          <a:cs typeface="CiscoSansTT Light" panose="020B0503020201020303" pitchFamily="34" charset="0"/>
                        </a:rPr>
                        <a:t>100</a:t>
                      </a:r>
                    </a:p>
                  </a:txBody>
                  <a:tcPr marL="121920" marR="121920" marT="60960" marB="60960" anchor="ctr">
                    <a:lnT w="381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rgbClr val="414344"/>
                          </a:solidFill>
                          <a:latin typeface="+mn-lt"/>
                          <a:cs typeface="CiscoSansTT Light" panose="020B0503020201020303" pitchFamily="34" charset="0"/>
                        </a:rPr>
                        <a:t>100</a:t>
                      </a:r>
                    </a:p>
                  </a:txBody>
                  <a:tcPr marL="121920" marR="121920" marT="60960" marB="60960" anchor="ctr">
                    <a:lnT w="381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10001"/>
                  </a:ext>
                </a:extLst>
              </a:tr>
              <a:tr h="907161">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rgbClr val="414344"/>
                          </a:solidFill>
                          <a:latin typeface="+mn-lt"/>
                          <a:cs typeface="CiscoSansTT Light" panose="020B0503020201020303" pitchFamily="34" charset="0"/>
                        </a:rPr>
                        <a:t>100</a:t>
                      </a:r>
                    </a:p>
                  </a:txBody>
                  <a:tcPr marL="121920" marR="121920" marT="60960" marB="60960" anchor="ct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rgbClr val="414344"/>
                          </a:solidFill>
                          <a:latin typeface="+mn-lt"/>
                          <a:cs typeface="CiscoSansTT Light" panose="020B0503020201020303" pitchFamily="34" charset="0"/>
                        </a:rPr>
                        <a:t>100</a:t>
                      </a:r>
                    </a:p>
                  </a:txBody>
                  <a:tcPr marL="121920" marR="121920" marT="60960" marB="60960" anchor="ct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rgbClr val="414344"/>
                          </a:solidFill>
                          <a:latin typeface="+mn-lt"/>
                          <a:cs typeface="CiscoSansTT Light" panose="020B0503020201020303" pitchFamily="34" charset="0"/>
                        </a:rPr>
                        <a:t>100</a:t>
                      </a:r>
                    </a:p>
                  </a:txBody>
                  <a:tcPr marL="121920" marR="121920" marT="60960" marB="60960" anchor="ct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10002"/>
                  </a:ext>
                </a:extLst>
              </a:tr>
              <a:tr h="907161">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rgbClr val="414344"/>
                          </a:solidFill>
                          <a:latin typeface="+mn-lt"/>
                          <a:cs typeface="CiscoSansTT Light" panose="020B0503020201020303" pitchFamily="34" charset="0"/>
                        </a:rPr>
                        <a:t>100</a:t>
                      </a:r>
                    </a:p>
                  </a:txBody>
                  <a:tcPr marL="121920" marR="121920" marT="60960" marB="60960" anchor="ct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rgbClr val="414344"/>
                          </a:solidFill>
                          <a:latin typeface="+mn-lt"/>
                          <a:cs typeface="CiscoSansTT Light" panose="020B0503020201020303" pitchFamily="34" charset="0"/>
                        </a:rPr>
                        <a:t>100</a:t>
                      </a:r>
                    </a:p>
                  </a:txBody>
                  <a:tcPr marL="121920" marR="121920" marT="60960" marB="60960" anchor="ct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rgbClr val="414344"/>
                          </a:solidFill>
                          <a:latin typeface="+mn-lt"/>
                          <a:cs typeface="CiscoSansTT Light" panose="020B0503020201020303" pitchFamily="34" charset="0"/>
                        </a:rPr>
                        <a:t>100</a:t>
                      </a:r>
                    </a:p>
                  </a:txBody>
                  <a:tcPr marL="121920" marR="121920" marT="60960" marB="60960" anchor="ct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10003"/>
                  </a:ext>
                </a:extLst>
              </a:tr>
              <a:tr h="907161">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rgbClr val="414344"/>
                          </a:solidFill>
                          <a:latin typeface="+mn-lt"/>
                          <a:cs typeface="CiscoSansTT Light" panose="020B0503020201020303" pitchFamily="34" charset="0"/>
                        </a:rPr>
                        <a:t>100</a:t>
                      </a:r>
                    </a:p>
                  </a:txBody>
                  <a:tcPr marL="121920" marR="121920" marT="60960" marB="60960" anchor="ct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rgbClr val="414344"/>
                          </a:solidFill>
                          <a:latin typeface="+mn-lt"/>
                          <a:cs typeface="CiscoSansTT Light" panose="020B0503020201020303" pitchFamily="34" charset="0"/>
                        </a:rPr>
                        <a:t>100</a:t>
                      </a:r>
                    </a:p>
                  </a:txBody>
                  <a:tcPr marL="121920" marR="121920" marT="60960" marB="60960" anchor="ct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rgbClr val="414344"/>
                          </a:solidFill>
                          <a:latin typeface="+mn-lt"/>
                          <a:cs typeface="CiscoSansTT Light" panose="020B0503020201020303" pitchFamily="34" charset="0"/>
                        </a:rPr>
                        <a:t>100</a:t>
                      </a:r>
                    </a:p>
                  </a:txBody>
                  <a:tcPr marL="121920" marR="121920" marT="60960" marB="60960" anchor="ct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10004"/>
                  </a:ext>
                </a:extLst>
              </a:tr>
              <a:tr h="907161">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rgbClr val="414344"/>
                          </a:solidFill>
                          <a:latin typeface="+mn-lt"/>
                          <a:cs typeface="CiscoSansTT Light" panose="020B0503020201020303" pitchFamily="34" charset="0"/>
                        </a:rPr>
                        <a:t>100</a:t>
                      </a:r>
                    </a:p>
                  </a:txBody>
                  <a:tcPr marL="121920" marR="121920" marT="60960" marB="60960" anchor="ctr">
                    <a:lnT w="12700" cap="flat" cmpd="sng" algn="ctr">
                      <a:solidFill>
                        <a:schemeClr val="accent4"/>
                      </a:solidFill>
                      <a:prstDash val="solid"/>
                      <a:round/>
                      <a:headEnd type="none" w="med" len="med"/>
                      <a:tailEnd type="none" w="med" len="med"/>
                    </a:lnT>
                  </a:tcPr>
                </a:tc>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rgbClr val="414344"/>
                          </a:solidFill>
                          <a:latin typeface="+mn-lt"/>
                          <a:cs typeface="CiscoSansTT Light" panose="020B0503020201020303" pitchFamily="34" charset="0"/>
                        </a:rPr>
                        <a:t>100</a:t>
                      </a:r>
                    </a:p>
                  </a:txBody>
                  <a:tcPr marL="121920" marR="121920" marT="60960" marB="60960" anchor="ctr">
                    <a:lnT w="12700" cap="flat" cmpd="sng" algn="ctr">
                      <a:solidFill>
                        <a:schemeClr val="accent4"/>
                      </a:solidFill>
                      <a:prstDash val="solid"/>
                      <a:round/>
                      <a:headEnd type="none" w="med" len="med"/>
                      <a:tailEnd type="none" w="med" len="med"/>
                    </a:lnT>
                  </a:tcPr>
                </a:tc>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rgbClr val="414344"/>
                          </a:solidFill>
                          <a:latin typeface="+mn-lt"/>
                          <a:cs typeface="CiscoSansTT Light" panose="020B0503020201020303" pitchFamily="34" charset="0"/>
                        </a:rPr>
                        <a:t>100</a:t>
                      </a:r>
                    </a:p>
                  </a:txBody>
                  <a:tcPr marL="121920" marR="121920" marT="60960" marB="60960" anchor="ctr">
                    <a:lnT w="12700" cap="flat" cmpd="sng" algn="ctr">
                      <a:solidFill>
                        <a:schemeClr val="accent4"/>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5" name="Title 4"/>
          <p:cNvSpPr>
            <a:spLocks noGrp="1"/>
          </p:cNvSpPr>
          <p:nvPr>
            <p:ph type="title"/>
          </p:nvPr>
        </p:nvSpPr>
        <p:spPr>
          <a:prstGeom prst="rect">
            <a:avLst/>
          </a:prstGeom>
        </p:spPr>
        <p:txBody>
          <a:bodyPr/>
          <a:lstStyle/>
          <a:p>
            <a:r>
              <a:rPr lang="en-GB" dirty="0"/>
              <a:t>Heading</a:t>
            </a:r>
            <a:endParaRPr lang="en-US" dirty="0"/>
          </a:p>
        </p:txBody>
      </p:sp>
    </p:spTree>
    <p:extLst>
      <p:ext uri="{BB962C8B-B14F-4D97-AF65-F5344CB8AC3E}">
        <p14:creationId xmlns:p14="http://schemas.microsoft.com/office/powerpoint/2010/main" val="324216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Placeholder 7">
            <a:extLst>
              <a:ext uri="{FF2B5EF4-FFF2-40B4-BE49-F238E27FC236}">
                <a16:creationId xmlns:a16="http://schemas.microsoft.com/office/drawing/2014/main" id="{12A83F7E-2344-1800-760C-F258D559B592}"/>
              </a:ext>
            </a:extLst>
          </p:cNvPr>
          <p:cNvGraphicFramePr>
            <a:graphicFrameLocks noGrp="1"/>
          </p:cNvGraphicFramePr>
          <p:nvPr>
            <p:ph type="tbl" sz="quarter" idx="12"/>
            <p:extLst>
              <p:ext uri="{D42A27DB-BD31-4B8C-83A1-F6EECF244321}">
                <p14:modId xmlns:p14="http://schemas.microsoft.com/office/powerpoint/2010/main" val="1366283906"/>
              </p:ext>
            </p:extLst>
          </p:nvPr>
        </p:nvGraphicFramePr>
        <p:xfrm>
          <a:off x="620713" y="1409700"/>
          <a:ext cx="10974387" cy="3461171"/>
        </p:xfrm>
        <a:graphic>
          <a:graphicData uri="http://schemas.openxmlformats.org/drawingml/2006/table">
            <a:tbl>
              <a:tblPr firstRow="1" bandRow="1">
                <a:tableStyleId>{2D5ABB26-0587-4C30-8999-92F81FD0307C}</a:tableStyleId>
              </a:tblPr>
              <a:tblGrid>
                <a:gridCol w="3658129">
                  <a:extLst>
                    <a:ext uri="{9D8B030D-6E8A-4147-A177-3AD203B41FA5}">
                      <a16:colId xmlns:a16="http://schemas.microsoft.com/office/drawing/2014/main" val="20000"/>
                    </a:ext>
                  </a:extLst>
                </a:gridCol>
                <a:gridCol w="3658129">
                  <a:extLst>
                    <a:ext uri="{9D8B030D-6E8A-4147-A177-3AD203B41FA5}">
                      <a16:colId xmlns:a16="http://schemas.microsoft.com/office/drawing/2014/main" val="20001"/>
                    </a:ext>
                  </a:extLst>
                </a:gridCol>
                <a:gridCol w="3658129">
                  <a:extLst>
                    <a:ext uri="{9D8B030D-6E8A-4147-A177-3AD203B41FA5}">
                      <a16:colId xmlns:a16="http://schemas.microsoft.com/office/drawing/2014/main" val="20002"/>
                    </a:ext>
                  </a:extLst>
                </a:gridCol>
              </a:tblGrid>
              <a:tr h="494453">
                <a:tc>
                  <a:txBody>
                    <a:bodyPr/>
                    <a:lstStyle/>
                    <a:p>
                      <a:pPr algn="ctr"/>
                      <a:r>
                        <a:rPr lang="en-US" sz="1600" b="0" i="0" dirty="0">
                          <a:solidFill>
                            <a:schemeClr val="tx1"/>
                          </a:solidFill>
                          <a:latin typeface="CiscoSansTT Light" panose="020B0503020201020303" pitchFamily="34" charset="0"/>
                          <a:cs typeface="CiscoSansTT Light" panose="020B0503020201020303" pitchFamily="34" charset="0"/>
                        </a:rPr>
                        <a:t>Heading</a:t>
                      </a:r>
                      <a:r>
                        <a:rPr lang="en-US" sz="1600" b="0" i="0" baseline="0" dirty="0">
                          <a:solidFill>
                            <a:schemeClr val="tx1"/>
                          </a:solidFill>
                          <a:latin typeface="CiscoSansTT Light" panose="020B0503020201020303" pitchFamily="34" charset="0"/>
                          <a:cs typeface="CiscoSansTT Light" panose="020B0503020201020303" pitchFamily="34" charset="0"/>
                        </a:rPr>
                        <a:t> 1</a:t>
                      </a:r>
                      <a:endParaRPr lang="en-US" sz="1600" b="0" i="0" dirty="0">
                        <a:solidFill>
                          <a:schemeClr val="tx1"/>
                        </a:solidFill>
                        <a:latin typeface="CiscoSansTT Light" panose="020B0503020201020303" pitchFamily="34" charset="0"/>
                        <a:cs typeface="CiscoSansTT Light" panose="020B0503020201020303" pitchFamily="34" charset="0"/>
                      </a:endParaRPr>
                    </a:p>
                  </a:txBody>
                  <a:tcPr marL="282848" marR="282848" marT="60960" marB="60960" anchor="ctr">
                    <a:lnB w="38100" cap="flat" cmpd="sng" algn="ctr">
                      <a:solidFill>
                        <a:schemeClr val="accent4"/>
                      </a:solidFill>
                      <a:prstDash val="solid"/>
                      <a:round/>
                      <a:headEnd type="none" w="med" len="med"/>
                      <a:tailEnd type="none" w="med" len="med"/>
                    </a:lnB>
                  </a:tcPr>
                </a:tc>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chemeClr val="tx1"/>
                          </a:solidFill>
                          <a:latin typeface="CiscoSansTT Light" panose="020B0503020201020303" pitchFamily="34" charset="0"/>
                          <a:cs typeface="CiscoSansTT Light" panose="020B0503020201020303" pitchFamily="34" charset="0"/>
                        </a:rPr>
                        <a:t>Heading</a:t>
                      </a:r>
                      <a:r>
                        <a:rPr lang="en-US" sz="1600" b="0" i="0" baseline="0" dirty="0">
                          <a:solidFill>
                            <a:schemeClr val="tx1"/>
                          </a:solidFill>
                          <a:latin typeface="CiscoSansTT Light" panose="020B0503020201020303" pitchFamily="34" charset="0"/>
                          <a:cs typeface="CiscoSansTT Light" panose="020B0503020201020303" pitchFamily="34" charset="0"/>
                        </a:rPr>
                        <a:t> 2</a:t>
                      </a:r>
                      <a:endParaRPr lang="en-US" sz="1600" b="0" i="0" dirty="0">
                        <a:solidFill>
                          <a:schemeClr val="tx1"/>
                        </a:solidFill>
                        <a:latin typeface="CiscoSansTT Light" panose="020B0503020201020303" pitchFamily="34" charset="0"/>
                        <a:cs typeface="CiscoSansTT Light" panose="020B0503020201020303" pitchFamily="34" charset="0"/>
                      </a:endParaRPr>
                    </a:p>
                  </a:txBody>
                  <a:tcPr marL="282848" marR="282848" marT="60960" marB="60960" anchor="ctr">
                    <a:lnB w="38100" cap="flat" cmpd="sng" algn="ctr">
                      <a:solidFill>
                        <a:schemeClr val="accent4"/>
                      </a:solidFill>
                      <a:prstDash val="solid"/>
                      <a:round/>
                      <a:headEnd type="none" w="med" len="med"/>
                      <a:tailEnd type="none" w="med" len="med"/>
                    </a:lnB>
                  </a:tcPr>
                </a:tc>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chemeClr val="tx1"/>
                          </a:solidFill>
                          <a:latin typeface="CiscoSansTT Light" panose="020B0503020201020303" pitchFamily="34" charset="0"/>
                          <a:cs typeface="CiscoSansTT Light" panose="020B0503020201020303" pitchFamily="34" charset="0"/>
                        </a:rPr>
                        <a:t>Heading</a:t>
                      </a:r>
                      <a:r>
                        <a:rPr lang="en-US" sz="1600" b="0" i="0" baseline="0" dirty="0">
                          <a:solidFill>
                            <a:schemeClr val="tx1"/>
                          </a:solidFill>
                          <a:latin typeface="CiscoSansTT Light" panose="020B0503020201020303" pitchFamily="34" charset="0"/>
                          <a:cs typeface="CiscoSansTT Light" panose="020B0503020201020303" pitchFamily="34" charset="0"/>
                        </a:rPr>
                        <a:t> 3</a:t>
                      </a:r>
                      <a:endParaRPr lang="en-US" sz="1600" b="0" i="0" dirty="0">
                        <a:solidFill>
                          <a:schemeClr val="tx1"/>
                        </a:solidFill>
                        <a:latin typeface="CiscoSansTT Light" panose="020B0503020201020303" pitchFamily="34" charset="0"/>
                        <a:cs typeface="CiscoSansTT Light" panose="020B0503020201020303" pitchFamily="34" charset="0"/>
                      </a:endParaRPr>
                    </a:p>
                  </a:txBody>
                  <a:tcPr marL="282848" marR="282848" marT="60960" marB="60960" anchor="ctr">
                    <a:lnB w="381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10000"/>
                  </a:ext>
                </a:extLst>
              </a:tr>
              <a:tr h="494453">
                <a:tc>
                  <a:txBody>
                    <a:bodyPr/>
                    <a:lstStyle/>
                    <a:p>
                      <a:pPr algn="ctr"/>
                      <a:r>
                        <a:rPr lang="en-US" sz="1600" b="0" i="0" dirty="0">
                          <a:solidFill>
                            <a:schemeClr val="tx1"/>
                          </a:solidFill>
                          <a:latin typeface="CiscoSansTT Light" panose="020B0503020201020303" pitchFamily="34" charset="0"/>
                          <a:cs typeface="CiscoSansTT Light" panose="020B0503020201020303" pitchFamily="34" charset="0"/>
                        </a:rPr>
                        <a:t>100</a:t>
                      </a:r>
                    </a:p>
                  </a:txBody>
                  <a:tcPr marL="282848" marR="282848" marT="60960" marB="60960" anchor="ctr">
                    <a:lnT w="381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chemeClr val="tx1"/>
                          </a:solidFill>
                          <a:latin typeface="CiscoSansTT Light" panose="020B0503020201020303" pitchFamily="34" charset="0"/>
                          <a:cs typeface="CiscoSansTT Light" panose="020B0503020201020303" pitchFamily="34" charset="0"/>
                        </a:rPr>
                        <a:t>100</a:t>
                      </a:r>
                    </a:p>
                  </a:txBody>
                  <a:tcPr marL="282848" marR="282848" marT="60960" marB="60960" anchor="ctr">
                    <a:lnT w="381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chemeClr val="tx1"/>
                          </a:solidFill>
                          <a:latin typeface="CiscoSansTT Light" panose="020B0503020201020303" pitchFamily="34" charset="0"/>
                          <a:cs typeface="CiscoSansTT Light" panose="020B0503020201020303" pitchFamily="34" charset="0"/>
                        </a:rPr>
                        <a:t>100</a:t>
                      </a:r>
                    </a:p>
                  </a:txBody>
                  <a:tcPr marL="282848" marR="282848" marT="60960" marB="60960" anchor="ctr">
                    <a:lnT w="381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10001"/>
                  </a:ext>
                </a:extLst>
              </a:tr>
              <a:tr h="494453">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chemeClr val="tx1"/>
                          </a:solidFill>
                          <a:latin typeface="CiscoSansTT Light" panose="020B0503020201020303" pitchFamily="34" charset="0"/>
                          <a:cs typeface="CiscoSansTT Light" panose="020B0503020201020303" pitchFamily="34" charset="0"/>
                        </a:rPr>
                        <a:t>100</a:t>
                      </a:r>
                    </a:p>
                  </a:txBody>
                  <a:tcPr marL="282848" marR="282848" marT="60960" marB="60960" anchor="ct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chemeClr val="tx1"/>
                          </a:solidFill>
                          <a:latin typeface="CiscoSansTT Light" panose="020B0503020201020303" pitchFamily="34" charset="0"/>
                          <a:cs typeface="CiscoSansTT Light" panose="020B0503020201020303" pitchFamily="34" charset="0"/>
                        </a:rPr>
                        <a:t>100</a:t>
                      </a:r>
                    </a:p>
                  </a:txBody>
                  <a:tcPr marL="282848" marR="282848" marT="60960" marB="60960" anchor="ct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chemeClr val="tx1"/>
                          </a:solidFill>
                          <a:latin typeface="CiscoSansTT Light" panose="020B0503020201020303" pitchFamily="34" charset="0"/>
                          <a:cs typeface="CiscoSansTT Light" panose="020B0503020201020303" pitchFamily="34" charset="0"/>
                        </a:rPr>
                        <a:t>100</a:t>
                      </a:r>
                    </a:p>
                  </a:txBody>
                  <a:tcPr marL="282848" marR="282848" marT="60960" marB="60960" anchor="ct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10002"/>
                  </a:ext>
                </a:extLst>
              </a:tr>
              <a:tr h="494453">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chemeClr val="tx1"/>
                          </a:solidFill>
                          <a:latin typeface="CiscoSansTT Light" panose="020B0503020201020303" pitchFamily="34" charset="0"/>
                          <a:cs typeface="CiscoSansTT Light" panose="020B0503020201020303" pitchFamily="34" charset="0"/>
                        </a:rPr>
                        <a:t>100</a:t>
                      </a:r>
                    </a:p>
                  </a:txBody>
                  <a:tcPr marL="282848" marR="282848" marT="60960" marB="60960" anchor="ct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chemeClr val="tx1"/>
                          </a:solidFill>
                          <a:latin typeface="CiscoSansTT Light" panose="020B0503020201020303" pitchFamily="34" charset="0"/>
                          <a:cs typeface="CiscoSansTT Light" panose="020B0503020201020303" pitchFamily="34" charset="0"/>
                        </a:rPr>
                        <a:t>100</a:t>
                      </a:r>
                    </a:p>
                  </a:txBody>
                  <a:tcPr marL="282848" marR="282848" marT="60960" marB="60960" anchor="ct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chemeClr val="tx1"/>
                          </a:solidFill>
                          <a:latin typeface="CiscoSansTT Light" panose="020B0503020201020303" pitchFamily="34" charset="0"/>
                          <a:cs typeface="CiscoSansTT Light" panose="020B0503020201020303" pitchFamily="34" charset="0"/>
                        </a:rPr>
                        <a:t>100</a:t>
                      </a:r>
                    </a:p>
                  </a:txBody>
                  <a:tcPr marL="282848" marR="282848" marT="60960" marB="60960" anchor="ct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10003"/>
                  </a:ext>
                </a:extLst>
              </a:tr>
              <a:tr h="494453">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chemeClr val="tx1"/>
                          </a:solidFill>
                          <a:latin typeface="CiscoSansTT Light" panose="020B0503020201020303" pitchFamily="34" charset="0"/>
                          <a:cs typeface="CiscoSansTT Light" panose="020B0503020201020303" pitchFamily="34" charset="0"/>
                        </a:rPr>
                        <a:t>100</a:t>
                      </a:r>
                    </a:p>
                  </a:txBody>
                  <a:tcPr marL="282848" marR="282848" marT="60960" marB="60960" anchor="ct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chemeClr val="tx1"/>
                          </a:solidFill>
                          <a:latin typeface="CiscoSansTT Light" panose="020B0503020201020303" pitchFamily="34" charset="0"/>
                          <a:cs typeface="CiscoSansTT Light" panose="020B0503020201020303" pitchFamily="34" charset="0"/>
                        </a:rPr>
                        <a:t>100</a:t>
                      </a:r>
                    </a:p>
                  </a:txBody>
                  <a:tcPr marL="282848" marR="282848" marT="60960" marB="60960" anchor="ct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chemeClr val="tx1"/>
                          </a:solidFill>
                          <a:latin typeface="CiscoSansTT Light" panose="020B0503020201020303" pitchFamily="34" charset="0"/>
                          <a:cs typeface="CiscoSansTT Light" panose="020B0503020201020303" pitchFamily="34" charset="0"/>
                        </a:rPr>
                        <a:t>100</a:t>
                      </a:r>
                    </a:p>
                  </a:txBody>
                  <a:tcPr marL="282848" marR="282848" marT="60960" marB="60960" anchor="ct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10004"/>
                  </a:ext>
                </a:extLst>
              </a:tr>
              <a:tr h="494453">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chemeClr val="tx1"/>
                          </a:solidFill>
                          <a:latin typeface="CiscoSansTT Light" panose="020B0503020201020303" pitchFamily="34" charset="0"/>
                          <a:cs typeface="CiscoSansTT Light" panose="020B0503020201020303" pitchFamily="34" charset="0"/>
                        </a:rPr>
                        <a:t>100</a:t>
                      </a:r>
                    </a:p>
                  </a:txBody>
                  <a:tcPr marL="282848" marR="282848" marT="60960" marB="60960" anchor="ct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chemeClr val="tx1"/>
                          </a:solidFill>
                          <a:latin typeface="CiscoSansTT Light" panose="020B0503020201020303" pitchFamily="34" charset="0"/>
                          <a:cs typeface="CiscoSansTT Light" panose="020B0503020201020303" pitchFamily="34" charset="0"/>
                        </a:rPr>
                        <a:t>100</a:t>
                      </a:r>
                    </a:p>
                  </a:txBody>
                  <a:tcPr marL="282848" marR="282848" marT="60960" marB="60960" anchor="ct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chemeClr val="tx1"/>
                          </a:solidFill>
                          <a:latin typeface="CiscoSansTT Light" panose="020B0503020201020303" pitchFamily="34" charset="0"/>
                          <a:cs typeface="CiscoSansTT Light" panose="020B0503020201020303" pitchFamily="34" charset="0"/>
                        </a:rPr>
                        <a:t>100</a:t>
                      </a:r>
                    </a:p>
                  </a:txBody>
                  <a:tcPr marL="282848" marR="282848" marT="60960" marB="60960" anchor="ct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10005"/>
                  </a:ext>
                </a:extLst>
              </a:tr>
              <a:tr h="494453">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chemeClr val="tx1"/>
                          </a:solidFill>
                          <a:latin typeface="CiscoSansTT Light" panose="020B0503020201020303" pitchFamily="34" charset="0"/>
                          <a:cs typeface="CiscoSansTT Light" panose="020B0503020201020303" pitchFamily="34" charset="0"/>
                        </a:rPr>
                        <a:t>100</a:t>
                      </a:r>
                    </a:p>
                  </a:txBody>
                  <a:tcPr marL="282848" marR="282848" marT="60960" marB="60960" anchor="ctr">
                    <a:lnT w="12700" cap="flat" cmpd="sng" algn="ctr">
                      <a:solidFill>
                        <a:schemeClr val="accent4"/>
                      </a:solidFill>
                      <a:prstDash val="solid"/>
                      <a:round/>
                      <a:headEnd type="none" w="med" len="med"/>
                      <a:tailEnd type="none" w="med" len="med"/>
                    </a:lnT>
                  </a:tcPr>
                </a:tc>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chemeClr val="tx1"/>
                          </a:solidFill>
                          <a:latin typeface="CiscoSansTT Light" panose="020B0503020201020303" pitchFamily="34" charset="0"/>
                          <a:cs typeface="CiscoSansTT Light" panose="020B0503020201020303" pitchFamily="34" charset="0"/>
                        </a:rPr>
                        <a:t>100</a:t>
                      </a:r>
                    </a:p>
                  </a:txBody>
                  <a:tcPr marL="282848" marR="282848" marT="60960" marB="60960" anchor="ctr">
                    <a:lnT w="12700" cap="flat" cmpd="sng" algn="ctr">
                      <a:solidFill>
                        <a:schemeClr val="accent4"/>
                      </a:solidFill>
                      <a:prstDash val="solid"/>
                      <a:round/>
                      <a:headEnd type="none" w="med" len="med"/>
                      <a:tailEnd type="none" w="med" len="med"/>
                    </a:lnT>
                  </a:tcPr>
                </a:tc>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600" b="0" i="0" dirty="0">
                          <a:solidFill>
                            <a:schemeClr val="tx1"/>
                          </a:solidFill>
                          <a:latin typeface="CiscoSansTT Light" panose="020B0503020201020303" pitchFamily="34" charset="0"/>
                          <a:cs typeface="CiscoSansTT Light" panose="020B0503020201020303" pitchFamily="34" charset="0"/>
                        </a:rPr>
                        <a:t>100</a:t>
                      </a:r>
                    </a:p>
                  </a:txBody>
                  <a:tcPr marL="282848" marR="282848" marT="60960" marB="60960" anchor="ctr">
                    <a:lnT w="12700" cap="flat" cmpd="sng" algn="ctr">
                      <a:solidFill>
                        <a:schemeClr val="accent4"/>
                      </a:solidFill>
                      <a:prstDash val="solid"/>
                      <a:round/>
                      <a:headEnd type="none" w="med" len="med"/>
                      <a:tailEnd type="none" w="med" len="med"/>
                    </a:lnT>
                  </a:tcPr>
                </a:tc>
                <a:extLst>
                  <a:ext uri="{0D108BD9-81ED-4DB2-BD59-A6C34878D82A}">
                    <a16:rowId xmlns:a16="http://schemas.microsoft.com/office/drawing/2014/main" val="10006"/>
                  </a:ext>
                </a:extLst>
              </a:tr>
            </a:tbl>
          </a:graphicData>
        </a:graphic>
      </p:graphicFrame>
      <p:sp>
        <p:nvSpPr>
          <p:cNvPr id="3" name="Text Placeholder 2">
            <a:extLst>
              <a:ext uri="{FF2B5EF4-FFF2-40B4-BE49-F238E27FC236}">
                <a16:creationId xmlns:a16="http://schemas.microsoft.com/office/drawing/2014/main" id="{68B4F560-A498-3230-BDAE-E2BC669C2C70}"/>
              </a:ext>
            </a:extLst>
          </p:cNvPr>
          <p:cNvSpPr>
            <a:spLocks noGrp="1"/>
          </p:cNvSpPr>
          <p:nvPr>
            <p:ph type="body" sz="quarter" idx="16"/>
          </p:nvPr>
        </p:nvSpPr>
        <p:spPr/>
        <p:txBody>
          <a:bodyPr/>
          <a:lstStyle/>
          <a:p>
            <a:r>
              <a:rPr lang="en-US" dirty="0"/>
              <a:t>Table caption goes here</a:t>
            </a:r>
          </a:p>
        </p:txBody>
      </p:sp>
      <p:sp>
        <p:nvSpPr>
          <p:cNvPr id="2" name="Title 1">
            <a:extLst>
              <a:ext uri="{FF2B5EF4-FFF2-40B4-BE49-F238E27FC236}">
                <a16:creationId xmlns:a16="http://schemas.microsoft.com/office/drawing/2014/main" id="{2F65A523-6956-111A-6A1B-35015D769C60}"/>
              </a:ext>
            </a:extLst>
          </p:cNvPr>
          <p:cNvSpPr>
            <a:spLocks noGrp="1"/>
          </p:cNvSpPr>
          <p:nvPr>
            <p:ph type="title"/>
          </p:nvPr>
        </p:nvSpPr>
        <p:spPr/>
        <p:txBody>
          <a:bodyPr/>
          <a:lstStyle/>
          <a:p>
            <a:r>
              <a:rPr lang="en-US" dirty="0"/>
              <a:t>Heading</a:t>
            </a:r>
          </a:p>
        </p:txBody>
      </p:sp>
    </p:spTree>
    <p:extLst>
      <p:ext uri="{BB962C8B-B14F-4D97-AF65-F5344CB8AC3E}">
        <p14:creationId xmlns:p14="http://schemas.microsoft.com/office/powerpoint/2010/main" val="2581317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E4A04E-8F86-784A-6177-364A961A372F}"/>
              </a:ext>
            </a:extLst>
          </p:cNvPr>
          <p:cNvSpPr>
            <a:spLocks noGrp="1"/>
          </p:cNvSpPr>
          <p:nvPr>
            <p:ph type="title"/>
          </p:nvPr>
        </p:nvSpPr>
        <p:spPr/>
        <p:txBody>
          <a:bodyPr/>
          <a:lstStyle/>
          <a:p>
            <a:r>
              <a:rPr lang="en-US" dirty="0"/>
              <a:t>Editable world map</a:t>
            </a:r>
          </a:p>
        </p:txBody>
      </p:sp>
      <p:grpSp>
        <p:nvGrpSpPr>
          <p:cNvPr id="5" name="Group 4">
            <a:extLst>
              <a:ext uri="{FF2B5EF4-FFF2-40B4-BE49-F238E27FC236}">
                <a16:creationId xmlns:a16="http://schemas.microsoft.com/office/drawing/2014/main" id="{94753CEC-CABE-5548-8508-B8A1663EA9D0}"/>
              </a:ext>
            </a:extLst>
          </p:cNvPr>
          <p:cNvGrpSpPr/>
          <p:nvPr/>
        </p:nvGrpSpPr>
        <p:grpSpPr>
          <a:xfrm>
            <a:off x="1362511" y="1514060"/>
            <a:ext cx="9466980" cy="4560213"/>
            <a:chOff x="914431" y="754087"/>
            <a:chExt cx="8153691" cy="3927607"/>
          </a:xfrm>
          <a:solidFill>
            <a:schemeClr val="accent1"/>
          </a:solidFill>
        </p:grpSpPr>
        <p:sp>
          <p:nvSpPr>
            <p:cNvPr id="6" name="Freeform 1688">
              <a:extLst>
                <a:ext uri="{FF2B5EF4-FFF2-40B4-BE49-F238E27FC236}">
                  <a16:creationId xmlns:a16="http://schemas.microsoft.com/office/drawing/2014/main" id="{97ECCD31-C24B-4944-992C-4FAB75C8D768}"/>
                </a:ext>
              </a:extLst>
            </p:cNvPr>
            <p:cNvSpPr>
              <a:spLocks noEditPoints="1"/>
            </p:cNvSpPr>
            <p:nvPr/>
          </p:nvSpPr>
          <p:spPr bwMode="auto">
            <a:xfrm>
              <a:off x="6120029" y="2425781"/>
              <a:ext cx="423878" cy="360375"/>
            </a:xfrm>
            <a:custGeom>
              <a:avLst/>
              <a:gdLst>
                <a:gd name="T0" fmla="*/ 142 w 330"/>
                <a:gd name="T1" fmla="*/ 288 h 288"/>
                <a:gd name="T2" fmla="*/ 241 w 330"/>
                <a:gd name="T3" fmla="*/ 125 h 288"/>
                <a:gd name="T4" fmla="*/ 222 w 330"/>
                <a:gd name="T5" fmla="*/ 143 h 288"/>
                <a:gd name="T6" fmla="*/ 201 w 330"/>
                <a:gd name="T7" fmla="*/ 171 h 288"/>
                <a:gd name="T8" fmla="*/ 179 w 330"/>
                <a:gd name="T9" fmla="*/ 185 h 288"/>
                <a:gd name="T10" fmla="*/ 153 w 330"/>
                <a:gd name="T11" fmla="*/ 201 h 288"/>
                <a:gd name="T12" fmla="*/ 172 w 330"/>
                <a:gd name="T13" fmla="*/ 231 h 288"/>
                <a:gd name="T14" fmla="*/ 165 w 330"/>
                <a:gd name="T15" fmla="*/ 251 h 288"/>
                <a:gd name="T16" fmla="*/ 132 w 330"/>
                <a:gd name="T17" fmla="*/ 263 h 288"/>
                <a:gd name="T18" fmla="*/ 128 w 330"/>
                <a:gd name="T19" fmla="*/ 262 h 288"/>
                <a:gd name="T20" fmla="*/ 109 w 330"/>
                <a:gd name="T21" fmla="*/ 243 h 288"/>
                <a:gd name="T22" fmla="*/ 87 w 330"/>
                <a:gd name="T23" fmla="*/ 230 h 288"/>
                <a:gd name="T24" fmla="*/ 45 w 330"/>
                <a:gd name="T25" fmla="*/ 232 h 288"/>
                <a:gd name="T26" fmla="*/ 11 w 330"/>
                <a:gd name="T27" fmla="*/ 230 h 288"/>
                <a:gd name="T28" fmla="*/ 39 w 330"/>
                <a:gd name="T29" fmla="*/ 207 h 288"/>
                <a:gd name="T30" fmla="*/ 26 w 330"/>
                <a:gd name="T31" fmla="*/ 174 h 288"/>
                <a:gd name="T32" fmla="*/ 0 w 330"/>
                <a:gd name="T33" fmla="*/ 149 h 288"/>
                <a:gd name="T34" fmla="*/ 98 w 330"/>
                <a:gd name="T35" fmla="*/ 143 h 288"/>
                <a:gd name="T36" fmla="*/ 110 w 330"/>
                <a:gd name="T37" fmla="*/ 117 h 288"/>
                <a:gd name="T38" fmla="*/ 141 w 330"/>
                <a:gd name="T39" fmla="*/ 108 h 288"/>
                <a:gd name="T40" fmla="*/ 155 w 330"/>
                <a:gd name="T41" fmla="*/ 81 h 288"/>
                <a:gd name="T42" fmla="*/ 161 w 330"/>
                <a:gd name="T43" fmla="*/ 63 h 288"/>
                <a:gd name="T44" fmla="*/ 183 w 330"/>
                <a:gd name="T45" fmla="*/ 49 h 288"/>
                <a:gd name="T46" fmla="*/ 188 w 330"/>
                <a:gd name="T47" fmla="*/ 26 h 288"/>
                <a:gd name="T48" fmla="*/ 193 w 330"/>
                <a:gd name="T49" fmla="*/ 16 h 288"/>
                <a:gd name="T50" fmla="*/ 226 w 330"/>
                <a:gd name="T51" fmla="*/ 6 h 288"/>
                <a:gd name="T52" fmla="*/ 247 w 330"/>
                <a:gd name="T53" fmla="*/ 3 h 288"/>
                <a:gd name="T54" fmla="*/ 269 w 330"/>
                <a:gd name="T55" fmla="*/ 15 h 288"/>
                <a:gd name="T56" fmla="*/ 292 w 330"/>
                <a:gd name="T57" fmla="*/ 33 h 288"/>
                <a:gd name="T58" fmla="*/ 306 w 330"/>
                <a:gd name="T59" fmla="*/ 41 h 288"/>
                <a:gd name="T60" fmla="*/ 317 w 330"/>
                <a:gd name="T61" fmla="*/ 70 h 288"/>
                <a:gd name="T62" fmla="*/ 316 w 330"/>
                <a:gd name="T63" fmla="*/ 91 h 288"/>
                <a:gd name="T64" fmla="*/ 302 w 330"/>
                <a:gd name="T65" fmla="*/ 85 h 288"/>
                <a:gd name="T66" fmla="*/ 281 w 330"/>
                <a:gd name="T67" fmla="*/ 80 h 288"/>
                <a:gd name="T68" fmla="*/ 270 w 330"/>
                <a:gd name="T69" fmla="*/ 93 h 288"/>
                <a:gd name="T70" fmla="*/ 254 w 330"/>
                <a:gd name="T71" fmla="*/ 9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0" h="288">
                  <a:moveTo>
                    <a:pt x="142" y="288"/>
                  </a:moveTo>
                  <a:cubicBezTo>
                    <a:pt x="142" y="288"/>
                    <a:pt x="142" y="288"/>
                    <a:pt x="142" y="288"/>
                  </a:cubicBezTo>
                  <a:moveTo>
                    <a:pt x="245" y="112"/>
                  </a:moveTo>
                  <a:cubicBezTo>
                    <a:pt x="244" y="118"/>
                    <a:pt x="245" y="125"/>
                    <a:pt x="241" y="125"/>
                  </a:cubicBezTo>
                  <a:cubicBezTo>
                    <a:pt x="237" y="126"/>
                    <a:pt x="233" y="127"/>
                    <a:pt x="233" y="135"/>
                  </a:cubicBezTo>
                  <a:cubicBezTo>
                    <a:pt x="233" y="143"/>
                    <a:pt x="224" y="141"/>
                    <a:pt x="222" y="143"/>
                  </a:cubicBezTo>
                  <a:cubicBezTo>
                    <a:pt x="221" y="146"/>
                    <a:pt x="217" y="160"/>
                    <a:pt x="215" y="162"/>
                  </a:cubicBezTo>
                  <a:cubicBezTo>
                    <a:pt x="213" y="164"/>
                    <a:pt x="201" y="165"/>
                    <a:pt x="201" y="171"/>
                  </a:cubicBezTo>
                  <a:cubicBezTo>
                    <a:pt x="200" y="178"/>
                    <a:pt x="195" y="185"/>
                    <a:pt x="191" y="185"/>
                  </a:cubicBezTo>
                  <a:cubicBezTo>
                    <a:pt x="188" y="184"/>
                    <a:pt x="181" y="181"/>
                    <a:pt x="179" y="185"/>
                  </a:cubicBezTo>
                  <a:cubicBezTo>
                    <a:pt x="177" y="189"/>
                    <a:pt x="168" y="182"/>
                    <a:pt x="166" y="184"/>
                  </a:cubicBezTo>
                  <a:cubicBezTo>
                    <a:pt x="164" y="186"/>
                    <a:pt x="153" y="195"/>
                    <a:pt x="153" y="201"/>
                  </a:cubicBezTo>
                  <a:cubicBezTo>
                    <a:pt x="153" y="206"/>
                    <a:pt x="165" y="206"/>
                    <a:pt x="164" y="213"/>
                  </a:cubicBezTo>
                  <a:cubicBezTo>
                    <a:pt x="163" y="220"/>
                    <a:pt x="168" y="228"/>
                    <a:pt x="172" y="231"/>
                  </a:cubicBezTo>
                  <a:cubicBezTo>
                    <a:pt x="175" y="235"/>
                    <a:pt x="181" y="243"/>
                    <a:pt x="178" y="247"/>
                  </a:cubicBezTo>
                  <a:cubicBezTo>
                    <a:pt x="175" y="251"/>
                    <a:pt x="171" y="252"/>
                    <a:pt x="165" y="251"/>
                  </a:cubicBezTo>
                  <a:cubicBezTo>
                    <a:pt x="158" y="249"/>
                    <a:pt x="159" y="254"/>
                    <a:pt x="148" y="251"/>
                  </a:cubicBezTo>
                  <a:cubicBezTo>
                    <a:pt x="137" y="249"/>
                    <a:pt x="136" y="258"/>
                    <a:pt x="132" y="263"/>
                  </a:cubicBezTo>
                  <a:cubicBezTo>
                    <a:pt x="132" y="263"/>
                    <a:pt x="131" y="263"/>
                    <a:pt x="131" y="264"/>
                  </a:cubicBezTo>
                  <a:cubicBezTo>
                    <a:pt x="130" y="263"/>
                    <a:pt x="129" y="263"/>
                    <a:pt x="128" y="262"/>
                  </a:cubicBezTo>
                  <a:cubicBezTo>
                    <a:pt x="120" y="259"/>
                    <a:pt x="115" y="260"/>
                    <a:pt x="113" y="255"/>
                  </a:cubicBezTo>
                  <a:cubicBezTo>
                    <a:pt x="110" y="251"/>
                    <a:pt x="113" y="247"/>
                    <a:pt x="109" y="243"/>
                  </a:cubicBezTo>
                  <a:cubicBezTo>
                    <a:pt x="105" y="240"/>
                    <a:pt x="101" y="238"/>
                    <a:pt x="101" y="234"/>
                  </a:cubicBezTo>
                  <a:cubicBezTo>
                    <a:pt x="101" y="230"/>
                    <a:pt x="95" y="225"/>
                    <a:pt x="87" y="230"/>
                  </a:cubicBezTo>
                  <a:cubicBezTo>
                    <a:pt x="80" y="233"/>
                    <a:pt x="62" y="232"/>
                    <a:pt x="58" y="230"/>
                  </a:cubicBezTo>
                  <a:cubicBezTo>
                    <a:pt x="54" y="227"/>
                    <a:pt x="48" y="229"/>
                    <a:pt x="45" y="232"/>
                  </a:cubicBezTo>
                  <a:cubicBezTo>
                    <a:pt x="43" y="234"/>
                    <a:pt x="26" y="235"/>
                    <a:pt x="12" y="234"/>
                  </a:cubicBezTo>
                  <a:cubicBezTo>
                    <a:pt x="12" y="232"/>
                    <a:pt x="11" y="231"/>
                    <a:pt x="11" y="230"/>
                  </a:cubicBezTo>
                  <a:cubicBezTo>
                    <a:pt x="11" y="221"/>
                    <a:pt x="17" y="215"/>
                    <a:pt x="23" y="212"/>
                  </a:cubicBezTo>
                  <a:cubicBezTo>
                    <a:pt x="28" y="209"/>
                    <a:pt x="33" y="208"/>
                    <a:pt x="39" y="207"/>
                  </a:cubicBezTo>
                  <a:cubicBezTo>
                    <a:pt x="44" y="206"/>
                    <a:pt x="39" y="195"/>
                    <a:pt x="34" y="194"/>
                  </a:cubicBezTo>
                  <a:cubicBezTo>
                    <a:pt x="30" y="192"/>
                    <a:pt x="34" y="178"/>
                    <a:pt x="26" y="174"/>
                  </a:cubicBezTo>
                  <a:cubicBezTo>
                    <a:pt x="18" y="171"/>
                    <a:pt x="10" y="165"/>
                    <a:pt x="8" y="159"/>
                  </a:cubicBezTo>
                  <a:cubicBezTo>
                    <a:pt x="7" y="156"/>
                    <a:pt x="3" y="152"/>
                    <a:pt x="0" y="149"/>
                  </a:cubicBezTo>
                  <a:cubicBezTo>
                    <a:pt x="8" y="150"/>
                    <a:pt x="18" y="151"/>
                    <a:pt x="27" y="152"/>
                  </a:cubicBezTo>
                  <a:cubicBezTo>
                    <a:pt x="38" y="154"/>
                    <a:pt x="97" y="146"/>
                    <a:pt x="98" y="143"/>
                  </a:cubicBezTo>
                  <a:cubicBezTo>
                    <a:pt x="99" y="141"/>
                    <a:pt x="96" y="128"/>
                    <a:pt x="96" y="126"/>
                  </a:cubicBezTo>
                  <a:cubicBezTo>
                    <a:pt x="97" y="123"/>
                    <a:pt x="104" y="117"/>
                    <a:pt x="110" y="117"/>
                  </a:cubicBezTo>
                  <a:cubicBezTo>
                    <a:pt x="116" y="118"/>
                    <a:pt x="122" y="119"/>
                    <a:pt x="122" y="114"/>
                  </a:cubicBezTo>
                  <a:cubicBezTo>
                    <a:pt x="122" y="110"/>
                    <a:pt x="139" y="104"/>
                    <a:pt x="141" y="108"/>
                  </a:cubicBezTo>
                  <a:cubicBezTo>
                    <a:pt x="143" y="112"/>
                    <a:pt x="149" y="111"/>
                    <a:pt x="149" y="100"/>
                  </a:cubicBezTo>
                  <a:cubicBezTo>
                    <a:pt x="150" y="90"/>
                    <a:pt x="149" y="82"/>
                    <a:pt x="155" y="81"/>
                  </a:cubicBezTo>
                  <a:cubicBezTo>
                    <a:pt x="161" y="81"/>
                    <a:pt x="168" y="77"/>
                    <a:pt x="167" y="74"/>
                  </a:cubicBezTo>
                  <a:cubicBezTo>
                    <a:pt x="166" y="71"/>
                    <a:pt x="159" y="65"/>
                    <a:pt x="161" y="63"/>
                  </a:cubicBezTo>
                  <a:cubicBezTo>
                    <a:pt x="163" y="61"/>
                    <a:pt x="179" y="68"/>
                    <a:pt x="181" y="63"/>
                  </a:cubicBezTo>
                  <a:cubicBezTo>
                    <a:pt x="183" y="58"/>
                    <a:pt x="180" y="53"/>
                    <a:pt x="183" y="49"/>
                  </a:cubicBezTo>
                  <a:cubicBezTo>
                    <a:pt x="185" y="45"/>
                    <a:pt x="192" y="41"/>
                    <a:pt x="191" y="37"/>
                  </a:cubicBezTo>
                  <a:cubicBezTo>
                    <a:pt x="190" y="32"/>
                    <a:pt x="192" y="30"/>
                    <a:pt x="188" y="26"/>
                  </a:cubicBezTo>
                  <a:cubicBezTo>
                    <a:pt x="184" y="22"/>
                    <a:pt x="186" y="18"/>
                    <a:pt x="190" y="17"/>
                  </a:cubicBezTo>
                  <a:cubicBezTo>
                    <a:pt x="191" y="17"/>
                    <a:pt x="192" y="17"/>
                    <a:pt x="193" y="16"/>
                  </a:cubicBezTo>
                  <a:cubicBezTo>
                    <a:pt x="197" y="15"/>
                    <a:pt x="200" y="15"/>
                    <a:pt x="202" y="13"/>
                  </a:cubicBezTo>
                  <a:cubicBezTo>
                    <a:pt x="209" y="8"/>
                    <a:pt x="221" y="4"/>
                    <a:pt x="226" y="6"/>
                  </a:cubicBezTo>
                  <a:cubicBezTo>
                    <a:pt x="230" y="7"/>
                    <a:pt x="239" y="6"/>
                    <a:pt x="244" y="0"/>
                  </a:cubicBezTo>
                  <a:cubicBezTo>
                    <a:pt x="245" y="1"/>
                    <a:pt x="246" y="2"/>
                    <a:pt x="247" y="3"/>
                  </a:cubicBezTo>
                  <a:cubicBezTo>
                    <a:pt x="250" y="2"/>
                    <a:pt x="252" y="2"/>
                    <a:pt x="253" y="1"/>
                  </a:cubicBezTo>
                  <a:cubicBezTo>
                    <a:pt x="259" y="7"/>
                    <a:pt x="269" y="12"/>
                    <a:pt x="269" y="15"/>
                  </a:cubicBezTo>
                  <a:cubicBezTo>
                    <a:pt x="269" y="17"/>
                    <a:pt x="269" y="24"/>
                    <a:pt x="278" y="28"/>
                  </a:cubicBezTo>
                  <a:cubicBezTo>
                    <a:pt x="292" y="33"/>
                    <a:pt x="292" y="33"/>
                    <a:pt x="292" y="33"/>
                  </a:cubicBezTo>
                  <a:cubicBezTo>
                    <a:pt x="299" y="33"/>
                    <a:pt x="299" y="33"/>
                    <a:pt x="299" y="33"/>
                  </a:cubicBezTo>
                  <a:cubicBezTo>
                    <a:pt x="299" y="33"/>
                    <a:pt x="305" y="36"/>
                    <a:pt x="306" y="41"/>
                  </a:cubicBezTo>
                  <a:cubicBezTo>
                    <a:pt x="307" y="46"/>
                    <a:pt x="312" y="50"/>
                    <a:pt x="316" y="53"/>
                  </a:cubicBezTo>
                  <a:cubicBezTo>
                    <a:pt x="321" y="56"/>
                    <a:pt x="317" y="66"/>
                    <a:pt x="317" y="70"/>
                  </a:cubicBezTo>
                  <a:cubicBezTo>
                    <a:pt x="317" y="73"/>
                    <a:pt x="323" y="79"/>
                    <a:pt x="327" y="85"/>
                  </a:cubicBezTo>
                  <a:cubicBezTo>
                    <a:pt x="330" y="91"/>
                    <a:pt x="321" y="95"/>
                    <a:pt x="316" y="91"/>
                  </a:cubicBezTo>
                  <a:cubicBezTo>
                    <a:pt x="311" y="92"/>
                    <a:pt x="311" y="92"/>
                    <a:pt x="311" y="92"/>
                  </a:cubicBezTo>
                  <a:cubicBezTo>
                    <a:pt x="302" y="85"/>
                    <a:pt x="302" y="85"/>
                    <a:pt x="302" y="85"/>
                  </a:cubicBezTo>
                  <a:cubicBezTo>
                    <a:pt x="291" y="85"/>
                    <a:pt x="291" y="85"/>
                    <a:pt x="291" y="85"/>
                  </a:cubicBezTo>
                  <a:cubicBezTo>
                    <a:pt x="281" y="80"/>
                    <a:pt x="281" y="80"/>
                    <a:pt x="281" y="80"/>
                  </a:cubicBezTo>
                  <a:cubicBezTo>
                    <a:pt x="272" y="85"/>
                    <a:pt x="272" y="85"/>
                    <a:pt x="272" y="85"/>
                  </a:cubicBezTo>
                  <a:cubicBezTo>
                    <a:pt x="270" y="93"/>
                    <a:pt x="270" y="93"/>
                    <a:pt x="270" y="93"/>
                  </a:cubicBezTo>
                  <a:cubicBezTo>
                    <a:pt x="255" y="98"/>
                    <a:pt x="255" y="98"/>
                    <a:pt x="255" y="98"/>
                  </a:cubicBezTo>
                  <a:cubicBezTo>
                    <a:pt x="254" y="99"/>
                    <a:pt x="254" y="99"/>
                    <a:pt x="254" y="99"/>
                  </a:cubicBezTo>
                  <a:cubicBezTo>
                    <a:pt x="248" y="100"/>
                    <a:pt x="245" y="107"/>
                    <a:pt x="245" y="112"/>
                  </a:cubicBezTo>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dirty="0">
                <a:solidFill>
                  <a:schemeClr val="bg2"/>
                </a:solidFill>
              </a:endParaRPr>
            </a:p>
          </p:txBody>
        </p:sp>
        <p:sp>
          <p:nvSpPr>
            <p:cNvPr id="7" name="Freeform 1689">
              <a:extLst>
                <a:ext uri="{FF2B5EF4-FFF2-40B4-BE49-F238E27FC236}">
                  <a16:creationId xmlns:a16="http://schemas.microsoft.com/office/drawing/2014/main" id="{700E0EAF-5F20-BB48-ADFB-FCD03AC39B96}"/>
                </a:ext>
              </a:extLst>
            </p:cNvPr>
            <p:cNvSpPr>
              <a:spLocks/>
            </p:cNvSpPr>
            <p:nvPr/>
          </p:nvSpPr>
          <p:spPr bwMode="auto">
            <a:xfrm>
              <a:off x="6288310" y="2467057"/>
              <a:ext cx="630260" cy="649309"/>
            </a:xfrm>
            <a:custGeom>
              <a:avLst/>
              <a:gdLst>
                <a:gd name="T0" fmla="*/ 114 w 491"/>
                <a:gd name="T1" fmla="*/ 79 h 519"/>
                <a:gd name="T2" fmla="*/ 102 w 491"/>
                <a:gd name="T3" fmla="*/ 102 h 519"/>
                <a:gd name="T4" fmla="*/ 84 w 491"/>
                <a:gd name="T5" fmla="*/ 129 h 519"/>
                <a:gd name="T6" fmla="*/ 60 w 491"/>
                <a:gd name="T7" fmla="*/ 152 h 519"/>
                <a:gd name="T8" fmla="*/ 35 w 491"/>
                <a:gd name="T9" fmla="*/ 151 h 519"/>
                <a:gd name="T10" fmla="*/ 33 w 491"/>
                <a:gd name="T11" fmla="*/ 180 h 519"/>
                <a:gd name="T12" fmla="*/ 47 w 491"/>
                <a:gd name="T13" fmla="*/ 214 h 519"/>
                <a:gd name="T14" fmla="*/ 17 w 491"/>
                <a:gd name="T15" fmla="*/ 218 h 519"/>
                <a:gd name="T16" fmla="*/ 0 w 491"/>
                <a:gd name="T17" fmla="*/ 231 h 519"/>
                <a:gd name="T18" fmla="*/ 35 w 491"/>
                <a:gd name="T19" fmla="*/ 247 h 519"/>
                <a:gd name="T20" fmla="*/ 48 w 491"/>
                <a:gd name="T21" fmla="*/ 286 h 519"/>
                <a:gd name="T22" fmla="*/ 72 w 491"/>
                <a:gd name="T23" fmla="*/ 258 h 519"/>
                <a:gd name="T24" fmla="*/ 77 w 491"/>
                <a:gd name="T25" fmla="*/ 293 h 519"/>
                <a:gd name="T26" fmla="*/ 88 w 491"/>
                <a:gd name="T27" fmla="*/ 354 h 519"/>
                <a:gd name="T28" fmla="*/ 122 w 491"/>
                <a:gd name="T29" fmla="*/ 447 h 519"/>
                <a:gd name="T30" fmla="*/ 156 w 491"/>
                <a:gd name="T31" fmla="*/ 515 h 519"/>
                <a:gd name="T32" fmla="*/ 189 w 491"/>
                <a:gd name="T33" fmla="*/ 488 h 519"/>
                <a:gd name="T34" fmla="*/ 200 w 491"/>
                <a:gd name="T35" fmla="*/ 464 h 519"/>
                <a:gd name="T36" fmla="*/ 208 w 491"/>
                <a:gd name="T37" fmla="*/ 412 h 519"/>
                <a:gd name="T38" fmla="*/ 216 w 491"/>
                <a:gd name="T39" fmla="*/ 376 h 519"/>
                <a:gd name="T40" fmla="*/ 260 w 491"/>
                <a:gd name="T41" fmla="*/ 342 h 519"/>
                <a:gd name="T42" fmla="*/ 315 w 491"/>
                <a:gd name="T43" fmla="*/ 295 h 519"/>
                <a:gd name="T44" fmla="*/ 352 w 491"/>
                <a:gd name="T45" fmla="*/ 266 h 519"/>
                <a:gd name="T46" fmla="*/ 350 w 491"/>
                <a:gd name="T47" fmla="*/ 233 h 519"/>
                <a:gd name="T48" fmla="*/ 356 w 491"/>
                <a:gd name="T49" fmla="*/ 200 h 519"/>
                <a:gd name="T50" fmla="*/ 359 w 491"/>
                <a:gd name="T51" fmla="*/ 185 h 519"/>
                <a:gd name="T52" fmla="*/ 379 w 491"/>
                <a:gd name="T53" fmla="*/ 203 h 519"/>
                <a:gd name="T54" fmla="*/ 412 w 491"/>
                <a:gd name="T55" fmla="*/ 206 h 519"/>
                <a:gd name="T56" fmla="*/ 397 w 491"/>
                <a:gd name="T57" fmla="*/ 243 h 519"/>
                <a:gd name="T58" fmla="*/ 417 w 491"/>
                <a:gd name="T59" fmla="*/ 263 h 519"/>
                <a:gd name="T60" fmla="*/ 424 w 491"/>
                <a:gd name="T61" fmla="*/ 243 h 519"/>
                <a:gd name="T62" fmla="*/ 442 w 491"/>
                <a:gd name="T63" fmla="*/ 226 h 519"/>
                <a:gd name="T64" fmla="*/ 453 w 491"/>
                <a:gd name="T65" fmla="*/ 183 h 519"/>
                <a:gd name="T66" fmla="*/ 479 w 491"/>
                <a:gd name="T67" fmla="*/ 163 h 519"/>
                <a:gd name="T68" fmla="*/ 486 w 491"/>
                <a:gd name="T69" fmla="*/ 151 h 519"/>
                <a:gd name="T70" fmla="*/ 479 w 491"/>
                <a:gd name="T71" fmla="*/ 137 h 519"/>
                <a:gd name="T72" fmla="*/ 463 w 491"/>
                <a:gd name="T73" fmla="*/ 126 h 519"/>
                <a:gd name="T74" fmla="*/ 427 w 491"/>
                <a:gd name="T75" fmla="*/ 137 h 519"/>
                <a:gd name="T76" fmla="*/ 412 w 491"/>
                <a:gd name="T77" fmla="*/ 152 h 519"/>
                <a:gd name="T78" fmla="*/ 405 w 491"/>
                <a:gd name="T79" fmla="*/ 170 h 519"/>
                <a:gd name="T80" fmla="*/ 371 w 491"/>
                <a:gd name="T81" fmla="*/ 171 h 519"/>
                <a:gd name="T82" fmla="*/ 353 w 491"/>
                <a:gd name="T83" fmla="*/ 156 h 519"/>
                <a:gd name="T84" fmla="*/ 341 w 491"/>
                <a:gd name="T85" fmla="*/ 156 h 519"/>
                <a:gd name="T86" fmla="*/ 309 w 491"/>
                <a:gd name="T87" fmla="*/ 177 h 519"/>
                <a:gd name="T88" fmla="*/ 277 w 491"/>
                <a:gd name="T89" fmla="*/ 158 h 519"/>
                <a:gd name="T90" fmla="*/ 245 w 491"/>
                <a:gd name="T91" fmla="*/ 152 h 519"/>
                <a:gd name="T92" fmla="*/ 218 w 491"/>
                <a:gd name="T93" fmla="*/ 138 h 519"/>
                <a:gd name="T94" fmla="*/ 212 w 491"/>
                <a:gd name="T95" fmla="*/ 118 h 519"/>
                <a:gd name="T96" fmla="*/ 213 w 491"/>
                <a:gd name="T97" fmla="*/ 99 h 519"/>
                <a:gd name="T98" fmla="*/ 187 w 491"/>
                <a:gd name="T99" fmla="*/ 80 h 519"/>
                <a:gd name="T100" fmla="*/ 185 w 491"/>
                <a:gd name="T101" fmla="*/ 58 h 519"/>
                <a:gd name="T102" fmla="*/ 186 w 491"/>
                <a:gd name="T103" fmla="*/ 37 h 519"/>
                <a:gd name="T104" fmla="*/ 175 w 491"/>
                <a:gd name="T105" fmla="*/ 8 h 519"/>
                <a:gd name="T106" fmla="*/ 161 w 491"/>
                <a:gd name="T107" fmla="*/ 0 h 519"/>
                <a:gd name="T108" fmla="*/ 154 w 491"/>
                <a:gd name="T109" fmla="*/ 13 h 519"/>
                <a:gd name="T110" fmla="*/ 110 w 491"/>
                <a:gd name="T111" fmla="*/ 15 h 519"/>
                <a:gd name="T112" fmla="*/ 104 w 491"/>
                <a:gd name="T113" fmla="*/ 42 h 519"/>
                <a:gd name="T114" fmla="*/ 123 w 491"/>
                <a:gd name="T115" fmla="*/ 66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1" h="519">
                  <a:moveTo>
                    <a:pt x="123" y="66"/>
                  </a:moveTo>
                  <a:cubicBezTo>
                    <a:pt x="117" y="67"/>
                    <a:pt x="114" y="74"/>
                    <a:pt x="114" y="79"/>
                  </a:cubicBezTo>
                  <a:cubicBezTo>
                    <a:pt x="113" y="85"/>
                    <a:pt x="114" y="92"/>
                    <a:pt x="110" y="92"/>
                  </a:cubicBezTo>
                  <a:cubicBezTo>
                    <a:pt x="106" y="93"/>
                    <a:pt x="102" y="94"/>
                    <a:pt x="102" y="102"/>
                  </a:cubicBezTo>
                  <a:cubicBezTo>
                    <a:pt x="102" y="110"/>
                    <a:pt x="93" y="108"/>
                    <a:pt x="91" y="110"/>
                  </a:cubicBezTo>
                  <a:cubicBezTo>
                    <a:pt x="90" y="113"/>
                    <a:pt x="86" y="127"/>
                    <a:pt x="84" y="129"/>
                  </a:cubicBezTo>
                  <a:cubicBezTo>
                    <a:pt x="82" y="131"/>
                    <a:pt x="70" y="132"/>
                    <a:pt x="70" y="138"/>
                  </a:cubicBezTo>
                  <a:cubicBezTo>
                    <a:pt x="69" y="145"/>
                    <a:pt x="64" y="152"/>
                    <a:pt x="60" y="152"/>
                  </a:cubicBezTo>
                  <a:cubicBezTo>
                    <a:pt x="57" y="151"/>
                    <a:pt x="50" y="148"/>
                    <a:pt x="48" y="152"/>
                  </a:cubicBezTo>
                  <a:cubicBezTo>
                    <a:pt x="46" y="156"/>
                    <a:pt x="37" y="149"/>
                    <a:pt x="35" y="151"/>
                  </a:cubicBezTo>
                  <a:cubicBezTo>
                    <a:pt x="33" y="153"/>
                    <a:pt x="22" y="162"/>
                    <a:pt x="22" y="168"/>
                  </a:cubicBezTo>
                  <a:cubicBezTo>
                    <a:pt x="22" y="173"/>
                    <a:pt x="34" y="173"/>
                    <a:pt x="33" y="180"/>
                  </a:cubicBezTo>
                  <a:cubicBezTo>
                    <a:pt x="32" y="187"/>
                    <a:pt x="37" y="195"/>
                    <a:pt x="41" y="198"/>
                  </a:cubicBezTo>
                  <a:cubicBezTo>
                    <a:pt x="44" y="202"/>
                    <a:pt x="50" y="210"/>
                    <a:pt x="47" y="214"/>
                  </a:cubicBezTo>
                  <a:cubicBezTo>
                    <a:pt x="44" y="218"/>
                    <a:pt x="40" y="219"/>
                    <a:pt x="34" y="218"/>
                  </a:cubicBezTo>
                  <a:cubicBezTo>
                    <a:pt x="27" y="216"/>
                    <a:pt x="28" y="221"/>
                    <a:pt x="17" y="218"/>
                  </a:cubicBezTo>
                  <a:cubicBezTo>
                    <a:pt x="6" y="216"/>
                    <a:pt x="5" y="225"/>
                    <a:pt x="1" y="230"/>
                  </a:cubicBezTo>
                  <a:cubicBezTo>
                    <a:pt x="1" y="230"/>
                    <a:pt x="0" y="230"/>
                    <a:pt x="0" y="231"/>
                  </a:cubicBezTo>
                  <a:cubicBezTo>
                    <a:pt x="5" y="235"/>
                    <a:pt x="7" y="242"/>
                    <a:pt x="16" y="246"/>
                  </a:cubicBezTo>
                  <a:cubicBezTo>
                    <a:pt x="26" y="250"/>
                    <a:pt x="35" y="239"/>
                    <a:pt x="35" y="247"/>
                  </a:cubicBezTo>
                  <a:cubicBezTo>
                    <a:pt x="35" y="254"/>
                    <a:pt x="11" y="253"/>
                    <a:pt x="11" y="255"/>
                  </a:cubicBezTo>
                  <a:cubicBezTo>
                    <a:pt x="10" y="258"/>
                    <a:pt x="35" y="288"/>
                    <a:pt x="48" y="286"/>
                  </a:cubicBezTo>
                  <a:cubicBezTo>
                    <a:pt x="61" y="283"/>
                    <a:pt x="70" y="270"/>
                    <a:pt x="67" y="267"/>
                  </a:cubicBezTo>
                  <a:cubicBezTo>
                    <a:pt x="63" y="265"/>
                    <a:pt x="69" y="257"/>
                    <a:pt x="72" y="258"/>
                  </a:cubicBezTo>
                  <a:cubicBezTo>
                    <a:pt x="76" y="260"/>
                    <a:pt x="73" y="273"/>
                    <a:pt x="77" y="277"/>
                  </a:cubicBezTo>
                  <a:cubicBezTo>
                    <a:pt x="81" y="280"/>
                    <a:pt x="79" y="285"/>
                    <a:pt x="77" y="293"/>
                  </a:cubicBezTo>
                  <a:cubicBezTo>
                    <a:pt x="74" y="300"/>
                    <a:pt x="79" y="314"/>
                    <a:pt x="80" y="322"/>
                  </a:cubicBezTo>
                  <a:cubicBezTo>
                    <a:pt x="81" y="331"/>
                    <a:pt x="86" y="342"/>
                    <a:pt x="88" y="354"/>
                  </a:cubicBezTo>
                  <a:cubicBezTo>
                    <a:pt x="90" y="366"/>
                    <a:pt x="98" y="388"/>
                    <a:pt x="105" y="401"/>
                  </a:cubicBezTo>
                  <a:cubicBezTo>
                    <a:pt x="112" y="415"/>
                    <a:pt x="117" y="441"/>
                    <a:pt x="122" y="447"/>
                  </a:cubicBezTo>
                  <a:cubicBezTo>
                    <a:pt x="126" y="453"/>
                    <a:pt x="138" y="472"/>
                    <a:pt x="138" y="484"/>
                  </a:cubicBezTo>
                  <a:cubicBezTo>
                    <a:pt x="138" y="496"/>
                    <a:pt x="151" y="512"/>
                    <a:pt x="156" y="515"/>
                  </a:cubicBezTo>
                  <a:cubicBezTo>
                    <a:pt x="160" y="519"/>
                    <a:pt x="170" y="512"/>
                    <a:pt x="172" y="504"/>
                  </a:cubicBezTo>
                  <a:cubicBezTo>
                    <a:pt x="174" y="497"/>
                    <a:pt x="188" y="494"/>
                    <a:pt x="189" y="488"/>
                  </a:cubicBezTo>
                  <a:cubicBezTo>
                    <a:pt x="189" y="482"/>
                    <a:pt x="191" y="477"/>
                    <a:pt x="195" y="476"/>
                  </a:cubicBezTo>
                  <a:cubicBezTo>
                    <a:pt x="200" y="475"/>
                    <a:pt x="200" y="470"/>
                    <a:pt x="200" y="464"/>
                  </a:cubicBezTo>
                  <a:cubicBezTo>
                    <a:pt x="200" y="457"/>
                    <a:pt x="201" y="447"/>
                    <a:pt x="205" y="441"/>
                  </a:cubicBezTo>
                  <a:cubicBezTo>
                    <a:pt x="210" y="435"/>
                    <a:pt x="211" y="419"/>
                    <a:pt x="208" y="412"/>
                  </a:cubicBezTo>
                  <a:cubicBezTo>
                    <a:pt x="205" y="406"/>
                    <a:pt x="207" y="397"/>
                    <a:pt x="209" y="390"/>
                  </a:cubicBezTo>
                  <a:cubicBezTo>
                    <a:pt x="212" y="384"/>
                    <a:pt x="211" y="376"/>
                    <a:pt x="216" y="376"/>
                  </a:cubicBezTo>
                  <a:cubicBezTo>
                    <a:pt x="221" y="375"/>
                    <a:pt x="228" y="371"/>
                    <a:pt x="233" y="364"/>
                  </a:cubicBezTo>
                  <a:cubicBezTo>
                    <a:pt x="238" y="357"/>
                    <a:pt x="254" y="347"/>
                    <a:pt x="260" y="342"/>
                  </a:cubicBezTo>
                  <a:cubicBezTo>
                    <a:pt x="266" y="338"/>
                    <a:pt x="283" y="322"/>
                    <a:pt x="288" y="314"/>
                  </a:cubicBezTo>
                  <a:cubicBezTo>
                    <a:pt x="294" y="305"/>
                    <a:pt x="309" y="302"/>
                    <a:pt x="315" y="295"/>
                  </a:cubicBezTo>
                  <a:cubicBezTo>
                    <a:pt x="322" y="288"/>
                    <a:pt x="319" y="284"/>
                    <a:pt x="321" y="277"/>
                  </a:cubicBezTo>
                  <a:cubicBezTo>
                    <a:pt x="322" y="269"/>
                    <a:pt x="344" y="266"/>
                    <a:pt x="352" y="266"/>
                  </a:cubicBezTo>
                  <a:cubicBezTo>
                    <a:pt x="354" y="266"/>
                    <a:pt x="355" y="266"/>
                    <a:pt x="357" y="266"/>
                  </a:cubicBezTo>
                  <a:cubicBezTo>
                    <a:pt x="357" y="254"/>
                    <a:pt x="353" y="239"/>
                    <a:pt x="350" y="233"/>
                  </a:cubicBezTo>
                  <a:cubicBezTo>
                    <a:pt x="347" y="226"/>
                    <a:pt x="345" y="212"/>
                    <a:pt x="346" y="207"/>
                  </a:cubicBezTo>
                  <a:cubicBezTo>
                    <a:pt x="347" y="202"/>
                    <a:pt x="354" y="206"/>
                    <a:pt x="356" y="200"/>
                  </a:cubicBezTo>
                  <a:cubicBezTo>
                    <a:pt x="358" y="193"/>
                    <a:pt x="338" y="193"/>
                    <a:pt x="344" y="185"/>
                  </a:cubicBezTo>
                  <a:cubicBezTo>
                    <a:pt x="350" y="176"/>
                    <a:pt x="350" y="185"/>
                    <a:pt x="359" y="185"/>
                  </a:cubicBezTo>
                  <a:cubicBezTo>
                    <a:pt x="367" y="185"/>
                    <a:pt x="371" y="189"/>
                    <a:pt x="371" y="194"/>
                  </a:cubicBezTo>
                  <a:cubicBezTo>
                    <a:pt x="371" y="200"/>
                    <a:pt x="379" y="203"/>
                    <a:pt x="379" y="203"/>
                  </a:cubicBezTo>
                  <a:cubicBezTo>
                    <a:pt x="379" y="203"/>
                    <a:pt x="393" y="202"/>
                    <a:pt x="399" y="202"/>
                  </a:cubicBezTo>
                  <a:cubicBezTo>
                    <a:pt x="405" y="202"/>
                    <a:pt x="412" y="202"/>
                    <a:pt x="412" y="206"/>
                  </a:cubicBezTo>
                  <a:cubicBezTo>
                    <a:pt x="412" y="210"/>
                    <a:pt x="404" y="224"/>
                    <a:pt x="398" y="224"/>
                  </a:cubicBezTo>
                  <a:cubicBezTo>
                    <a:pt x="392" y="224"/>
                    <a:pt x="392" y="242"/>
                    <a:pt x="397" y="243"/>
                  </a:cubicBezTo>
                  <a:cubicBezTo>
                    <a:pt x="402" y="244"/>
                    <a:pt x="406" y="229"/>
                    <a:pt x="410" y="229"/>
                  </a:cubicBezTo>
                  <a:cubicBezTo>
                    <a:pt x="412" y="229"/>
                    <a:pt x="414" y="246"/>
                    <a:pt x="417" y="263"/>
                  </a:cubicBezTo>
                  <a:cubicBezTo>
                    <a:pt x="418" y="262"/>
                    <a:pt x="418" y="262"/>
                    <a:pt x="419" y="262"/>
                  </a:cubicBezTo>
                  <a:cubicBezTo>
                    <a:pt x="424" y="262"/>
                    <a:pt x="421" y="247"/>
                    <a:pt x="424" y="243"/>
                  </a:cubicBezTo>
                  <a:cubicBezTo>
                    <a:pt x="427" y="239"/>
                    <a:pt x="426" y="225"/>
                    <a:pt x="428" y="225"/>
                  </a:cubicBezTo>
                  <a:cubicBezTo>
                    <a:pt x="430" y="225"/>
                    <a:pt x="442" y="230"/>
                    <a:pt x="442" y="226"/>
                  </a:cubicBezTo>
                  <a:cubicBezTo>
                    <a:pt x="441" y="223"/>
                    <a:pt x="449" y="211"/>
                    <a:pt x="448" y="204"/>
                  </a:cubicBezTo>
                  <a:cubicBezTo>
                    <a:pt x="446" y="198"/>
                    <a:pt x="453" y="191"/>
                    <a:pt x="453" y="183"/>
                  </a:cubicBezTo>
                  <a:cubicBezTo>
                    <a:pt x="453" y="175"/>
                    <a:pt x="460" y="173"/>
                    <a:pt x="465" y="169"/>
                  </a:cubicBezTo>
                  <a:cubicBezTo>
                    <a:pt x="469" y="165"/>
                    <a:pt x="478" y="159"/>
                    <a:pt x="479" y="163"/>
                  </a:cubicBezTo>
                  <a:cubicBezTo>
                    <a:pt x="481" y="166"/>
                    <a:pt x="491" y="169"/>
                    <a:pt x="487" y="163"/>
                  </a:cubicBezTo>
                  <a:cubicBezTo>
                    <a:pt x="483" y="156"/>
                    <a:pt x="483" y="152"/>
                    <a:pt x="486" y="151"/>
                  </a:cubicBezTo>
                  <a:cubicBezTo>
                    <a:pt x="488" y="149"/>
                    <a:pt x="490" y="143"/>
                    <a:pt x="490" y="143"/>
                  </a:cubicBezTo>
                  <a:cubicBezTo>
                    <a:pt x="490" y="143"/>
                    <a:pt x="481" y="141"/>
                    <a:pt x="479" y="137"/>
                  </a:cubicBezTo>
                  <a:cubicBezTo>
                    <a:pt x="478" y="133"/>
                    <a:pt x="472" y="129"/>
                    <a:pt x="472" y="125"/>
                  </a:cubicBezTo>
                  <a:cubicBezTo>
                    <a:pt x="472" y="122"/>
                    <a:pt x="467" y="123"/>
                    <a:pt x="463" y="126"/>
                  </a:cubicBezTo>
                  <a:cubicBezTo>
                    <a:pt x="459" y="130"/>
                    <a:pt x="451" y="122"/>
                    <a:pt x="442" y="127"/>
                  </a:cubicBezTo>
                  <a:cubicBezTo>
                    <a:pt x="433" y="132"/>
                    <a:pt x="431" y="138"/>
                    <a:pt x="427" y="137"/>
                  </a:cubicBezTo>
                  <a:cubicBezTo>
                    <a:pt x="423" y="136"/>
                    <a:pt x="424" y="140"/>
                    <a:pt x="420" y="144"/>
                  </a:cubicBezTo>
                  <a:cubicBezTo>
                    <a:pt x="417" y="147"/>
                    <a:pt x="414" y="152"/>
                    <a:pt x="412" y="152"/>
                  </a:cubicBezTo>
                  <a:cubicBezTo>
                    <a:pt x="410" y="152"/>
                    <a:pt x="403" y="155"/>
                    <a:pt x="403" y="155"/>
                  </a:cubicBezTo>
                  <a:cubicBezTo>
                    <a:pt x="403" y="155"/>
                    <a:pt x="408" y="165"/>
                    <a:pt x="405" y="170"/>
                  </a:cubicBezTo>
                  <a:cubicBezTo>
                    <a:pt x="402" y="175"/>
                    <a:pt x="395" y="170"/>
                    <a:pt x="387" y="172"/>
                  </a:cubicBezTo>
                  <a:cubicBezTo>
                    <a:pt x="380" y="175"/>
                    <a:pt x="376" y="170"/>
                    <a:pt x="371" y="171"/>
                  </a:cubicBezTo>
                  <a:cubicBezTo>
                    <a:pt x="365" y="172"/>
                    <a:pt x="362" y="168"/>
                    <a:pt x="359" y="168"/>
                  </a:cubicBezTo>
                  <a:cubicBezTo>
                    <a:pt x="356" y="169"/>
                    <a:pt x="352" y="162"/>
                    <a:pt x="353" y="156"/>
                  </a:cubicBezTo>
                  <a:cubicBezTo>
                    <a:pt x="355" y="151"/>
                    <a:pt x="350" y="143"/>
                    <a:pt x="348" y="147"/>
                  </a:cubicBezTo>
                  <a:cubicBezTo>
                    <a:pt x="345" y="152"/>
                    <a:pt x="341" y="149"/>
                    <a:pt x="341" y="156"/>
                  </a:cubicBezTo>
                  <a:cubicBezTo>
                    <a:pt x="341" y="162"/>
                    <a:pt x="344" y="170"/>
                    <a:pt x="340" y="174"/>
                  </a:cubicBezTo>
                  <a:cubicBezTo>
                    <a:pt x="336" y="178"/>
                    <a:pt x="314" y="180"/>
                    <a:pt x="309" y="177"/>
                  </a:cubicBezTo>
                  <a:cubicBezTo>
                    <a:pt x="305" y="173"/>
                    <a:pt x="287" y="171"/>
                    <a:pt x="286" y="168"/>
                  </a:cubicBezTo>
                  <a:cubicBezTo>
                    <a:pt x="286" y="164"/>
                    <a:pt x="280" y="158"/>
                    <a:pt x="277" y="158"/>
                  </a:cubicBezTo>
                  <a:cubicBezTo>
                    <a:pt x="273" y="158"/>
                    <a:pt x="263" y="163"/>
                    <a:pt x="260" y="161"/>
                  </a:cubicBezTo>
                  <a:cubicBezTo>
                    <a:pt x="257" y="159"/>
                    <a:pt x="250" y="153"/>
                    <a:pt x="245" y="152"/>
                  </a:cubicBezTo>
                  <a:cubicBezTo>
                    <a:pt x="240" y="152"/>
                    <a:pt x="233" y="148"/>
                    <a:pt x="232" y="145"/>
                  </a:cubicBezTo>
                  <a:cubicBezTo>
                    <a:pt x="231" y="143"/>
                    <a:pt x="220" y="141"/>
                    <a:pt x="218" y="138"/>
                  </a:cubicBezTo>
                  <a:cubicBezTo>
                    <a:pt x="216" y="136"/>
                    <a:pt x="209" y="135"/>
                    <a:pt x="209" y="131"/>
                  </a:cubicBezTo>
                  <a:cubicBezTo>
                    <a:pt x="209" y="128"/>
                    <a:pt x="212" y="122"/>
                    <a:pt x="212" y="118"/>
                  </a:cubicBezTo>
                  <a:cubicBezTo>
                    <a:pt x="212" y="114"/>
                    <a:pt x="220" y="110"/>
                    <a:pt x="220" y="107"/>
                  </a:cubicBezTo>
                  <a:cubicBezTo>
                    <a:pt x="220" y="104"/>
                    <a:pt x="213" y="99"/>
                    <a:pt x="213" y="99"/>
                  </a:cubicBezTo>
                  <a:cubicBezTo>
                    <a:pt x="213" y="99"/>
                    <a:pt x="208" y="90"/>
                    <a:pt x="202" y="90"/>
                  </a:cubicBezTo>
                  <a:cubicBezTo>
                    <a:pt x="197" y="90"/>
                    <a:pt x="192" y="81"/>
                    <a:pt x="187" y="80"/>
                  </a:cubicBezTo>
                  <a:cubicBezTo>
                    <a:pt x="183" y="79"/>
                    <a:pt x="184" y="69"/>
                    <a:pt x="181" y="66"/>
                  </a:cubicBezTo>
                  <a:cubicBezTo>
                    <a:pt x="178" y="62"/>
                    <a:pt x="181" y="54"/>
                    <a:pt x="185" y="58"/>
                  </a:cubicBezTo>
                  <a:cubicBezTo>
                    <a:pt x="190" y="62"/>
                    <a:pt x="199" y="58"/>
                    <a:pt x="196" y="52"/>
                  </a:cubicBezTo>
                  <a:cubicBezTo>
                    <a:pt x="192" y="46"/>
                    <a:pt x="186" y="40"/>
                    <a:pt x="186" y="37"/>
                  </a:cubicBezTo>
                  <a:cubicBezTo>
                    <a:pt x="186" y="33"/>
                    <a:pt x="190" y="23"/>
                    <a:pt x="185" y="20"/>
                  </a:cubicBezTo>
                  <a:cubicBezTo>
                    <a:pt x="181" y="17"/>
                    <a:pt x="176" y="13"/>
                    <a:pt x="175" y="8"/>
                  </a:cubicBezTo>
                  <a:cubicBezTo>
                    <a:pt x="174" y="3"/>
                    <a:pt x="168" y="0"/>
                    <a:pt x="168" y="0"/>
                  </a:cubicBezTo>
                  <a:cubicBezTo>
                    <a:pt x="161" y="0"/>
                    <a:pt x="161" y="0"/>
                    <a:pt x="161" y="0"/>
                  </a:cubicBezTo>
                  <a:cubicBezTo>
                    <a:pt x="160" y="2"/>
                    <a:pt x="160" y="2"/>
                    <a:pt x="160" y="2"/>
                  </a:cubicBezTo>
                  <a:cubicBezTo>
                    <a:pt x="159" y="5"/>
                    <a:pt x="156" y="12"/>
                    <a:pt x="154" y="13"/>
                  </a:cubicBezTo>
                  <a:cubicBezTo>
                    <a:pt x="151" y="14"/>
                    <a:pt x="141" y="16"/>
                    <a:pt x="137" y="20"/>
                  </a:cubicBezTo>
                  <a:cubicBezTo>
                    <a:pt x="132" y="23"/>
                    <a:pt x="118" y="15"/>
                    <a:pt x="110" y="15"/>
                  </a:cubicBezTo>
                  <a:cubicBezTo>
                    <a:pt x="103" y="15"/>
                    <a:pt x="98" y="23"/>
                    <a:pt x="101" y="25"/>
                  </a:cubicBezTo>
                  <a:cubicBezTo>
                    <a:pt x="105" y="27"/>
                    <a:pt x="104" y="42"/>
                    <a:pt x="104" y="42"/>
                  </a:cubicBezTo>
                  <a:cubicBezTo>
                    <a:pt x="104" y="42"/>
                    <a:pt x="108" y="60"/>
                    <a:pt x="114" y="58"/>
                  </a:cubicBezTo>
                  <a:cubicBezTo>
                    <a:pt x="121" y="57"/>
                    <a:pt x="128" y="65"/>
                    <a:pt x="123" y="66"/>
                  </a:cubicBezTo>
                  <a:cubicBezTo>
                    <a:pt x="117" y="67"/>
                    <a:pt x="114" y="74"/>
                    <a:pt x="114" y="79"/>
                  </a:cubicBezTo>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8" name="Freeform 1604">
              <a:extLst>
                <a:ext uri="{FF2B5EF4-FFF2-40B4-BE49-F238E27FC236}">
                  <a16:creationId xmlns:a16="http://schemas.microsoft.com/office/drawing/2014/main" id="{3B56CC47-9B53-2749-8E01-AFB3643CAE27}"/>
                </a:ext>
              </a:extLst>
            </p:cNvPr>
            <p:cNvSpPr>
              <a:spLocks/>
            </p:cNvSpPr>
            <p:nvPr/>
          </p:nvSpPr>
          <p:spPr bwMode="auto">
            <a:xfrm>
              <a:off x="5275449" y="2998887"/>
              <a:ext cx="266710" cy="211145"/>
            </a:xfrm>
            <a:custGeom>
              <a:avLst/>
              <a:gdLst>
                <a:gd name="T0" fmla="*/ 172 w 208"/>
                <a:gd name="T1" fmla="*/ 49 h 169"/>
                <a:gd name="T2" fmla="*/ 166 w 208"/>
                <a:gd name="T3" fmla="*/ 34 h 169"/>
                <a:gd name="T4" fmla="*/ 159 w 208"/>
                <a:gd name="T5" fmla="*/ 28 h 169"/>
                <a:gd name="T6" fmla="*/ 158 w 208"/>
                <a:gd name="T7" fmla="*/ 12 h 169"/>
                <a:gd name="T8" fmla="*/ 158 w 208"/>
                <a:gd name="T9" fmla="*/ 5 h 169"/>
                <a:gd name="T10" fmla="*/ 152 w 208"/>
                <a:gd name="T11" fmla="*/ 0 h 169"/>
                <a:gd name="T12" fmla="*/ 142 w 208"/>
                <a:gd name="T13" fmla="*/ 5 h 169"/>
                <a:gd name="T14" fmla="*/ 145 w 208"/>
                <a:gd name="T15" fmla="*/ 13 h 169"/>
                <a:gd name="T16" fmla="*/ 143 w 208"/>
                <a:gd name="T17" fmla="*/ 24 h 169"/>
                <a:gd name="T18" fmla="*/ 129 w 208"/>
                <a:gd name="T19" fmla="*/ 41 h 169"/>
                <a:gd name="T20" fmla="*/ 117 w 208"/>
                <a:gd name="T21" fmla="*/ 47 h 169"/>
                <a:gd name="T22" fmla="*/ 109 w 208"/>
                <a:gd name="T23" fmla="*/ 41 h 169"/>
                <a:gd name="T24" fmla="*/ 95 w 208"/>
                <a:gd name="T25" fmla="*/ 39 h 169"/>
                <a:gd name="T26" fmla="*/ 85 w 208"/>
                <a:gd name="T27" fmla="*/ 48 h 169"/>
                <a:gd name="T28" fmla="*/ 59 w 208"/>
                <a:gd name="T29" fmla="*/ 50 h 169"/>
                <a:gd name="T30" fmla="*/ 42 w 208"/>
                <a:gd name="T31" fmla="*/ 53 h 169"/>
                <a:gd name="T32" fmla="*/ 34 w 208"/>
                <a:gd name="T33" fmla="*/ 42 h 169"/>
                <a:gd name="T34" fmla="*/ 31 w 208"/>
                <a:gd name="T35" fmla="*/ 35 h 169"/>
                <a:gd name="T36" fmla="*/ 18 w 208"/>
                <a:gd name="T37" fmla="*/ 37 h 169"/>
                <a:gd name="T38" fmla="*/ 15 w 208"/>
                <a:gd name="T39" fmla="*/ 43 h 169"/>
                <a:gd name="T40" fmla="*/ 4 w 208"/>
                <a:gd name="T41" fmla="*/ 63 h 169"/>
                <a:gd name="T42" fmla="*/ 0 w 208"/>
                <a:gd name="T43" fmla="*/ 75 h 169"/>
                <a:gd name="T44" fmla="*/ 16 w 208"/>
                <a:gd name="T45" fmla="*/ 86 h 169"/>
                <a:gd name="T46" fmla="*/ 34 w 208"/>
                <a:gd name="T47" fmla="*/ 107 h 169"/>
                <a:gd name="T48" fmla="*/ 53 w 208"/>
                <a:gd name="T49" fmla="*/ 127 h 169"/>
                <a:gd name="T50" fmla="*/ 62 w 208"/>
                <a:gd name="T51" fmla="*/ 142 h 169"/>
                <a:gd name="T52" fmla="*/ 80 w 208"/>
                <a:gd name="T53" fmla="*/ 151 h 169"/>
                <a:gd name="T54" fmla="*/ 99 w 208"/>
                <a:gd name="T55" fmla="*/ 150 h 169"/>
                <a:gd name="T56" fmla="*/ 132 w 208"/>
                <a:gd name="T57" fmla="*/ 163 h 169"/>
                <a:gd name="T58" fmla="*/ 156 w 208"/>
                <a:gd name="T59" fmla="*/ 163 h 169"/>
                <a:gd name="T60" fmla="*/ 173 w 208"/>
                <a:gd name="T61" fmla="*/ 156 h 169"/>
                <a:gd name="T62" fmla="*/ 189 w 208"/>
                <a:gd name="T63" fmla="*/ 144 h 169"/>
                <a:gd name="T64" fmla="*/ 204 w 208"/>
                <a:gd name="T65" fmla="*/ 148 h 169"/>
                <a:gd name="T66" fmla="*/ 188 w 208"/>
                <a:gd name="T67" fmla="*/ 119 h 169"/>
                <a:gd name="T68" fmla="*/ 156 w 208"/>
                <a:gd name="T69" fmla="*/ 91 h 169"/>
                <a:gd name="T70" fmla="*/ 174 w 208"/>
                <a:gd name="T71" fmla="*/ 78 h 169"/>
                <a:gd name="T72" fmla="*/ 177 w 208"/>
                <a:gd name="T73" fmla="*/ 55 h 169"/>
                <a:gd name="T74" fmla="*/ 171 w 208"/>
                <a:gd name="T75" fmla="*/ 5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169">
                  <a:moveTo>
                    <a:pt x="171" y="52"/>
                  </a:moveTo>
                  <a:cubicBezTo>
                    <a:pt x="171" y="52"/>
                    <a:pt x="170" y="50"/>
                    <a:pt x="172" y="49"/>
                  </a:cubicBezTo>
                  <a:cubicBezTo>
                    <a:pt x="173" y="47"/>
                    <a:pt x="174" y="42"/>
                    <a:pt x="173" y="40"/>
                  </a:cubicBezTo>
                  <a:cubicBezTo>
                    <a:pt x="172" y="39"/>
                    <a:pt x="167" y="36"/>
                    <a:pt x="166" y="34"/>
                  </a:cubicBezTo>
                  <a:cubicBezTo>
                    <a:pt x="165" y="33"/>
                    <a:pt x="163" y="29"/>
                    <a:pt x="162" y="29"/>
                  </a:cubicBezTo>
                  <a:cubicBezTo>
                    <a:pt x="161" y="29"/>
                    <a:pt x="159" y="28"/>
                    <a:pt x="159" y="28"/>
                  </a:cubicBezTo>
                  <a:cubicBezTo>
                    <a:pt x="158" y="28"/>
                    <a:pt x="158" y="20"/>
                    <a:pt x="159" y="18"/>
                  </a:cubicBezTo>
                  <a:cubicBezTo>
                    <a:pt x="159" y="16"/>
                    <a:pt x="158" y="13"/>
                    <a:pt x="158" y="12"/>
                  </a:cubicBezTo>
                  <a:cubicBezTo>
                    <a:pt x="158" y="11"/>
                    <a:pt x="159" y="10"/>
                    <a:pt x="159" y="9"/>
                  </a:cubicBezTo>
                  <a:cubicBezTo>
                    <a:pt x="159" y="8"/>
                    <a:pt x="158" y="6"/>
                    <a:pt x="158" y="5"/>
                  </a:cubicBezTo>
                  <a:cubicBezTo>
                    <a:pt x="159" y="4"/>
                    <a:pt x="159" y="0"/>
                    <a:pt x="159" y="0"/>
                  </a:cubicBezTo>
                  <a:cubicBezTo>
                    <a:pt x="152" y="0"/>
                    <a:pt x="152" y="0"/>
                    <a:pt x="152" y="0"/>
                  </a:cubicBezTo>
                  <a:cubicBezTo>
                    <a:pt x="152" y="5"/>
                    <a:pt x="152" y="5"/>
                    <a:pt x="152" y="5"/>
                  </a:cubicBezTo>
                  <a:cubicBezTo>
                    <a:pt x="142" y="5"/>
                    <a:pt x="142" y="5"/>
                    <a:pt x="142" y="5"/>
                  </a:cubicBezTo>
                  <a:cubicBezTo>
                    <a:pt x="142" y="6"/>
                    <a:pt x="144" y="8"/>
                    <a:pt x="144" y="8"/>
                  </a:cubicBezTo>
                  <a:cubicBezTo>
                    <a:pt x="145" y="8"/>
                    <a:pt x="145" y="11"/>
                    <a:pt x="145" y="13"/>
                  </a:cubicBezTo>
                  <a:cubicBezTo>
                    <a:pt x="145" y="15"/>
                    <a:pt x="145" y="18"/>
                    <a:pt x="146" y="20"/>
                  </a:cubicBezTo>
                  <a:cubicBezTo>
                    <a:pt x="147" y="21"/>
                    <a:pt x="145" y="23"/>
                    <a:pt x="143" y="24"/>
                  </a:cubicBezTo>
                  <a:cubicBezTo>
                    <a:pt x="140" y="26"/>
                    <a:pt x="138" y="27"/>
                    <a:pt x="136" y="31"/>
                  </a:cubicBezTo>
                  <a:cubicBezTo>
                    <a:pt x="135" y="34"/>
                    <a:pt x="131" y="39"/>
                    <a:pt x="129" y="41"/>
                  </a:cubicBezTo>
                  <a:cubicBezTo>
                    <a:pt x="128" y="43"/>
                    <a:pt x="126" y="46"/>
                    <a:pt x="124" y="47"/>
                  </a:cubicBezTo>
                  <a:cubicBezTo>
                    <a:pt x="123" y="48"/>
                    <a:pt x="118" y="47"/>
                    <a:pt x="117" y="47"/>
                  </a:cubicBezTo>
                  <a:cubicBezTo>
                    <a:pt x="117" y="47"/>
                    <a:pt x="114" y="44"/>
                    <a:pt x="113" y="44"/>
                  </a:cubicBezTo>
                  <a:cubicBezTo>
                    <a:pt x="111" y="43"/>
                    <a:pt x="110" y="41"/>
                    <a:pt x="109" y="41"/>
                  </a:cubicBezTo>
                  <a:cubicBezTo>
                    <a:pt x="108" y="40"/>
                    <a:pt x="103" y="36"/>
                    <a:pt x="102" y="36"/>
                  </a:cubicBezTo>
                  <a:cubicBezTo>
                    <a:pt x="102" y="36"/>
                    <a:pt x="96" y="39"/>
                    <a:pt x="95" y="39"/>
                  </a:cubicBezTo>
                  <a:cubicBezTo>
                    <a:pt x="94" y="39"/>
                    <a:pt x="95" y="46"/>
                    <a:pt x="94" y="47"/>
                  </a:cubicBezTo>
                  <a:cubicBezTo>
                    <a:pt x="94" y="48"/>
                    <a:pt x="87" y="48"/>
                    <a:pt x="85" y="48"/>
                  </a:cubicBezTo>
                  <a:cubicBezTo>
                    <a:pt x="66" y="50"/>
                    <a:pt x="66" y="50"/>
                    <a:pt x="66" y="50"/>
                  </a:cubicBezTo>
                  <a:cubicBezTo>
                    <a:pt x="66" y="50"/>
                    <a:pt x="63" y="50"/>
                    <a:pt x="59" y="50"/>
                  </a:cubicBezTo>
                  <a:cubicBezTo>
                    <a:pt x="55" y="49"/>
                    <a:pt x="53" y="50"/>
                    <a:pt x="51" y="51"/>
                  </a:cubicBezTo>
                  <a:cubicBezTo>
                    <a:pt x="50" y="52"/>
                    <a:pt x="45" y="54"/>
                    <a:pt x="42" y="53"/>
                  </a:cubicBezTo>
                  <a:cubicBezTo>
                    <a:pt x="39" y="53"/>
                    <a:pt x="38" y="50"/>
                    <a:pt x="37" y="46"/>
                  </a:cubicBezTo>
                  <a:cubicBezTo>
                    <a:pt x="36" y="43"/>
                    <a:pt x="35" y="43"/>
                    <a:pt x="34" y="42"/>
                  </a:cubicBezTo>
                  <a:cubicBezTo>
                    <a:pt x="32" y="41"/>
                    <a:pt x="31" y="40"/>
                    <a:pt x="31" y="39"/>
                  </a:cubicBezTo>
                  <a:cubicBezTo>
                    <a:pt x="31" y="38"/>
                    <a:pt x="31" y="35"/>
                    <a:pt x="31" y="35"/>
                  </a:cubicBezTo>
                  <a:cubicBezTo>
                    <a:pt x="30" y="36"/>
                    <a:pt x="28" y="35"/>
                    <a:pt x="26" y="36"/>
                  </a:cubicBezTo>
                  <a:cubicBezTo>
                    <a:pt x="25" y="36"/>
                    <a:pt x="20" y="37"/>
                    <a:pt x="18" y="37"/>
                  </a:cubicBezTo>
                  <a:cubicBezTo>
                    <a:pt x="16" y="37"/>
                    <a:pt x="16" y="39"/>
                    <a:pt x="16" y="40"/>
                  </a:cubicBezTo>
                  <a:cubicBezTo>
                    <a:pt x="15" y="41"/>
                    <a:pt x="15" y="43"/>
                    <a:pt x="15" y="43"/>
                  </a:cubicBezTo>
                  <a:cubicBezTo>
                    <a:pt x="14" y="44"/>
                    <a:pt x="6" y="54"/>
                    <a:pt x="6" y="54"/>
                  </a:cubicBezTo>
                  <a:cubicBezTo>
                    <a:pt x="4" y="63"/>
                    <a:pt x="4" y="63"/>
                    <a:pt x="4" y="63"/>
                  </a:cubicBezTo>
                  <a:cubicBezTo>
                    <a:pt x="1" y="68"/>
                    <a:pt x="1" y="68"/>
                    <a:pt x="1" y="68"/>
                  </a:cubicBezTo>
                  <a:cubicBezTo>
                    <a:pt x="0" y="75"/>
                    <a:pt x="0" y="75"/>
                    <a:pt x="0" y="75"/>
                  </a:cubicBezTo>
                  <a:cubicBezTo>
                    <a:pt x="2" y="80"/>
                    <a:pt x="2" y="80"/>
                    <a:pt x="2" y="80"/>
                  </a:cubicBezTo>
                  <a:cubicBezTo>
                    <a:pt x="2" y="80"/>
                    <a:pt x="10" y="80"/>
                    <a:pt x="16" y="86"/>
                  </a:cubicBezTo>
                  <a:cubicBezTo>
                    <a:pt x="21" y="93"/>
                    <a:pt x="24" y="94"/>
                    <a:pt x="24" y="97"/>
                  </a:cubicBezTo>
                  <a:cubicBezTo>
                    <a:pt x="24" y="100"/>
                    <a:pt x="28" y="101"/>
                    <a:pt x="34" y="107"/>
                  </a:cubicBezTo>
                  <a:cubicBezTo>
                    <a:pt x="41" y="112"/>
                    <a:pt x="41" y="115"/>
                    <a:pt x="41" y="119"/>
                  </a:cubicBezTo>
                  <a:cubicBezTo>
                    <a:pt x="41" y="122"/>
                    <a:pt x="53" y="127"/>
                    <a:pt x="53" y="127"/>
                  </a:cubicBezTo>
                  <a:cubicBezTo>
                    <a:pt x="57" y="138"/>
                    <a:pt x="57" y="138"/>
                    <a:pt x="57" y="138"/>
                  </a:cubicBezTo>
                  <a:cubicBezTo>
                    <a:pt x="59" y="139"/>
                    <a:pt x="61" y="140"/>
                    <a:pt x="62" y="142"/>
                  </a:cubicBezTo>
                  <a:cubicBezTo>
                    <a:pt x="64" y="148"/>
                    <a:pt x="69" y="151"/>
                    <a:pt x="69" y="151"/>
                  </a:cubicBezTo>
                  <a:cubicBezTo>
                    <a:pt x="69" y="151"/>
                    <a:pt x="76" y="155"/>
                    <a:pt x="80" y="151"/>
                  </a:cubicBezTo>
                  <a:cubicBezTo>
                    <a:pt x="84" y="147"/>
                    <a:pt x="90" y="152"/>
                    <a:pt x="90" y="152"/>
                  </a:cubicBezTo>
                  <a:cubicBezTo>
                    <a:pt x="90" y="152"/>
                    <a:pt x="95" y="148"/>
                    <a:pt x="99" y="150"/>
                  </a:cubicBezTo>
                  <a:cubicBezTo>
                    <a:pt x="101" y="151"/>
                    <a:pt x="111" y="159"/>
                    <a:pt x="119" y="167"/>
                  </a:cubicBezTo>
                  <a:cubicBezTo>
                    <a:pt x="120" y="167"/>
                    <a:pt x="128" y="164"/>
                    <a:pt x="132" y="163"/>
                  </a:cubicBezTo>
                  <a:cubicBezTo>
                    <a:pt x="136" y="163"/>
                    <a:pt x="141" y="169"/>
                    <a:pt x="143" y="167"/>
                  </a:cubicBezTo>
                  <a:cubicBezTo>
                    <a:pt x="145" y="165"/>
                    <a:pt x="153" y="161"/>
                    <a:pt x="156" y="163"/>
                  </a:cubicBezTo>
                  <a:cubicBezTo>
                    <a:pt x="159" y="164"/>
                    <a:pt x="166" y="165"/>
                    <a:pt x="167" y="162"/>
                  </a:cubicBezTo>
                  <a:cubicBezTo>
                    <a:pt x="167" y="160"/>
                    <a:pt x="170" y="158"/>
                    <a:pt x="173" y="156"/>
                  </a:cubicBezTo>
                  <a:cubicBezTo>
                    <a:pt x="174" y="155"/>
                    <a:pt x="175" y="154"/>
                    <a:pt x="175" y="153"/>
                  </a:cubicBezTo>
                  <a:cubicBezTo>
                    <a:pt x="176" y="150"/>
                    <a:pt x="185" y="145"/>
                    <a:pt x="189" y="144"/>
                  </a:cubicBezTo>
                  <a:cubicBezTo>
                    <a:pt x="193" y="143"/>
                    <a:pt x="198" y="143"/>
                    <a:pt x="200" y="145"/>
                  </a:cubicBezTo>
                  <a:cubicBezTo>
                    <a:pt x="201" y="146"/>
                    <a:pt x="202" y="147"/>
                    <a:pt x="204" y="148"/>
                  </a:cubicBezTo>
                  <a:cubicBezTo>
                    <a:pt x="205" y="138"/>
                    <a:pt x="208" y="132"/>
                    <a:pt x="204" y="132"/>
                  </a:cubicBezTo>
                  <a:cubicBezTo>
                    <a:pt x="200" y="132"/>
                    <a:pt x="191" y="128"/>
                    <a:pt x="188" y="119"/>
                  </a:cubicBezTo>
                  <a:cubicBezTo>
                    <a:pt x="185" y="111"/>
                    <a:pt x="175" y="105"/>
                    <a:pt x="173" y="100"/>
                  </a:cubicBezTo>
                  <a:cubicBezTo>
                    <a:pt x="171" y="94"/>
                    <a:pt x="159" y="95"/>
                    <a:pt x="156" y="91"/>
                  </a:cubicBezTo>
                  <a:cubicBezTo>
                    <a:pt x="154" y="87"/>
                    <a:pt x="160" y="87"/>
                    <a:pt x="160" y="81"/>
                  </a:cubicBezTo>
                  <a:cubicBezTo>
                    <a:pt x="160" y="76"/>
                    <a:pt x="173" y="79"/>
                    <a:pt x="174" y="78"/>
                  </a:cubicBezTo>
                  <a:cubicBezTo>
                    <a:pt x="175" y="77"/>
                    <a:pt x="176" y="65"/>
                    <a:pt x="176" y="58"/>
                  </a:cubicBezTo>
                  <a:cubicBezTo>
                    <a:pt x="176" y="57"/>
                    <a:pt x="176" y="56"/>
                    <a:pt x="177" y="55"/>
                  </a:cubicBezTo>
                  <a:cubicBezTo>
                    <a:pt x="174" y="54"/>
                    <a:pt x="174" y="54"/>
                    <a:pt x="174" y="54"/>
                  </a:cubicBezTo>
                  <a:lnTo>
                    <a:pt x="171" y="52"/>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9" name="Freeform 1605">
              <a:extLst>
                <a:ext uri="{FF2B5EF4-FFF2-40B4-BE49-F238E27FC236}">
                  <a16:creationId xmlns:a16="http://schemas.microsoft.com/office/drawing/2014/main" id="{81C31583-BE47-B54F-A0E6-01DFF647E0C3}"/>
                </a:ext>
              </a:extLst>
            </p:cNvPr>
            <p:cNvSpPr>
              <a:spLocks/>
            </p:cNvSpPr>
            <p:nvPr/>
          </p:nvSpPr>
          <p:spPr bwMode="auto">
            <a:xfrm>
              <a:off x="5226235" y="2759167"/>
              <a:ext cx="374663" cy="333386"/>
            </a:xfrm>
            <a:custGeom>
              <a:avLst/>
              <a:gdLst>
                <a:gd name="T0" fmla="*/ 271 w 292"/>
                <a:gd name="T1" fmla="*/ 61 h 266"/>
                <a:gd name="T2" fmla="*/ 251 w 292"/>
                <a:gd name="T3" fmla="*/ 13 h 266"/>
                <a:gd name="T4" fmla="*/ 241 w 292"/>
                <a:gd name="T5" fmla="*/ 1 h 266"/>
                <a:gd name="T6" fmla="*/ 220 w 292"/>
                <a:gd name="T7" fmla="*/ 19 h 266"/>
                <a:gd name="T8" fmla="*/ 200 w 292"/>
                <a:gd name="T9" fmla="*/ 22 h 266"/>
                <a:gd name="T10" fmla="*/ 169 w 292"/>
                <a:gd name="T11" fmla="*/ 19 h 266"/>
                <a:gd name="T12" fmla="*/ 55 w 292"/>
                <a:gd name="T13" fmla="*/ 24 h 266"/>
                <a:gd name="T14" fmla="*/ 39 w 292"/>
                <a:gd name="T15" fmla="*/ 61 h 266"/>
                <a:gd name="T16" fmla="*/ 36 w 292"/>
                <a:gd name="T17" fmla="*/ 137 h 266"/>
                <a:gd name="T18" fmla="*/ 15 w 292"/>
                <a:gd name="T19" fmla="*/ 157 h 266"/>
                <a:gd name="T20" fmla="*/ 6 w 292"/>
                <a:gd name="T21" fmla="*/ 184 h 266"/>
                <a:gd name="T22" fmla="*/ 11 w 292"/>
                <a:gd name="T23" fmla="*/ 206 h 266"/>
                <a:gd name="T24" fmla="*/ 18 w 292"/>
                <a:gd name="T25" fmla="*/ 225 h 266"/>
                <a:gd name="T26" fmla="*/ 32 w 292"/>
                <a:gd name="T27" fmla="*/ 257 h 266"/>
                <a:gd name="T28" fmla="*/ 38 w 292"/>
                <a:gd name="T29" fmla="*/ 265 h 266"/>
                <a:gd name="T30" fmla="*/ 39 w 292"/>
                <a:gd name="T31" fmla="*/ 259 h 266"/>
                <a:gd name="T32" fmla="*/ 44 w 292"/>
                <a:gd name="T33" fmla="*/ 245 h 266"/>
                <a:gd name="T34" fmla="*/ 54 w 292"/>
                <a:gd name="T35" fmla="*/ 231 h 266"/>
                <a:gd name="T36" fmla="*/ 64 w 292"/>
                <a:gd name="T37" fmla="*/ 227 h 266"/>
                <a:gd name="T38" fmla="*/ 69 w 292"/>
                <a:gd name="T39" fmla="*/ 230 h 266"/>
                <a:gd name="T40" fmla="*/ 75 w 292"/>
                <a:gd name="T41" fmla="*/ 237 h 266"/>
                <a:gd name="T42" fmla="*/ 89 w 292"/>
                <a:gd name="T43" fmla="*/ 242 h 266"/>
                <a:gd name="T44" fmla="*/ 104 w 292"/>
                <a:gd name="T45" fmla="*/ 241 h 266"/>
                <a:gd name="T46" fmla="*/ 132 w 292"/>
                <a:gd name="T47" fmla="*/ 238 h 266"/>
                <a:gd name="T48" fmla="*/ 140 w 292"/>
                <a:gd name="T49" fmla="*/ 227 h 266"/>
                <a:gd name="T50" fmla="*/ 151 w 292"/>
                <a:gd name="T51" fmla="*/ 235 h 266"/>
                <a:gd name="T52" fmla="*/ 162 w 292"/>
                <a:gd name="T53" fmla="*/ 238 h 266"/>
                <a:gd name="T54" fmla="*/ 174 w 292"/>
                <a:gd name="T55" fmla="*/ 222 h 266"/>
                <a:gd name="T56" fmla="*/ 184 w 292"/>
                <a:gd name="T57" fmla="*/ 211 h 266"/>
                <a:gd name="T58" fmla="*/ 182 w 292"/>
                <a:gd name="T59" fmla="*/ 199 h 266"/>
                <a:gd name="T60" fmla="*/ 190 w 292"/>
                <a:gd name="T61" fmla="*/ 196 h 266"/>
                <a:gd name="T62" fmla="*/ 197 w 292"/>
                <a:gd name="T63" fmla="*/ 191 h 266"/>
                <a:gd name="T64" fmla="*/ 197 w 292"/>
                <a:gd name="T65" fmla="*/ 200 h 266"/>
                <a:gd name="T66" fmla="*/ 197 w 292"/>
                <a:gd name="T67" fmla="*/ 209 h 266"/>
                <a:gd name="T68" fmla="*/ 200 w 292"/>
                <a:gd name="T69" fmla="*/ 220 h 266"/>
                <a:gd name="T70" fmla="*/ 211 w 292"/>
                <a:gd name="T71" fmla="*/ 231 h 266"/>
                <a:gd name="T72" fmla="*/ 209 w 292"/>
                <a:gd name="T73" fmla="*/ 243 h 266"/>
                <a:gd name="T74" fmla="*/ 215 w 292"/>
                <a:gd name="T75" fmla="*/ 246 h 266"/>
                <a:gd name="T76" fmla="*/ 227 w 292"/>
                <a:gd name="T77" fmla="*/ 225 h 266"/>
                <a:gd name="T78" fmla="*/ 243 w 292"/>
                <a:gd name="T79" fmla="*/ 195 h 266"/>
                <a:gd name="T80" fmla="*/ 258 w 292"/>
                <a:gd name="T81" fmla="*/ 165 h 266"/>
                <a:gd name="T82" fmla="*/ 265 w 292"/>
                <a:gd name="T83" fmla="*/ 124 h 266"/>
                <a:gd name="T84" fmla="*/ 292 w 292"/>
                <a:gd name="T85" fmla="*/ 98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2" h="266">
                  <a:moveTo>
                    <a:pt x="281" y="88"/>
                  </a:moveTo>
                  <a:cubicBezTo>
                    <a:pt x="275" y="85"/>
                    <a:pt x="271" y="74"/>
                    <a:pt x="271" y="61"/>
                  </a:cubicBezTo>
                  <a:cubicBezTo>
                    <a:pt x="271" y="47"/>
                    <a:pt x="267" y="36"/>
                    <a:pt x="267" y="31"/>
                  </a:cubicBezTo>
                  <a:cubicBezTo>
                    <a:pt x="266" y="27"/>
                    <a:pt x="259" y="18"/>
                    <a:pt x="251" y="13"/>
                  </a:cubicBezTo>
                  <a:cubicBezTo>
                    <a:pt x="246" y="10"/>
                    <a:pt x="242" y="5"/>
                    <a:pt x="241" y="0"/>
                  </a:cubicBezTo>
                  <a:cubicBezTo>
                    <a:pt x="241" y="0"/>
                    <a:pt x="241" y="0"/>
                    <a:pt x="241" y="1"/>
                  </a:cubicBezTo>
                  <a:cubicBezTo>
                    <a:pt x="236" y="8"/>
                    <a:pt x="237" y="7"/>
                    <a:pt x="231" y="7"/>
                  </a:cubicBezTo>
                  <a:cubicBezTo>
                    <a:pt x="226" y="7"/>
                    <a:pt x="228" y="19"/>
                    <a:pt x="220" y="19"/>
                  </a:cubicBezTo>
                  <a:cubicBezTo>
                    <a:pt x="212" y="19"/>
                    <a:pt x="215" y="28"/>
                    <a:pt x="210" y="28"/>
                  </a:cubicBezTo>
                  <a:cubicBezTo>
                    <a:pt x="204" y="28"/>
                    <a:pt x="200" y="22"/>
                    <a:pt x="200" y="22"/>
                  </a:cubicBezTo>
                  <a:cubicBezTo>
                    <a:pt x="177" y="22"/>
                    <a:pt x="177" y="22"/>
                    <a:pt x="177" y="22"/>
                  </a:cubicBezTo>
                  <a:cubicBezTo>
                    <a:pt x="177" y="22"/>
                    <a:pt x="172" y="17"/>
                    <a:pt x="169" y="19"/>
                  </a:cubicBezTo>
                  <a:cubicBezTo>
                    <a:pt x="166" y="21"/>
                    <a:pt x="163" y="24"/>
                    <a:pt x="163" y="24"/>
                  </a:cubicBezTo>
                  <a:cubicBezTo>
                    <a:pt x="55" y="24"/>
                    <a:pt x="55" y="24"/>
                    <a:pt x="55" y="24"/>
                  </a:cubicBezTo>
                  <a:cubicBezTo>
                    <a:pt x="55" y="45"/>
                    <a:pt x="55" y="61"/>
                    <a:pt x="55" y="61"/>
                  </a:cubicBezTo>
                  <a:cubicBezTo>
                    <a:pt x="39" y="61"/>
                    <a:pt x="39" y="61"/>
                    <a:pt x="39" y="61"/>
                  </a:cubicBezTo>
                  <a:cubicBezTo>
                    <a:pt x="39" y="118"/>
                    <a:pt x="39" y="118"/>
                    <a:pt x="39" y="118"/>
                  </a:cubicBezTo>
                  <a:cubicBezTo>
                    <a:pt x="39" y="118"/>
                    <a:pt x="40" y="136"/>
                    <a:pt x="36" y="137"/>
                  </a:cubicBezTo>
                  <a:cubicBezTo>
                    <a:pt x="33" y="138"/>
                    <a:pt x="21" y="141"/>
                    <a:pt x="21" y="147"/>
                  </a:cubicBezTo>
                  <a:cubicBezTo>
                    <a:pt x="21" y="152"/>
                    <a:pt x="20" y="156"/>
                    <a:pt x="15" y="157"/>
                  </a:cubicBezTo>
                  <a:cubicBezTo>
                    <a:pt x="9" y="158"/>
                    <a:pt x="15" y="170"/>
                    <a:pt x="7" y="170"/>
                  </a:cubicBezTo>
                  <a:cubicBezTo>
                    <a:pt x="0" y="170"/>
                    <a:pt x="10" y="179"/>
                    <a:pt x="6" y="184"/>
                  </a:cubicBezTo>
                  <a:cubicBezTo>
                    <a:pt x="2" y="188"/>
                    <a:pt x="3" y="193"/>
                    <a:pt x="8" y="193"/>
                  </a:cubicBezTo>
                  <a:cubicBezTo>
                    <a:pt x="14" y="193"/>
                    <a:pt x="11" y="200"/>
                    <a:pt x="11" y="206"/>
                  </a:cubicBezTo>
                  <a:cubicBezTo>
                    <a:pt x="11" y="213"/>
                    <a:pt x="20" y="217"/>
                    <a:pt x="20" y="217"/>
                  </a:cubicBezTo>
                  <a:cubicBezTo>
                    <a:pt x="18" y="225"/>
                    <a:pt x="18" y="225"/>
                    <a:pt x="18" y="225"/>
                  </a:cubicBezTo>
                  <a:cubicBezTo>
                    <a:pt x="18" y="225"/>
                    <a:pt x="30" y="239"/>
                    <a:pt x="31" y="242"/>
                  </a:cubicBezTo>
                  <a:cubicBezTo>
                    <a:pt x="32" y="245"/>
                    <a:pt x="39" y="254"/>
                    <a:pt x="32" y="257"/>
                  </a:cubicBezTo>
                  <a:cubicBezTo>
                    <a:pt x="26" y="261"/>
                    <a:pt x="30" y="264"/>
                    <a:pt x="30" y="264"/>
                  </a:cubicBezTo>
                  <a:cubicBezTo>
                    <a:pt x="38" y="265"/>
                    <a:pt x="38" y="265"/>
                    <a:pt x="38" y="265"/>
                  </a:cubicBezTo>
                  <a:cubicBezTo>
                    <a:pt x="38" y="266"/>
                    <a:pt x="38" y="266"/>
                    <a:pt x="38" y="266"/>
                  </a:cubicBezTo>
                  <a:cubicBezTo>
                    <a:pt x="39" y="259"/>
                    <a:pt x="39" y="259"/>
                    <a:pt x="39" y="259"/>
                  </a:cubicBezTo>
                  <a:cubicBezTo>
                    <a:pt x="42" y="254"/>
                    <a:pt x="42" y="254"/>
                    <a:pt x="42" y="254"/>
                  </a:cubicBezTo>
                  <a:cubicBezTo>
                    <a:pt x="44" y="245"/>
                    <a:pt x="44" y="245"/>
                    <a:pt x="44" y="245"/>
                  </a:cubicBezTo>
                  <a:cubicBezTo>
                    <a:pt x="44" y="245"/>
                    <a:pt x="52" y="235"/>
                    <a:pt x="53" y="234"/>
                  </a:cubicBezTo>
                  <a:cubicBezTo>
                    <a:pt x="53" y="234"/>
                    <a:pt x="53" y="232"/>
                    <a:pt x="54" y="231"/>
                  </a:cubicBezTo>
                  <a:cubicBezTo>
                    <a:pt x="54" y="230"/>
                    <a:pt x="54" y="228"/>
                    <a:pt x="56" y="228"/>
                  </a:cubicBezTo>
                  <a:cubicBezTo>
                    <a:pt x="58" y="228"/>
                    <a:pt x="63" y="227"/>
                    <a:pt x="64" y="227"/>
                  </a:cubicBezTo>
                  <a:cubicBezTo>
                    <a:pt x="66" y="226"/>
                    <a:pt x="68" y="227"/>
                    <a:pt x="69" y="226"/>
                  </a:cubicBezTo>
                  <a:cubicBezTo>
                    <a:pt x="69" y="226"/>
                    <a:pt x="69" y="229"/>
                    <a:pt x="69" y="230"/>
                  </a:cubicBezTo>
                  <a:cubicBezTo>
                    <a:pt x="69" y="231"/>
                    <a:pt x="70" y="232"/>
                    <a:pt x="72" y="233"/>
                  </a:cubicBezTo>
                  <a:cubicBezTo>
                    <a:pt x="73" y="234"/>
                    <a:pt x="74" y="234"/>
                    <a:pt x="75" y="237"/>
                  </a:cubicBezTo>
                  <a:cubicBezTo>
                    <a:pt x="76" y="241"/>
                    <a:pt x="77" y="244"/>
                    <a:pt x="80" y="244"/>
                  </a:cubicBezTo>
                  <a:cubicBezTo>
                    <a:pt x="83" y="245"/>
                    <a:pt x="88" y="243"/>
                    <a:pt x="89" y="242"/>
                  </a:cubicBezTo>
                  <a:cubicBezTo>
                    <a:pt x="91" y="241"/>
                    <a:pt x="93" y="240"/>
                    <a:pt x="97" y="241"/>
                  </a:cubicBezTo>
                  <a:cubicBezTo>
                    <a:pt x="101" y="241"/>
                    <a:pt x="104" y="241"/>
                    <a:pt x="104" y="241"/>
                  </a:cubicBezTo>
                  <a:cubicBezTo>
                    <a:pt x="123" y="239"/>
                    <a:pt x="123" y="239"/>
                    <a:pt x="123" y="239"/>
                  </a:cubicBezTo>
                  <a:cubicBezTo>
                    <a:pt x="125" y="239"/>
                    <a:pt x="132" y="239"/>
                    <a:pt x="132" y="238"/>
                  </a:cubicBezTo>
                  <a:cubicBezTo>
                    <a:pt x="133" y="237"/>
                    <a:pt x="132" y="230"/>
                    <a:pt x="133" y="230"/>
                  </a:cubicBezTo>
                  <a:cubicBezTo>
                    <a:pt x="134" y="230"/>
                    <a:pt x="140" y="227"/>
                    <a:pt x="140" y="227"/>
                  </a:cubicBezTo>
                  <a:cubicBezTo>
                    <a:pt x="141" y="227"/>
                    <a:pt x="146" y="231"/>
                    <a:pt x="147" y="232"/>
                  </a:cubicBezTo>
                  <a:cubicBezTo>
                    <a:pt x="148" y="232"/>
                    <a:pt x="149" y="234"/>
                    <a:pt x="151" y="235"/>
                  </a:cubicBezTo>
                  <a:cubicBezTo>
                    <a:pt x="152" y="235"/>
                    <a:pt x="155" y="238"/>
                    <a:pt x="155" y="238"/>
                  </a:cubicBezTo>
                  <a:cubicBezTo>
                    <a:pt x="156" y="238"/>
                    <a:pt x="161" y="239"/>
                    <a:pt x="162" y="238"/>
                  </a:cubicBezTo>
                  <a:cubicBezTo>
                    <a:pt x="164" y="237"/>
                    <a:pt x="166" y="234"/>
                    <a:pt x="167" y="232"/>
                  </a:cubicBezTo>
                  <a:cubicBezTo>
                    <a:pt x="169" y="230"/>
                    <a:pt x="173" y="225"/>
                    <a:pt x="174" y="222"/>
                  </a:cubicBezTo>
                  <a:cubicBezTo>
                    <a:pt x="176" y="218"/>
                    <a:pt x="178" y="217"/>
                    <a:pt x="181" y="215"/>
                  </a:cubicBezTo>
                  <a:cubicBezTo>
                    <a:pt x="183" y="214"/>
                    <a:pt x="185" y="212"/>
                    <a:pt x="184" y="211"/>
                  </a:cubicBezTo>
                  <a:cubicBezTo>
                    <a:pt x="183" y="209"/>
                    <a:pt x="183" y="206"/>
                    <a:pt x="183" y="204"/>
                  </a:cubicBezTo>
                  <a:cubicBezTo>
                    <a:pt x="183" y="202"/>
                    <a:pt x="183" y="199"/>
                    <a:pt x="182" y="199"/>
                  </a:cubicBezTo>
                  <a:cubicBezTo>
                    <a:pt x="182" y="199"/>
                    <a:pt x="180" y="197"/>
                    <a:pt x="180" y="196"/>
                  </a:cubicBezTo>
                  <a:cubicBezTo>
                    <a:pt x="190" y="196"/>
                    <a:pt x="190" y="196"/>
                    <a:pt x="190" y="196"/>
                  </a:cubicBezTo>
                  <a:cubicBezTo>
                    <a:pt x="190" y="191"/>
                    <a:pt x="190" y="191"/>
                    <a:pt x="190" y="191"/>
                  </a:cubicBezTo>
                  <a:cubicBezTo>
                    <a:pt x="197" y="191"/>
                    <a:pt x="197" y="191"/>
                    <a:pt x="197" y="191"/>
                  </a:cubicBezTo>
                  <a:cubicBezTo>
                    <a:pt x="197" y="191"/>
                    <a:pt x="197" y="195"/>
                    <a:pt x="196" y="196"/>
                  </a:cubicBezTo>
                  <a:cubicBezTo>
                    <a:pt x="196" y="197"/>
                    <a:pt x="197" y="199"/>
                    <a:pt x="197" y="200"/>
                  </a:cubicBezTo>
                  <a:cubicBezTo>
                    <a:pt x="197" y="201"/>
                    <a:pt x="196" y="202"/>
                    <a:pt x="196" y="203"/>
                  </a:cubicBezTo>
                  <a:cubicBezTo>
                    <a:pt x="196" y="204"/>
                    <a:pt x="197" y="207"/>
                    <a:pt x="197" y="209"/>
                  </a:cubicBezTo>
                  <a:cubicBezTo>
                    <a:pt x="196" y="211"/>
                    <a:pt x="196" y="219"/>
                    <a:pt x="197" y="219"/>
                  </a:cubicBezTo>
                  <a:cubicBezTo>
                    <a:pt x="197" y="219"/>
                    <a:pt x="199" y="220"/>
                    <a:pt x="200" y="220"/>
                  </a:cubicBezTo>
                  <a:cubicBezTo>
                    <a:pt x="201" y="220"/>
                    <a:pt x="203" y="224"/>
                    <a:pt x="204" y="225"/>
                  </a:cubicBezTo>
                  <a:cubicBezTo>
                    <a:pt x="205" y="227"/>
                    <a:pt x="210" y="230"/>
                    <a:pt x="211" y="231"/>
                  </a:cubicBezTo>
                  <a:cubicBezTo>
                    <a:pt x="212" y="233"/>
                    <a:pt x="211" y="238"/>
                    <a:pt x="210" y="240"/>
                  </a:cubicBezTo>
                  <a:cubicBezTo>
                    <a:pt x="208" y="241"/>
                    <a:pt x="209" y="243"/>
                    <a:pt x="209" y="243"/>
                  </a:cubicBezTo>
                  <a:cubicBezTo>
                    <a:pt x="212" y="245"/>
                    <a:pt x="212" y="245"/>
                    <a:pt x="212" y="245"/>
                  </a:cubicBezTo>
                  <a:cubicBezTo>
                    <a:pt x="215" y="246"/>
                    <a:pt x="215" y="246"/>
                    <a:pt x="215" y="246"/>
                  </a:cubicBezTo>
                  <a:cubicBezTo>
                    <a:pt x="217" y="240"/>
                    <a:pt x="222" y="236"/>
                    <a:pt x="219" y="233"/>
                  </a:cubicBezTo>
                  <a:cubicBezTo>
                    <a:pt x="216" y="230"/>
                    <a:pt x="223" y="228"/>
                    <a:pt x="227" y="225"/>
                  </a:cubicBezTo>
                  <a:cubicBezTo>
                    <a:pt x="231" y="222"/>
                    <a:pt x="228" y="212"/>
                    <a:pt x="233" y="208"/>
                  </a:cubicBezTo>
                  <a:cubicBezTo>
                    <a:pt x="237" y="203"/>
                    <a:pt x="240" y="195"/>
                    <a:pt x="243" y="195"/>
                  </a:cubicBezTo>
                  <a:cubicBezTo>
                    <a:pt x="247" y="195"/>
                    <a:pt x="251" y="190"/>
                    <a:pt x="251" y="186"/>
                  </a:cubicBezTo>
                  <a:cubicBezTo>
                    <a:pt x="251" y="182"/>
                    <a:pt x="259" y="173"/>
                    <a:pt x="258" y="165"/>
                  </a:cubicBezTo>
                  <a:cubicBezTo>
                    <a:pt x="257" y="158"/>
                    <a:pt x="253" y="148"/>
                    <a:pt x="259" y="141"/>
                  </a:cubicBezTo>
                  <a:cubicBezTo>
                    <a:pt x="264" y="135"/>
                    <a:pt x="266" y="129"/>
                    <a:pt x="265" y="124"/>
                  </a:cubicBezTo>
                  <a:cubicBezTo>
                    <a:pt x="264" y="118"/>
                    <a:pt x="272" y="117"/>
                    <a:pt x="275" y="114"/>
                  </a:cubicBezTo>
                  <a:cubicBezTo>
                    <a:pt x="277" y="112"/>
                    <a:pt x="286" y="108"/>
                    <a:pt x="292" y="98"/>
                  </a:cubicBezTo>
                  <a:cubicBezTo>
                    <a:pt x="288" y="93"/>
                    <a:pt x="284" y="89"/>
                    <a:pt x="281" y="88"/>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1" name="Freeform 1561">
              <a:extLst>
                <a:ext uri="{FF2B5EF4-FFF2-40B4-BE49-F238E27FC236}">
                  <a16:creationId xmlns:a16="http://schemas.microsoft.com/office/drawing/2014/main" id="{FD37094D-34F8-0F40-B054-92095B0C77E3}"/>
                </a:ext>
              </a:extLst>
            </p:cNvPr>
            <p:cNvSpPr>
              <a:spLocks/>
            </p:cNvSpPr>
            <p:nvPr/>
          </p:nvSpPr>
          <p:spPr bwMode="auto">
            <a:xfrm>
              <a:off x="5504057" y="2516271"/>
              <a:ext cx="33339" cy="93666"/>
            </a:xfrm>
            <a:custGeom>
              <a:avLst/>
              <a:gdLst>
                <a:gd name="T0" fmla="*/ 24 w 26"/>
                <a:gd name="T1" fmla="*/ 16 h 74"/>
                <a:gd name="T2" fmla="*/ 26 w 26"/>
                <a:gd name="T3" fmla="*/ 4 h 74"/>
                <a:gd name="T4" fmla="*/ 17 w 26"/>
                <a:gd name="T5" fmla="*/ 0 h 74"/>
                <a:gd name="T6" fmla="*/ 14 w 26"/>
                <a:gd name="T7" fmla="*/ 9 h 74"/>
                <a:gd name="T8" fmla="*/ 0 w 26"/>
                <a:gd name="T9" fmla="*/ 40 h 74"/>
                <a:gd name="T10" fmla="*/ 13 w 26"/>
                <a:gd name="T11" fmla="*/ 71 h 74"/>
                <a:gd name="T12" fmla="*/ 12 w 26"/>
                <a:gd name="T13" fmla="*/ 73 h 74"/>
                <a:gd name="T14" fmla="*/ 14 w 26"/>
                <a:gd name="T15" fmla="*/ 74 h 74"/>
                <a:gd name="T16" fmla="*/ 20 w 26"/>
                <a:gd name="T17" fmla="*/ 49 h 74"/>
                <a:gd name="T18" fmla="*/ 22 w 26"/>
                <a:gd name="T19" fmla="*/ 4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74">
                  <a:moveTo>
                    <a:pt x="24" y="16"/>
                  </a:moveTo>
                  <a:cubicBezTo>
                    <a:pt x="25" y="13"/>
                    <a:pt x="25" y="8"/>
                    <a:pt x="26" y="4"/>
                  </a:cubicBezTo>
                  <a:cubicBezTo>
                    <a:pt x="17" y="0"/>
                    <a:pt x="17" y="0"/>
                    <a:pt x="17" y="0"/>
                  </a:cubicBezTo>
                  <a:cubicBezTo>
                    <a:pt x="16" y="3"/>
                    <a:pt x="15" y="6"/>
                    <a:pt x="14" y="9"/>
                  </a:cubicBezTo>
                  <a:cubicBezTo>
                    <a:pt x="13" y="18"/>
                    <a:pt x="4" y="34"/>
                    <a:pt x="0" y="40"/>
                  </a:cubicBezTo>
                  <a:cubicBezTo>
                    <a:pt x="13" y="71"/>
                    <a:pt x="13" y="71"/>
                    <a:pt x="13" y="71"/>
                  </a:cubicBezTo>
                  <a:cubicBezTo>
                    <a:pt x="12" y="73"/>
                    <a:pt x="12" y="73"/>
                    <a:pt x="12" y="73"/>
                  </a:cubicBezTo>
                  <a:cubicBezTo>
                    <a:pt x="13" y="73"/>
                    <a:pt x="13" y="74"/>
                    <a:pt x="14" y="74"/>
                  </a:cubicBezTo>
                  <a:cubicBezTo>
                    <a:pt x="15" y="64"/>
                    <a:pt x="18" y="51"/>
                    <a:pt x="20" y="49"/>
                  </a:cubicBezTo>
                  <a:cubicBezTo>
                    <a:pt x="21" y="47"/>
                    <a:pt x="21" y="44"/>
                    <a:pt x="22" y="40"/>
                  </a:cubicBezTo>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2" name="Freeform 1562">
              <a:extLst>
                <a:ext uri="{FF2B5EF4-FFF2-40B4-BE49-F238E27FC236}">
                  <a16:creationId xmlns:a16="http://schemas.microsoft.com/office/drawing/2014/main" id="{3E702114-72C3-1A4F-B370-30EF5A62C529}"/>
                </a:ext>
              </a:extLst>
            </p:cNvPr>
            <p:cNvSpPr>
              <a:spLocks/>
            </p:cNvSpPr>
            <p:nvPr/>
          </p:nvSpPr>
          <p:spPr bwMode="auto">
            <a:xfrm>
              <a:off x="5526283" y="2479757"/>
              <a:ext cx="34926" cy="41276"/>
            </a:xfrm>
            <a:custGeom>
              <a:avLst/>
              <a:gdLst>
                <a:gd name="T0" fmla="*/ 22 w 27"/>
                <a:gd name="T1" fmla="*/ 14 h 33"/>
                <a:gd name="T2" fmla="*/ 13 w 27"/>
                <a:gd name="T3" fmla="*/ 1 h 33"/>
                <a:gd name="T4" fmla="*/ 13 w 27"/>
                <a:gd name="T5" fmla="*/ 3 h 33"/>
                <a:gd name="T6" fmla="*/ 0 w 27"/>
                <a:gd name="T7" fmla="*/ 29 h 33"/>
                <a:gd name="T8" fmla="*/ 8 w 27"/>
                <a:gd name="T9" fmla="*/ 33 h 33"/>
                <a:gd name="T10" fmla="*/ 22 w 27"/>
                <a:gd name="T11" fmla="*/ 14 h 33"/>
              </a:gdLst>
              <a:ahLst/>
              <a:cxnLst>
                <a:cxn ang="0">
                  <a:pos x="T0" y="T1"/>
                </a:cxn>
                <a:cxn ang="0">
                  <a:pos x="T2" y="T3"/>
                </a:cxn>
                <a:cxn ang="0">
                  <a:pos x="T4" y="T5"/>
                </a:cxn>
                <a:cxn ang="0">
                  <a:pos x="T6" y="T7"/>
                </a:cxn>
                <a:cxn ang="0">
                  <a:pos x="T8" y="T9"/>
                </a:cxn>
                <a:cxn ang="0">
                  <a:pos x="T10" y="T11"/>
                </a:cxn>
              </a:cxnLst>
              <a:rect l="0" t="0" r="r" b="b"/>
              <a:pathLst>
                <a:path w="27" h="33">
                  <a:moveTo>
                    <a:pt x="22" y="14"/>
                  </a:moveTo>
                  <a:cubicBezTo>
                    <a:pt x="25" y="11"/>
                    <a:pt x="27" y="0"/>
                    <a:pt x="13" y="1"/>
                  </a:cubicBezTo>
                  <a:cubicBezTo>
                    <a:pt x="13" y="1"/>
                    <a:pt x="13" y="2"/>
                    <a:pt x="13" y="3"/>
                  </a:cubicBezTo>
                  <a:cubicBezTo>
                    <a:pt x="13" y="8"/>
                    <a:pt x="5" y="19"/>
                    <a:pt x="0" y="29"/>
                  </a:cubicBezTo>
                  <a:cubicBezTo>
                    <a:pt x="8" y="33"/>
                    <a:pt x="8" y="33"/>
                    <a:pt x="8" y="33"/>
                  </a:cubicBezTo>
                  <a:cubicBezTo>
                    <a:pt x="13" y="25"/>
                    <a:pt x="19" y="17"/>
                    <a:pt x="22" y="14"/>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3" name="Freeform 1563">
              <a:extLst>
                <a:ext uri="{FF2B5EF4-FFF2-40B4-BE49-F238E27FC236}">
                  <a16:creationId xmlns:a16="http://schemas.microsoft.com/office/drawing/2014/main" id="{838BBAE4-7C9B-5646-99BF-3DBFBA4AF869}"/>
                </a:ext>
              </a:extLst>
            </p:cNvPr>
            <p:cNvSpPr>
              <a:spLocks/>
            </p:cNvSpPr>
            <p:nvPr/>
          </p:nvSpPr>
          <p:spPr bwMode="auto">
            <a:xfrm>
              <a:off x="5523108" y="2536909"/>
              <a:ext cx="12700" cy="30164"/>
            </a:xfrm>
            <a:custGeom>
              <a:avLst/>
              <a:gdLst>
                <a:gd name="T0" fmla="*/ 4 w 9"/>
                <a:gd name="T1" fmla="*/ 0 h 24"/>
                <a:gd name="T2" fmla="*/ 0 w 9"/>
                <a:gd name="T3" fmla="*/ 13 h 24"/>
                <a:gd name="T4" fmla="*/ 7 w 9"/>
                <a:gd name="T5" fmla="*/ 24 h 24"/>
                <a:gd name="T6" fmla="*/ 9 w 9"/>
                <a:gd name="T7" fmla="*/ 3 h 24"/>
                <a:gd name="T8" fmla="*/ 9 w 9"/>
                <a:gd name="T9" fmla="*/ 0 h 24"/>
                <a:gd name="T10" fmla="*/ 4 w 9"/>
                <a:gd name="T11" fmla="*/ 0 h 24"/>
              </a:gdLst>
              <a:ahLst/>
              <a:cxnLst>
                <a:cxn ang="0">
                  <a:pos x="T0" y="T1"/>
                </a:cxn>
                <a:cxn ang="0">
                  <a:pos x="T2" y="T3"/>
                </a:cxn>
                <a:cxn ang="0">
                  <a:pos x="T4" y="T5"/>
                </a:cxn>
                <a:cxn ang="0">
                  <a:pos x="T6" y="T7"/>
                </a:cxn>
                <a:cxn ang="0">
                  <a:pos x="T8" y="T9"/>
                </a:cxn>
                <a:cxn ang="0">
                  <a:pos x="T10" y="T11"/>
                </a:cxn>
              </a:cxnLst>
              <a:rect l="0" t="0" r="r" b="b"/>
              <a:pathLst>
                <a:path w="9" h="24">
                  <a:moveTo>
                    <a:pt x="4" y="0"/>
                  </a:moveTo>
                  <a:cubicBezTo>
                    <a:pt x="1" y="1"/>
                    <a:pt x="0" y="11"/>
                    <a:pt x="0" y="13"/>
                  </a:cubicBezTo>
                  <a:cubicBezTo>
                    <a:pt x="0" y="14"/>
                    <a:pt x="2" y="19"/>
                    <a:pt x="7" y="24"/>
                  </a:cubicBezTo>
                  <a:cubicBezTo>
                    <a:pt x="8" y="16"/>
                    <a:pt x="8" y="6"/>
                    <a:pt x="9" y="3"/>
                  </a:cubicBezTo>
                  <a:cubicBezTo>
                    <a:pt x="9" y="3"/>
                    <a:pt x="9" y="1"/>
                    <a:pt x="9" y="0"/>
                  </a:cubicBezTo>
                  <a:cubicBezTo>
                    <a:pt x="7" y="0"/>
                    <a:pt x="5" y="0"/>
                    <a:pt x="4" y="0"/>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4" name="Freeform 1564">
              <a:extLst>
                <a:ext uri="{FF2B5EF4-FFF2-40B4-BE49-F238E27FC236}">
                  <a16:creationId xmlns:a16="http://schemas.microsoft.com/office/drawing/2014/main" id="{090A68B8-4DAC-CC43-B09F-E8A3BFF37883}"/>
                </a:ext>
              </a:extLst>
            </p:cNvPr>
            <p:cNvSpPr>
              <a:spLocks/>
            </p:cNvSpPr>
            <p:nvPr/>
          </p:nvSpPr>
          <p:spPr bwMode="auto">
            <a:xfrm>
              <a:off x="5523108" y="2516271"/>
              <a:ext cx="93666" cy="103191"/>
            </a:xfrm>
            <a:custGeom>
              <a:avLst/>
              <a:gdLst>
                <a:gd name="T0" fmla="*/ 69 w 74"/>
                <a:gd name="T1" fmla="*/ 0 h 83"/>
                <a:gd name="T2" fmla="*/ 46 w 74"/>
                <a:gd name="T3" fmla="*/ 11 h 83"/>
                <a:gd name="T4" fmla="*/ 30 w 74"/>
                <a:gd name="T5" fmla="*/ 20 h 83"/>
                <a:gd name="T6" fmla="*/ 14 w 74"/>
                <a:gd name="T7" fmla="*/ 12 h 83"/>
                <a:gd name="T8" fmla="*/ 12 w 74"/>
                <a:gd name="T9" fmla="*/ 5 h 83"/>
                <a:gd name="T10" fmla="*/ 12 w 74"/>
                <a:gd name="T11" fmla="*/ 5 h 83"/>
                <a:gd name="T12" fmla="*/ 10 w 74"/>
                <a:gd name="T13" fmla="*/ 20 h 83"/>
                <a:gd name="T14" fmla="*/ 6 w 74"/>
                <a:gd name="T15" fmla="*/ 50 h 83"/>
                <a:gd name="T16" fmla="*/ 0 w 74"/>
                <a:gd name="T17" fmla="*/ 75 h 83"/>
                <a:gd name="T18" fmla="*/ 16 w 74"/>
                <a:gd name="T19" fmla="*/ 82 h 83"/>
                <a:gd name="T20" fmla="*/ 30 w 74"/>
                <a:gd name="T21" fmla="*/ 71 h 83"/>
                <a:gd name="T22" fmla="*/ 41 w 74"/>
                <a:gd name="T23" fmla="*/ 67 h 83"/>
                <a:gd name="T24" fmla="*/ 51 w 74"/>
                <a:gd name="T25" fmla="*/ 58 h 83"/>
                <a:gd name="T26" fmla="*/ 38 w 74"/>
                <a:gd name="T27" fmla="*/ 43 h 83"/>
                <a:gd name="T28" fmla="*/ 55 w 74"/>
                <a:gd name="T29" fmla="*/ 32 h 83"/>
                <a:gd name="T30" fmla="*/ 73 w 74"/>
                <a:gd name="T31" fmla="*/ 26 h 83"/>
                <a:gd name="T32" fmla="*/ 74 w 74"/>
                <a:gd name="T33" fmla="*/ 26 h 83"/>
                <a:gd name="T34" fmla="*/ 70 w 74"/>
                <a:gd name="T35" fmla="*/ 9 h 83"/>
                <a:gd name="T36" fmla="*/ 69 w 74"/>
                <a:gd name="T3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83">
                  <a:moveTo>
                    <a:pt x="69" y="0"/>
                  </a:moveTo>
                  <a:cubicBezTo>
                    <a:pt x="58" y="6"/>
                    <a:pt x="48" y="11"/>
                    <a:pt x="46" y="11"/>
                  </a:cubicBezTo>
                  <a:cubicBezTo>
                    <a:pt x="41" y="12"/>
                    <a:pt x="30" y="20"/>
                    <a:pt x="30" y="20"/>
                  </a:cubicBezTo>
                  <a:cubicBezTo>
                    <a:pt x="14" y="12"/>
                    <a:pt x="14" y="12"/>
                    <a:pt x="14" y="12"/>
                  </a:cubicBezTo>
                  <a:cubicBezTo>
                    <a:pt x="12" y="5"/>
                    <a:pt x="12" y="5"/>
                    <a:pt x="12" y="5"/>
                  </a:cubicBezTo>
                  <a:cubicBezTo>
                    <a:pt x="12" y="5"/>
                    <a:pt x="12" y="5"/>
                    <a:pt x="12" y="5"/>
                  </a:cubicBezTo>
                  <a:cubicBezTo>
                    <a:pt x="11" y="11"/>
                    <a:pt x="10" y="18"/>
                    <a:pt x="10" y="20"/>
                  </a:cubicBezTo>
                  <a:cubicBezTo>
                    <a:pt x="9" y="25"/>
                    <a:pt x="9" y="45"/>
                    <a:pt x="6" y="50"/>
                  </a:cubicBezTo>
                  <a:cubicBezTo>
                    <a:pt x="4" y="52"/>
                    <a:pt x="1" y="65"/>
                    <a:pt x="0" y="75"/>
                  </a:cubicBezTo>
                  <a:cubicBezTo>
                    <a:pt x="6" y="78"/>
                    <a:pt x="12" y="82"/>
                    <a:pt x="16" y="82"/>
                  </a:cubicBezTo>
                  <a:cubicBezTo>
                    <a:pt x="22" y="83"/>
                    <a:pt x="30" y="76"/>
                    <a:pt x="30" y="71"/>
                  </a:cubicBezTo>
                  <a:cubicBezTo>
                    <a:pt x="30" y="67"/>
                    <a:pt x="35" y="67"/>
                    <a:pt x="41" y="67"/>
                  </a:cubicBezTo>
                  <a:cubicBezTo>
                    <a:pt x="46" y="67"/>
                    <a:pt x="47" y="60"/>
                    <a:pt x="51" y="58"/>
                  </a:cubicBezTo>
                  <a:cubicBezTo>
                    <a:pt x="55" y="56"/>
                    <a:pt x="42" y="44"/>
                    <a:pt x="38" y="43"/>
                  </a:cubicBezTo>
                  <a:cubicBezTo>
                    <a:pt x="34" y="42"/>
                    <a:pt x="41" y="32"/>
                    <a:pt x="55" y="32"/>
                  </a:cubicBezTo>
                  <a:cubicBezTo>
                    <a:pt x="69" y="31"/>
                    <a:pt x="66" y="26"/>
                    <a:pt x="73" y="26"/>
                  </a:cubicBezTo>
                  <a:cubicBezTo>
                    <a:pt x="74" y="26"/>
                    <a:pt x="74" y="26"/>
                    <a:pt x="74" y="26"/>
                  </a:cubicBezTo>
                  <a:cubicBezTo>
                    <a:pt x="73" y="20"/>
                    <a:pt x="71" y="13"/>
                    <a:pt x="70" y="9"/>
                  </a:cubicBezTo>
                  <a:cubicBezTo>
                    <a:pt x="70" y="7"/>
                    <a:pt x="69" y="3"/>
                    <a:pt x="69" y="0"/>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5" name="Freeform 1565">
              <a:extLst>
                <a:ext uri="{FF2B5EF4-FFF2-40B4-BE49-F238E27FC236}">
                  <a16:creationId xmlns:a16="http://schemas.microsoft.com/office/drawing/2014/main" id="{A771829A-84C9-E948-B5F0-81C45B5EFDAC}"/>
                </a:ext>
              </a:extLst>
            </p:cNvPr>
            <p:cNvSpPr>
              <a:spLocks/>
            </p:cNvSpPr>
            <p:nvPr/>
          </p:nvSpPr>
          <p:spPr bwMode="auto">
            <a:xfrm>
              <a:off x="4521360" y="2289251"/>
              <a:ext cx="85728" cy="138117"/>
            </a:xfrm>
            <a:custGeom>
              <a:avLst/>
              <a:gdLst>
                <a:gd name="T0" fmla="*/ 48 w 66"/>
                <a:gd name="T1" fmla="*/ 90 h 110"/>
                <a:gd name="T2" fmla="*/ 44 w 66"/>
                <a:gd name="T3" fmla="*/ 81 h 110"/>
                <a:gd name="T4" fmla="*/ 49 w 66"/>
                <a:gd name="T5" fmla="*/ 71 h 110"/>
                <a:gd name="T6" fmla="*/ 44 w 66"/>
                <a:gd name="T7" fmla="*/ 62 h 110"/>
                <a:gd name="T8" fmla="*/ 48 w 66"/>
                <a:gd name="T9" fmla="*/ 55 h 110"/>
                <a:gd name="T10" fmla="*/ 51 w 66"/>
                <a:gd name="T11" fmla="*/ 43 h 110"/>
                <a:gd name="T12" fmla="*/ 50 w 66"/>
                <a:gd name="T13" fmla="*/ 26 h 110"/>
                <a:gd name="T14" fmla="*/ 61 w 66"/>
                <a:gd name="T15" fmla="*/ 16 h 110"/>
                <a:gd name="T16" fmla="*/ 57 w 66"/>
                <a:gd name="T17" fmla="*/ 9 h 110"/>
                <a:gd name="T18" fmla="*/ 46 w 66"/>
                <a:gd name="T19" fmla="*/ 7 h 110"/>
                <a:gd name="T20" fmla="*/ 39 w 66"/>
                <a:gd name="T21" fmla="*/ 7 h 110"/>
                <a:gd name="T22" fmla="*/ 28 w 66"/>
                <a:gd name="T23" fmla="*/ 5 h 110"/>
                <a:gd name="T24" fmla="*/ 22 w 66"/>
                <a:gd name="T25" fmla="*/ 4 h 110"/>
                <a:gd name="T26" fmla="*/ 17 w 66"/>
                <a:gd name="T27" fmla="*/ 6 h 110"/>
                <a:gd name="T28" fmla="*/ 18 w 66"/>
                <a:gd name="T29" fmla="*/ 18 h 110"/>
                <a:gd name="T30" fmla="*/ 7 w 66"/>
                <a:gd name="T31" fmla="*/ 60 h 110"/>
                <a:gd name="T32" fmla="*/ 14 w 66"/>
                <a:gd name="T33" fmla="*/ 76 h 110"/>
                <a:gd name="T34" fmla="*/ 16 w 66"/>
                <a:gd name="T35" fmla="*/ 106 h 110"/>
                <a:gd name="T36" fmla="*/ 29 w 66"/>
                <a:gd name="T37" fmla="*/ 109 h 110"/>
                <a:gd name="T38" fmla="*/ 44 w 66"/>
                <a:gd name="T39" fmla="*/ 106 h 110"/>
                <a:gd name="T40" fmla="*/ 41 w 66"/>
                <a:gd name="T41" fmla="*/ 101 h 110"/>
                <a:gd name="T42" fmla="*/ 48 w 66"/>
                <a:gd name="T43" fmla="*/ 9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6" h="110">
                  <a:moveTo>
                    <a:pt x="48" y="90"/>
                  </a:moveTo>
                  <a:cubicBezTo>
                    <a:pt x="55" y="88"/>
                    <a:pt x="46" y="83"/>
                    <a:pt x="44" y="81"/>
                  </a:cubicBezTo>
                  <a:cubicBezTo>
                    <a:pt x="42" y="79"/>
                    <a:pt x="45" y="71"/>
                    <a:pt x="49" y="71"/>
                  </a:cubicBezTo>
                  <a:cubicBezTo>
                    <a:pt x="52" y="71"/>
                    <a:pt x="49" y="67"/>
                    <a:pt x="44" y="62"/>
                  </a:cubicBezTo>
                  <a:cubicBezTo>
                    <a:pt x="38" y="57"/>
                    <a:pt x="44" y="55"/>
                    <a:pt x="48" y="55"/>
                  </a:cubicBezTo>
                  <a:cubicBezTo>
                    <a:pt x="52" y="55"/>
                    <a:pt x="47" y="47"/>
                    <a:pt x="51" y="43"/>
                  </a:cubicBezTo>
                  <a:cubicBezTo>
                    <a:pt x="56" y="38"/>
                    <a:pt x="50" y="30"/>
                    <a:pt x="50" y="26"/>
                  </a:cubicBezTo>
                  <a:cubicBezTo>
                    <a:pt x="50" y="22"/>
                    <a:pt x="56" y="21"/>
                    <a:pt x="61" y="16"/>
                  </a:cubicBezTo>
                  <a:cubicBezTo>
                    <a:pt x="66" y="11"/>
                    <a:pt x="57" y="13"/>
                    <a:pt x="57" y="9"/>
                  </a:cubicBezTo>
                  <a:cubicBezTo>
                    <a:pt x="57" y="5"/>
                    <a:pt x="50" y="4"/>
                    <a:pt x="46" y="7"/>
                  </a:cubicBezTo>
                  <a:cubicBezTo>
                    <a:pt x="42" y="10"/>
                    <a:pt x="43" y="7"/>
                    <a:pt x="39" y="7"/>
                  </a:cubicBezTo>
                  <a:cubicBezTo>
                    <a:pt x="35" y="7"/>
                    <a:pt x="28" y="9"/>
                    <a:pt x="28" y="5"/>
                  </a:cubicBezTo>
                  <a:cubicBezTo>
                    <a:pt x="28" y="1"/>
                    <a:pt x="25" y="0"/>
                    <a:pt x="22" y="4"/>
                  </a:cubicBezTo>
                  <a:cubicBezTo>
                    <a:pt x="21" y="5"/>
                    <a:pt x="19" y="6"/>
                    <a:pt x="17" y="6"/>
                  </a:cubicBezTo>
                  <a:cubicBezTo>
                    <a:pt x="17" y="11"/>
                    <a:pt x="16" y="16"/>
                    <a:pt x="18" y="18"/>
                  </a:cubicBezTo>
                  <a:cubicBezTo>
                    <a:pt x="21" y="24"/>
                    <a:pt x="14" y="52"/>
                    <a:pt x="7" y="60"/>
                  </a:cubicBezTo>
                  <a:cubicBezTo>
                    <a:pt x="0" y="68"/>
                    <a:pt x="7" y="70"/>
                    <a:pt x="14" y="76"/>
                  </a:cubicBezTo>
                  <a:cubicBezTo>
                    <a:pt x="21" y="81"/>
                    <a:pt x="16" y="101"/>
                    <a:pt x="16" y="106"/>
                  </a:cubicBezTo>
                  <a:cubicBezTo>
                    <a:pt x="16" y="110"/>
                    <a:pt x="22" y="109"/>
                    <a:pt x="29" y="109"/>
                  </a:cubicBezTo>
                  <a:cubicBezTo>
                    <a:pt x="34" y="109"/>
                    <a:pt x="39" y="107"/>
                    <a:pt x="44" y="106"/>
                  </a:cubicBezTo>
                  <a:cubicBezTo>
                    <a:pt x="42" y="104"/>
                    <a:pt x="41" y="102"/>
                    <a:pt x="41" y="101"/>
                  </a:cubicBezTo>
                  <a:cubicBezTo>
                    <a:pt x="41" y="97"/>
                    <a:pt x="41" y="91"/>
                    <a:pt x="48" y="90"/>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6" name="Freeform 1566">
              <a:extLst>
                <a:ext uri="{FF2B5EF4-FFF2-40B4-BE49-F238E27FC236}">
                  <a16:creationId xmlns:a16="http://schemas.microsoft.com/office/drawing/2014/main" id="{949650D0-F405-9443-8699-CFC6E4E43EC7}"/>
                </a:ext>
              </a:extLst>
            </p:cNvPr>
            <p:cNvSpPr>
              <a:spLocks/>
            </p:cNvSpPr>
            <p:nvPr/>
          </p:nvSpPr>
          <p:spPr bwMode="auto">
            <a:xfrm>
              <a:off x="4507072" y="1916176"/>
              <a:ext cx="101604" cy="111129"/>
            </a:xfrm>
            <a:custGeom>
              <a:avLst/>
              <a:gdLst>
                <a:gd name="T0" fmla="*/ 71 w 80"/>
                <a:gd name="T1" fmla="*/ 28 h 89"/>
                <a:gd name="T2" fmla="*/ 65 w 80"/>
                <a:gd name="T3" fmla="*/ 23 h 89"/>
                <a:gd name="T4" fmla="*/ 55 w 80"/>
                <a:gd name="T5" fmla="*/ 26 h 89"/>
                <a:gd name="T6" fmla="*/ 44 w 80"/>
                <a:gd name="T7" fmla="*/ 24 h 89"/>
                <a:gd name="T8" fmla="*/ 48 w 80"/>
                <a:gd name="T9" fmla="*/ 14 h 89"/>
                <a:gd name="T10" fmla="*/ 53 w 80"/>
                <a:gd name="T11" fmla="*/ 4 h 89"/>
                <a:gd name="T12" fmla="*/ 51 w 80"/>
                <a:gd name="T13" fmla="*/ 3 h 89"/>
                <a:gd name="T14" fmla="*/ 33 w 80"/>
                <a:gd name="T15" fmla="*/ 7 h 89"/>
                <a:gd name="T16" fmla="*/ 41 w 80"/>
                <a:gd name="T17" fmla="*/ 15 h 89"/>
                <a:gd name="T18" fmla="*/ 27 w 80"/>
                <a:gd name="T19" fmla="*/ 22 h 89"/>
                <a:gd name="T20" fmla="*/ 8 w 80"/>
                <a:gd name="T21" fmla="*/ 23 h 89"/>
                <a:gd name="T22" fmla="*/ 10 w 80"/>
                <a:gd name="T23" fmla="*/ 36 h 89"/>
                <a:gd name="T24" fmla="*/ 18 w 80"/>
                <a:gd name="T25" fmla="*/ 49 h 89"/>
                <a:gd name="T26" fmla="*/ 14 w 80"/>
                <a:gd name="T27" fmla="*/ 63 h 89"/>
                <a:gd name="T28" fmla="*/ 2 w 80"/>
                <a:gd name="T29" fmla="*/ 75 h 89"/>
                <a:gd name="T30" fmla="*/ 19 w 80"/>
                <a:gd name="T31" fmla="*/ 89 h 89"/>
                <a:gd name="T32" fmla="*/ 50 w 80"/>
                <a:gd name="T33" fmla="*/ 76 h 89"/>
                <a:gd name="T34" fmla="*/ 71 w 80"/>
                <a:gd name="T35" fmla="*/ 72 h 89"/>
                <a:gd name="T36" fmla="*/ 71 w 80"/>
                <a:gd name="T37" fmla="*/ 31 h 89"/>
                <a:gd name="T38" fmla="*/ 71 w 80"/>
                <a:gd name="T39" fmla="*/ 2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0" h="89">
                  <a:moveTo>
                    <a:pt x="71" y="28"/>
                  </a:moveTo>
                  <a:cubicBezTo>
                    <a:pt x="69" y="27"/>
                    <a:pt x="67" y="25"/>
                    <a:pt x="65" y="23"/>
                  </a:cubicBezTo>
                  <a:cubicBezTo>
                    <a:pt x="59" y="15"/>
                    <a:pt x="56" y="21"/>
                    <a:pt x="55" y="26"/>
                  </a:cubicBezTo>
                  <a:cubicBezTo>
                    <a:pt x="54" y="31"/>
                    <a:pt x="48" y="25"/>
                    <a:pt x="44" y="24"/>
                  </a:cubicBezTo>
                  <a:cubicBezTo>
                    <a:pt x="40" y="23"/>
                    <a:pt x="45" y="16"/>
                    <a:pt x="48" y="14"/>
                  </a:cubicBezTo>
                  <a:cubicBezTo>
                    <a:pt x="50" y="12"/>
                    <a:pt x="52" y="9"/>
                    <a:pt x="53" y="4"/>
                  </a:cubicBezTo>
                  <a:cubicBezTo>
                    <a:pt x="52" y="4"/>
                    <a:pt x="51" y="3"/>
                    <a:pt x="51" y="3"/>
                  </a:cubicBezTo>
                  <a:cubicBezTo>
                    <a:pt x="43" y="0"/>
                    <a:pt x="33" y="0"/>
                    <a:pt x="33" y="7"/>
                  </a:cubicBezTo>
                  <a:cubicBezTo>
                    <a:pt x="33" y="13"/>
                    <a:pt x="41" y="11"/>
                    <a:pt x="41" y="15"/>
                  </a:cubicBezTo>
                  <a:cubicBezTo>
                    <a:pt x="41" y="19"/>
                    <a:pt x="33" y="18"/>
                    <a:pt x="27" y="22"/>
                  </a:cubicBezTo>
                  <a:cubicBezTo>
                    <a:pt x="21" y="27"/>
                    <a:pt x="14" y="20"/>
                    <a:pt x="8" y="23"/>
                  </a:cubicBezTo>
                  <a:cubicBezTo>
                    <a:pt x="2" y="26"/>
                    <a:pt x="15" y="29"/>
                    <a:pt x="10" y="36"/>
                  </a:cubicBezTo>
                  <a:cubicBezTo>
                    <a:pt x="5" y="43"/>
                    <a:pt x="10" y="42"/>
                    <a:pt x="18" y="49"/>
                  </a:cubicBezTo>
                  <a:cubicBezTo>
                    <a:pt x="26" y="55"/>
                    <a:pt x="14" y="56"/>
                    <a:pt x="14" y="63"/>
                  </a:cubicBezTo>
                  <a:cubicBezTo>
                    <a:pt x="14" y="70"/>
                    <a:pt x="4" y="70"/>
                    <a:pt x="2" y="75"/>
                  </a:cubicBezTo>
                  <a:cubicBezTo>
                    <a:pt x="0" y="80"/>
                    <a:pt x="10" y="89"/>
                    <a:pt x="19" y="89"/>
                  </a:cubicBezTo>
                  <a:cubicBezTo>
                    <a:pt x="26" y="89"/>
                    <a:pt x="41" y="85"/>
                    <a:pt x="50" y="76"/>
                  </a:cubicBezTo>
                  <a:cubicBezTo>
                    <a:pt x="59" y="68"/>
                    <a:pt x="63" y="76"/>
                    <a:pt x="71" y="72"/>
                  </a:cubicBezTo>
                  <a:cubicBezTo>
                    <a:pt x="80" y="68"/>
                    <a:pt x="75" y="37"/>
                    <a:pt x="71" y="31"/>
                  </a:cubicBezTo>
                  <a:cubicBezTo>
                    <a:pt x="71" y="30"/>
                    <a:pt x="71" y="29"/>
                    <a:pt x="71" y="28"/>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7" name="Freeform 1567">
              <a:extLst>
                <a:ext uri="{FF2B5EF4-FFF2-40B4-BE49-F238E27FC236}">
                  <a16:creationId xmlns:a16="http://schemas.microsoft.com/office/drawing/2014/main" id="{1FEEC3B4-9CD2-3744-9E48-931F356E7DB9}"/>
                </a:ext>
              </a:extLst>
            </p:cNvPr>
            <p:cNvSpPr>
              <a:spLocks/>
            </p:cNvSpPr>
            <p:nvPr/>
          </p:nvSpPr>
          <p:spPr bwMode="auto">
            <a:xfrm>
              <a:off x="5008740" y="3672010"/>
              <a:ext cx="287348" cy="279409"/>
            </a:xfrm>
            <a:custGeom>
              <a:avLst/>
              <a:gdLst>
                <a:gd name="T0" fmla="*/ 83 w 224"/>
                <a:gd name="T1" fmla="*/ 214 h 224"/>
                <a:gd name="T2" fmla="*/ 93 w 224"/>
                <a:gd name="T3" fmla="*/ 209 h 224"/>
                <a:gd name="T4" fmla="*/ 102 w 224"/>
                <a:gd name="T5" fmla="*/ 222 h 224"/>
                <a:gd name="T6" fmla="*/ 125 w 224"/>
                <a:gd name="T7" fmla="*/ 221 h 224"/>
                <a:gd name="T8" fmla="*/ 136 w 224"/>
                <a:gd name="T9" fmla="*/ 210 h 224"/>
                <a:gd name="T10" fmla="*/ 136 w 224"/>
                <a:gd name="T11" fmla="*/ 93 h 224"/>
                <a:gd name="T12" fmla="*/ 154 w 224"/>
                <a:gd name="T13" fmla="*/ 87 h 224"/>
                <a:gd name="T14" fmla="*/ 154 w 224"/>
                <a:gd name="T15" fmla="*/ 26 h 224"/>
                <a:gd name="T16" fmla="*/ 170 w 224"/>
                <a:gd name="T17" fmla="*/ 24 h 224"/>
                <a:gd name="T18" fmla="*/ 190 w 224"/>
                <a:gd name="T19" fmla="*/ 18 h 224"/>
                <a:gd name="T20" fmla="*/ 200 w 224"/>
                <a:gd name="T21" fmla="*/ 25 h 224"/>
                <a:gd name="T22" fmla="*/ 212 w 224"/>
                <a:gd name="T23" fmla="*/ 17 h 224"/>
                <a:gd name="T24" fmla="*/ 224 w 224"/>
                <a:gd name="T25" fmla="*/ 15 h 224"/>
                <a:gd name="T26" fmla="*/ 223 w 224"/>
                <a:gd name="T27" fmla="*/ 11 h 224"/>
                <a:gd name="T28" fmla="*/ 186 w 224"/>
                <a:gd name="T29" fmla="*/ 14 h 224"/>
                <a:gd name="T30" fmla="*/ 158 w 224"/>
                <a:gd name="T31" fmla="*/ 15 h 224"/>
                <a:gd name="T32" fmla="*/ 119 w 224"/>
                <a:gd name="T33" fmla="*/ 15 h 224"/>
                <a:gd name="T34" fmla="*/ 113 w 224"/>
                <a:gd name="T35" fmla="*/ 9 h 224"/>
                <a:gd name="T36" fmla="*/ 52 w 224"/>
                <a:gd name="T37" fmla="*/ 9 h 224"/>
                <a:gd name="T38" fmla="*/ 37 w 224"/>
                <a:gd name="T39" fmla="*/ 5 h 224"/>
                <a:gd name="T40" fmla="*/ 20 w 224"/>
                <a:gd name="T41" fmla="*/ 4 h 224"/>
                <a:gd name="T42" fmla="*/ 12 w 224"/>
                <a:gd name="T43" fmla="*/ 0 h 224"/>
                <a:gd name="T44" fmla="*/ 6 w 224"/>
                <a:gd name="T45" fmla="*/ 5 h 224"/>
                <a:gd name="T46" fmla="*/ 0 w 224"/>
                <a:gd name="T47" fmla="*/ 6 h 224"/>
                <a:gd name="T48" fmla="*/ 10 w 224"/>
                <a:gd name="T49" fmla="*/ 29 h 224"/>
                <a:gd name="T50" fmla="*/ 27 w 224"/>
                <a:gd name="T51" fmla="*/ 65 h 224"/>
                <a:gd name="T52" fmla="*/ 45 w 224"/>
                <a:gd name="T53" fmla="*/ 102 h 224"/>
                <a:gd name="T54" fmla="*/ 46 w 224"/>
                <a:gd name="T55" fmla="*/ 132 h 224"/>
                <a:gd name="T56" fmla="*/ 52 w 224"/>
                <a:gd name="T57" fmla="*/ 159 h 224"/>
                <a:gd name="T58" fmla="*/ 64 w 224"/>
                <a:gd name="T59" fmla="*/ 202 h 224"/>
                <a:gd name="T60" fmla="*/ 75 w 224"/>
                <a:gd name="T61" fmla="*/ 216 h 224"/>
                <a:gd name="T62" fmla="*/ 83 w 224"/>
                <a:gd name="T63" fmla="*/ 21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4" h="224">
                  <a:moveTo>
                    <a:pt x="83" y="214"/>
                  </a:moveTo>
                  <a:cubicBezTo>
                    <a:pt x="83" y="211"/>
                    <a:pt x="89" y="204"/>
                    <a:pt x="93" y="209"/>
                  </a:cubicBezTo>
                  <a:cubicBezTo>
                    <a:pt x="96" y="214"/>
                    <a:pt x="95" y="222"/>
                    <a:pt x="102" y="222"/>
                  </a:cubicBezTo>
                  <a:cubicBezTo>
                    <a:pt x="109" y="222"/>
                    <a:pt x="122" y="224"/>
                    <a:pt x="125" y="221"/>
                  </a:cubicBezTo>
                  <a:cubicBezTo>
                    <a:pt x="127" y="218"/>
                    <a:pt x="136" y="215"/>
                    <a:pt x="136" y="210"/>
                  </a:cubicBezTo>
                  <a:cubicBezTo>
                    <a:pt x="136" y="204"/>
                    <a:pt x="136" y="98"/>
                    <a:pt x="136" y="93"/>
                  </a:cubicBezTo>
                  <a:cubicBezTo>
                    <a:pt x="136" y="89"/>
                    <a:pt x="154" y="93"/>
                    <a:pt x="154" y="87"/>
                  </a:cubicBezTo>
                  <a:cubicBezTo>
                    <a:pt x="154" y="80"/>
                    <a:pt x="154" y="26"/>
                    <a:pt x="154" y="26"/>
                  </a:cubicBezTo>
                  <a:cubicBezTo>
                    <a:pt x="154" y="26"/>
                    <a:pt x="167" y="25"/>
                    <a:pt x="170" y="24"/>
                  </a:cubicBezTo>
                  <a:cubicBezTo>
                    <a:pt x="174" y="23"/>
                    <a:pt x="187" y="16"/>
                    <a:pt x="190" y="18"/>
                  </a:cubicBezTo>
                  <a:cubicBezTo>
                    <a:pt x="193" y="20"/>
                    <a:pt x="198" y="28"/>
                    <a:pt x="200" y="25"/>
                  </a:cubicBezTo>
                  <a:cubicBezTo>
                    <a:pt x="202" y="23"/>
                    <a:pt x="207" y="17"/>
                    <a:pt x="212" y="17"/>
                  </a:cubicBezTo>
                  <a:cubicBezTo>
                    <a:pt x="215" y="17"/>
                    <a:pt x="220" y="16"/>
                    <a:pt x="224" y="15"/>
                  </a:cubicBezTo>
                  <a:cubicBezTo>
                    <a:pt x="223" y="13"/>
                    <a:pt x="223" y="12"/>
                    <a:pt x="223" y="11"/>
                  </a:cubicBezTo>
                  <a:cubicBezTo>
                    <a:pt x="223" y="7"/>
                    <a:pt x="191" y="12"/>
                    <a:pt x="186" y="14"/>
                  </a:cubicBezTo>
                  <a:cubicBezTo>
                    <a:pt x="180" y="15"/>
                    <a:pt x="164" y="18"/>
                    <a:pt x="158" y="15"/>
                  </a:cubicBezTo>
                  <a:cubicBezTo>
                    <a:pt x="153" y="13"/>
                    <a:pt x="119" y="15"/>
                    <a:pt x="119" y="15"/>
                  </a:cubicBezTo>
                  <a:cubicBezTo>
                    <a:pt x="113" y="9"/>
                    <a:pt x="113" y="9"/>
                    <a:pt x="113" y="9"/>
                  </a:cubicBezTo>
                  <a:cubicBezTo>
                    <a:pt x="113" y="9"/>
                    <a:pt x="59" y="9"/>
                    <a:pt x="52" y="9"/>
                  </a:cubicBezTo>
                  <a:cubicBezTo>
                    <a:pt x="46" y="9"/>
                    <a:pt x="42" y="8"/>
                    <a:pt x="37" y="5"/>
                  </a:cubicBezTo>
                  <a:cubicBezTo>
                    <a:pt x="31" y="1"/>
                    <a:pt x="26" y="1"/>
                    <a:pt x="20" y="4"/>
                  </a:cubicBezTo>
                  <a:cubicBezTo>
                    <a:pt x="14" y="7"/>
                    <a:pt x="16" y="0"/>
                    <a:pt x="12" y="0"/>
                  </a:cubicBezTo>
                  <a:cubicBezTo>
                    <a:pt x="7" y="0"/>
                    <a:pt x="6" y="5"/>
                    <a:pt x="6" y="5"/>
                  </a:cubicBezTo>
                  <a:cubicBezTo>
                    <a:pt x="0" y="6"/>
                    <a:pt x="0" y="6"/>
                    <a:pt x="0" y="6"/>
                  </a:cubicBezTo>
                  <a:cubicBezTo>
                    <a:pt x="0" y="12"/>
                    <a:pt x="4" y="22"/>
                    <a:pt x="10" y="29"/>
                  </a:cubicBezTo>
                  <a:cubicBezTo>
                    <a:pt x="16" y="37"/>
                    <a:pt x="23" y="52"/>
                    <a:pt x="27" y="65"/>
                  </a:cubicBezTo>
                  <a:cubicBezTo>
                    <a:pt x="31" y="78"/>
                    <a:pt x="42" y="92"/>
                    <a:pt x="45" y="102"/>
                  </a:cubicBezTo>
                  <a:cubicBezTo>
                    <a:pt x="48" y="112"/>
                    <a:pt x="43" y="126"/>
                    <a:pt x="46" y="132"/>
                  </a:cubicBezTo>
                  <a:cubicBezTo>
                    <a:pt x="49" y="138"/>
                    <a:pt x="51" y="149"/>
                    <a:pt x="52" y="159"/>
                  </a:cubicBezTo>
                  <a:cubicBezTo>
                    <a:pt x="54" y="170"/>
                    <a:pt x="55" y="193"/>
                    <a:pt x="64" y="202"/>
                  </a:cubicBezTo>
                  <a:cubicBezTo>
                    <a:pt x="68" y="206"/>
                    <a:pt x="72" y="211"/>
                    <a:pt x="75" y="216"/>
                  </a:cubicBezTo>
                  <a:cubicBezTo>
                    <a:pt x="80" y="217"/>
                    <a:pt x="83" y="217"/>
                    <a:pt x="83" y="214"/>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8" name="Freeform 1568">
              <a:extLst>
                <a:ext uri="{FF2B5EF4-FFF2-40B4-BE49-F238E27FC236}">
                  <a16:creationId xmlns:a16="http://schemas.microsoft.com/office/drawing/2014/main" id="{96983797-E38E-1F44-8B08-99DFB77A6918}"/>
                </a:ext>
              </a:extLst>
            </p:cNvPr>
            <p:cNvSpPr>
              <a:spLocks/>
            </p:cNvSpPr>
            <p:nvPr/>
          </p:nvSpPr>
          <p:spPr bwMode="auto">
            <a:xfrm>
              <a:off x="5296087" y="3641847"/>
              <a:ext cx="180981" cy="152405"/>
            </a:xfrm>
            <a:custGeom>
              <a:avLst/>
              <a:gdLst>
                <a:gd name="T0" fmla="*/ 94 w 141"/>
                <a:gd name="T1" fmla="*/ 5 h 122"/>
                <a:gd name="T2" fmla="*/ 91 w 141"/>
                <a:gd name="T3" fmla="*/ 0 h 122"/>
                <a:gd name="T4" fmla="*/ 76 w 141"/>
                <a:gd name="T5" fmla="*/ 0 h 122"/>
                <a:gd name="T6" fmla="*/ 66 w 141"/>
                <a:gd name="T7" fmla="*/ 9 h 122"/>
                <a:gd name="T8" fmla="*/ 50 w 141"/>
                <a:gd name="T9" fmla="*/ 21 h 122"/>
                <a:gd name="T10" fmla="*/ 31 w 141"/>
                <a:gd name="T11" fmla="*/ 41 h 122"/>
                <a:gd name="T12" fmla="*/ 9 w 141"/>
                <a:gd name="T13" fmla="*/ 38 h 122"/>
                <a:gd name="T14" fmla="*/ 0 w 141"/>
                <a:gd name="T15" fmla="*/ 39 h 122"/>
                <a:gd name="T16" fmla="*/ 10 w 141"/>
                <a:gd name="T17" fmla="*/ 49 h 122"/>
                <a:gd name="T18" fmla="*/ 20 w 141"/>
                <a:gd name="T19" fmla="*/ 70 h 122"/>
                <a:gd name="T20" fmla="*/ 37 w 141"/>
                <a:gd name="T21" fmla="*/ 83 h 122"/>
                <a:gd name="T22" fmla="*/ 44 w 141"/>
                <a:gd name="T23" fmla="*/ 96 h 122"/>
                <a:gd name="T24" fmla="*/ 57 w 141"/>
                <a:gd name="T25" fmla="*/ 108 h 122"/>
                <a:gd name="T26" fmla="*/ 69 w 141"/>
                <a:gd name="T27" fmla="*/ 116 h 122"/>
                <a:gd name="T28" fmla="*/ 86 w 141"/>
                <a:gd name="T29" fmla="*/ 119 h 122"/>
                <a:gd name="T30" fmla="*/ 106 w 141"/>
                <a:gd name="T31" fmla="*/ 122 h 122"/>
                <a:gd name="T32" fmla="*/ 124 w 141"/>
                <a:gd name="T33" fmla="*/ 105 h 122"/>
                <a:gd name="T34" fmla="*/ 129 w 141"/>
                <a:gd name="T35" fmla="*/ 87 h 122"/>
                <a:gd name="T36" fmla="*/ 138 w 141"/>
                <a:gd name="T37" fmla="*/ 74 h 122"/>
                <a:gd name="T38" fmla="*/ 133 w 141"/>
                <a:gd name="T39" fmla="*/ 61 h 122"/>
                <a:gd name="T40" fmla="*/ 137 w 141"/>
                <a:gd name="T41" fmla="*/ 45 h 122"/>
                <a:gd name="T42" fmla="*/ 137 w 141"/>
                <a:gd name="T43" fmla="*/ 18 h 122"/>
                <a:gd name="T44" fmla="*/ 116 w 141"/>
                <a:gd name="T45" fmla="*/ 11 h 122"/>
                <a:gd name="T46" fmla="*/ 94 w 141"/>
                <a:gd name="T47" fmla="*/ 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1" h="122">
                  <a:moveTo>
                    <a:pt x="94" y="5"/>
                  </a:moveTo>
                  <a:cubicBezTo>
                    <a:pt x="91" y="0"/>
                    <a:pt x="91" y="0"/>
                    <a:pt x="91" y="0"/>
                  </a:cubicBezTo>
                  <a:cubicBezTo>
                    <a:pt x="76" y="0"/>
                    <a:pt x="76" y="0"/>
                    <a:pt x="76" y="0"/>
                  </a:cubicBezTo>
                  <a:cubicBezTo>
                    <a:pt x="66" y="3"/>
                    <a:pt x="66" y="6"/>
                    <a:pt x="66" y="9"/>
                  </a:cubicBezTo>
                  <a:cubicBezTo>
                    <a:pt x="66" y="12"/>
                    <a:pt x="56" y="19"/>
                    <a:pt x="50" y="21"/>
                  </a:cubicBezTo>
                  <a:cubicBezTo>
                    <a:pt x="43" y="24"/>
                    <a:pt x="36" y="39"/>
                    <a:pt x="31" y="41"/>
                  </a:cubicBezTo>
                  <a:cubicBezTo>
                    <a:pt x="27" y="43"/>
                    <a:pt x="13" y="38"/>
                    <a:pt x="9" y="38"/>
                  </a:cubicBezTo>
                  <a:cubicBezTo>
                    <a:pt x="7" y="37"/>
                    <a:pt x="4" y="38"/>
                    <a:pt x="0" y="39"/>
                  </a:cubicBezTo>
                  <a:cubicBezTo>
                    <a:pt x="3" y="44"/>
                    <a:pt x="8" y="49"/>
                    <a:pt x="10" y="49"/>
                  </a:cubicBezTo>
                  <a:cubicBezTo>
                    <a:pt x="13" y="49"/>
                    <a:pt x="14" y="68"/>
                    <a:pt x="20" y="70"/>
                  </a:cubicBezTo>
                  <a:cubicBezTo>
                    <a:pt x="26" y="73"/>
                    <a:pt x="37" y="79"/>
                    <a:pt x="37" y="83"/>
                  </a:cubicBezTo>
                  <a:cubicBezTo>
                    <a:pt x="37" y="86"/>
                    <a:pt x="44" y="91"/>
                    <a:pt x="44" y="96"/>
                  </a:cubicBezTo>
                  <a:cubicBezTo>
                    <a:pt x="44" y="101"/>
                    <a:pt x="51" y="108"/>
                    <a:pt x="57" y="108"/>
                  </a:cubicBezTo>
                  <a:cubicBezTo>
                    <a:pt x="68" y="108"/>
                    <a:pt x="69" y="112"/>
                    <a:pt x="69" y="116"/>
                  </a:cubicBezTo>
                  <a:cubicBezTo>
                    <a:pt x="69" y="119"/>
                    <a:pt x="84" y="116"/>
                    <a:pt x="86" y="119"/>
                  </a:cubicBezTo>
                  <a:cubicBezTo>
                    <a:pt x="88" y="122"/>
                    <a:pt x="103" y="121"/>
                    <a:pt x="106" y="122"/>
                  </a:cubicBezTo>
                  <a:cubicBezTo>
                    <a:pt x="112" y="116"/>
                    <a:pt x="121" y="109"/>
                    <a:pt x="124" y="105"/>
                  </a:cubicBezTo>
                  <a:cubicBezTo>
                    <a:pt x="129" y="98"/>
                    <a:pt x="125" y="90"/>
                    <a:pt x="129" y="87"/>
                  </a:cubicBezTo>
                  <a:cubicBezTo>
                    <a:pt x="133" y="85"/>
                    <a:pt x="141" y="75"/>
                    <a:pt x="138" y="74"/>
                  </a:cubicBezTo>
                  <a:cubicBezTo>
                    <a:pt x="135" y="73"/>
                    <a:pt x="137" y="66"/>
                    <a:pt x="133" y="61"/>
                  </a:cubicBezTo>
                  <a:cubicBezTo>
                    <a:pt x="128" y="56"/>
                    <a:pt x="138" y="54"/>
                    <a:pt x="137" y="45"/>
                  </a:cubicBezTo>
                  <a:cubicBezTo>
                    <a:pt x="137" y="37"/>
                    <a:pt x="139" y="19"/>
                    <a:pt x="137" y="18"/>
                  </a:cubicBezTo>
                  <a:cubicBezTo>
                    <a:pt x="134" y="16"/>
                    <a:pt x="123" y="15"/>
                    <a:pt x="116" y="11"/>
                  </a:cubicBezTo>
                  <a:cubicBezTo>
                    <a:pt x="109" y="6"/>
                    <a:pt x="94" y="5"/>
                    <a:pt x="94" y="5"/>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9" name="Freeform 1569">
              <a:extLst>
                <a:ext uri="{FF2B5EF4-FFF2-40B4-BE49-F238E27FC236}">
                  <a16:creationId xmlns:a16="http://schemas.microsoft.com/office/drawing/2014/main" id="{F25649AE-CE60-894F-BEA2-0781AB889943}"/>
                </a:ext>
              </a:extLst>
            </p:cNvPr>
            <p:cNvSpPr>
              <a:spLocks/>
            </p:cNvSpPr>
            <p:nvPr/>
          </p:nvSpPr>
          <p:spPr bwMode="auto">
            <a:xfrm>
              <a:off x="5183371" y="3691061"/>
              <a:ext cx="201620" cy="212732"/>
            </a:xfrm>
            <a:custGeom>
              <a:avLst/>
              <a:gdLst>
                <a:gd name="T0" fmla="*/ 145 w 157"/>
                <a:gd name="T1" fmla="*/ 69 h 171"/>
                <a:gd name="T2" fmla="*/ 132 w 157"/>
                <a:gd name="T3" fmla="*/ 57 h 171"/>
                <a:gd name="T4" fmla="*/ 125 w 157"/>
                <a:gd name="T5" fmla="*/ 44 h 171"/>
                <a:gd name="T6" fmla="*/ 108 w 157"/>
                <a:gd name="T7" fmla="*/ 31 h 171"/>
                <a:gd name="T8" fmla="*/ 98 w 157"/>
                <a:gd name="T9" fmla="*/ 10 h 171"/>
                <a:gd name="T10" fmla="*/ 88 w 157"/>
                <a:gd name="T11" fmla="*/ 0 h 171"/>
                <a:gd name="T12" fmla="*/ 76 w 157"/>
                <a:gd name="T13" fmla="*/ 2 h 171"/>
                <a:gd name="T14" fmla="*/ 64 w 157"/>
                <a:gd name="T15" fmla="*/ 10 h 171"/>
                <a:gd name="T16" fmla="*/ 54 w 157"/>
                <a:gd name="T17" fmla="*/ 3 h 171"/>
                <a:gd name="T18" fmla="*/ 34 w 157"/>
                <a:gd name="T19" fmla="*/ 9 h 171"/>
                <a:gd name="T20" fmla="*/ 18 w 157"/>
                <a:gd name="T21" fmla="*/ 11 h 171"/>
                <a:gd name="T22" fmla="*/ 18 w 157"/>
                <a:gd name="T23" fmla="*/ 72 h 171"/>
                <a:gd name="T24" fmla="*/ 0 w 157"/>
                <a:gd name="T25" fmla="*/ 78 h 171"/>
                <a:gd name="T26" fmla="*/ 0 w 157"/>
                <a:gd name="T27" fmla="*/ 130 h 171"/>
                <a:gd name="T28" fmla="*/ 8 w 157"/>
                <a:gd name="T29" fmla="*/ 136 h 171"/>
                <a:gd name="T30" fmla="*/ 14 w 157"/>
                <a:gd name="T31" fmla="*/ 156 h 171"/>
                <a:gd name="T32" fmla="*/ 10 w 157"/>
                <a:gd name="T33" fmla="*/ 160 h 171"/>
                <a:gd name="T34" fmla="*/ 14 w 157"/>
                <a:gd name="T35" fmla="*/ 168 h 171"/>
                <a:gd name="T36" fmla="*/ 31 w 157"/>
                <a:gd name="T37" fmla="*/ 167 h 171"/>
                <a:gd name="T38" fmla="*/ 47 w 157"/>
                <a:gd name="T39" fmla="*/ 148 h 171"/>
                <a:gd name="T40" fmla="*/ 59 w 157"/>
                <a:gd name="T41" fmla="*/ 139 h 171"/>
                <a:gd name="T42" fmla="*/ 80 w 157"/>
                <a:gd name="T43" fmla="*/ 146 h 171"/>
                <a:gd name="T44" fmla="*/ 97 w 157"/>
                <a:gd name="T45" fmla="*/ 138 h 171"/>
                <a:gd name="T46" fmla="*/ 104 w 157"/>
                <a:gd name="T47" fmla="*/ 125 h 171"/>
                <a:gd name="T48" fmla="*/ 119 w 157"/>
                <a:gd name="T49" fmla="*/ 114 h 171"/>
                <a:gd name="T50" fmla="*/ 126 w 157"/>
                <a:gd name="T51" fmla="*/ 102 h 171"/>
                <a:gd name="T52" fmla="*/ 140 w 157"/>
                <a:gd name="T53" fmla="*/ 91 h 171"/>
                <a:gd name="T54" fmla="*/ 151 w 157"/>
                <a:gd name="T55" fmla="*/ 85 h 171"/>
                <a:gd name="T56" fmla="*/ 157 w 157"/>
                <a:gd name="T57" fmla="*/ 77 h 171"/>
                <a:gd name="T58" fmla="*/ 157 w 157"/>
                <a:gd name="T59" fmla="*/ 77 h 171"/>
                <a:gd name="T60" fmla="*/ 145 w 157"/>
                <a:gd name="T61" fmla="*/ 6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7" h="171">
                  <a:moveTo>
                    <a:pt x="145" y="69"/>
                  </a:moveTo>
                  <a:cubicBezTo>
                    <a:pt x="139" y="69"/>
                    <a:pt x="132" y="62"/>
                    <a:pt x="132" y="57"/>
                  </a:cubicBezTo>
                  <a:cubicBezTo>
                    <a:pt x="132" y="52"/>
                    <a:pt x="125" y="47"/>
                    <a:pt x="125" y="44"/>
                  </a:cubicBezTo>
                  <a:cubicBezTo>
                    <a:pt x="125" y="40"/>
                    <a:pt x="114" y="34"/>
                    <a:pt x="108" y="31"/>
                  </a:cubicBezTo>
                  <a:cubicBezTo>
                    <a:pt x="102" y="29"/>
                    <a:pt x="101" y="10"/>
                    <a:pt x="98" y="10"/>
                  </a:cubicBezTo>
                  <a:cubicBezTo>
                    <a:pt x="96" y="10"/>
                    <a:pt x="91" y="5"/>
                    <a:pt x="88" y="0"/>
                  </a:cubicBezTo>
                  <a:cubicBezTo>
                    <a:pt x="84" y="1"/>
                    <a:pt x="79" y="2"/>
                    <a:pt x="76" y="2"/>
                  </a:cubicBezTo>
                  <a:cubicBezTo>
                    <a:pt x="71" y="2"/>
                    <a:pt x="66" y="8"/>
                    <a:pt x="64" y="10"/>
                  </a:cubicBezTo>
                  <a:cubicBezTo>
                    <a:pt x="62" y="13"/>
                    <a:pt x="57" y="5"/>
                    <a:pt x="54" y="3"/>
                  </a:cubicBezTo>
                  <a:cubicBezTo>
                    <a:pt x="51" y="1"/>
                    <a:pt x="38" y="8"/>
                    <a:pt x="34" y="9"/>
                  </a:cubicBezTo>
                  <a:cubicBezTo>
                    <a:pt x="31" y="10"/>
                    <a:pt x="18" y="11"/>
                    <a:pt x="18" y="11"/>
                  </a:cubicBezTo>
                  <a:cubicBezTo>
                    <a:pt x="18" y="11"/>
                    <a:pt x="18" y="65"/>
                    <a:pt x="18" y="72"/>
                  </a:cubicBezTo>
                  <a:cubicBezTo>
                    <a:pt x="18" y="78"/>
                    <a:pt x="0" y="74"/>
                    <a:pt x="0" y="78"/>
                  </a:cubicBezTo>
                  <a:cubicBezTo>
                    <a:pt x="0" y="80"/>
                    <a:pt x="0" y="104"/>
                    <a:pt x="0" y="130"/>
                  </a:cubicBezTo>
                  <a:cubicBezTo>
                    <a:pt x="4" y="132"/>
                    <a:pt x="7" y="134"/>
                    <a:pt x="8" y="136"/>
                  </a:cubicBezTo>
                  <a:cubicBezTo>
                    <a:pt x="10" y="141"/>
                    <a:pt x="15" y="152"/>
                    <a:pt x="14" y="156"/>
                  </a:cubicBezTo>
                  <a:cubicBezTo>
                    <a:pt x="13" y="159"/>
                    <a:pt x="10" y="157"/>
                    <a:pt x="10" y="160"/>
                  </a:cubicBezTo>
                  <a:cubicBezTo>
                    <a:pt x="10" y="163"/>
                    <a:pt x="8" y="168"/>
                    <a:pt x="14" y="168"/>
                  </a:cubicBezTo>
                  <a:cubicBezTo>
                    <a:pt x="19" y="168"/>
                    <a:pt x="28" y="171"/>
                    <a:pt x="31" y="167"/>
                  </a:cubicBezTo>
                  <a:cubicBezTo>
                    <a:pt x="35" y="162"/>
                    <a:pt x="47" y="153"/>
                    <a:pt x="47" y="148"/>
                  </a:cubicBezTo>
                  <a:cubicBezTo>
                    <a:pt x="48" y="144"/>
                    <a:pt x="51" y="133"/>
                    <a:pt x="59" y="139"/>
                  </a:cubicBezTo>
                  <a:cubicBezTo>
                    <a:pt x="68" y="145"/>
                    <a:pt x="69" y="146"/>
                    <a:pt x="80" y="146"/>
                  </a:cubicBezTo>
                  <a:cubicBezTo>
                    <a:pt x="92" y="146"/>
                    <a:pt x="95" y="145"/>
                    <a:pt x="97" y="138"/>
                  </a:cubicBezTo>
                  <a:cubicBezTo>
                    <a:pt x="99" y="131"/>
                    <a:pt x="97" y="125"/>
                    <a:pt x="104" y="125"/>
                  </a:cubicBezTo>
                  <a:cubicBezTo>
                    <a:pt x="111" y="125"/>
                    <a:pt x="119" y="119"/>
                    <a:pt x="119" y="114"/>
                  </a:cubicBezTo>
                  <a:cubicBezTo>
                    <a:pt x="119" y="109"/>
                    <a:pt x="122" y="102"/>
                    <a:pt x="126" y="102"/>
                  </a:cubicBezTo>
                  <a:cubicBezTo>
                    <a:pt x="130" y="102"/>
                    <a:pt x="139" y="97"/>
                    <a:pt x="140" y="91"/>
                  </a:cubicBezTo>
                  <a:cubicBezTo>
                    <a:pt x="141" y="86"/>
                    <a:pt x="149" y="88"/>
                    <a:pt x="151" y="85"/>
                  </a:cubicBezTo>
                  <a:cubicBezTo>
                    <a:pt x="153" y="84"/>
                    <a:pt x="155" y="80"/>
                    <a:pt x="157" y="77"/>
                  </a:cubicBezTo>
                  <a:cubicBezTo>
                    <a:pt x="157" y="77"/>
                    <a:pt x="157" y="77"/>
                    <a:pt x="157" y="77"/>
                  </a:cubicBezTo>
                  <a:cubicBezTo>
                    <a:pt x="157" y="73"/>
                    <a:pt x="156" y="69"/>
                    <a:pt x="145" y="69"/>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0" name="Freeform 1570">
              <a:extLst>
                <a:ext uri="{FF2B5EF4-FFF2-40B4-BE49-F238E27FC236}">
                  <a16:creationId xmlns:a16="http://schemas.microsoft.com/office/drawing/2014/main" id="{B0ED9EBC-98C9-9046-B814-7FE640A9F74F}"/>
                </a:ext>
              </a:extLst>
            </p:cNvPr>
            <p:cNvSpPr>
              <a:spLocks/>
            </p:cNvSpPr>
            <p:nvPr/>
          </p:nvSpPr>
          <p:spPr bwMode="auto">
            <a:xfrm>
              <a:off x="5421504" y="3875217"/>
              <a:ext cx="30164" cy="36514"/>
            </a:xfrm>
            <a:custGeom>
              <a:avLst/>
              <a:gdLst>
                <a:gd name="T0" fmla="*/ 12 w 24"/>
                <a:gd name="T1" fmla="*/ 0 h 30"/>
                <a:gd name="T2" fmla="*/ 0 w 24"/>
                <a:gd name="T3" fmla="*/ 13 h 30"/>
                <a:gd name="T4" fmla="*/ 11 w 24"/>
                <a:gd name="T5" fmla="*/ 29 h 30"/>
                <a:gd name="T6" fmla="*/ 21 w 24"/>
                <a:gd name="T7" fmla="*/ 25 h 30"/>
                <a:gd name="T8" fmla="*/ 24 w 24"/>
                <a:gd name="T9" fmla="*/ 20 h 30"/>
                <a:gd name="T10" fmla="*/ 22 w 24"/>
                <a:gd name="T11" fmla="*/ 5 h 30"/>
                <a:gd name="T12" fmla="*/ 12 w 24"/>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4" h="30">
                  <a:moveTo>
                    <a:pt x="12" y="0"/>
                  </a:moveTo>
                  <a:cubicBezTo>
                    <a:pt x="8" y="0"/>
                    <a:pt x="0" y="11"/>
                    <a:pt x="0" y="13"/>
                  </a:cubicBezTo>
                  <a:cubicBezTo>
                    <a:pt x="0" y="15"/>
                    <a:pt x="6" y="29"/>
                    <a:pt x="11" y="29"/>
                  </a:cubicBezTo>
                  <a:cubicBezTo>
                    <a:pt x="17" y="30"/>
                    <a:pt x="21" y="29"/>
                    <a:pt x="21" y="25"/>
                  </a:cubicBezTo>
                  <a:cubicBezTo>
                    <a:pt x="21" y="23"/>
                    <a:pt x="23" y="22"/>
                    <a:pt x="24" y="20"/>
                  </a:cubicBezTo>
                  <a:cubicBezTo>
                    <a:pt x="24" y="17"/>
                    <a:pt x="23" y="10"/>
                    <a:pt x="22" y="5"/>
                  </a:cubicBezTo>
                  <a:cubicBezTo>
                    <a:pt x="19" y="3"/>
                    <a:pt x="15" y="0"/>
                    <a:pt x="12" y="0"/>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1" name="Freeform 1571">
              <a:extLst>
                <a:ext uri="{FF2B5EF4-FFF2-40B4-BE49-F238E27FC236}">
                  <a16:creationId xmlns:a16="http://schemas.microsoft.com/office/drawing/2014/main" id="{6A5E7413-E05E-7143-A318-BCF15E441150}"/>
                </a:ext>
              </a:extLst>
            </p:cNvPr>
            <p:cNvSpPr>
              <a:spLocks/>
            </p:cNvSpPr>
            <p:nvPr/>
          </p:nvSpPr>
          <p:spPr bwMode="auto">
            <a:xfrm>
              <a:off x="5340539" y="3937131"/>
              <a:ext cx="49214" cy="53977"/>
            </a:xfrm>
            <a:custGeom>
              <a:avLst/>
              <a:gdLst>
                <a:gd name="T0" fmla="*/ 28 w 39"/>
                <a:gd name="T1" fmla="*/ 5 h 43"/>
                <a:gd name="T2" fmla="*/ 10 w 39"/>
                <a:gd name="T3" fmla="*/ 12 h 43"/>
                <a:gd name="T4" fmla="*/ 0 w 39"/>
                <a:gd name="T5" fmla="*/ 27 h 43"/>
                <a:gd name="T6" fmla="*/ 10 w 39"/>
                <a:gd name="T7" fmla="*/ 42 h 43"/>
                <a:gd name="T8" fmla="*/ 17 w 39"/>
                <a:gd name="T9" fmla="*/ 43 h 43"/>
                <a:gd name="T10" fmla="*/ 21 w 39"/>
                <a:gd name="T11" fmla="*/ 34 h 43"/>
                <a:gd name="T12" fmla="*/ 33 w 39"/>
                <a:gd name="T13" fmla="*/ 31 h 43"/>
                <a:gd name="T14" fmla="*/ 39 w 39"/>
                <a:gd name="T15" fmla="*/ 18 h 43"/>
                <a:gd name="T16" fmla="*/ 28 w 39"/>
                <a:gd name="T17" fmla="*/ 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43">
                  <a:moveTo>
                    <a:pt x="28" y="5"/>
                  </a:moveTo>
                  <a:cubicBezTo>
                    <a:pt x="26" y="0"/>
                    <a:pt x="12" y="8"/>
                    <a:pt x="10" y="12"/>
                  </a:cubicBezTo>
                  <a:cubicBezTo>
                    <a:pt x="8" y="16"/>
                    <a:pt x="0" y="27"/>
                    <a:pt x="0" y="27"/>
                  </a:cubicBezTo>
                  <a:cubicBezTo>
                    <a:pt x="10" y="42"/>
                    <a:pt x="10" y="42"/>
                    <a:pt x="10" y="42"/>
                  </a:cubicBezTo>
                  <a:cubicBezTo>
                    <a:pt x="17" y="43"/>
                    <a:pt x="17" y="43"/>
                    <a:pt x="17" y="43"/>
                  </a:cubicBezTo>
                  <a:cubicBezTo>
                    <a:pt x="17" y="43"/>
                    <a:pt x="19" y="38"/>
                    <a:pt x="21" y="34"/>
                  </a:cubicBezTo>
                  <a:cubicBezTo>
                    <a:pt x="24" y="30"/>
                    <a:pt x="33" y="35"/>
                    <a:pt x="33" y="31"/>
                  </a:cubicBezTo>
                  <a:cubicBezTo>
                    <a:pt x="33" y="26"/>
                    <a:pt x="39" y="22"/>
                    <a:pt x="39" y="18"/>
                  </a:cubicBezTo>
                  <a:cubicBezTo>
                    <a:pt x="39" y="14"/>
                    <a:pt x="30" y="9"/>
                    <a:pt x="28" y="5"/>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2" name="Freeform 1572">
              <a:extLst>
                <a:ext uri="{FF2B5EF4-FFF2-40B4-BE49-F238E27FC236}">
                  <a16:creationId xmlns:a16="http://schemas.microsoft.com/office/drawing/2014/main" id="{EACE0D85-72C4-0C49-911C-5E35990518B4}"/>
                </a:ext>
              </a:extLst>
            </p:cNvPr>
            <p:cNvSpPr>
              <a:spLocks noEditPoints="1"/>
            </p:cNvSpPr>
            <p:nvPr/>
          </p:nvSpPr>
          <p:spPr bwMode="auto">
            <a:xfrm>
              <a:off x="5105581" y="3786314"/>
              <a:ext cx="363550" cy="312748"/>
            </a:xfrm>
            <a:custGeom>
              <a:avLst/>
              <a:gdLst>
                <a:gd name="T0" fmla="*/ 270 w 283"/>
                <a:gd name="T1" fmla="*/ 92 h 249"/>
                <a:gd name="T2" fmla="*/ 270 w 283"/>
                <a:gd name="T3" fmla="*/ 90 h 249"/>
                <a:gd name="T4" fmla="*/ 267 w 283"/>
                <a:gd name="T5" fmla="*/ 95 h 249"/>
                <a:gd name="T6" fmla="*/ 257 w 283"/>
                <a:gd name="T7" fmla="*/ 99 h 249"/>
                <a:gd name="T8" fmla="*/ 246 w 283"/>
                <a:gd name="T9" fmla="*/ 83 h 249"/>
                <a:gd name="T10" fmla="*/ 258 w 283"/>
                <a:gd name="T11" fmla="*/ 70 h 249"/>
                <a:gd name="T12" fmla="*/ 268 w 283"/>
                <a:gd name="T13" fmla="*/ 75 h 249"/>
                <a:gd name="T14" fmla="*/ 268 w 283"/>
                <a:gd name="T15" fmla="*/ 72 h 249"/>
                <a:gd name="T16" fmla="*/ 267 w 283"/>
                <a:gd name="T17" fmla="*/ 40 h 249"/>
                <a:gd name="T18" fmla="*/ 256 w 283"/>
                <a:gd name="T19" fmla="*/ 7 h 249"/>
                <a:gd name="T20" fmla="*/ 235 w 283"/>
                <a:gd name="T21" fmla="*/ 3 h 249"/>
                <a:gd name="T22" fmla="*/ 218 w 283"/>
                <a:gd name="T23" fmla="*/ 0 h 249"/>
                <a:gd name="T24" fmla="*/ 212 w 283"/>
                <a:gd name="T25" fmla="*/ 8 h 249"/>
                <a:gd name="T26" fmla="*/ 201 w 283"/>
                <a:gd name="T27" fmla="*/ 14 h 249"/>
                <a:gd name="T28" fmla="*/ 187 w 283"/>
                <a:gd name="T29" fmla="*/ 25 h 249"/>
                <a:gd name="T30" fmla="*/ 180 w 283"/>
                <a:gd name="T31" fmla="*/ 37 h 249"/>
                <a:gd name="T32" fmla="*/ 165 w 283"/>
                <a:gd name="T33" fmla="*/ 48 h 249"/>
                <a:gd name="T34" fmla="*/ 158 w 283"/>
                <a:gd name="T35" fmla="*/ 61 h 249"/>
                <a:gd name="T36" fmla="*/ 141 w 283"/>
                <a:gd name="T37" fmla="*/ 69 h 249"/>
                <a:gd name="T38" fmla="*/ 120 w 283"/>
                <a:gd name="T39" fmla="*/ 62 h 249"/>
                <a:gd name="T40" fmla="*/ 108 w 283"/>
                <a:gd name="T41" fmla="*/ 71 h 249"/>
                <a:gd name="T42" fmla="*/ 92 w 283"/>
                <a:gd name="T43" fmla="*/ 90 h 249"/>
                <a:gd name="T44" fmla="*/ 75 w 283"/>
                <a:gd name="T45" fmla="*/ 91 h 249"/>
                <a:gd name="T46" fmla="*/ 71 w 283"/>
                <a:gd name="T47" fmla="*/ 83 h 249"/>
                <a:gd name="T48" fmla="*/ 75 w 283"/>
                <a:gd name="T49" fmla="*/ 79 h 249"/>
                <a:gd name="T50" fmla="*/ 69 w 283"/>
                <a:gd name="T51" fmla="*/ 59 h 249"/>
                <a:gd name="T52" fmla="*/ 61 w 283"/>
                <a:gd name="T53" fmla="*/ 53 h 249"/>
                <a:gd name="T54" fmla="*/ 61 w 283"/>
                <a:gd name="T55" fmla="*/ 118 h 249"/>
                <a:gd name="T56" fmla="*/ 50 w 283"/>
                <a:gd name="T57" fmla="*/ 129 h 249"/>
                <a:gd name="T58" fmla="*/ 27 w 283"/>
                <a:gd name="T59" fmla="*/ 130 h 249"/>
                <a:gd name="T60" fmla="*/ 18 w 283"/>
                <a:gd name="T61" fmla="*/ 117 h 249"/>
                <a:gd name="T62" fmla="*/ 8 w 283"/>
                <a:gd name="T63" fmla="*/ 122 h 249"/>
                <a:gd name="T64" fmla="*/ 0 w 283"/>
                <a:gd name="T65" fmla="*/ 124 h 249"/>
                <a:gd name="T66" fmla="*/ 14 w 283"/>
                <a:gd name="T67" fmla="*/ 152 h 249"/>
                <a:gd name="T68" fmla="*/ 31 w 283"/>
                <a:gd name="T69" fmla="*/ 187 h 249"/>
                <a:gd name="T70" fmla="*/ 31 w 283"/>
                <a:gd name="T71" fmla="*/ 204 h 249"/>
                <a:gd name="T72" fmla="*/ 31 w 283"/>
                <a:gd name="T73" fmla="*/ 218 h 249"/>
                <a:gd name="T74" fmla="*/ 37 w 283"/>
                <a:gd name="T75" fmla="*/ 233 h 249"/>
                <a:gd name="T76" fmla="*/ 44 w 283"/>
                <a:gd name="T77" fmla="*/ 238 h 249"/>
                <a:gd name="T78" fmla="*/ 53 w 283"/>
                <a:gd name="T79" fmla="*/ 245 h 249"/>
                <a:gd name="T80" fmla="*/ 65 w 283"/>
                <a:gd name="T81" fmla="*/ 244 h 249"/>
                <a:gd name="T82" fmla="*/ 86 w 283"/>
                <a:gd name="T83" fmla="*/ 239 h 249"/>
                <a:gd name="T84" fmla="*/ 102 w 283"/>
                <a:gd name="T85" fmla="*/ 232 h 249"/>
                <a:gd name="T86" fmla="*/ 129 w 283"/>
                <a:gd name="T87" fmla="*/ 232 h 249"/>
                <a:gd name="T88" fmla="*/ 146 w 283"/>
                <a:gd name="T89" fmla="*/ 230 h 249"/>
                <a:gd name="T90" fmla="*/ 157 w 283"/>
                <a:gd name="T91" fmla="*/ 228 h 249"/>
                <a:gd name="T92" fmla="*/ 172 w 283"/>
                <a:gd name="T93" fmla="*/ 223 h 249"/>
                <a:gd name="T94" fmla="*/ 208 w 283"/>
                <a:gd name="T95" fmla="*/ 200 h 249"/>
                <a:gd name="T96" fmla="*/ 250 w 283"/>
                <a:gd name="T97" fmla="*/ 149 h 249"/>
                <a:gd name="T98" fmla="*/ 275 w 283"/>
                <a:gd name="T99" fmla="*/ 120 h 249"/>
                <a:gd name="T100" fmla="*/ 283 w 283"/>
                <a:gd name="T101" fmla="*/ 91 h 249"/>
                <a:gd name="T102" fmla="*/ 270 w 283"/>
                <a:gd name="T103" fmla="*/ 92 h 249"/>
                <a:gd name="T104" fmla="*/ 216 w 283"/>
                <a:gd name="T105" fmla="*/ 151 h 249"/>
                <a:gd name="T106" fmla="*/ 204 w 283"/>
                <a:gd name="T107" fmla="*/ 154 h 249"/>
                <a:gd name="T108" fmla="*/ 200 w 283"/>
                <a:gd name="T109" fmla="*/ 163 h 249"/>
                <a:gd name="T110" fmla="*/ 193 w 283"/>
                <a:gd name="T111" fmla="*/ 162 h 249"/>
                <a:gd name="T112" fmla="*/ 183 w 283"/>
                <a:gd name="T113" fmla="*/ 147 h 249"/>
                <a:gd name="T114" fmla="*/ 193 w 283"/>
                <a:gd name="T115" fmla="*/ 132 h 249"/>
                <a:gd name="T116" fmla="*/ 211 w 283"/>
                <a:gd name="T117" fmla="*/ 125 h 249"/>
                <a:gd name="T118" fmla="*/ 222 w 283"/>
                <a:gd name="T119" fmla="*/ 138 h 249"/>
                <a:gd name="T120" fmla="*/ 216 w 283"/>
                <a:gd name="T121" fmla="*/ 15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3" h="249">
                  <a:moveTo>
                    <a:pt x="270" y="92"/>
                  </a:moveTo>
                  <a:cubicBezTo>
                    <a:pt x="270" y="92"/>
                    <a:pt x="270" y="92"/>
                    <a:pt x="270" y="90"/>
                  </a:cubicBezTo>
                  <a:cubicBezTo>
                    <a:pt x="269" y="92"/>
                    <a:pt x="267" y="93"/>
                    <a:pt x="267" y="95"/>
                  </a:cubicBezTo>
                  <a:cubicBezTo>
                    <a:pt x="267" y="99"/>
                    <a:pt x="263" y="100"/>
                    <a:pt x="257" y="99"/>
                  </a:cubicBezTo>
                  <a:cubicBezTo>
                    <a:pt x="252" y="99"/>
                    <a:pt x="246" y="85"/>
                    <a:pt x="246" y="83"/>
                  </a:cubicBezTo>
                  <a:cubicBezTo>
                    <a:pt x="246" y="81"/>
                    <a:pt x="254" y="70"/>
                    <a:pt x="258" y="70"/>
                  </a:cubicBezTo>
                  <a:cubicBezTo>
                    <a:pt x="261" y="70"/>
                    <a:pt x="265" y="73"/>
                    <a:pt x="268" y="75"/>
                  </a:cubicBezTo>
                  <a:cubicBezTo>
                    <a:pt x="268" y="74"/>
                    <a:pt x="268" y="72"/>
                    <a:pt x="268" y="72"/>
                  </a:cubicBezTo>
                  <a:cubicBezTo>
                    <a:pt x="269" y="70"/>
                    <a:pt x="271" y="43"/>
                    <a:pt x="267" y="40"/>
                  </a:cubicBezTo>
                  <a:cubicBezTo>
                    <a:pt x="262" y="37"/>
                    <a:pt x="257" y="10"/>
                    <a:pt x="256" y="7"/>
                  </a:cubicBezTo>
                  <a:cubicBezTo>
                    <a:pt x="254" y="4"/>
                    <a:pt x="237" y="6"/>
                    <a:pt x="235" y="3"/>
                  </a:cubicBezTo>
                  <a:cubicBezTo>
                    <a:pt x="233" y="0"/>
                    <a:pt x="219" y="3"/>
                    <a:pt x="218" y="0"/>
                  </a:cubicBezTo>
                  <a:cubicBezTo>
                    <a:pt x="216" y="3"/>
                    <a:pt x="214" y="7"/>
                    <a:pt x="212" y="8"/>
                  </a:cubicBezTo>
                  <a:cubicBezTo>
                    <a:pt x="210" y="11"/>
                    <a:pt x="202" y="9"/>
                    <a:pt x="201" y="14"/>
                  </a:cubicBezTo>
                  <a:cubicBezTo>
                    <a:pt x="200" y="20"/>
                    <a:pt x="191" y="25"/>
                    <a:pt x="187" y="25"/>
                  </a:cubicBezTo>
                  <a:cubicBezTo>
                    <a:pt x="183" y="25"/>
                    <a:pt x="180" y="32"/>
                    <a:pt x="180" y="37"/>
                  </a:cubicBezTo>
                  <a:cubicBezTo>
                    <a:pt x="180" y="42"/>
                    <a:pt x="172" y="48"/>
                    <a:pt x="165" y="48"/>
                  </a:cubicBezTo>
                  <a:cubicBezTo>
                    <a:pt x="158" y="48"/>
                    <a:pt x="160" y="54"/>
                    <a:pt x="158" y="61"/>
                  </a:cubicBezTo>
                  <a:cubicBezTo>
                    <a:pt x="156" y="68"/>
                    <a:pt x="153" y="69"/>
                    <a:pt x="141" y="69"/>
                  </a:cubicBezTo>
                  <a:cubicBezTo>
                    <a:pt x="130" y="69"/>
                    <a:pt x="129" y="68"/>
                    <a:pt x="120" y="62"/>
                  </a:cubicBezTo>
                  <a:cubicBezTo>
                    <a:pt x="112" y="56"/>
                    <a:pt x="109" y="67"/>
                    <a:pt x="108" y="71"/>
                  </a:cubicBezTo>
                  <a:cubicBezTo>
                    <a:pt x="108" y="76"/>
                    <a:pt x="96" y="85"/>
                    <a:pt x="92" y="90"/>
                  </a:cubicBezTo>
                  <a:cubicBezTo>
                    <a:pt x="89" y="94"/>
                    <a:pt x="80" y="91"/>
                    <a:pt x="75" y="91"/>
                  </a:cubicBezTo>
                  <a:cubicBezTo>
                    <a:pt x="69" y="91"/>
                    <a:pt x="71" y="86"/>
                    <a:pt x="71" y="83"/>
                  </a:cubicBezTo>
                  <a:cubicBezTo>
                    <a:pt x="71" y="80"/>
                    <a:pt x="74" y="82"/>
                    <a:pt x="75" y="79"/>
                  </a:cubicBezTo>
                  <a:cubicBezTo>
                    <a:pt x="76" y="75"/>
                    <a:pt x="71" y="64"/>
                    <a:pt x="69" y="59"/>
                  </a:cubicBezTo>
                  <a:cubicBezTo>
                    <a:pt x="68" y="57"/>
                    <a:pt x="65" y="55"/>
                    <a:pt x="61" y="53"/>
                  </a:cubicBezTo>
                  <a:cubicBezTo>
                    <a:pt x="61" y="83"/>
                    <a:pt x="61" y="115"/>
                    <a:pt x="61" y="118"/>
                  </a:cubicBezTo>
                  <a:cubicBezTo>
                    <a:pt x="61" y="123"/>
                    <a:pt x="52" y="126"/>
                    <a:pt x="50" y="129"/>
                  </a:cubicBezTo>
                  <a:cubicBezTo>
                    <a:pt x="47" y="132"/>
                    <a:pt x="34" y="130"/>
                    <a:pt x="27" y="130"/>
                  </a:cubicBezTo>
                  <a:cubicBezTo>
                    <a:pt x="20" y="130"/>
                    <a:pt x="21" y="122"/>
                    <a:pt x="18" y="117"/>
                  </a:cubicBezTo>
                  <a:cubicBezTo>
                    <a:pt x="14" y="112"/>
                    <a:pt x="8" y="119"/>
                    <a:pt x="8" y="122"/>
                  </a:cubicBezTo>
                  <a:cubicBezTo>
                    <a:pt x="8" y="125"/>
                    <a:pt x="5" y="125"/>
                    <a:pt x="0" y="124"/>
                  </a:cubicBezTo>
                  <a:cubicBezTo>
                    <a:pt x="6" y="133"/>
                    <a:pt x="11" y="144"/>
                    <a:pt x="14" y="152"/>
                  </a:cubicBezTo>
                  <a:cubicBezTo>
                    <a:pt x="18" y="166"/>
                    <a:pt x="28" y="179"/>
                    <a:pt x="31" y="187"/>
                  </a:cubicBezTo>
                  <a:cubicBezTo>
                    <a:pt x="33" y="195"/>
                    <a:pt x="36" y="203"/>
                    <a:pt x="31" y="204"/>
                  </a:cubicBezTo>
                  <a:cubicBezTo>
                    <a:pt x="25" y="205"/>
                    <a:pt x="25" y="209"/>
                    <a:pt x="31" y="218"/>
                  </a:cubicBezTo>
                  <a:cubicBezTo>
                    <a:pt x="37" y="227"/>
                    <a:pt x="32" y="232"/>
                    <a:pt x="37" y="233"/>
                  </a:cubicBezTo>
                  <a:cubicBezTo>
                    <a:pt x="41" y="234"/>
                    <a:pt x="40" y="237"/>
                    <a:pt x="44" y="238"/>
                  </a:cubicBezTo>
                  <a:cubicBezTo>
                    <a:pt x="48" y="238"/>
                    <a:pt x="51" y="242"/>
                    <a:pt x="53" y="245"/>
                  </a:cubicBezTo>
                  <a:cubicBezTo>
                    <a:pt x="56" y="249"/>
                    <a:pt x="62" y="249"/>
                    <a:pt x="65" y="244"/>
                  </a:cubicBezTo>
                  <a:cubicBezTo>
                    <a:pt x="68" y="240"/>
                    <a:pt x="76" y="239"/>
                    <a:pt x="86" y="239"/>
                  </a:cubicBezTo>
                  <a:cubicBezTo>
                    <a:pt x="95" y="239"/>
                    <a:pt x="93" y="235"/>
                    <a:pt x="102" y="232"/>
                  </a:cubicBezTo>
                  <a:cubicBezTo>
                    <a:pt x="111" y="230"/>
                    <a:pt x="121" y="230"/>
                    <a:pt x="129" y="232"/>
                  </a:cubicBezTo>
                  <a:cubicBezTo>
                    <a:pt x="136" y="235"/>
                    <a:pt x="142" y="232"/>
                    <a:pt x="146" y="230"/>
                  </a:cubicBezTo>
                  <a:cubicBezTo>
                    <a:pt x="149" y="228"/>
                    <a:pt x="156" y="234"/>
                    <a:pt x="157" y="228"/>
                  </a:cubicBezTo>
                  <a:cubicBezTo>
                    <a:pt x="158" y="222"/>
                    <a:pt x="165" y="223"/>
                    <a:pt x="172" y="223"/>
                  </a:cubicBezTo>
                  <a:cubicBezTo>
                    <a:pt x="178" y="223"/>
                    <a:pt x="195" y="212"/>
                    <a:pt x="208" y="200"/>
                  </a:cubicBezTo>
                  <a:cubicBezTo>
                    <a:pt x="221" y="188"/>
                    <a:pt x="243" y="161"/>
                    <a:pt x="250" y="149"/>
                  </a:cubicBezTo>
                  <a:cubicBezTo>
                    <a:pt x="257" y="136"/>
                    <a:pt x="269" y="126"/>
                    <a:pt x="275" y="120"/>
                  </a:cubicBezTo>
                  <a:cubicBezTo>
                    <a:pt x="280" y="116"/>
                    <a:pt x="282" y="102"/>
                    <a:pt x="283" y="91"/>
                  </a:cubicBezTo>
                  <a:cubicBezTo>
                    <a:pt x="277" y="91"/>
                    <a:pt x="270" y="92"/>
                    <a:pt x="270" y="92"/>
                  </a:cubicBezTo>
                  <a:close/>
                  <a:moveTo>
                    <a:pt x="216" y="151"/>
                  </a:moveTo>
                  <a:cubicBezTo>
                    <a:pt x="216" y="155"/>
                    <a:pt x="207" y="150"/>
                    <a:pt x="204" y="154"/>
                  </a:cubicBezTo>
                  <a:cubicBezTo>
                    <a:pt x="202" y="158"/>
                    <a:pt x="200" y="163"/>
                    <a:pt x="200" y="163"/>
                  </a:cubicBezTo>
                  <a:cubicBezTo>
                    <a:pt x="193" y="162"/>
                    <a:pt x="193" y="162"/>
                    <a:pt x="193" y="162"/>
                  </a:cubicBezTo>
                  <a:cubicBezTo>
                    <a:pt x="183" y="147"/>
                    <a:pt x="183" y="147"/>
                    <a:pt x="183" y="147"/>
                  </a:cubicBezTo>
                  <a:cubicBezTo>
                    <a:pt x="183" y="147"/>
                    <a:pt x="191" y="136"/>
                    <a:pt x="193" y="132"/>
                  </a:cubicBezTo>
                  <a:cubicBezTo>
                    <a:pt x="195" y="128"/>
                    <a:pt x="209" y="120"/>
                    <a:pt x="211" y="125"/>
                  </a:cubicBezTo>
                  <a:cubicBezTo>
                    <a:pt x="213" y="129"/>
                    <a:pt x="222" y="134"/>
                    <a:pt x="222" y="138"/>
                  </a:cubicBezTo>
                  <a:cubicBezTo>
                    <a:pt x="222" y="142"/>
                    <a:pt x="216" y="146"/>
                    <a:pt x="216" y="151"/>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3" name="Freeform 1573">
              <a:extLst>
                <a:ext uri="{FF2B5EF4-FFF2-40B4-BE49-F238E27FC236}">
                  <a16:creationId xmlns:a16="http://schemas.microsoft.com/office/drawing/2014/main" id="{8E9A6114-7167-4347-B78F-2B19FDFB3FC5}"/>
                </a:ext>
              </a:extLst>
            </p:cNvPr>
            <p:cNvSpPr>
              <a:spLocks/>
            </p:cNvSpPr>
            <p:nvPr/>
          </p:nvSpPr>
          <p:spPr bwMode="auto">
            <a:xfrm>
              <a:off x="5008740" y="3419589"/>
              <a:ext cx="265122" cy="274647"/>
            </a:xfrm>
            <a:custGeom>
              <a:avLst/>
              <a:gdLst>
                <a:gd name="T0" fmla="*/ 12 w 206"/>
                <a:gd name="T1" fmla="*/ 201 h 219"/>
                <a:gd name="T2" fmla="*/ 20 w 206"/>
                <a:gd name="T3" fmla="*/ 205 h 219"/>
                <a:gd name="T4" fmla="*/ 37 w 206"/>
                <a:gd name="T5" fmla="*/ 206 h 219"/>
                <a:gd name="T6" fmla="*/ 52 w 206"/>
                <a:gd name="T7" fmla="*/ 210 h 219"/>
                <a:gd name="T8" fmla="*/ 113 w 206"/>
                <a:gd name="T9" fmla="*/ 210 h 219"/>
                <a:gd name="T10" fmla="*/ 119 w 206"/>
                <a:gd name="T11" fmla="*/ 216 h 219"/>
                <a:gd name="T12" fmla="*/ 158 w 206"/>
                <a:gd name="T13" fmla="*/ 216 h 219"/>
                <a:gd name="T14" fmla="*/ 186 w 206"/>
                <a:gd name="T15" fmla="*/ 215 h 219"/>
                <a:gd name="T16" fmla="*/ 190 w 206"/>
                <a:gd name="T17" fmla="*/ 213 h 219"/>
                <a:gd name="T18" fmla="*/ 170 w 206"/>
                <a:gd name="T19" fmla="*/ 186 h 219"/>
                <a:gd name="T20" fmla="*/ 172 w 206"/>
                <a:gd name="T21" fmla="*/ 127 h 219"/>
                <a:gd name="T22" fmla="*/ 198 w 206"/>
                <a:gd name="T23" fmla="*/ 128 h 219"/>
                <a:gd name="T24" fmla="*/ 203 w 206"/>
                <a:gd name="T25" fmla="*/ 124 h 219"/>
                <a:gd name="T26" fmla="*/ 206 w 206"/>
                <a:gd name="T27" fmla="*/ 89 h 219"/>
                <a:gd name="T28" fmla="*/ 202 w 206"/>
                <a:gd name="T29" fmla="*/ 88 h 219"/>
                <a:gd name="T30" fmla="*/ 186 w 206"/>
                <a:gd name="T31" fmla="*/ 90 h 219"/>
                <a:gd name="T32" fmla="*/ 177 w 206"/>
                <a:gd name="T33" fmla="*/ 95 h 219"/>
                <a:gd name="T34" fmla="*/ 177 w 206"/>
                <a:gd name="T35" fmla="*/ 81 h 219"/>
                <a:gd name="T36" fmla="*/ 168 w 206"/>
                <a:gd name="T37" fmla="*/ 67 h 219"/>
                <a:gd name="T38" fmla="*/ 170 w 206"/>
                <a:gd name="T39" fmla="*/ 42 h 219"/>
                <a:gd name="T40" fmla="*/ 167 w 206"/>
                <a:gd name="T41" fmla="*/ 27 h 219"/>
                <a:gd name="T42" fmla="*/ 156 w 206"/>
                <a:gd name="T43" fmla="*/ 25 h 219"/>
                <a:gd name="T44" fmla="*/ 147 w 206"/>
                <a:gd name="T45" fmla="*/ 21 h 219"/>
                <a:gd name="T46" fmla="*/ 133 w 206"/>
                <a:gd name="T47" fmla="*/ 21 h 219"/>
                <a:gd name="T48" fmla="*/ 126 w 206"/>
                <a:gd name="T49" fmla="*/ 37 h 219"/>
                <a:gd name="T50" fmla="*/ 106 w 206"/>
                <a:gd name="T51" fmla="*/ 40 h 219"/>
                <a:gd name="T52" fmla="*/ 91 w 206"/>
                <a:gd name="T53" fmla="*/ 29 h 219"/>
                <a:gd name="T54" fmla="*/ 84 w 206"/>
                <a:gd name="T55" fmla="*/ 16 h 219"/>
                <a:gd name="T56" fmla="*/ 80 w 206"/>
                <a:gd name="T57" fmla="*/ 1 h 219"/>
                <a:gd name="T58" fmla="*/ 23 w 206"/>
                <a:gd name="T59" fmla="*/ 1 h 219"/>
                <a:gd name="T60" fmla="*/ 13 w 206"/>
                <a:gd name="T61" fmla="*/ 6 h 219"/>
                <a:gd name="T62" fmla="*/ 29 w 206"/>
                <a:gd name="T63" fmla="*/ 43 h 219"/>
                <a:gd name="T64" fmla="*/ 26 w 206"/>
                <a:gd name="T65" fmla="*/ 62 h 219"/>
                <a:gd name="T66" fmla="*/ 37 w 206"/>
                <a:gd name="T67" fmla="*/ 99 h 219"/>
                <a:gd name="T68" fmla="*/ 24 w 206"/>
                <a:gd name="T69" fmla="*/ 124 h 219"/>
                <a:gd name="T70" fmla="*/ 12 w 206"/>
                <a:gd name="T71" fmla="*/ 158 h 219"/>
                <a:gd name="T72" fmla="*/ 3 w 206"/>
                <a:gd name="T73" fmla="*/ 183 h 219"/>
                <a:gd name="T74" fmla="*/ 0 w 206"/>
                <a:gd name="T75" fmla="*/ 207 h 219"/>
                <a:gd name="T76" fmla="*/ 0 w 206"/>
                <a:gd name="T77" fmla="*/ 207 h 219"/>
                <a:gd name="T78" fmla="*/ 6 w 206"/>
                <a:gd name="T79" fmla="*/ 206 h 219"/>
                <a:gd name="T80" fmla="*/ 12 w 206"/>
                <a:gd name="T81" fmla="*/ 201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6" h="219">
                  <a:moveTo>
                    <a:pt x="12" y="201"/>
                  </a:moveTo>
                  <a:cubicBezTo>
                    <a:pt x="16" y="201"/>
                    <a:pt x="14" y="208"/>
                    <a:pt x="20" y="205"/>
                  </a:cubicBezTo>
                  <a:cubicBezTo>
                    <a:pt x="26" y="202"/>
                    <a:pt x="31" y="202"/>
                    <a:pt x="37" y="206"/>
                  </a:cubicBezTo>
                  <a:cubicBezTo>
                    <a:pt x="42" y="209"/>
                    <a:pt x="46" y="210"/>
                    <a:pt x="52" y="210"/>
                  </a:cubicBezTo>
                  <a:cubicBezTo>
                    <a:pt x="59" y="210"/>
                    <a:pt x="113" y="210"/>
                    <a:pt x="113" y="210"/>
                  </a:cubicBezTo>
                  <a:cubicBezTo>
                    <a:pt x="119" y="216"/>
                    <a:pt x="119" y="216"/>
                    <a:pt x="119" y="216"/>
                  </a:cubicBezTo>
                  <a:cubicBezTo>
                    <a:pt x="119" y="216"/>
                    <a:pt x="153" y="214"/>
                    <a:pt x="158" y="216"/>
                  </a:cubicBezTo>
                  <a:cubicBezTo>
                    <a:pt x="164" y="219"/>
                    <a:pt x="180" y="216"/>
                    <a:pt x="186" y="215"/>
                  </a:cubicBezTo>
                  <a:cubicBezTo>
                    <a:pt x="186" y="214"/>
                    <a:pt x="188" y="214"/>
                    <a:pt x="190" y="213"/>
                  </a:cubicBezTo>
                  <a:cubicBezTo>
                    <a:pt x="170" y="186"/>
                    <a:pt x="170" y="186"/>
                    <a:pt x="170" y="186"/>
                  </a:cubicBezTo>
                  <a:cubicBezTo>
                    <a:pt x="172" y="127"/>
                    <a:pt x="172" y="127"/>
                    <a:pt x="172" y="127"/>
                  </a:cubicBezTo>
                  <a:cubicBezTo>
                    <a:pt x="198" y="128"/>
                    <a:pt x="198" y="128"/>
                    <a:pt x="198" y="128"/>
                  </a:cubicBezTo>
                  <a:cubicBezTo>
                    <a:pt x="203" y="124"/>
                    <a:pt x="203" y="124"/>
                    <a:pt x="203" y="124"/>
                  </a:cubicBezTo>
                  <a:cubicBezTo>
                    <a:pt x="206" y="89"/>
                    <a:pt x="206" y="89"/>
                    <a:pt x="206" y="89"/>
                  </a:cubicBezTo>
                  <a:cubicBezTo>
                    <a:pt x="205" y="88"/>
                    <a:pt x="204" y="88"/>
                    <a:pt x="202" y="88"/>
                  </a:cubicBezTo>
                  <a:cubicBezTo>
                    <a:pt x="196" y="91"/>
                    <a:pt x="192" y="90"/>
                    <a:pt x="186" y="90"/>
                  </a:cubicBezTo>
                  <a:cubicBezTo>
                    <a:pt x="181" y="90"/>
                    <a:pt x="180" y="95"/>
                    <a:pt x="177" y="95"/>
                  </a:cubicBezTo>
                  <a:cubicBezTo>
                    <a:pt x="174" y="94"/>
                    <a:pt x="176" y="85"/>
                    <a:pt x="177" y="81"/>
                  </a:cubicBezTo>
                  <a:cubicBezTo>
                    <a:pt x="177" y="77"/>
                    <a:pt x="172" y="70"/>
                    <a:pt x="168" y="67"/>
                  </a:cubicBezTo>
                  <a:cubicBezTo>
                    <a:pt x="164" y="63"/>
                    <a:pt x="173" y="44"/>
                    <a:pt x="170" y="42"/>
                  </a:cubicBezTo>
                  <a:cubicBezTo>
                    <a:pt x="168" y="39"/>
                    <a:pt x="167" y="33"/>
                    <a:pt x="167" y="27"/>
                  </a:cubicBezTo>
                  <a:cubicBezTo>
                    <a:pt x="167" y="22"/>
                    <a:pt x="163" y="25"/>
                    <a:pt x="156" y="25"/>
                  </a:cubicBezTo>
                  <a:cubicBezTo>
                    <a:pt x="148" y="25"/>
                    <a:pt x="147" y="21"/>
                    <a:pt x="147" y="21"/>
                  </a:cubicBezTo>
                  <a:cubicBezTo>
                    <a:pt x="147" y="21"/>
                    <a:pt x="138" y="19"/>
                    <a:pt x="133" y="21"/>
                  </a:cubicBezTo>
                  <a:cubicBezTo>
                    <a:pt x="128" y="24"/>
                    <a:pt x="129" y="38"/>
                    <a:pt x="126" y="37"/>
                  </a:cubicBezTo>
                  <a:cubicBezTo>
                    <a:pt x="123" y="36"/>
                    <a:pt x="113" y="38"/>
                    <a:pt x="106" y="40"/>
                  </a:cubicBezTo>
                  <a:cubicBezTo>
                    <a:pt x="98" y="42"/>
                    <a:pt x="95" y="38"/>
                    <a:pt x="91" y="29"/>
                  </a:cubicBezTo>
                  <a:cubicBezTo>
                    <a:pt x="87" y="20"/>
                    <a:pt x="82" y="23"/>
                    <a:pt x="84" y="16"/>
                  </a:cubicBezTo>
                  <a:cubicBezTo>
                    <a:pt x="85" y="9"/>
                    <a:pt x="80" y="1"/>
                    <a:pt x="80" y="1"/>
                  </a:cubicBezTo>
                  <a:cubicBezTo>
                    <a:pt x="80" y="1"/>
                    <a:pt x="29" y="0"/>
                    <a:pt x="23" y="1"/>
                  </a:cubicBezTo>
                  <a:cubicBezTo>
                    <a:pt x="21" y="1"/>
                    <a:pt x="17" y="4"/>
                    <a:pt x="13" y="6"/>
                  </a:cubicBezTo>
                  <a:cubicBezTo>
                    <a:pt x="17" y="18"/>
                    <a:pt x="27" y="38"/>
                    <a:pt x="29" y="43"/>
                  </a:cubicBezTo>
                  <a:cubicBezTo>
                    <a:pt x="31" y="48"/>
                    <a:pt x="26" y="52"/>
                    <a:pt x="26" y="62"/>
                  </a:cubicBezTo>
                  <a:cubicBezTo>
                    <a:pt x="26" y="71"/>
                    <a:pt x="36" y="87"/>
                    <a:pt x="37" y="99"/>
                  </a:cubicBezTo>
                  <a:cubicBezTo>
                    <a:pt x="38" y="110"/>
                    <a:pt x="31" y="117"/>
                    <a:pt x="24" y="124"/>
                  </a:cubicBezTo>
                  <a:cubicBezTo>
                    <a:pt x="18" y="131"/>
                    <a:pt x="12" y="148"/>
                    <a:pt x="12" y="158"/>
                  </a:cubicBezTo>
                  <a:cubicBezTo>
                    <a:pt x="12" y="168"/>
                    <a:pt x="2" y="178"/>
                    <a:pt x="3" y="183"/>
                  </a:cubicBezTo>
                  <a:cubicBezTo>
                    <a:pt x="3" y="188"/>
                    <a:pt x="1" y="201"/>
                    <a:pt x="0" y="207"/>
                  </a:cubicBezTo>
                  <a:cubicBezTo>
                    <a:pt x="0" y="207"/>
                    <a:pt x="0" y="207"/>
                    <a:pt x="0" y="207"/>
                  </a:cubicBezTo>
                  <a:cubicBezTo>
                    <a:pt x="6" y="206"/>
                    <a:pt x="6" y="206"/>
                    <a:pt x="6" y="206"/>
                  </a:cubicBezTo>
                  <a:cubicBezTo>
                    <a:pt x="6" y="206"/>
                    <a:pt x="7" y="201"/>
                    <a:pt x="12" y="201"/>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4" name="Freeform 1574">
              <a:extLst>
                <a:ext uri="{FF2B5EF4-FFF2-40B4-BE49-F238E27FC236}">
                  <a16:creationId xmlns:a16="http://schemas.microsoft.com/office/drawing/2014/main" id="{A6235DE5-84B6-2845-AA3D-F68044641878}"/>
                </a:ext>
              </a:extLst>
            </p:cNvPr>
            <p:cNvSpPr>
              <a:spLocks/>
            </p:cNvSpPr>
            <p:nvPr/>
          </p:nvSpPr>
          <p:spPr bwMode="auto">
            <a:xfrm>
              <a:off x="5227822" y="3471978"/>
              <a:ext cx="260359" cy="223845"/>
            </a:xfrm>
            <a:custGeom>
              <a:avLst/>
              <a:gdLst>
                <a:gd name="T0" fmla="*/ 156 w 203"/>
                <a:gd name="T1" fmla="*/ 8 h 179"/>
                <a:gd name="T2" fmla="*/ 144 w 203"/>
                <a:gd name="T3" fmla="*/ 0 h 179"/>
                <a:gd name="T4" fmla="*/ 122 w 203"/>
                <a:gd name="T5" fmla="*/ 4 h 179"/>
                <a:gd name="T6" fmla="*/ 118 w 203"/>
                <a:gd name="T7" fmla="*/ 15 h 179"/>
                <a:gd name="T8" fmla="*/ 115 w 203"/>
                <a:gd name="T9" fmla="*/ 25 h 179"/>
                <a:gd name="T10" fmla="*/ 115 w 203"/>
                <a:gd name="T11" fmla="*/ 44 h 179"/>
                <a:gd name="T12" fmla="*/ 111 w 203"/>
                <a:gd name="T13" fmla="*/ 61 h 179"/>
                <a:gd name="T14" fmla="*/ 122 w 203"/>
                <a:gd name="T15" fmla="*/ 75 h 179"/>
                <a:gd name="T16" fmla="*/ 134 w 203"/>
                <a:gd name="T17" fmla="*/ 71 h 179"/>
                <a:gd name="T18" fmla="*/ 137 w 203"/>
                <a:gd name="T19" fmla="*/ 83 h 179"/>
                <a:gd name="T20" fmla="*/ 133 w 203"/>
                <a:gd name="T21" fmla="*/ 91 h 179"/>
                <a:gd name="T22" fmla="*/ 121 w 203"/>
                <a:gd name="T23" fmla="*/ 91 h 179"/>
                <a:gd name="T24" fmla="*/ 114 w 203"/>
                <a:gd name="T25" fmla="*/ 76 h 179"/>
                <a:gd name="T26" fmla="*/ 101 w 203"/>
                <a:gd name="T27" fmla="*/ 73 h 179"/>
                <a:gd name="T28" fmla="*/ 91 w 203"/>
                <a:gd name="T29" fmla="*/ 63 h 179"/>
                <a:gd name="T30" fmla="*/ 85 w 203"/>
                <a:gd name="T31" fmla="*/ 66 h 179"/>
                <a:gd name="T32" fmla="*/ 77 w 203"/>
                <a:gd name="T33" fmla="*/ 69 h 179"/>
                <a:gd name="T34" fmla="*/ 62 w 203"/>
                <a:gd name="T35" fmla="*/ 64 h 179"/>
                <a:gd name="T36" fmla="*/ 57 w 203"/>
                <a:gd name="T37" fmla="*/ 55 h 179"/>
                <a:gd name="T38" fmla="*/ 46 w 203"/>
                <a:gd name="T39" fmla="*/ 56 h 179"/>
                <a:gd name="T40" fmla="*/ 41 w 203"/>
                <a:gd name="T41" fmla="*/ 52 h 179"/>
                <a:gd name="T42" fmla="*/ 36 w 203"/>
                <a:gd name="T43" fmla="*/ 48 h 179"/>
                <a:gd name="T44" fmla="*/ 33 w 203"/>
                <a:gd name="T45" fmla="*/ 83 h 179"/>
                <a:gd name="T46" fmla="*/ 28 w 203"/>
                <a:gd name="T47" fmla="*/ 87 h 179"/>
                <a:gd name="T48" fmla="*/ 2 w 203"/>
                <a:gd name="T49" fmla="*/ 86 h 179"/>
                <a:gd name="T50" fmla="*/ 0 w 203"/>
                <a:gd name="T51" fmla="*/ 145 h 179"/>
                <a:gd name="T52" fmla="*/ 20 w 203"/>
                <a:gd name="T53" fmla="*/ 172 h 179"/>
                <a:gd name="T54" fmla="*/ 53 w 203"/>
                <a:gd name="T55" fmla="*/ 171 h 179"/>
                <a:gd name="T56" fmla="*/ 54 w 203"/>
                <a:gd name="T57" fmla="*/ 175 h 179"/>
                <a:gd name="T58" fmla="*/ 63 w 203"/>
                <a:gd name="T59" fmla="*/ 174 h 179"/>
                <a:gd name="T60" fmla="*/ 85 w 203"/>
                <a:gd name="T61" fmla="*/ 177 h 179"/>
                <a:gd name="T62" fmla="*/ 104 w 203"/>
                <a:gd name="T63" fmla="*/ 157 h 179"/>
                <a:gd name="T64" fmla="*/ 120 w 203"/>
                <a:gd name="T65" fmla="*/ 145 h 179"/>
                <a:gd name="T66" fmla="*/ 130 w 203"/>
                <a:gd name="T67" fmla="*/ 136 h 179"/>
                <a:gd name="T68" fmla="*/ 145 w 203"/>
                <a:gd name="T69" fmla="*/ 136 h 179"/>
                <a:gd name="T70" fmla="*/ 146 w 203"/>
                <a:gd name="T71" fmla="*/ 136 h 179"/>
                <a:gd name="T72" fmla="*/ 142 w 203"/>
                <a:gd name="T73" fmla="*/ 123 h 179"/>
                <a:gd name="T74" fmla="*/ 191 w 203"/>
                <a:gd name="T75" fmla="*/ 105 h 179"/>
                <a:gd name="T76" fmla="*/ 188 w 203"/>
                <a:gd name="T77" fmla="*/ 97 h 179"/>
                <a:gd name="T78" fmla="*/ 191 w 203"/>
                <a:gd name="T79" fmla="*/ 80 h 179"/>
                <a:gd name="T80" fmla="*/ 198 w 203"/>
                <a:gd name="T81" fmla="*/ 75 h 179"/>
                <a:gd name="T82" fmla="*/ 197 w 203"/>
                <a:gd name="T83" fmla="*/ 47 h 179"/>
                <a:gd name="T84" fmla="*/ 203 w 203"/>
                <a:gd name="T85" fmla="*/ 43 h 179"/>
                <a:gd name="T86" fmla="*/ 195 w 203"/>
                <a:gd name="T87" fmla="*/ 24 h 179"/>
                <a:gd name="T88" fmla="*/ 173 w 203"/>
                <a:gd name="T89" fmla="*/ 14 h 179"/>
                <a:gd name="T90" fmla="*/ 156 w 203"/>
                <a:gd name="T91" fmla="*/ 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3" h="179">
                  <a:moveTo>
                    <a:pt x="156" y="8"/>
                  </a:moveTo>
                  <a:cubicBezTo>
                    <a:pt x="154" y="8"/>
                    <a:pt x="148" y="4"/>
                    <a:pt x="144" y="0"/>
                  </a:cubicBezTo>
                  <a:cubicBezTo>
                    <a:pt x="140" y="4"/>
                    <a:pt x="128" y="4"/>
                    <a:pt x="122" y="4"/>
                  </a:cubicBezTo>
                  <a:cubicBezTo>
                    <a:pt x="116" y="4"/>
                    <a:pt x="122" y="12"/>
                    <a:pt x="118" y="15"/>
                  </a:cubicBezTo>
                  <a:cubicBezTo>
                    <a:pt x="114" y="18"/>
                    <a:pt x="112" y="23"/>
                    <a:pt x="115" y="25"/>
                  </a:cubicBezTo>
                  <a:cubicBezTo>
                    <a:pt x="119" y="26"/>
                    <a:pt x="115" y="40"/>
                    <a:pt x="115" y="44"/>
                  </a:cubicBezTo>
                  <a:cubicBezTo>
                    <a:pt x="115" y="49"/>
                    <a:pt x="108" y="59"/>
                    <a:pt x="111" y="61"/>
                  </a:cubicBezTo>
                  <a:cubicBezTo>
                    <a:pt x="113" y="62"/>
                    <a:pt x="117" y="73"/>
                    <a:pt x="122" y="75"/>
                  </a:cubicBezTo>
                  <a:cubicBezTo>
                    <a:pt x="128" y="76"/>
                    <a:pt x="132" y="71"/>
                    <a:pt x="134" y="71"/>
                  </a:cubicBezTo>
                  <a:cubicBezTo>
                    <a:pt x="137" y="71"/>
                    <a:pt x="137" y="78"/>
                    <a:pt x="137" y="83"/>
                  </a:cubicBezTo>
                  <a:cubicBezTo>
                    <a:pt x="137" y="89"/>
                    <a:pt x="133" y="91"/>
                    <a:pt x="133" y="91"/>
                  </a:cubicBezTo>
                  <a:cubicBezTo>
                    <a:pt x="133" y="91"/>
                    <a:pt x="125" y="94"/>
                    <a:pt x="121" y="91"/>
                  </a:cubicBezTo>
                  <a:cubicBezTo>
                    <a:pt x="117" y="88"/>
                    <a:pt x="114" y="80"/>
                    <a:pt x="114" y="76"/>
                  </a:cubicBezTo>
                  <a:cubicBezTo>
                    <a:pt x="114" y="73"/>
                    <a:pt x="104" y="73"/>
                    <a:pt x="101" y="73"/>
                  </a:cubicBezTo>
                  <a:cubicBezTo>
                    <a:pt x="97" y="73"/>
                    <a:pt x="93" y="66"/>
                    <a:pt x="91" y="63"/>
                  </a:cubicBezTo>
                  <a:cubicBezTo>
                    <a:pt x="90" y="60"/>
                    <a:pt x="85" y="64"/>
                    <a:pt x="85" y="66"/>
                  </a:cubicBezTo>
                  <a:cubicBezTo>
                    <a:pt x="85" y="69"/>
                    <a:pt x="81" y="69"/>
                    <a:pt x="77" y="69"/>
                  </a:cubicBezTo>
                  <a:cubicBezTo>
                    <a:pt x="73" y="69"/>
                    <a:pt x="65" y="62"/>
                    <a:pt x="62" y="64"/>
                  </a:cubicBezTo>
                  <a:cubicBezTo>
                    <a:pt x="59" y="65"/>
                    <a:pt x="56" y="58"/>
                    <a:pt x="57" y="55"/>
                  </a:cubicBezTo>
                  <a:cubicBezTo>
                    <a:pt x="58" y="52"/>
                    <a:pt x="49" y="54"/>
                    <a:pt x="46" y="56"/>
                  </a:cubicBezTo>
                  <a:cubicBezTo>
                    <a:pt x="43" y="58"/>
                    <a:pt x="41" y="52"/>
                    <a:pt x="41" y="52"/>
                  </a:cubicBezTo>
                  <a:cubicBezTo>
                    <a:pt x="41" y="52"/>
                    <a:pt x="39" y="49"/>
                    <a:pt x="36" y="48"/>
                  </a:cubicBezTo>
                  <a:cubicBezTo>
                    <a:pt x="33" y="83"/>
                    <a:pt x="33" y="83"/>
                    <a:pt x="33" y="83"/>
                  </a:cubicBezTo>
                  <a:cubicBezTo>
                    <a:pt x="28" y="87"/>
                    <a:pt x="28" y="87"/>
                    <a:pt x="28" y="87"/>
                  </a:cubicBezTo>
                  <a:cubicBezTo>
                    <a:pt x="2" y="86"/>
                    <a:pt x="2" y="86"/>
                    <a:pt x="2" y="86"/>
                  </a:cubicBezTo>
                  <a:cubicBezTo>
                    <a:pt x="0" y="145"/>
                    <a:pt x="0" y="145"/>
                    <a:pt x="0" y="145"/>
                  </a:cubicBezTo>
                  <a:cubicBezTo>
                    <a:pt x="20" y="172"/>
                    <a:pt x="20" y="172"/>
                    <a:pt x="20" y="172"/>
                  </a:cubicBezTo>
                  <a:cubicBezTo>
                    <a:pt x="31" y="170"/>
                    <a:pt x="53" y="167"/>
                    <a:pt x="53" y="171"/>
                  </a:cubicBezTo>
                  <a:cubicBezTo>
                    <a:pt x="53" y="172"/>
                    <a:pt x="53" y="173"/>
                    <a:pt x="54" y="175"/>
                  </a:cubicBezTo>
                  <a:cubicBezTo>
                    <a:pt x="58" y="174"/>
                    <a:pt x="61" y="173"/>
                    <a:pt x="63" y="174"/>
                  </a:cubicBezTo>
                  <a:cubicBezTo>
                    <a:pt x="67" y="174"/>
                    <a:pt x="81" y="179"/>
                    <a:pt x="85" y="177"/>
                  </a:cubicBezTo>
                  <a:cubicBezTo>
                    <a:pt x="90" y="175"/>
                    <a:pt x="97" y="160"/>
                    <a:pt x="104" y="157"/>
                  </a:cubicBezTo>
                  <a:cubicBezTo>
                    <a:pt x="110" y="155"/>
                    <a:pt x="120" y="148"/>
                    <a:pt x="120" y="145"/>
                  </a:cubicBezTo>
                  <a:cubicBezTo>
                    <a:pt x="120" y="142"/>
                    <a:pt x="120" y="139"/>
                    <a:pt x="130" y="136"/>
                  </a:cubicBezTo>
                  <a:cubicBezTo>
                    <a:pt x="145" y="136"/>
                    <a:pt x="145" y="136"/>
                    <a:pt x="145" y="136"/>
                  </a:cubicBezTo>
                  <a:cubicBezTo>
                    <a:pt x="146" y="136"/>
                    <a:pt x="146" y="136"/>
                    <a:pt x="146" y="136"/>
                  </a:cubicBezTo>
                  <a:cubicBezTo>
                    <a:pt x="142" y="123"/>
                    <a:pt x="142" y="123"/>
                    <a:pt x="142" y="123"/>
                  </a:cubicBezTo>
                  <a:cubicBezTo>
                    <a:pt x="142" y="123"/>
                    <a:pt x="189" y="105"/>
                    <a:pt x="191" y="105"/>
                  </a:cubicBezTo>
                  <a:cubicBezTo>
                    <a:pt x="189" y="101"/>
                    <a:pt x="187" y="98"/>
                    <a:pt x="188" y="97"/>
                  </a:cubicBezTo>
                  <a:cubicBezTo>
                    <a:pt x="190" y="96"/>
                    <a:pt x="191" y="84"/>
                    <a:pt x="191" y="80"/>
                  </a:cubicBezTo>
                  <a:cubicBezTo>
                    <a:pt x="191" y="76"/>
                    <a:pt x="202" y="79"/>
                    <a:pt x="198" y="75"/>
                  </a:cubicBezTo>
                  <a:cubicBezTo>
                    <a:pt x="194" y="72"/>
                    <a:pt x="195" y="51"/>
                    <a:pt x="197" y="47"/>
                  </a:cubicBezTo>
                  <a:cubicBezTo>
                    <a:pt x="199" y="42"/>
                    <a:pt x="203" y="47"/>
                    <a:pt x="203" y="43"/>
                  </a:cubicBezTo>
                  <a:cubicBezTo>
                    <a:pt x="203" y="39"/>
                    <a:pt x="198" y="28"/>
                    <a:pt x="195" y="24"/>
                  </a:cubicBezTo>
                  <a:cubicBezTo>
                    <a:pt x="193" y="21"/>
                    <a:pt x="177" y="15"/>
                    <a:pt x="173" y="14"/>
                  </a:cubicBezTo>
                  <a:cubicBezTo>
                    <a:pt x="168" y="13"/>
                    <a:pt x="161" y="8"/>
                    <a:pt x="156" y="8"/>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5" name="Freeform 1575">
              <a:extLst>
                <a:ext uri="{FF2B5EF4-FFF2-40B4-BE49-F238E27FC236}">
                  <a16:creationId xmlns:a16="http://schemas.microsoft.com/office/drawing/2014/main" id="{CDDBAEDF-7DA3-E044-9CEE-FECD9FB769ED}"/>
                </a:ext>
              </a:extLst>
            </p:cNvPr>
            <p:cNvSpPr>
              <a:spLocks/>
            </p:cNvSpPr>
            <p:nvPr/>
          </p:nvSpPr>
          <p:spPr bwMode="auto">
            <a:xfrm>
              <a:off x="5381815" y="3313223"/>
              <a:ext cx="46039" cy="38101"/>
            </a:xfrm>
            <a:custGeom>
              <a:avLst/>
              <a:gdLst>
                <a:gd name="T0" fmla="*/ 28 w 35"/>
                <a:gd name="T1" fmla="*/ 0 h 30"/>
                <a:gd name="T2" fmla="*/ 18 w 35"/>
                <a:gd name="T3" fmla="*/ 3 h 30"/>
                <a:gd name="T4" fmla="*/ 9 w 35"/>
                <a:gd name="T5" fmla="*/ 4 h 30"/>
                <a:gd name="T6" fmla="*/ 7 w 35"/>
                <a:gd name="T7" fmla="*/ 6 h 30"/>
                <a:gd name="T8" fmla="*/ 4 w 35"/>
                <a:gd name="T9" fmla="*/ 17 h 30"/>
                <a:gd name="T10" fmla="*/ 0 w 35"/>
                <a:gd name="T11" fmla="*/ 22 h 30"/>
                <a:gd name="T12" fmla="*/ 3 w 35"/>
                <a:gd name="T13" fmla="*/ 28 h 30"/>
                <a:gd name="T14" fmla="*/ 9 w 35"/>
                <a:gd name="T15" fmla="*/ 28 h 30"/>
                <a:gd name="T16" fmla="*/ 18 w 35"/>
                <a:gd name="T17" fmla="*/ 23 h 30"/>
                <a:gd name="T18" fmla="*/ 34 w 35"/>
                <a:gd name="T19" fmla="*/ 19 h 30"/>
                <a:gd name="T20" fmla="*/ 31 w 35"/>
                <a:gd name="T21" fmla="*/ 7 h 30"/>
                <a:gd name="T22" fmla="*/ 28 w 35"/>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30">
                  <a:moveTo>
                    <a:pt x="28" y="0"/>
                  </a:moveTo>
                  <a:cubicBezTo>
                    <a:pt x="24" y="1"/>
                    <a:pt x="20" y="2"/>
                    <a:pt x="18" y="3"/>
                  </a:cubicBezTo>
                  <a:cubicBezTo>
                    <a:pt x="16" y="4"/>
                    <a:pt x="14" y="5"/>
                    <a:pt x="9" y="4"/>
                  </a:cubicBezTo>
                  <a:cubicBezTo>
                    <a:pt x="9" y="5"/>
                    <a:pt x="8" y="6"/>
                    <a:pt x="7" y="6"/>
                  </a:cubicBezTo>
                  <a:cubicBezTo>
                    <a:pt x="3" y="8"/>
                    <a:pt x="4" y="17"/>
                    <a:pt x="4" y="17"/>
                  </a:cubicBezTo>
                  <a:cubicBezTo>
                    <a:pt x="4" y="17"/>
                    <a:pt x="0" y="18"/>
                    <a:pt x="0" y="22"/>
                  </a:cubicBezTo>
                  <a:cubicBezTo>
                    <a:pt x="0" y="26"/>
                    <a:pt x="2" y="27"/>
                    <a:pt x="3" y="28"/>
                  </a:cubicBezTo>
                  <a:cubicBezTo>
                    <a:pt x="6" y="28"/>
                    <a:pt x="8" y="28"/>
                    <a:pt x="9" y="28"/>
                  </a:cubicBezTo>
                  <a:cubicBezTo>
                    <a:pt x="19" y="30"/>
                    <a:pt x="18" y="23"/>
                    <a:pt x="18" y="23"/>
                  </a:cubicBezTo>
                  <a:cubicBezTo>
                    <a:pt x="18" y="23"/>
                    <a:pt x="33" y="24"/>
                    <a:pt x="34" y="19"/>
                  </a:cubicBezTo>
                  <a:cubicBezTo>
                    <a:pt x="35" y="15"/>
                    <a:pt x="31" y="7"/>
                    <a:pt x="31" y="7"/>
                  </a:cubicBezTo>
                  <a:lnTo>
                    <a:pt x="28" y="0"/>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6" name="Freeform 1576">
              <a:extLst>
                <a:ext uri="{FF2B5EF4-FFF2-40B4-BE49-F238E27FC236}">
                  <a16:creationId xmlns:a16="http://schemas.microsoft.com/office/drawing/2014/main" id="{630F9473-F3FE-324B-ADFC-BE2F40909472}"/>
                </a:ext>
              </a:extLst>
            </p:cNvPr>
            <p:cNvSpPr>
              <a:spLocks/>
            </p:cNvSpPr>
            <p:nvPr/>
          </p:nvSpPr>
          <p:spPr bwMode="auto">
            <a:xfrm>
              <a:off x="5654875" y="3016351"/>
              <a:ext cx="234958" cy="307985"/>
            </a:xfrm>
            <a:custGeom>
              <a:avLst/>
              <a:gdLst>
                <a:gd name="T0" fmla="*/ 43 w 183"/>
                <a:gd name="T1" fmla="*/ 46 h 246"/>
                <a:gd name="T2" fmla="*/ 55 w 183"/>
                <a:gd name="T3" fmla="*/ 57 h 246"/>
                <a:gd name="T4" fmla="*/ 90 w 183"/>
                <a:gd name="T5" fmla="*/ 69 h 246"/>
                <a:gd name="T6" fmla="*/ 114 w 183"/>
                <a:gd name="T7" fmla="*/ 75 h 246"/>
                <a:gd name="T8" fmla="*/ 121 w 183"/>
                <a:gd name="T9" fmla="*/ 79 h 246"/>
                <a:gd name="T10" fmla="*/ 74 w 183"/>
                <a:gd name="T11" fmla="*/ 126 h 246"/>
                <a:gd name="T12" fmla="*/ 54 w 183"/>
                <a:gd name="T13" fmla="*/ 129 h 246"/>
                <a:gd name="T14" fmla="*/ 31 w 183"/>
                <a:gd name="T15" fmla="*/ 141 h 246"/>
                <a:gd name="T16" fmla="*/ 17 w 183"/>
                <a:gd name="T17" fmla="*/ 144 h 246"/>
                <a:gd name="T18" fmla="*/ 8 w 183"/>
                <a:gd name="T19" fmla="*/ 156 h 246"/>
                <a:gd name="T20" fmla="*/ 0 w 183"/>
                <a:gd name="T21" fmla="*/ 169 h 246"/>
                <a:gd name="T22" fmla="*/ 1 w 183"/>
                <a:gd name="T23" fmla="*/ 232 h 246"/>
                <a:gd name="T24" fmla="*/ 10 w 183"/>
                <a:gd name="T25" fmla="*/ 246 h 246"/>
                <a:gd name="T26" fmla="*/ 49 w 183"/>
                <a:gd name="T27" fmla="*/ 204 h 246"/>
                <a:gd name="T28" fmla="*/ 80 w 183"/>
                <a:gd name="T29" fmla="*/ 181 h 246"/>
                <a:gd name="T30" fmla="*/ 124 w 183"/>
                <a:gd name="T31" fmla="*/ 138 h 246"/>
                <a:gd name="T32" fmla="*/ 144 w 183"/>
                <a:gd name="T33" fmla="*/ 105 h 246"/>
                <a:gd name="T34" fmla="*/ 160 w 183"/>
                <a:gd name="T35" fmla="*/ 78 h 246"/>
                <a:gd name="T36" fmla="*/ 176 w 183"/>
                <a:gd name="T37" fmla="*/ 43 h 246"/>
                <a:gd name="T38" fmla="*/ 182 w 183"/>
                <a:gd name="T39" fmla="*/ 12 h 246"/>
                <a:gd name="T40" fmla="*/ 171 w 183"/>
                <a:gd name="T41" fmla="*/ 6 h 246"/>
                <a:gd name="T42" fmla="*/ 131 w 183"/>
                <a:gd name="T43" fmla="*/ 17 h 246"/>
                <a:gd name="T44" fmla="*/ 103 w 183"/>
                <a:gd name="T45" fmla="*/ 23 h 246"/>
                <a:gd name="T46" fmla="*/ 80 w 183"/>
                <a:gd name="T47" fmla="*/ 27 h 246"/>
                <a:gd name="T48" fmla="*/ 51 w 183"/>
                <a:gd name="T49" fmla="*/ 25 h 246"/>
                <a:gd name="T50" fmla="*/ 42 w 183"/>
                <a:gd name="T51" fmla="*/ 15 h 246"/>
                <a:gd name="T52" fmla="*/ 32 w 183"/>
                <a:gd name="T53" fmla="*/ 30 h 246"/>
                <a:gd name="T54" fmla="*/ 43 w 183"/>
                <a:gd name="T55" fmla="*/ 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3" h="246">
                  <a:moveTo>
                    <a:pt x="43" y="46"/>
                  </a:moveTo>
                  <a:cubicBezTo>
                    <a:pt x="46" y="48"/>
                    <a:pt x="51" y="56"/>
                    <a:pt x="55" y="57"/>
                  </a:cubicBezTo>
                  <a:cubicBezTo>
                    <a:pt x="58" y="58"/>
                    <a:pt x="78" y="64"/>
                    <a:pt x="90" y="69"/>
                  </a:cubicBezTo>
                  <a:cubicBezTo>
                    <a:pt x="103" y="74"/>
                    <a:pt x="111" y="75"/>
                    <a:pt x="114" y="75"/>
                  </a:cubicBezTo>
                  <a:cubicBezTo>
                    <a:pt x="118" y="75"/>
                    <a:pt x="124" y="76"/>
                    <a:pt x="121" y="79"/>
                  </a:cubicBezTo>
                  <a:cubicBezTo>
                    <a:pt x="117" y="81"/>
                    <a:pt x="79" y="120"/>
                    <a:pt x="74" y="126"/>
                  </a:cubicBezTo>
                  <a:cubicBezTo>
                    <a:pt x="69" y="131"/>
                    <a:pt x="66" y="129"/>
                    <a:pt x="54" y="129"/>
                  </a:cubicBezTo>
                  <a:cubicBezTo>
                    <a:pt x="43" y="129"/>
                    <a:pt x="34" y="142"/>
                    <a:pt x="31" y="141"/>
                  </a:cubicBezTo>
                  <a:cubicBezTo>
                    <a:pt x="29" y="141"/>
                    <a:pt x="23" y="142"/>
                    <a:pt x="17" y="144"/>
                  </a:cubicBezTo>
                  <a:cubicBezTo>
                    <a:pt x="8" y="156"/>
                    <a:pt x="8" y="156"/>
                    <a:pt x="8" y="156"/>
                  </a:cubicBezTo>
                  <a:cubicBezTo>
                    <a:pt x="0" y="169"/>
                    <a:pt x="0" y="169"/>
                    <a:pt x="0" y="169"/>
                  </a:cubicBezTo>
                  <a:cubicBezTo>
                    <a:pt x="1" y="232"/>
                    <a:pt x="1" y="232"/>
                    <a:pt x="1" y="232"/>
                  </a:cubicBezTo>
                  <a:cubicBezTo>
                    <a:pt x="10" y="246"/>
                    <a:pt x="10" y="246"/>
                    <a:pt x="10" y="246"/>
                  </a:cubicBezTo>
                  <a:cubicBezTo>
                    <a:pt x="17" y="236"/>
                    <a:pt x="35" y="219"/>
                    <a:pt x="49" y="204"/>
                  </a:cubicBezTo>
                  <a:cubicBezTo>
                    <a:pt x="64" y="189"/>
                    <a:pt x="72" y="185"/>
                    <a:pt x="80" y="181"/>
                  </a:cubicBezTo>
                  <a:cubicBezTo>
                    <a:pt x="88" y="177"/>
                    <a:pt x="109" y="156"/>
                    <a:pt x="124" y="138"/>
                  </a:cubicBezTo>
                  <a:cubicBezTo>
                    <a:pt x="133" y="126"/>
                    <a:pt x="143" y="113"/>
                    <a:pt x="144" y="105"/>
                  </a:cubicBezTo>
                  <a:cubicBezTo>
                    <a:pt x="145" y="97"/>
                    <a:pt x="154" y="86"/>
                    <a:pt x="160" y="78"/>
                  </a:cubicBezTo>
                  <a:cubicBezTo>
                    <a:pt x="166" y="70"/>
                    <a:pt x="177" y="49"/>
                    <a:pt x="176" y="43"/>
                  </a:cubicBezTo>
                  <a:cubicBezTo>
                    <a:pt x="176" y="37"/>
                    <a:pt x="182" y="23"/>
                    <a:pt x="182" y="12"/>
                  </a:cubicBezTo>
                  <a:cubicBezTo>
                    <a:pt x="183" y="1"/>
                    <a:pt x="174" y="0"/>
                    <a:pt x="171" y="6"/>
                  </a:cubicBezTo>
                  <a:cubicBezTo>
                    <a:pt x="168" y="12"/>
                    <a:pt x="146" y="16"/>
                    <a:pt x="131" y="17"/>
                  </a:cubicBezTo>
                  <a:cubicBezTo>
                    <a:pt x="117" y="17"/>
                    <a:pt x="108" y="18"/>
                    <a:pt x="103" y="23"/>
                  </a:cubicBezTo>
                  <a:cubicBezTo>
                    <a:pt x="98" y="28"/>
                    <a:pt x="85" y="22"/>
                    <a:pt x="80" y="27"/>
                  </a:cubicBezTo>
                  <a:cubicBezTo>
                    <a:pt x="76" y="33"/>
                    <a:pt x="57" y="38"/>
                    <a:pt x="51" y="25"/>
                  </a:cubicBezTo>
                  <a:cubicBezTo>
                    <a:pt x="48" y="20"/>
                    <a:pt x="45" y="17"/>
                    <a:pt x="42" y="15"/>
                  </a:cubicBezTo>
                  <a:cubicBezTo>
                    <a:pt x="37" y="20"/>
                    <a:pt x="31" y="28"/>
                    <a:pt x="32" y="30"/>
                  </a:cubicBezTo>
                  <a:cubicBezTo>
                    <a:pt x="34" y="34"/>
                    <a:pt x="40" y="45"/>
                    <a:pt x="43" y="46"/>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7" name="Freeform 1577">
              <a:extLst>
                <a:ext uri="{FF2B5EF4-FFF2-40B4-BE49-F238E27FC236}">
                  <a16:creationId xmlns:a16="http://schemas.microsoft.com/office/drawing/2014/main" id="{5B39EB06-A230-C248-B3F7-4FD9DBBC3EB1}"/>
                </a:ext>
              </a:extLst>
            </p:cNvPr>
            <p:cNvSpPr>
              <a:spLocks/>
            </p:cNvSpPr>
            <p:nvPr/>
          </p:nvSpPr>
          <p:spPr bwMode="auto">
            <a:xfrm>
              <a:off x="4446745" y="2454357"/>
              <a:ext cx="271472" cy="211145"/>
            </a:xfrm>
            <a:custGeom>
              <a:avLst/>
              <a:gdLst>
                <a:gd name="T0" fmla="*/ 78 w 212"/>
                <a:gd name="T1" fmla="*/ 169 h 169"/>
                <a:gd name="T2" fmla="*/ 78 w 212"/>
                <a:gd name="T3" fmla="*/ 145 h 169"/>
                <a:gd name="T4" fmla="*/ 106 w 212"/>
                <a:gd name="T5" fmla="*/ 126 h 169"/>
                <a:gd name="T6" fmla="*/ 118 w 212"/>
                <a:gd name="T7" fmla="*/ 123 h 169"/>
                <a:gd name="T8" fmla="*/ 133 w 212"/>
                <a:gd name="T9" fmla="*/ 120 h 169"/>
                <a:gd name="T10" fmla="*/ 142 w 212"/>
                <a:gd name="T11" fmla="*/ 109 h 169"/>
                <a:gd name="T12" fmla="*/ 156 w 212"/>
                <a:gd name="T13" fmla="*/ 105 h 169"/>
                <a:gd name="T14" fmla="*/ 164 w 212"/>
                <a:gd name="T15" fmla="*/ 99 h 169"/>
                <a:gd name="T16" fmla="*/ 166 w 212"/>
                <a:gd name="T17" fmla="*/ 89 h 169"/>
                <a:gd name="T18" fmla="*/ 172 w 212"/>
                <a:gd name="T19" fmla="*/ 84 h 169"/>
                <a:gd name="T20" fmla="*/ 182 w 212"/>
                <a:gd name="T21" fmla="*/ 78 h 169"/>
                <a:gd name="T22" fmla="*/ 208 w 212"/>
                <a:gd name="T23" fmla="*/ 76 h 169"/>
                <a:gd name="T24" fmla="*/ 212 w 212"/>
                <a:gd name="T25" fmla="*/ 70 h 169"/>
                <a:gd name="T26" fmla="*/ 205 w 212"/>
                <a:gd name="T27" fmla="*/ 57 h 169"/>
                <a:gd name="T28" fmla="*/ 204 w 212"/>
                <a:gd name="T29" fmla="*/ 41 h 169"/>
                <a:gd name="T30" fmla="*/ 199 w 212"/>
                <a:gd name="T31" fmla="*/ 23 h 169"/>
                <a:gd name="T32" fmla="*/ 196 w 212"/>
                <a:gd name="T33" fmla="*/ 18 h 169"/>
                <a:gd name="T34" fmla="*/ 175 w 212"/>
                <a:gd name="T35" fmla="*/ 13 h 169"/>
                <a:gd name="T36" fmla="*/ 145 w 212"/>
                <a:gd name="T37" fmla="*/ 10 h 169"/>
                <a:gd name="T38" fmla="*/ 129 w 212"/>
                <a:gd name="T39" fmla="*/ 2 h 169"/>
                <a:gd name="T40" fmla="*/ 110 w 212"/>
                <a:gd name="T41" fmla="*/ 38 h 169"/>
                <a:gd name="T42" fmla="*/ 83 w 212"/>
                <a:gd name="T43" fmla="*/ 51 h 169"/>
                <a:gd name="T44" fmla="*/ 69 w 212"/>
                <a:gd name="T45" fmla="*/ 66 h 169"/>
                <a:gd name="T46" fmla="*/ 60 w 212"/>
                <a:gd name="T47" fmla="*/ 83 h 169"/>
                <a:gd name="T48" fmla="*/ 60 w 212"/>
                <a:gd name="T49" fmla="*/ 110 h 169"/>
                <a:gd name="T50" fmla="*/ 39 w 212"/>
                <a:gd name="T51" fmla="*/ 138 h 169"/>
                <a:gd name="T52" fmla="*/ 13 w 212"/>
                <a:gd name="T53" fmla="*/ 156 h 169"/>
                <a:gd name="T54" fmla="*/ 0 w 212"/>
                <a:gd name="T55" fmla="*/ 162 h 169"/>
                <a:gd name="T56" fmla="*/ 66 w 212"/>
                <a:gd name="T57" fmla="*/ 162 h 169"/>
                <a:gd name="T58" fmla="*/ 78 w 212"/>
                <a:gd name="T59"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2" h="169">
                  <a:moveTo>
                    <a:pt x="78" y="169"/>
                  </a:moveTo>
                  <a:cubicBezTo>
                    <a:pt x="78" y="157"/>
                    <a:pt x="78" y="146"/>
                    <a:pt x="78" y="145"/>
                  </a:cubicBezTo>
                  <a:cubicBezTo>
                    <a:pt x="78" y="143"/>
                    <a:pt x="102" y="129"/>
                    <a:pt x="106" y="126"/>
                  </a:cubicBezTo>
                  <a:cubicBezTo>
                    <a:pt x="110" y="124"/>
                    <a:pt x="118" y="128"/>
                    <a:pt x="118" y="123"/>
                  </a:cubicBezTo>
                  <a:cubicBezTo>
                    <a:pt x="118" y="118"/>
                    <a:pt x="127" y="121"/>
                    <a:pt x="133" y="120"/>
                  </a:cubicBezTo>
                  <a:cubicBezTo>
                    <a:pt x="139" y="118"/>
                    <a:pt x="142" y="114"/>
                    <a:pt x="142" y="109"/>
                  </a:cubicBezTo>
                  <a:cubicBezTo>
                    <a:pt x="142" y="104"/>
                    <a:pt x="150" y="105"/>
                    <a:pt x="156" y="105"/>
                  </a:cubicBezTo>
                  <a:cubicBezTo>
                    <a:pt x="161" y="104"/>
                    <a:pt x="160" y="99"/>
                    <a:pt x="164" y="99"/>
                  </a:cubicBezTo>
                  <a:cubicBezTo>
                    <a:pt x="167" y="99"/>
                    <a:pt x="165" y="94"/>
                    <a:pt x="166" y="89"/>
                  </a:cubicBezTo>
                  <a:cubicBezTo>
                    <a:pt x="166" y="83"/>
                    <a:pt x="166" y="84"/>
                    <a:pt x="172" y="84"/>
                  </a:cubicBezTo>
                  <a:cubicBezTo>
                    <a:pt x="177" y="84"/>
                    <a:pt x="182" y="81"/>
                    <a:pt x="182" y="78"/>
                  </a:cubicBezTo>
                  <a:cubicBezTo>
                    <a:pt x="182" y="74"/>
                    <a:pt x="204" y="76"/>
                    <a:pt x="208" y="76"/>
                  </a:cubicBezTo>
                  <a:cubicBezTo>
                    <a:pt x="211" y="76"/>
                    <a:pt x="212" y="72"/>
                    <a:pt x="212" y="70"/>
                  </a:cubicBezTo>
                  <a:cubicBezTo>
                    <a:pt x="211" y="67"/>
                    <a:pt x="208" y="58"/>
                    <a:pt x="205" y="57"/>
                  </a:cubicBezTo>
                  <a:cubicBezTo>
                    <a:pt x="202" y="57"/>
                    <a:pt x="204" y="48"/>
                    <a:pt x="204" y="41"/>
                  </a:cubicBezTo>
                  <a:cubicBezTo>
                    <a:pt x="204" y="34"/>
                    <a:pt x="203" y="28"/>
                    <a:pt x="199" y="23"/>
                  </a:cubicBezTo>
                  <a:cubicBezTo>
                    <a:pt x="198" y="22"/>
                    <a:pt x="197" y="20"/>
                    <a:pt x="196" y="18"/>
                  </a:cubicBezTo>
                  <a:cubicBezTo>
                    <a:pt x="189" y="18"/>
                    <a:pt x="182" y="13"/>
                    <a:pt x="175" y="13"/>
                  </a:cubicBezTo>
                  <a:cubicBezTo>
                    <a:pt x="166" y="13"/>
                    <a:pt x="152" y="17"/>
                    <a:pt x="145" y="10"/>
                  </a:cubicBezTo>
                  <a:cubicBezTo>
                    <a:pt x="139" y="2"/>
                    <a:pt x="134" y="0"/>
                    <a:pt x="129" y="2"/>
                  </a:cubicBezTo>
                  <a:cubicBezTo>
                    <a:pt x="124" y="4"/>
                    <a:pt x="115" y="30"/>
                    <a:pt x="110" y="38"/>
                  </a:cubicBezTo>
                  <a:cubicBezTo>
                    <a:pt x="104" y="46"/>
                    <a:pt x="90" y="51"/>
                    <a:pt x="83" y="51"/>
                  </a:cubicBezTo>
                  <a:cubicBezTo>
                    <a:pt x="76" y="51"/>
                    <a:pt x="75" y="62"/>
                    <a:pt x="69" y="66"/>
                  </a:cubicBezTo>
                  <a:cubicBezTo>
                    <a:pt x="64" y="70"/>
                    <a:pt x="66" y="77"/>
                    <a:pt x="60" y="83"/>
                  </a:cubicBezTo>
                  <a:cubicBezTo>
                    <a:pt x="53" y="88"/>
                    <a:pt x="56" y="104"/>
                    <a:pt x="60" y="110"/>
                  </a:cubicBezTo>
                  <a:cubicBezTo>
                    <a:pt x="63" y="115"/>
                    <a:pt x="48" y="133"/>
                    <a:pt x="39" y="138"/>
                  </a:cubicBezTo>
                  <a:cubicBezTo>
                    <a:pt x="30" y="144"/>
                    <a:pt x="27" y="154"/>
                    <a:pt x="13" y="156"/>
                  </a:cubicBezTo>
                  <a:cubicBezTo>
                    <a:pt x="7" y="157"/>
                    <a:pt x="3" y="159"/>
                    <a:pt x="0" y="162"/>
                  </a:cubicBezTo>
                  <a:cubicBezTo>
                    <a:pt x="22" y="162"/>
                    <a:pt x="55" y="162"/>
                    <a:pt x="66" y="162"/>
                  </a:cubicBezTo>
                  <a:cubicBezTo>
                    <a:pt x="79" y="162"/>
                    <a:pt x="76" y="165"/>
                    <a:pt x="78" y="169"/>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8" name="Freeform 1578">
              <a:extLst>
                <a:ext uri="{FF2B5EF4-FFF2-40B4-BE49-F238E27FC236}">
                  <a16:creationId xmlns:a16="http://schemas.microsoft.com/office/drawing/2014/main" id="{0D4ECD0B-7BE9-7D41-A84B-7EF743C71EAA}"/>
                </a:ext>
              </a:extLst>
            </p:cNvPr>
            <p:cNvSpPr>
              <a:spLocks/>
            </p:cNvSpPr>
            <p:nvPr/>
          </p:nvSpPr>
          <p:spPr bwMode="auto">
            <a:xfrm>
              <a:off x="4910311" y="2414668"/>
              <a:ext cx="98429" cy="180981"/>
            </a:xfrm>
            <a:custGeom>
              <a:avLst/>
              <a:gdLst>
                <a:gd name="T0" fmla="*/ 21 w 76"/>
                <a:gd name="T1" fmla="*/ 37 h 144"/>
                <a:gd name="T2" fmla="*/ 15 w 76"/>
                <a:gd name="T3" fmla="*/ 56 h 144"/>
                <a:gd name="T4" fmla="*/ 4 w 76"/>
                <a:gd name="T5" fmla="*/ 67 h 144"/>
                <a:gd name="T6" fmla="*/ 11 w 76"/>
                <a:gd name="T7" fmla="*/ 86 h 144"/>
                <a:gd name="T8" fmla="*/ 19 w 76"/>
                <a:gd name="T9" fmla="*/ 97 h 144"/>
                <a:gd name="T10" fmla="*/ 32 w 76"/>
                <a:gd name="T11" fmla="*/ 108 h 144"/>
                <a:gd name="T12" fmla="*/ 40 w 76"/>
                <a:gd name="T13" fmla="*/ 139 h 144"/>
                <a:gd name="T14" fmla="*/ 42 w 76"/>
                <a:gd name="T15" fmla="*/ 144 h 144"/>
                <a:gd name="T16" fmla="*/ 49 w 76"/>
                <a:gd name="T17" fmla="*/ 137 h 144"/>
                <a:gd name="T18" fmla="*/ 52 w 76"/>
                <a:gd name="T19" fmla="*/ 123 h 144"/>
                <a:gd name="T20" fmla="*/ 54 w 76"/>
                <a:gd name="T21" fmla="*/ 115 h 144"/>
                <a:gd name="T22" fmla="*/ 68 w 76"/>
                <a:gd name="T23" fmla="*/ 102 h 144"/>
                <a:gd name="T24" fmla="*/ 75 w 76"/>
                <a:gd name="T25" fmla="*/ 97 h 144"/>
                <a:gd name="T26" fmla="*/ 76 w 76"/>
                <a:gd name="T27" fmla="*/ 88 h 144"/>
                <a:gd name="T28" fmla="*/ 69 w 76"/>
                <a:gd name="T29" fmla="*/ 80 h 144"/>
                <a:gd name="T30" fmla="*/ 62 w 76"/>
                <a:gd name="T31" fmla="*/ 74 h 144"/>
                <a:gd name="T32" fmla="*/ 48 w 76"/>
                <a:gd name="T33" fmla="*/ 68 h 144"/>
                <a:gd name="T34" fmla="*/ 62 w 76"/>
                <a:gd name="T35" fmla="*/ 56 h 144"/>
                <a:gd name="T36" fmla="*/ 62 w 76"/>
                <a:gd name="T37" fmla="*/ 32 h 144"/>
                <a:gd name="T38" fmla="*/ 65 w 76"/>
                <a:gd name="T39" fmla="*/ 17 h 144"/>
                <a:gd name="T40" fmla="*/ 63 w 76"/>
                <a:gd name="T41" fmla="*/ 11 h 144"/>
                <a:gd name="T42" fmla="*/ 54 w 76"/>
                <a:gd name="T43" fmla="*/ 8 h 144"/>
                <a:gd name="T44" fmla="*/ 30 w 76"/>
                <a:gd name="T45" fmla="*/ 6 h 144"/>
                <a:gd name="T46" fmla="*/ 21 w 76"/>
                <a:gd name="T47" fmla="*/ 9 h 144"/>
                <a:gd name="T48" fmla="*/ 21 w 76"/>
                <a:gd name="T49" fmla="*/ 3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 h="144">
                  <a:moveTo>
                    <a:pt x="21" y="37"/>
                  </a:moveTo>
                  <a:cubicBezTo>
                    <a:pt x="25" y="43"/>
                    <a:pt x="20" y="53"/>
                    <a:pt x="15" y="56"/>
                  </a:cubicBezTo>
                  <a:cubicBezTo>
                    <a:pt x="11" y="58"/>
                    <a:pt x="8" y="67"/>
                    <a:pt x="4" y="67"/>
                  </a:cubicBezTo>
                  <a:cubicBezTo>
                    <a:pt x="0" y="67"/>
                    <a:pt x="4" y="83"/>
                    <a:pt x="11" y="86"/>
                  </a:cubicBezTo>
                  <a:cubicBezTo>
                    <a:pt x="19" y="89"/>
                    <a:pt x="19" y="94"/>
                    <a:pt x="19" y="97"/>
                  </a:cubicBezTo>
                  <a:cubicBezTo>
                    <a:pt x="19" y="100"/>
                    <a:pt x="29" y="103"/>
                    <a:pt x="32" y="108"/>
                  </a:cubicBezTo>
                  <a:cubicBezTo>
                    <a:pt x="35" y="112"/>
                    <a:pt x="40" y="132"/>
                    <a:pt x="40" y="139"/>
                  </a:cubicBezTo>
                  <a:cubicBezTo>
                    <a:pt x="40" y="141"/>
                    <a:pt x="41" y="142"/>
                    <a:pt x="42" y="144"/>
                  </a:cubicBezTo>
                  <a:cubicBezTo>
                    <a:pt x="45" y="142"/>
                    <a:pt x="48" y="140"/>
                    <a:pt x="49" y="137"/>
                  </a:cubicBezTo>
                  <a:cubicBezTo>
                    <a:pt x="52" y="133"/>
                    <a:pt x="53" y="125"/>
                    <a:pt x="52" y="123"/>
                  </a:cubicBezTo>
                  <a:cubicBezTo>
                    <a:pt x="51" y="121"/>
                    <a:pt x="52" y="117"/>
                    <a:pt x="54" y="115"/>
                  </a:cubicBezTo>
                  <a:cubicBezTo>
                    <a:pt x="56" y="113"/>
                    <a:pt x="66" y="103"/>
                    <a:pt x="68" y="102"/>
                  </a:cubicBezTo>
                  <a:cubicBezTo>
                    <a:pt x="69" y="102"/>
                    <a:pt x="75" y="103"/>
                    <a:pt x="75" y="97"/>
                  </a:cubicBezTo>
                  <a:cubicBezTo>
                    <a:pt x="75" y="95"/>
                    <a:pt x="75" y="91"/>
                    <a:pt x="76" y="88"/>
                  </a:cubicBezTo>
                  <a:cubicBezTo>
                    <a:pt x="71" y="85"/>
                    <a:pt x="69" y="82"/>
                    <a:pt x="69" y="80"/>
                  </a:cubicBezTo>
                  <a:cubicBezTo>
                    <a:pt x="69" y="77"/>
                    <a:pt x="64" y="71"/>
                    <a:pt x="62" y="74"/>
                  </a:cubicBezTo>
                  <a:cubicBezTo>
                    <a:pt x="59" y="77"/>
                    <a:pt x="49" y="75"/>
                    <a:pt x="48" y="68"/>
                  </a:cubicBezTo>
                  <a:cubicBezTo>
                    <a:pt x="46" y="62"/>
                    <a:pt x="54" y="62"/>
                    <a:pt x="62" y="56"/>
                  </a:cubicBezTo>
                  <a:cubicBezTo>
                    <a:pt x="69" y="50"/>
                    <a:pt x="70" y="39"/>
                    <a:pt x="62" y="32"/>
                  </a:cubicBezTo>
                  <a:cubicBezTo>
                    <a:pt x="54" y="26"/>
                    <a:pt x="60" y="23"/>
                    <a:pt x="65" y="17"/>
                  </a:cubicBezTo>
                  <a:cubicBezTo>
                    <a:pt x="71" y="11"/>
                    <a:pt x="66" y="8"/>
                    <a:pt x="63" y="11"/>
                  </a:cubicBezTo>
                  <a:cubicBezTo>
                    <a:pt x="60" y="13"/>
                    <a:pt x="55" y="14"/>
                    <a:pt x="54" y="8"/>
                  </a:cubicBezTo>
                  <a:cubicBezTo>
                    <a:pt x="54" y="2"/>
                    <a:pt x="37" y="0"/>
                    <a:pt x="30" y="6"/>
                  </a:cubicBezTo>
                  <a:cubicBezTo>
                    <a:pt x="28" y="9"/>
                    <a:pt x="24" y="9"/>
                    <a:pt x="21" y="9"/>
                  </a:cubicBezTo>
                  <a:cubicBezTo>
                    <a:pt x="19" y="20"/>
                    <a:pt x="18" y="33"/>
                    <a:pt x="21" y="37"/>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9" name="Freeform 1579">
              <a:extLst>
                <a:ext uri="{FF2B5EF4-FFF2-40B4-BE49-F238E27FC236}">
                  <a16:creationId xmlns:a16="http://schemas.microsoft.com/office/drawing/2014/main" id="{4AACFC15-C294-1346-86E6-5030CCE73D90}"/>
                </a:ext>
              </a:extLst>
            </p:cNvPr>
            <p:cNvSpPr>
              <a:spLocks/>
            </p:cNvSpPr>
            <p:nvPr/>
          </p:nvSpPr>
          <p:spPr bwMode="auto">
            <a:xfrm>
              <a:off x="4546761" y="2421018"/>
              <a:ext cx="469917" cy="442927"/>
            </a:xfrm>
            <a:custGeom>
              <a:avLst/>
              <a:gdLst>
                <a:gd name="T0" fmla="*/ 126 w 367"/>
                <a:gd name="T1" fmla="*/ 67 h 353"/>
                <a:gd name="T2" fmla="*/ 127 w 367"/>
                <a:gd name="T3" fmla="*/ 83 h 353"/>
                <a:gd name="T4" fmla="*/ 134 w 367"/>
                <a:gd name="T5" fmla="*/ 96 h 353"/>
                <a:gd name="T6" fmla="*/ 130 w 367"/>
                <a:gd name="T7" fmla="*/ 102 h 353"/>
                <a:gd name="T8" fmla="*/ 104 w 367"/>
                <a:gd name="T9" fmla="*/ 104 h 353"/>
                <a:gd name="T10" fmla="*/ 94 w 367"/>
                <a:gd name="T11" fmla="*/ 110 h 353"/>
                <a:gd name="T12" fmla="*/ 88 w 367"/>
                <a:gd name="T13" fmla="*/ 115 h 353"/>
                <a:gd name="T14" fmla="*/ 86 w 367"/>
                <a:gd name="T15" fmla="*/ 125 h 353"/>
                <a:gd name="T16" fmla="*/ 78 w 367"/>
                <a:gd name="T17" fmla="*/ 131 h 353"/>
                <a:gd name="T18" fmla="*/ 64 w 367"/>
                <a:gd name="T19" fmla="*/ 135 h 353"/>
                <a:gd name="T20" fmla="*/ 55 w 367"/>
                <a:gd name="T21" fmla="*/ 146 h 353"/>
                <a:gd name="T22" fmla="*/ 40 w 367"/>
                <a:gd name="T23" fmla="*/ 149 h 353"/>
                <a:gd name="T24" fmla="*/ 28 w 367"/>
                <a:gd name="T25" fmla="*/ 152 h 353"/>
                <a:gd name="T26" fmla="*/ 0 w 367"/>
                <a:gd name="T27" fmla="*/ 171 h 353"/>
                <a:gd name="T28" fmla="*/ 0 w 367"/>
                <a:gd name="T29" fmla="*/ 195 h 353"/>
                <a:gd name="T30" fmla="*/ 4 w 367"/>
                <a:gd name="T31" fmla="*/ 198 h 353"/>
                <a:gd name="T32" fmla="*/ 175 w 367"/>
                <a:gd name="T33" fmla="*/ 312 h 353"/>
                <a:gd name="T34" fmla="*/ 186 w 367"/>
                <a:gd name="T35" fmla="*/ 328 h 353"/>
                <a:gd name="T36" fmla="*/ 206 w 367"/>
                <a:gd name="T37" fmla="*/ 334 h 353"/>
                <a:gd name="T38" fmla="*/ 215 w 367"/>
                <a:gd name="T39" fmla="*/ 353 h 353"/>
                <a:gd name="T40" fmla="*/ 232 w 367"/>
                <a:gd name="T41" fmla="*/ 349 h 353"/>
                <a:gd name="T42" fmla="*/ 259 w 367"/>
                <a:gd name="T43" fmla="*/ 341 h 353"/>
                <a:gd name="T44" fmla="*/ 291 w 367"/>
                <a:gd name="T45" fmla="*/ 315 h 353"/>
                <a:gd name="T46" fmla="*/ 367 w 367"/>
                <a:gd name="T47" fmla="*/ 268 h 353"/>
                <a:gd name="T48" fmla="*/ 367 w 367"/>
                <a:gd name="T49" fmla="*/ 268 h 353"/>
                <a:gd name="T50" fmla="*/ 358 w 367"/>
                <a:gd name="T51" fmla="*/ 252 h 353"/>
                <a:gd name="T52" fmla="*/ 345 w 367"/>
                <a:gd name="T53" fmla="*/ 249 h 353"/>
                <a:gd name="T54" fmla="*/ 333 w 367"/>
                <a:gd name="T55" fmla="*/ 241 h 353"/>
                <a:gd name="T56" fmla="*/ 331 w 367"/>
                <a:gd name="T57" fmla="*/ 228 h 353"/>
                <a:gd name="T58" fmla="*/ 323 w 367"/>
                <a:gd name="T59" fmla="*/ 217 h 353"/>
                <a:gd name="T60" fmla="*/ 331 w 367"/>
                <a:gd name="T61" fmla="*/ 208 h 353"/>
                <a:gd name="T62" fmla="*/ 328 w 367"/>
                <a:gd name="T63" fmla="*/ 200 h 353"/>
                <a:gd name="T64" fmla="*/ 328 w 367"/>
                <a:gd name="T65" fmla="*/ 189 h 353"/>
                <a:gd name="T66" fmla="*/ 330 w 367"/>
                <a:gd name="T67" fmla="*/ 177 h 353"/>
                <a:gd name="T68" fmla="*/ 330 w 367"/>
                <a:gd name="T69" fmla="*/ 158 h 353"/>
                <a:gd name="T70" fmla="*/ 322 w 367"/>
                <a:gd name="T71" fmla="*/ 142 h 353"/>
                <a:gd name="T72" fmla="*/ 326 w 367"/>
                <a:gd name="T73" fmla="*/ 139 h 353"/>
                <a:gd name="T74" fmla="*/ 324 w 367"/>
                <a:gd name="T75" fmla="*/ 134 h 353"/>
                <a:gd name="T76" fmla="*/ 316 w 367"/>
                <a:gd name="T77" fmla="*/ 103 h 353"/>
                <a:gd name="T78" fmla="*/ 303 w 367"/>
                <a:gd name="T79" fmla="*/ 92 h 353"/>
                <a:gd name="T80" fmla="*/ 295 w 367"/>
                <a:gd name="T81" fmla="*/ 81 h 353"/>
                <a:gd name="T82" fmla="*/ 288 w 367"/>
                <a:gd name="T83" fmla="*/ 62 h 353"/>
                <a:gd name="T84" fmla="*/ 299 w 367"/>
                <a:gd name="T85" fmla="*/ 51 h 353"/>
                <a:gd name="T86" fmla="*/ 305 w 367"/>
                <a:gd name="T87" fmla="*/ 32 h 353"/>
                <a:gd name="T88" fmla="*/ 305 w 367"/>
                <a:gd name="T89" fmla="*/ 4 h 353"/>
                <a:gd name="T90" fmla="*/ 288 w 367"/>
                <a:gd name="T91" fmla="*/ 1 h 353"/>
                <a:gd name="T92" fmla="*/ 270 w 367"/>
                <a:gd name="T93" fmla="*/ 3 h 353"/>
                <a:gd name="T94" fmla="*/ 246 w 367"/>
                <a:gd name="T95" fmla="*/ 8 h 353"/>
                <a:gd name="T96" fmla="*/ 179 w 367"/>
                <a:gd name="T97" fmla="*/ 12 h 353"/>
                <a:gd name="T98" fmla="*/ 152 w 367"/>
                <a:gd name="T99" fmla="*/ 26 h 353"/>
                <a:gd name="T100" fmla="*/ 124 w 367"/>
                <a:gd name="T101" fmla="*/ 41 h 353"/>
                <a:gd name="T102" fmla="*/ 118 w 367"/>
                <a:gd name="T103" fmla="*/ 44 h 353"/>
                <a:gd name="T104" fmla="*/ 121 w 367"/>
                <a:gd name="T105" fmla="*/ 49 h 353"/>
                <a:gd name="T106" fmla="*/ 126 w 367"/>
                <a:gd name="T107" fmla="*/ 67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353">
                  <a:moveTo>
                    <a:pt x="126" y="67"/>
                  </a:moveTo>
                  <a:cubicBezTo>
                    <a:pt x="126" y="74"/>
                    <a:pt x="124" y="83"/>
                    <a:pt x="127" y="83"/>
                  </a:cubicBezTo>
                  <a:cubicBezTo>
                    <a:pt x="130" y="84"/>
                    <a:pt x="133" y="93"/>
                    <a:pt x="134" y="96"/>
                  </a:cubicBezTo>
                  <a:cubicBezTo>
                    <a:pt x="134" y="98"/>
                    <a:pt x="133" y="102"/>
                    <a:pt x="130" y="102"/>
                  </a:cubicBezTo>
                  <a:cubicBezTo>
                    <a:pt x="126" y="102"/>
                    <a:pt x="104" y="100"/>
                    <a:pt x="104" y="104"/>
                  </a:cubicBezTo>
                  <a:cubicBezTo>
                    <a:pt x="104" y="107"/>
                    <a:pt x="99" y="110"/>
                    <a:pt x="94" y="110"/>
                  </a:cubicBezTo>
                  <a:cubicBezTo>
                    <a:pt x="88" y="110"/>
                    <a:pt x="88" y="109"/>
                    <a:pt x="88" y="115"/>
                  </a:cubicBezTo>
                  <a:cubicBezTo>
                    <a:pt x="87" y="120"/>
                    <a:pt x="89" y="125"/>
                    <a:pt x="86" y="125"/>
                  </a:cubicBezTo>
                  <a:cubicBezTo>
                    <a:pt x="82" y="125"/>
                    <a:pt x="83" y="130"/>
                    <a:pt x="78" y="131"/>
                  </a:cubicBezTo>
                  <a:cubicBezTo>
                    <a:pt x="72" y="131"/>
                    <a:pt x="64" y="130"/>
                    <a:pt x="64" y="135"/>
                  </a:cubicBezTo>
                  <a:cubicBezTo>
                    <a:pt x="64" y="140"/>
                    <a:pt x="61" y="144"/>
                    <a:pt x="55" y="146"/>
                  </a:cubicBezTo>
                  <a:cubicBezTo>
                    <a:pt x="49" y="147"/>
                    <a:pt x="40" y="144"/>
                    <a:pt x="40" y="149"/>
                  </a:cubicBezTo>
                  <a:cubicBezTo>
                    <a:pt x="40" y="154"/>
                    <a:pt x="32" y="150"/>
                    <a:pt x="28" y="152"/>
                  </a:cubicBezTo>
                  <a:cubicBezTo>
                    <a:pt x="24" y="155"/>
                    <a:pt x="0" y="169"/>
                    <a:pt x="0" y="171"/>
                  </a:cubicBezTo>
                  <a:cubicBezTo>
                    <a:pt x="0" y="172"/>
                    <a:pt x="0" y="183"/>
                    <a:pt x="0" y="195"/>
                  </a:cubicBezTo>
                  <a:cubicBezTo>
                    <a:pt x="1" y="196"/>
                    <a:pt x="2" y="197"/>
                    <a:pt x="4" y="198"/>
                  </a:cubicBezTo>
                  <a:cubicBezTo>
                    <a:pt x="12" y="203"/>
                    <a:pt x="170" y="307"/>
                    <a:pt x="175" y="312"/>
                  </a:cubicBezTo>
                  <a:cubicBezTo>
                    <a:pt x="180" y="317"/>
                    <a:pt x="186" y="328"/>
                    <a:pt x="186" y="328"/>
                  </a:cubicBezTo>
                  <a:cubicBezTo>
                    <a:pt x="186" y="328"/>
                    <a:pt x="197" y="330"/>
                    <a:pt x="206" y="334"/>
                  </a:cubicBezTo>
                  <a:cubicBezTo>
                    <a:pt x="215" y="339"/>
                    <a:pt x="215" y="353"/>
                    <a:pt x="215" y="353"/>
                  </a:cubicBezTo>
                  <a:cubicBezTo>
                    <a:pt x="215" y="353"/>
                    <a:pt x="226" y="351"/>
                    <a:pt x="232" y="349"/>
                  </a:cubicBezTo>
                  <a:cubicBezTo>
                    <a:pt x="238" y="348"/>
                    <a:pt x="259" y="341"/>
                    <a:pt x="259" y="341"/>
                  </a:cubicBezTo>
                  <a:cubicBezTo>
                    <a:pt x="291" y="315"/>
                    <a:pt x="291" y="315"/>
                    <a:pt x="291" y="315"/>
                  </a:cubicBezTo>
                  <a:cubicBezTo>
                    <a:pt x="367" y="268"/>
                    <a:pt x="367" y="268"/>
                    <a:pt x="367" y="268"/>
                  </a:cubicBezTo>
                  <a:cubicBezTo>
                    <a:pt x="367" y="268"/>
                    <a:pt x="367" y="268"/>
                    <a:pt x="367" y="268"/>
                  </a:cubicBezTo>
                  <a:cubicBezTo>
                    <a:pt x="365" y="259"/>
                    <a:pt x="362" y="252"/>
                    <a:pt x="358" y="252"/>
                  </a:cubicBezTo>
                  <a:cubicBezTo>
                    <a:pt x="354" y="252"/>
                    <a:pt x="351" y="249"/>
                    <a:pt x="345" y="249"/>
                  </a:cubicBezTo>
                  <a:cubicBezTo>
                    <a:pt x="340" y="249"/>
                    <a:pt x="334" y="246"/>
                    <a:pt x="333" y="241"/>
                  </a:cubicBezTo>
                  <a:cubicBezTo>
                    <a:pt x="332" y="237"/>
                    <a:pt x="335" y="234"/>
                    <a:pt x="331" y="228"/>
                  </a:cubicBezTo>
                  <a:cubicBezTo>
                    <a:pt x="327" y="222"/>
                    <a:pt x="323" y="219"/>
                    <a:pt x="323" y="217"/>
                  </a:cubicBezTo>
                  <a:cubicBezTo>
                    <a:pt x="323" y="214"/>
                    <a:pt x="330" y="209"/>
                    <a:pt x="331" y="208"/>
                  </a:cubicBezTo>
                  <a:cubicBezTo>
                    <a:pt x="332" y="207"/>
                    <a:pt x="328" y="203"/>
                    <a:pt x="328" y="200"/>
                  </a:cubicBezTo>
                  <a:cubicBezTo>
                    <a:pt x="328" y="197"/>
                    <a:pt x="326" y="192"/>
                    <a:pt x="328" y="189"/>
                  </a:cubicBezTo>
                  <a:cubicBezTo>
                    <a:pt x="331" y="186"/>
                    <a:pt x="332" y="183"/>
                    <a:pt x="330" y="177"/>
                  </a:cubicBezTo>
                  <a:cubicBezTo>
                    <a:pt x="327" y="171"/>
                    <a:pt x="334" y="166"/>
                    <a:pt x="330" y="158"/>
                  </a:cubicBezTo>
                  <a:cubicBezTo>
                    <a:pt x="327" y="151"/>
                    <a:pt x="322" y="145"/>
                    <a:pt x="322" y="142"/>
                  </a:cubicBezTo>
                  <a:cubicBezTo>
                    <a:pt x="322" y="141"/>
                    <a:pt x="324" y="140"/>
                    <a:pt x="326" y="139"/>
                  </a:cubicBezTo>
                  <a:cubicBezTo>
                    <a:pt x="325" y="137"/>
                    <a:pt x="324" y="136"/>
                    <a:pt x="324" y="134"/>
                  </a:cubicBezTo>
                  <a:cubicBezTo>
                    <a:pt x="324" y="127"/>
                    <a:pt x="319" y="107"/>
                    <a:pt x="316" y="103"/>
                  </a:cubicBezTo>
                  <a:cubicBezTo>
                    <a:pt x="313" y="98"/>
                    <a:pt x="303" y="95"/>
                    <a:pt x="303" y="92"/>
                  </a:cubicBezTo>
                  <a:cubicBezTo>
                    <a:pt x="303" y="89"/>
                    <a:pt x="303" y="84"/>
                    <a:pt x="295" y="81"/>
                  </a:cubicBezTo>
                  <a:cubicBezTo>
                    <a:pt x="288" y="78"/>
                    <a:pt x="284" y="62"/>
                    <a:pt x="288" y="62"/>
                  </a:cubicBezTo>
                  <a:cubicBezTo>
                    <a:pt x="292" y="62"/>
                    <a:pt x="295" y="53"/>
                    <a:pt x="299" y="51"/>
                  </a:cubicBezTo>
                  <a:cubicBezTo>
                    <a:pt x="304" y="48"/>
                    <a:pt x="309" y="38"/>
                    <a:pt x="305" y="32"/>
                  </a:cubicBezTo>
                  <a:cubicBezTo>
                    <a:pt x="302" y="28"/>
                    <a:pt x="303" y="15"/>
                    <a:pt x="305" y="4"/>
                  </a:cubicBezTo>
                  <a:cubicBezTo>
                    <a:pt x="298" y="4"/>
                    <a:pt x="290" y="2"/>
                    <a:pt x="288" y="1"/>
                  </a:cubicBezTo>
                  <a:cubicBezTo>
                    <a:pt x="285" y="0"/>
                    <a:pt x="276" y="3"/>
                    <a:pt x="270" y="3"/>
                  </a:cubicBezTo>
                  <a:cubicBezTo>
                    <a:pt x="264" y="3"/>
                    <a:pt x="250" y="12"/>
                    <a:pt x="246" y="8"/>
                  </a:cubicBezTo>
                  <a:cubicBezTo>
                    <a:pt x="241" y="3"/>
                    <a:pt x="193" y="11"/>
                    <a:pt x="179" y="12"/>
                  </a:cubicBezTo>
                  <a:cubicBezTo>
                    <a:pt x="166" y="12"/>
                    <a:pt x="160" y="26"/>
                    <a:pt x="152" y="26"/>
                  </a:cubicBezTo>
                  <a:cubicBezTo>
                    <a:pt x="144" y="26"/>
                    <a:pt x="131" y="33"/>
                    <a:pt x="124" y="41"/>
                  </a:cubicBezTo>
                  <a:cubicBezTo>
                    <a:pt x="123" y="43"/>
                    <a:pt x="120" y="43"/>
                    <a:pt x="118" y="44"/>
                  </a:cubicBezTo>
                  <a:cubicBezTo>
                    <a:pt x="119" y="46"/>
                    <a:pt x="120" y="48"/>
                    <a:pt x="121" y="49"/>
                  </a:cubicBezTo>
                  <a:cubicBezTo>
                    <a:pt x="125" y="54"/>
                    <a:pt x="126" y="60"/>
                    <a:pt x="126" y="67"/>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30" name="Freeform 1580">
              <a:extLst>
                <a:ext uri="{FF2B5EF4-FFF2-40B4-BE49-F238E27FC236}">
                  <a16:creationId xmlns:a16="http://schemas.microsoft.com/office/drawing/2014/main" id="{7F50DA23-4DA9-E945-8A76-325242E548DC}"/>
                </a:ext>
              </a:extLst>
            </p:cNvPr>
            <p:cNvSpPr>
              <a:spLocks/>
            </p:cNvSpPr>
            <p:nvPr/>
          </p:nvSpPr>
          <p:spPr bwMode="auto">
            <a:xfrm>
              <a:off x="4959525" y="2525797"/>
              <a:ext cx="342912" cy="322273"/>
            </a:xfrm>
            <a:custGeom>
              <a:avLst/>
              <a:gdLst>
                <a:gd name="T0" fmla="*/ 30 w 268"/>
                <a:gd name="T1" fmla="*/ 14 h 257"/>
                <a:gd name="T2" fmla="*/ 16 w 268"/>
                <a:gd name="T3" fmla="*/ 27 h 257"/>
                <a:gd name="T4" fmla="*/ 14 w 268"/>
                <a:gd name="T5" fmla="*/ 35 h 257"/>
                <a:gd name="T6" fmla="*/ 11 w 268"/>
                <a:gd name="T7" fmla="*/ 49 h 257"/>
                <a:gd name="T8" fmla="*/ 0 w 268"/>
                <a:gd name="T9" fmla="*/ 59 h 257"/>
                <a:gd name="T10" fmla="*/ 8 w 268"/>
                <a:gd name="T11" fmla="*/ 75 h 257"/>
                <a:gd name="T12" fmla="*/ 8 w 268"/>
                <a:gd name="T13" fmla="*/ 94 h 257"/>
                <a:gd name="T14" fmla="*/ 6 w 268"/>
                <a:gd name="T15" fmla="*/ 106 h 257"/>
                <a:gd name="T16" fmla="*/ 6 w 268"/>
                <a:gd name="T17" fmla="*/ 117 h 257"/>
                <a:gd name="T18" fmla="*/ 9 w 268"/>
                <a:gd name="T19" fmla="*/ 125 h 257"/>
                <a:gd name="T20" fmla="*/ 1 w 268"/>
                <a:gd name="T21" fmla="*/ 134 h 257"/>
                <a:gd name="T22" fmla="*/ 9 w 268"/>
                <a:gd name="T23" fmla="*/ 145 h 257"/>
                <a:gd name="T24" fmla="*/ 11 w 268"/>
                <a:gd name="T25" fmla="*/ 158 h 257"/>
                <a:gd name="T26" fmla="*/ 23 w 268"/>
                <a:gd name="T27" fmla="*/ 166 h 257"/>
                <a:gd name="T28" fmla="*/ 36 w 268"/>
                <a:gd name="T29" fmla="*/ 169 h 257"/>
                <a:gd name="T30" fmla="*/ 45 w 268"/>
                <a:gd name="T31" fmla="*/ 185 h 257"/>
                <a:gd name="T32" fmla="*/ 71 w 268"/>
                <a:gd name="T33" fmla="*/ 190 h 257"/>
                <a:gd name="T34" fmla="*/ 82 w 268"/>
                <a:gd name="T35" fmla="*/ 201 h 257"/>
                <a:gd name="T36" fmla="*/ 112 w 268"/>
                <a:gd name="T37" fmla="*/ 185 h 257"/>
                <a:gd name="T38" fmla="*/ 247 w 268"/>
                <a:gd name="T39" fmla="*/ 257 h 257"/>
                <a:gd name="T40" fmla="*/ 247 w 268"/>
                <a:gd name="T41" fmla="*/ 248 h 257"/>
                <a:gd name="T42" fmla="*/ 263 w 268"/>
                <a:gd name="T43" fmla="*/ 248 h 257"/>
                <a:gd name="T44" fmla="*/ 263 w 268"/>
                <a:gd name="T45" fmla="*/ 75 h 257"/>
                <a:gd name="T46" fmla="*/ 263 w 268"/>
                <a:gd name="T47" fmla="*/ 49 h 257"/>
                <a:gd name="T48" fmla="*/ 265 w 268"/>
                <a:gd name="T49" fmla="*/ 27 h 257"/>
                <a:gd name="T50" fmla="*/ 267 w 268"/>
                <a:gd name="T51" fmla="*/ 22 h 257"/>
                <a:gd name="T52" fmla="*/ 266 w 268"/>
                <a:gd name="T53" fmla="*/ 22 h 257"/>
                <a:gd name="T54" fmla="*/ 243 w 268"/>
                <a:gd name="T55" fmla="*/ 15 h 257"/>
                <a:gd name="T56" fmla="*/ 216 w 268"/>
                <a:gd name="T57" fmla="*/ 2 h 257"/>
                <a:gd name="T58" fmla="*/ 176 w 268"/>
                <a:gd name="T59" fmla="*/ 22 h 257"/>
                <a:gd name="T60" fmla="*/ 179 w 268"/>
                <a:gd name="T61" fmla="*/ 45 h 257"/>
                <a:gd name="T62" fmla="*/ 152 w 268"/>
                <a:gd name="T63" fmla="*/ 45 h 257"/>
                <a:gd name="T64" fmla="*/ 119 w 268"/>
                <a:gd name="T65" fmla="*/ 33 h 257"/>
                <a:gd name="T66" fmla="*/ 101 w 268"/>
                <a:gd name="T67" fmla="*/ 21 h 257"/>
                <a:gd name="T68" fmla="*/ 90 w 268"/>
                <a:gd name="T69" fmla="*/ 11 h 257"/>
                <a:gd name="T70" fmla="*/ 58 w 268"/>
                <a:gd name="T71" fmla="*/ 4 h 257"/>
                <a:gd name="T72" fmla="*/ 38 w 268"/>
                <a:gd name="T73" fmla="*/ 0 h 257"/>
                <a:gd name="T74" fmla="*/ 37 w 268"/>
                <a:gd name="T75" fmla="*/ 9 h 257"/>
                <a:gd name="T76" fmla="*/ 30 w 268"/>
                <a:gd name="T77" fmla="*/ 14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8" h="257">
                  <a:moveTo>
                    <a:pt x="30" y="14"/>
                  </a:moveTo>
                  <a:cubicBezTo>
                    <a:pt x="28" y="15"/>
                    <a:pt x="18" y="25"/>
                    <a:pt x="16" y="27"/>
                  </a:cubicBezTo>
                  <a:cubicBezTo>
                    <a:pt x="14" y="29"/>
                    <a:pt x="13" y="33"/>
                    <a:pt x="14" y="35"/>
                  </a:cubicBezTo>
                  <a:cubicBezTo>
                    <a:pt x="15" y="37"/>
                    <a:pt x="14" y="45"/>
                    <a:pt x="11" y="49"/>
                  </a:cubicBezTo>
                  <a:cubicBezTo>
                    <a:pt x="9" y="54"/>
                    <a:pt x="1" y="57"/>
                    <a:pt x="0" y="59"/>
                  </a:cubicBezTo>
                  <a:cubicBezTo>
                    <a:pt x="0" y="62"/>
                    <a:pt x="5" y="68"/>
                    <a:pt x="8" y="75"/>
                  </a:cubicBezTo>
                  <a:cubicBezTo>
                    <a:pt x="12" y="83"/>
                    <a:pt x="5" y="88"/>
                    <a:pt x="8" y="94"/>
                  </a:cubicBezTo>
                  <a:cubicBezTo>
                    <a:pt x="10" y="100"/>
                    <a:pt x="9" y="103"/>
                    <a:pt x="6" y="106"/>
                  </a:cubicBezTo>
                  <a:cubicBezTo>
                    <a:pt x="4" y="109"/>
                    <a:pt x="6" y="114"/>
                    <a:pt x="6" y="117"/>
                  </a:cubicBezTo>
                  <a:cubicBezTo>
                    <a:pt x="6" y="120"/>
                    <a:pt x="10" y="124"/>
                    <a:pt x="9" y="125"/>
                  </a:cubicBezTo>
                  <a:cubicBezTo>
                    <a:pt x="8" y="126"/>
                    <a:pt x="1" y="131"/>
                    <a:pt x="1" y="134"/>
                  </a:cubicBezTo>
                  <a:cubicBezTo>
                    <a:pt x="1" y="136"/>
                    <a:pt x="5" y="139"/>
                    <a:pt x="9" y="145"/>
                  </a:cubicBezTo>
                  <a:cubicBezTo>
                    <a:pt x="13" y="151"/>
                    <a:pt x="10" y="154"/>
                    <a:pt x="11" y="158"/>
                  </a:cubicBezTo>
                  <a:cubicBezTo>
                    <a:pt x="12" y="163"/>
                    <a:pt x="18" y="166"/>
                    <a:pt x="23" y="166"/>
                  </a:cubicBezTo>
                  <a:cubicBezTo>
                    <a:pt x="29" y="166"/>
                    <a:pt x="32" y="169"/>
                    <a:pt x="36" y="169"/>
                  </a:cubicBezTo>
                  <a:cubicBezTo>
                    <a:pt x="40" y="169"/>
                    <a:pt x="43" y="176"/>
                    <a:pt x="45" y="185"/>
                  </a:cubicBezTo>
                  <a:cubicBezTo>
                    <a:pt x="47" y="185"/>
                    <a:pt x="64" y="185"/>
                    <a:pt x="71" y="190"/>
                  </a:cubicBezTo>
                  <a:cubicBezTo>
                    <a:pt x="79" y="194"/>
                    <a:pt x="82" y="201"/>
                    <a:pt x="82" y="201"/>
                  </a:cubicBezTo>
                  <a:cubicBezTo>
                    <a:pt x="112" y="185"/>
                    <a:pt x="112" y="185"/>
                    <a:pt x="112" y="185"/>
                  </a:cubicBezTo>
                  <a:cubicBezTo>
                    <a:pt x="247" y="257"/>
                    <a:pt x="247" y="257"/>
                    <a:pt x="247" y="257"/>
                  </a:cubicBezTo>
                  <a:cubicBezTo>
                    <a:pt x="247" y="248"/>
                    <a:pt x="247" y="248"/>
                    <a:pt x="247" y="248"/>
                  </a:cubicBezTo>
                  <a:cubicBezTo>
                    <a:pt x="263" y="248"/>
                    <a:pt x="263" y="248"/>
                    <a:pt x="263" y="248"/>
                  </a:cubicBezTo>
                  <a:cubicBezTo>
                    <a:pt x="263" y="248"/>
                    <a:pt x="263" y="87"/>
                    <a:pt x="263" y="75"/>
                  </a:cubicBezTo>
                  <a:cubicBezTo>
                    <a:pt x="263" y="63"/>
                    <a:pt x="258" y="55"/>
                    <a:pt x="263" y="49"/>
                  </a:cubicBezTo>
                  <a:cubicBezTo>
                    <a:pt x="268" y="42"/>
                    <a:pt x="261" y="39"/>
                    <a:pt x="265" y="27"/>
                  </a:cubicBezTo>
                  <a:cubicBezTo>
                    <a:pt x="266" y="25"/>
                    <a:pt x="266" y="24"/>
                    <a:pt x="267" y="22"/>
                  </a:cubicBezTo>
                  <a:cubicBezTo>
                    <a:pt x="267" y="22"/>
                    <a:pt x="266" y="22"/>
                    <a:pt x="266" y="22"/>
                  </a:cubicBezTo>
                  <a:cubicBezTo>
                    <a:pt x="265" y="18"/>
                    <a:pt x="258" y="18"/>
                    <a:pt x="243" y="15"/>
                  </a:cubicBezTo>
                  <a:cubicBezTo>
                    <a:pt x="227" y="13"/>
                    <a:pt x="233" y="3"/>
                    <a:pt x="216" y="2"/>
                  </a:cubicBezTo>
                  <a:cubicBezTo>
                    <a:pt x="198" y="1"/>
                    <a:pt x="177" y="14"/>
                    <a:pt x="176" y="22"/>
                  </a:cubicBezTo>
                  <a:cubicBezTo>
                    <a:pt x="176" y="29"/>
                    <a:pt x="184" y="37"/>
                    <a:pt x="179" y="45"/>
                  </a:cubicBezTo>
                  <a:cubicBezTo>
                    <a:pt x="173" y="52"/>
                    <a:pt x="160" y="53"/>
                    <a:pt x="152" y="45"/>
                  </a:cubicBezTo>
                  <a:cubicBezTo>
                    <a:pt x="143" y="37"/>
                    <a:pt x="130" y="33"/>
                    <a:pt x="119" y="33"/>
                  </a:cubicBezTo>
                  <a:cubicBezTo>
                    <a:pt x="108" y="33"/>
                    <a:pt x="101" y="26"/>
                    <a:pt x="101" y="21"/>
                  </a:cubicBezTo>
                  <a:cubicBezTo>
                    <a:pt x="102" y="15"/>
                    <a:pt x="99" y="12"/>
                    <a:pt x="90" y="11"/>
                  </a:cubicBezTo>
                  <a:cubicBezTo>
                    <a:pt x="81" y="9"/>
                    <a:pt x="74" y="1"/>
                    <a:pt x="58" y="4"/>
                  </a:cubicBezTo>
                  <a:cubicBezTo>
                    <a:pt x="50" y="5"/>
                    <a:pt x="42" y="3"/>
                    <a:pt x="38" y="0"/>
                  </a:cubicBezTo>
                  <a:cubicBezTo>
                    <a:pt x="37" y="3"/>
                    <a:pt x="37" y="7"/>
                    <a:pt x="37" y="9"/>
                  </a:cubicBezTo>
                  <a:cubicBezTo>
                    <a:pt x="37" y="15"/>
                    <a:pt x="31" y="14"/>
                    <a:pt x="30" y="14"/>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31" name="Freeform 1581">
              <a:extLst>
                <a:ext uri="{FF2B5EF4-FFF2-40B4-BE49-F238E27FC236}">
                  <a16:creationId xmlns:a16="http://schemas.microsoft.com/office/drawing/2014/main" id="{E344A057-B101-6646-90E1-C73B6D212E95}"/>
                </a:ext>
              </a:extLst>
            </p:cNvPr>
            <p:cNvSpPr>
              <a:spLocks/>
            </p:cNvSpPr>
            <p:nvPr/>
          </p:nvSpPr>
          <p:spPr bwMode="auto">
            <a:xfrm>
              <a:off x="4365779" y="2975074"/>
              <a:ext cx="65090" cy="22226"/>
            </a:xfrm>
            <a:custGeom>
              <a:avLst/>
              <a:gdLst>
                <a:gd name="T0" fmla="*/ 25 w 51"/>
                <a:gd name="T1" fmla="*/ 11 h 18"/>
                <a:gd name="T2" fmla="*/ 40 w 51"/>
                <a:gd name="T3" fmla="*/ 15 h 18"/>
                <a:gd name="T4" fmla="*/ 51 w 51"/>
                <a:gd name="T5" fmla="*/ 12 h 18"/>
                <a:gd name="T6" fmla="*/ 41 w 51"/>
                <a:gd name="T7" fmla="*/ 11 h 18"/>
                <a:gd name="T8" fmla="*/ 25 w 51"/>
                <a:gd name="T9" fmla="*/ 3 h 18"/>
                <a:gd name="T10" fmla="*/ 2 w 51"/>
                <a:gd name="T11" fmla="*/ 7 h 18"/>
                <a:gd name="T12" fmla="*/ 0 w 51"/>
                <a:gd name="T13" fmla="*/ 18 h 18"/>
                <a:gd name="T14" fmla="*/ 5 w 51"/>
                <a:gd name="T15" fmla="*/ 17 h 18"/>
                <a:gd name="T16" fmla="*/ 25 w 51"/>
                <a:gd name="T17" fmla="*/ 1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8">
                  <a:moveTo>
                    <a:pt x="25" y="11"/>
                  </a:moveTo>
                  <a:cubicBezTo>
                    <a:pt x="29" y="8"/>
                    <a:pt x="35" y="14"/>
                    <a:pt x="40" y="15"/>
                  </a:cubicBezTo>
                  <a:cubicBezTo>
                    <a:pt x="45" y="16"/>
                    <a:pt x="51" y="12"/>
                    <a:pt x="51" y="12"/>
                  </a:cubicBezTo>
                  <a:cubicBezTo>
                    <a:pt x="51" y="12"/>
                    <a:pt x="50" y="11"/>
                    <a:pt x="41" y="11"/>
                  </a:cubicBezTo>
                  <a:cubicBezTo>
                    <a:pt x="33" y="10"/>
                    <a:pt x="32" y="0"/>
                    <a:pt x="25" y="3"/>
                  </a:cubicBezTo>
                  <a:cubicBezTo>
                    <a:pt x="17" y="7"/>
                    <a:pt x="12" y="8"/>
                    <a:pt x="2" y="7"/>
                  </a:cubicBezTo>
                  <a:cubicBezTo>
                    <a:pt x="2" y="10"/>
                    <a:pt x="1" y="14"/>
                    <a:pt x="0" y="18"/>
                  </a:cubicBezTo>
                  <a:cubicBezTo>
                    <a:pt x="2" y="17"/>
                    <a:pt x="4" y="17"/>
                    <a:pt x="5" y="17"/>
                  </a:cubicBezTo>
                  <a:cubicBezTo>
                    <a:pt x="10" y="16"/>
                    <a:pt x="22" y="14"/>
                    <a:pt x="25" y="11"/>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32" name="Freeform 1582">
              <a:extLst>
                <a:ext uri="{FF2B5EF4-FFF2-40B4-BE49-F238E27FC236}">
                  <a16:creationId xmlns:a16="http://schemas.microsoft.com/office/drawing/2014/main" id="{417BEB2C-0F3B-D846-840E-1C1C068F9337}"/>
                </a:ext>
              </a:extLst>
            </p:cNvPr>
            <p:cNvSpPr>
              <a:spLocks/>
            </p:cNvSpPr>
            <p:nvPr/>
          </p:nvSpPr>
          <p:spPr bwMode="auto">
            <a:xfrm>
              <a:off x="4351491" y="2914747"/>
              <a:ext cx="133355" cy="103191"/>
            </a:xfrm>
            <a:custGeom>
              <a:avLst/>
              <a:gdLst>
                <a:gd name="T0" fmla="*/ 24 w 104"/>
                <a:gd name="T1" fmla="*/ 79 h 82"/>
                <a:gd name="T2" fmla="*/ 34 w 104"/>
                <a:gd name="T3" fmla="*/ 75 h 82"/>
                <a:gd name="T4" fmla="*/ 59 w 104"/>
                <a:gd name="T5" fmla="*/ 73 h 82"/>
                <a:gd name="T6" fmla="*/ 64 w 104"/>
                <a:gd name="T7" fmla="*/ 74 h 82"/>
                <a:gd name="T8" fmla="*/ 64 w 104"/>
                <a:gd name="T9" fmla="*/ 72 h 82"/>
                <a:gd name="T10" fmla="*/ 76 w 104"/>
                <a:gd name="T11" fmla="*/ 77 h 82"/>
                <a:gd name="T12" fmla="*/ 102 w 104"/>
                <a:gd name="T13" fmla="*/ 79 h 82"/>
                <a:gd name="T14" fmla="*/ 104 w 104"/>
                <a:gd name="T15" fmla="*/ 78 h 82"/>
                <a:gd name="T16" fmla="*/ 104 w 104"/>
                <a:gd name="T17" fmla="*/ 67 h 82"/>
                <a:gd name="T18" fmla="*/ 95 w 104"/>
                <a:gd name="T19" fmla="*/ 55 h 82"/>
                <a:gd name="T20" fmla="*/ 92 w 104"/>
                <a:gd name="T21" fmla="*/ 45 h 82"/>
                <a:gd name="T22" fmla="*/ 89 w 104"/>
                <a:gd name="T23" fmla="*/ 40 h 82"/>
                <a:gd name="T24" fmla="*/ 79 w 104"/>
                <a:gd name="T25" fmla="*/ 27 h 82"/>
                <a:gd name="T26" fmla="*/ 66 w 104"/>
                <a:gd name="T27" fmla="*/ 11 h 82"/>
                <a:gd name="T28" fmla="*/ 60 w 104"/>
                <a:gd name="T29" fmla="*/ 11 h 82"/>
                <a:gd name="T30" fmla="*/ 50 w 104"/>
                <a:gd name="T31" fmla="*/ 3 h 82"/>
                <a:gd name="T32" fmla="*/ 37 w 104"/>
                <a:gd name="T33" fmla="*/ 4 h 82"/>
                <a:gd name="T34" fmla="*/ 21 w 104"/>
                <a:gd name="T35" fmla="*/ 4 h 82"/>
                <a:gd name="T36" fmla="*/ 11 w 104"/>
                <a:gd name="T37" fmla="*/ 12 h 82"/>
                <a:gd name="T38" fmla="*/ 10 w 104"/>
                <a:gd name="T39" fmla="*/ 13 h 82"/>
                <a:gd name="T40" fmla="*/ 6 w 104"/>
                <a:gd name="T41" fmla="*/ 27 h 82"/>
                <a:gd name="T42" fmla="*/ 12 w 104"/>
                <a:gd name="T43" fmla="*/ 52 h 82"/>
                <a:gd name="T44" fmla="*/ 13 w 104"/>
                <a:gd name="T45" fmla="*/ 55 h 82"/>
                <a:gd name="T46" fmla="*/ 36 w 104"/>
                <a:gd name="T47" fmla="*/ 51 h 82"/>
                <a:gd name="T48" fmla="*/ 52 w 104"/>
                <a:gd name="T49" fmla="*/ 59 h 82"/>
                <a:gd name="T50" fmla="*/ 62 w 104"/>
                <a:gd name="T51" fmla="*/ 60 h 82"/>
                <a:gd name="T52" fmla="*/ 51 w 104"/>
                <a:gd name="T53" fmla="*/ 63 h 82"/>
                <a:gd name="T54" fmla="*/ 36 w 104"/>
                <a:gd name="T55" fmla="*/ 59 h 82"/>
                <a:gd name="T56" fmla="*/ 16 w 104"/>
                <a:gd name="T57" fmla="*/ 65 h 82"/>
                <a:gd name="T58" fmla="*/ 11 w 104"/>
                <a:gd name="T59" fmla="*/ 66 h 82"/>
                <a:gd name="T60" fmla="*/ 13 w 104"/>
                <a:gd name="T61" fmla="*/ 74 h 82"/>
                <a:gd name="T62" fmla="*/ 15 w 104"/>
                <a:gd name="T63" fmla="*/ 76 h 82"/>
                <a:gd name="T64" fmla="*/ 24 w 104"/>
                <a:gd name="T65" fmla="*/ 79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4" h="82">
                  <a:moveTo>
                    <a:pt x="24" y="79"/>
                  </a:moveTo>
                  <a:cubicBezTo>
                    <a:pt x="27" y="79"/>
                    <a:pt x="34" y="75"/>
                    <a:pt x="34" y="75"/>
                  </a:cubicBezTo>
                  <a:cubicBezTo>
                    <a:pt x="34" y="75"/>
                    <a:pt x="56" y="73"/>
                    <a:pt x="59" y="73"/>
                  </a:cubicBezTo>
                  <a:cubicBezTo>
                    <a:pt x="61" y="72"/>
                    <a:pt x="62" y="73"/>
                    <a:pt x="64" y="74"/>
                  </a:cubicBezTo>
                  <a:cubicBezTo>
                    <a:pt x="64" y="73"/>
                    <a:pt x="64" y="72"/>
                    <a:pt x="64" y="72"/>
                  </a:cubicBezTo>
                  <a:cubicBezTo>
                    <a:pt x="64" y="72"/>
                    <a:pt x="76" y="75"/>
                    <a:pt x="76" y="77"/>
                  </a:cubicBezTo>
                  <a:cubicBezTo>
                    <a:pt x="77" y="80"/>
                    <a:pt x="93" y="82"/>
                    <a:pt x="102" y="79"/>
                  </a:cubicBezTo>
                  <a:cubicBezTo>
                    <a:pt x="103" y="79"/>
                    <a:pt x="104" y="78"/>
                    <a:pt x="104" y="78"/>
                  </a:cubicBezTo>
                  <a:cubicBezTo>
                    <a:pt x="104" y="75"/>
                    <a:pt x="104" y="69"/>
                    <a:pt x="104" y="67"/>
                  </a:cubicBezTo>
                  <a:cubicBezTo>
                    <a:pt x="104" y="64"/>
                    <a:pt x="98" y="59"/>
                    <a:pt x="95" y="55"/>
                  </a:cubicBezTo>
                  <a:cubicBezTo>
                    <a:pt x="92" y="52"/>
                    <a:pt x="92" y="45"/>
                    <a:pt x="92" y="45"/>
                  </a:cubicBezTo>
                  <a:cubicBezTo>
                    <a:pt x="89" y="40"/>
                    <a:pt x="89" y="40"/>
                    <a:pt x="89" y="40"/>
                  </a:cubicBezTo>
                  <a:cubicBezTo>
                    <a:pt x="89" y="40"/>
                    <a:pt x="86" y="30"/>
                    <a:pt x="79" y="27"/>
                  </a:cubicBezTo>
                  <a:cubicBezTo>
                    <a:pt x="71" y="25"/>
                    <a:pt x="66" y="11"/>
                    <a:pt x="66" y="11"/>
                  </a:cubicBezTo>
                  <a:cubicBezTo>
                    <a:pt x="60" y="11"/>
                    <a:pt x="60" y="11"/>
                    <a:pt x="60" y="11"/>
                  </a:cubicBezTo>
                  <a:cubicBezTo>
                    <a:pt x="60" y="11"/>
                    <a:pt x="55" y="5"/>
                    <a:pt x="50" y="3"/>
                  </a:cubicBezTo>
                  <a:cubicBezTo>
                    <a:pt x="45" y="0"/>
                    <a:pt x="37" y="4"/>
                    <a:pt x="37" y="4"/>
                  </a:cubicBezTo>
                  <a:cubicBezTo>
                    <a:pt x="37" y="4"/>
                    <a:pt x="27" y="5"/>
                    <a:pt x="21" y="4"/>
                  </a:cubicBezTo>
                  <a:cubicBezTo>
                    <a:pt x="14" y="3"/>
                    <a:pt x="16" y="11"/>
                    <a:pt x="11" y="12"/>
                  </a:cubicBezTo>
                  <a:cubicBezTo>
                    <a:pt x="10" y="12"/>
                    <a:pt x="10" y="13"/>
                    <a:pt x="10" y="13"/>
                  </a:cubicBezTo>
                  <a:cubicBezTo>
                    <a:pt x="9" y="18"/>
                    <a:pt x="8" y="23"/>
                    <a:pt x="6" y="27"/>
                  </a:cubicBezTo>
                  <a:cubicBezTo>
                    <a:pt x="0" y="35"/>
                    <a:pt x="8" y="48"/>
                    <a:pt x="12" y="52"/>
                  </a:cubicBezTo>
                  <a:cubicBezTo>
                    <a:pt x="13" y="53"/>
                    <a:pt x="13" y="54"/>
                    <a:pt x="13" y="55"/>
                  </a:cubicBezTo>
                  <a:cubicBezTo>
                    <a:pt x="23" y="56"/>
                    <a:pt x="28" y="55"/>
                    <a:pt x="36" y="51"/>
                  </a:cubicBezTo>
                  <a:cubicBezTo>
                    <a:pt x="43" y="48"/>
                    <a:pt x="44" y="58"/>
                    <a:pt x="52" y="59"/>
                  </a:cubicBezTo>
                  <a:cubicBezTo>
                    <a:pt x="61" y="59"/>
                    <a:pt x="62" y="60"/>
                    <a:pt x="62" y="60"/>
                  </a:cubicBezTo>
                  <a:cubicBezTo>
                    <a:pt x="62" y="60"/>
                    <a:pt x="56" y="64"/>
                    <a:pt x="51" y="63"/>
                  </a:cubicBezTo>
                  <a:cubicBezTo>
                    <a:pt x="46" y="62"/>
                    <a:pt x="40" y="56"/>
                    <a:pt x="36" y="59"/>
                  </a:cubicBezTo>
                  <a:cubicBezTo>
                    <a:pt x="33" y="62"/>
                    <a:pt x="21" y="64"/>
                    <a:pt x="16" y="65"/>
                  </a:cubicBezTo>
                  <a:cubicBezTo>
                    <a:pt x="15" y="65"/>
                    <a:pt x="13" y="65"/>
                    <a:pt x="11" y="66"/>
                  </a:cubicBezTo>
                  <a:cubicBezTo>
                    <a:pt x="11" y="69"/>
                    <a:pt x="11" y="72"/>
                    <a:pt x="13" y="74"/>
                  </a:cubicBezTo>
                  <a:cubicBezTo>
                    <a:pt x="14" y="75"/>
                    <a:pt x="14" y="75"/>
                    <a:pt x="15" y="76"/>
                  </a:cubicBezTo>
                  <a:cubicBezTo>
                    <a:pt x="24" y="74"/>
                    <a:pt x="21" y="78"/>
                    <a:pt x="24" y="79"/>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33" name="Freeform 1583">
              <a:extLst>
                <a:ext uri="{FF2B5EF4-FFF2-40B4-BE49-F238E27FC236}">
                  <a16:creationId xmlns:a16="http://schemas.microsoft.com/office/drawing/2014/main" id="{130A48C0-2383-6346-A9A8-7C703229B2EE}"/>
                </a:ext>
              </a:extLst>
            </p:cNvPr>
            <p:cNvSpPr>
              <a:spLocks/>
            </p:cNvSpPr>
            <p:nvPr/>
          </p:nvSpPr>
          <p:spPr bwMode="auto">
            <a:xfrm>
              <a:off x="4370542" y="3005238"/>
              <a:ext cx="63502" cy="38101"/>
            </a:xfrm>
            <a:custGeom>
              <a:avLst/>
              <a:gdLst>
                <a:gd name="T0" fmla="*/ 25 w 49"/>
                <a:gd name="T1" fmla="*/ 28 h 30"/>
                <a:gd name="T2" fmla="*/ 40 w 49"/>
                <a:gd name="T3" fmla="*/ 19 h 30"/>
                <a:gd name="T4" fmla="*/ 46 w 49"/>
                <a:gd name="T5" fmla="*/ 17 h 30"/>
                <a:gd name="T6" fmla="*/ 45 w 49"/>
                <a:gd name="T7" fmla="*/ 8 h 30"/>
                <a:gd name="T8" fmla="*/ 49 w 49"/>
                <a:gd name="T9" fmla="*/ 2 h 30"/>
                <a:gd name="T10" fmla="*/ 44 w 49"/>
                <a:gd name="T11" fmla="*/ 1 h 30"/>
                <a:gd name="T12" fmla="*/ 19 w 49"/>
                <a:gd name="T13" fmla="*/ 3 h 30"/>
                <a:gd name="T14" fmla="*/ 9 w 49"/>
                <a:gd name="T15" fmla="*/ 7 h 30"/>
                <a:gd name="T16" fmla="*/ 0 w 49"/>
                <a:gd name="T17" fmla="*/ 4 h 30"/>
                <a:gd name="T18" fmla="*/ 14 w 49"/>
                <a:gd name="T19" fmla="*/ 15 h 30"/>
                <a:gd name="T20" fmla="*/ 22 w 49"/>
                <a:gd name="T21" fmla="*/ 28 h 30"/>
                <a:gd name="T22" fmla="*/ 24 w 49"/>
                <a:gd name="T23" fmla="*/ 30 h 30"/>
                <a:gd name="T24" fmla="*/ 25 w 49"/>
                <a:gd name="T25"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30">
                  <a:moveTo>
                    <a:pt x="25" y="28"/>
                  </a:moveTo>
                  <a:cubicBezTo>
                    <a:pt x="29" y="25"/>
                    <a:pt x="37" y="18"/>
                    <a:pt x="40" y="19"/>
                  </a:cubicBezTo>
                  <a:cubicBezTo>
                    <a:pt x="43" y="20"/>
                    <a:pt x="46" y="18"/>
                    <a:pt x="46" y="17"/>
                  </a:cubicBezTo>
                  <a:cubicBezTo>
                    <a:pt x="46" y="15"/>
                    <a:pt x="41" y="10"/>
                    <a:pt x="45" y="8"/>
                  </a:cubicBezTo>
                  <a:cubicBezTo>
                    <a:pt x="48" y="7"/>
                    <a:pt x="49" y="4"/>
                    <a:pt x="49" y="2"/>
                  </a:cubicBezTo>
                  <a:cubicBezTo>
                    <a:pt x="47" y="1"/>
                    <a:pt x="46" y="0"/>
                    <a:pt x="44" y="1"/>
                  </a:cubicBezTo>
                  <a:cubicBezTo>
                    <a:pt x="41" y="1"/>
                    <a:pt x="19" y="3"/>
                    <a:pt x="19" y="3"/>
                  </a:cubicBezTo>
                  <a:cubicBezTo>
                    <a:pt x="19" y="3"/>
                    <a:pt x="12" y="7"/>
                    <a:pt x="9" y="7"/>
                  </a:cubicBezTo>
                  <a:cubicBezTo>
                    <a:pt x="6" y="6"/>
                    <a:pt x="9" y="2"/>
                    <a:pt x="0" y="4"/>
                  </a:cubicBezTo>
                  <a:cubicBezTo>
                    <a:pt x="4" y="10"/>
                    <a:pt x="5" y="12"/>
                    <a:pt x="14" y="15"/>
                  </a:cubicBezTo>
                  <a:cubicBezTo>
                    <a:pt x="24" y="18"/>
                    <a:pt x="13" y="23"/>
                    <a:pt x="22" y="28"/>
                  </a:cubicBezTo>
                  <a:cubicBezTo>
                    <a:pt x="22" y="29"/>
                    <a:pt x="23" y="29"/>
                    <a:pt x="24" y="30"/>
                  </a:cubicBezTo>
                  <a:cubicBezTo>
                    <a:pt x="24" y="29"/>
                    <a:pt x="25" y="28"/>
                    <a:pt x="25" y="28"/>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34" name="Freeform 1584">
              <a:extLst>
                <a:ext uri="{FF2B5EF4-FFF2-40B4-BE49-F238E27FC236}">
                  <a16:creationId xmlns:a16="http://schemas.microsoft.com/office/drawing/2014/main" id="{FAFF8AE6-F5AA-564C-ABB5-5377849E3B84}"/>
                </a:ext>
              </a:extLst>
            </p:cNvPr>
            <p:cNvSpPr>
              <a:spLocks/>
            </p:cNvSpPr>
            <p:nvPr/>
          </p:nvSpPr>
          <p:spPr bwMode="auto">
            <a:xfrm>
              <a:off x="5070654" y="3038576"/>
              <a:ext cx="277822" cy="192094"/>
            </a:xfrm>
            <a:custGeom>
              <a:avLst/>
              <a:gdLst>
                <a:gd name="T0" fmla="*/ 200 w 216"/>
                <a:gd name="T1" fmla="*/ 87 h 153"/>
                <a:gd name="T2" fmla="*/ 193 w 216"/>
                <a:gd name="T3" fmla="*/ 75 h 153"/>
                <a:gd name="T4" fmla="*/ 183 w 216"/>
                <a:gd name="T5" fmla="*/ 65 h 153"/>
                <a:gd name="T6" fmla="*/ 175 w 216"/>
                <a:gd name="T7" fmla="*/ 54 h 153"/>
                <a:gd name="T8" fmla="*/ 161 w 216"/>
                <a:gd name="T9" fmla="*/ 48 h 153"/>
                <a:gd name="T10" fmla="*/ 159 w 216"/>
                <a:gd name="T11" fmla="*/ 42 h 153"/>
                <a:gd name="T12" fmla="*/ 151 w 216"/>
                <a:gd name="T13" fmla="*/ 41 h 153"/>
                <a:gd name="T14" fmla="*/ 153 w 216"/>
                <a:gd name="T15" fmla="*/ 34 h 153"/>
                <a:gd name="T16" fmla="*/ 152 w 216"/>
                <a:gd name="T17" fmla="*/ 19 h 153"/>
                <a:gd name="T18" fmla="*/ 140 w 216"/>
                <a:gd name="T19" fmla="*/ 2 h 153"/>
                <a:gd name="T20" fmla="*/ 137 w 216"/>
                <a:gd name="T21" fmla="*/ 2 h 153"/>
                <a:gd name="T22" fmla="*/ 122 w 216"/>
                <a:gd name="T23" fmla="*/ 8 h 153"/>
                <a:gd name="T24" fmla="*/ 118 w 216"/>
                <a:gd name="T25" fmla="*/ 16 h 153"/>
                <a:gd name="T26" fmla="*/ 101 w 216"/>
                <a:gd name="T27" fmla="*/ 34 h 153"/>
                <a:gd name="T28" fmla="*/ 76 w 216"/>
                <a:gd name="T29" fmla="*/ 39 h 153"/>
                <a:gd name="T30" fmla="*/ 75 w 216"/>
                <a:gd name="T31" fmla="*/ 48 h 153"/>
                <a:gd name="T32" fmla="*/ 59 w 216"/>
                <a:gd name="T33" fmla="*/ 57 h 153"/>
                <a:gd name="T34" fmla="*/ 40 w 216"/>
                <a:gd name="T35" fmla="*/ 62 h 153"/>
                <a:gd name="T36" fmla="*/ 29 w 216"/>
                <a:gd name="T37" fmla="*/ 62 h 153"/>
                <a:gd name="T38" fmla="*/ 19 w 216"/>
                <a:gd name="T39" fmla="*/ 66 h 153"/>
                <a:gd name="T40" fmla="*/ 17 w 216"/>
                <a:gd name="T41" fmla="*/ 65 h 153"/>
                <a:gd name="T42" fmla="*/ 8 w 216"/>
                <a:gd name="T43" fmla="*/ 76 h 153"/>
                <a:gd name="T44" fmla="*/ 0 w 216"/>
                <a:gd name="T45" fmla="*/ 93 h 153"/>
                <a:gd name="T46" fmla="*/ 2 w 216"/>
                <a:gd name="T47" fmla="*/ 108 h 153"/>
                <a:gd name="T48" fmla="*/ 7 w 216"/>
                <a:gd name="T49" fmla="*/ 122 h 153"/>
                <a:gd name="T50" fmla="*/ 10 w 216"/>
                <a:gd name="T51" fmla="*/ 132 h 153"/>
                <a:gd name="T52" fmla="*/ 14 w 216"/>
                <a:gd name="T53" fmla="*/ 138 h 153"/>
                <a:gd name="T54" fmla="*/ 25 w 216"/>
                <a:gd name="T55" fmla="*/ 150 h 153"/>
                <a:gd name="T56" fmla="*/ 28 w 216"/>
                <a:gd name="T57" fmla="*/ 153 h 153"/>
                <a:gd name="T58" fmla="*/ 29 w 216"/>
                <a:gd name="T59" fmla="*/ 151 h 153"/>
                <a:gd name="T60" fmla="*/ 32 w 216"/>
                <a:gd name="T61" fmla="*/ 138 h 153"/>
                <a:gd name="T62" fmla="*/ 42 w 216"/>
                <a:gd name="T63" fmla="*/ 136 h 153"/>
                <a:gd name="T64" fmla="*/ 50 w 216"/>
                <a:gd name="T65" fmla="*/ 133 h 153"/>
                <a:gd name="T66" fmla="*/ 65 w 216"/>
                <a:gd name="T67" fmla="*/ 136 h 153"/>
                <a:gd name="T68" fmla="*/ 65 w 216"/>
                <a:gd name="T69" fmla="*/ 124 h 153"/>
                <a:gd name="T70" fmla="*/ 84 w 216"/>
                <a:gd name="T71" fmla="*/ 110 h 153"/>
                <a:gd name="T72" fmla="*/ 98 w 216"/>
                <a:gd name="T73" fmla="*/ 119 h 153"/>
                <a:gd name="T74" fmla="*/ 131 w 216"/>
                <a:gd name="T75" fmla="*/ 126 h 153"/>
                <a:gd name="T76" fmla="*/ 137 w 216"/>
                <a:gd name="T77" fmla="*/ 114 h 153"/>
                <a:gd name="T78" fmla="*/ 151 w 216"/>
                <a:gd name="T79" fmla="*/ 114 h 153"/>
                <a:gd name="T80" fmla="*/ 169 w 216"/>
                <a:gd name="T81" fmla="*/ 108 h 153"/>
                <a:gd name="T82" fmla="*/ 184 w 216"/>
                <a:gd name="T83" fmla="*/ 106 h 153"/>
                <a:gd name="T84" fmla="*/ 203 w 216"/>
                <a:gd name="T85" fmla="*/ 108 h 153"/>
                <a:gd name="T86" fmla="*/ 216 w 216"/>
                <a:gd name="T87" fmla="*/ 106 h 153"/>
                <a:gd name="T88" fmla="*/ 212 w 216"/>
                <a:gd name="T89" fmla="*/ 95 h 153"/>
                <a:gd name="T90" fmla="*/ 200 w 216"/>
                <a:gd name="T91" fmla="*/ 8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6" h="153">
                  <a:moveTo>
                    <a:pt x="200" y="87"/>
                  </a:moveTo>
                  <a:cubicBezTo>
                    <a:pt x="200" y="83"/>
                    <a:pt x="200" y="80"/>
                    <a:pt x="193" y="75"/>
                  </a:cubicBezTo>
                  <a:cubicBezTo>
                    <a:pt x="187" y="69"/>
                    <a:pt x="183" y="68"/>
                    <a:pt x="183" y="65"/>
                  </a:cubicBezTo>
                  <a:cubicBezTo>
                    <a:pt x="183" y="62"/>
                    <a:pt x="180" y="61"/>
                    <a:pt x="175" y="54"/>
                  </a:cubicBezTo>
                  <a:cubicBezTo>
                    <a:pt x="169" y="48"/>
                    <a:pt x="161" y="48"/>
                    <a:pt x="161" y="48"/>
                  </a:cubicBezTo>
                  <a:cubicBezTo>
                    <a:pt x="159" y="42"/>
                    <a:pt x="159" y="42"/>
                    <a:pt x="159" y="42"/>
                  </a:cubicBezTo>
                  <a:cubicBezTo>
                    <a:pt x="151" y="41"/>
                    <a:pt x="151" y="41"/>
                    <a:pt x="151" y="41"/>
                  </a:cubicBezTo>
                  <a:cubicBezTo>
                    <a:pt x="151" y="41"/>
                    <a:pt x="147" y="38"/>
                    <a:pt x="153" y="34"/>
                  </a:cubicBezTo>
                  <a:cubicBezTo>
                    <a:pt x="160" y="31"/>
                    <a:pt x="153" y="22"/>
                    <a:pt x="152" y="19"/>
                  </a:cubicBezTo>
                  <a:cubicBezTo>
                    <a:pt x="151" y="16"/>
                    <a:pt x="142" y="5"/>
                    <a:pt x="140" y="2"/>
                  </a:cubicBezTo>
                  <a:cubicBezTo>
                    <a:pt x="138" y="2"/>
                    <a:pt x="137" y="2"/>
                    <a:pt x="137" y="2"/>
                  </a:cubicBezTo>
                  <a:cubicBezTo>
                    <a:pt x="133" y="0"/>
                    <a:pt x="126" y="4"/>
                    <a:pt x="122" y="8"/>
                  </a:cubicBezTo>
                  <a:cubicBezTo>
                    <a:pt x="118" y="11"/>
                    <a:pt x="121" y="13"/>
                    <a:pt x="118" y="16"/>
                  </a:cubicBezTo>
                  <a:cubicBezTo>
                    <a:pt x="116" y="19"/>
                    <a:pt x="107" y="26"/>
                    <a:pt x="101" y="34"/>
                  </a:cubicBezTo>
                  <a:cubicBezTo>
                    <a:pt x="95" y="41"/>
                    <a:pt x="81" y="36"/>
                    <a:pt x="76" y="39"/>
                  </a:cubicBezTo>
                  <a:cubicBezTo>
                    <a:pt x="71" y="41"/>
                    <a:pt x="78" y="46"/>
                    <a:pt x="75" y="48"/>
                  </a:cubicBezTo>
                  <a:cubicBezTo>
                    <a:pt x="72" y="51"/>
                    <a:pt x="62" y="55"/>
                    <a:pt x="59" y="57"/>
                  </a:cubicBezTo>
                  <a:cubicBezTo>
                    <a:pt x="56" y="58"/>
                    <a:pt x="44" y="58"/>
                    <a:pt x="40" y="62"/>
                  </a:cubicBezTo>
                  <a:cubicBezTo>
                    <a:pt x="36" y="67"/>
                    <a:pt x="32" y="57"/>
                    <a:pt x="29" y="62"/>
                  </a:cubicBezTo>
                  <a:cubicBezTo>
                    <a:pt x="25" y="68"/>
                    <a:pt x="21" y="68"/>
                    <a:pt x="19" y="66"/>
                  </a:cubicBezTo>
                  <a:cubicBezTo>
                    <a:pt x="18" y="66"/>
                    <a:pt x="18" y="65"/>
                    <a:pt x="17" y="65"/>
                  </a:cubicBezTo>
                  <a:cubicBezTo>
                    <a:pt x="14" y="68"/>
                    <a:pt x="10" y="71"/>
                    <a:pt x="8" y="76"/>
                  </a:cubicBezTo>
                  <a:cubicBezTo>
                    <a:pt x="6" y="83"/>
                    <a:pt x="0" y="90"/>
                    <a:pt x="0" y="93"/>
                  </a:cubicBezTo>
                  <a:cubicBezTo>
                    <a:pt x="0" y="97"/>
                    <a:pt x="2" y="101"/>
                    <a:pt x="2" y="108"/>
                  </a:cubicBezTo>
                  <a:cubicBezTo>
                    <a:pt x="2" y="114"/>
                    <a:pt x="4" y="117"/>
                    <a:pt x="7" y="122"/>
                  </a:cubicBezTo>
                  <a:cubicBezTo>
                    <a:pt x="11" y="126"/>
                    <a:pt x="10" y="132"/>
                    <a:pt x="10" y="132"/>
                  </a:cubicBezTo>
                  <a:cubicBezTo>
                    <a:pt x="10" y="132"/>
                    <a:pt x="11" y="135"/>
                    <a:pt x="14" y="138"/>
                  </a:cubicBezTo>
                  <a:cubicBezTo>
                    <a:pt x="16" y="142"/>
                    <a:pt x="24" y="147"/>
                    <a:pt x="25" y="150"/>
                  </a:cubicBezTo>
                  <a:cubicBezTo>
                    <a:pt x="25" y="151"/>
                    <a:pt x="27" y="152"/>
                    <a:pt x="28" y="153"/>
                  </a:cubicBezTo>
                  <a:cubicBezTo>
                    <a:pt x="28" y="152"/>
                    <a:pt x="29" y="151"/>
                    <a:pt x="29" y="151"/>
                  </a:cubicBezTo>
                  <a:cubicBezTo>
                    <a:pt x="34" y="145"/>
                    <a:pt x="32" y="138"/>
                    <a:pt x="32" y="138"/>
                  </a:cubicBezTo>
                  <a:cubicBezTo>
                    <a:pt x="42" y="136"/>
                    <a:pt x="42" y="136"/>
                    <a:pt x="42" y="136"/>
                  </a:cubicBezTo>
                  <a:cubicBezTo>
                    <a:pt x="50" y="133"/>
                    <a:pt x="50" y="133"/>
                    <a:pt x="50" y="133"/>
                  </a:cubicBezTo>
                  <a:cubicBezTo>
                    <a:pt x="65" y="136"/>
                    <a:pt x="65" y="136"/>
                    <a:pt x="65" y="136"/>
                  </a:cubicBezTo>
                  <a:cubicBezTo>
                    <a:pt x="65" y="124"/>
                    <a:pt x="65" y="124"/>
                    <a:pt x="65" y="124"/>
                  </a:cubicBezTo>
                  <a:cubicBezTo>
                    <a:pt x="65" y="124"/>
                    <a:pt x="76" y="110"/>
                    <a:pt x="84" y="110"/>
                  </a:cubicBezTo>
                  <a:cubicBezTo>
                    <a:pt x="91" y="110"/>
                    <a:pt x="98" y="119"/>
                    <a:pt x="98" y="119"/>
                  </a:cubicBezTo>
                  <a:cubicBezTo>
                    <a:pt x="131" y="126"/>
                    <a:pt x="131" y="126"/>
                    <a:pt x="131" y="126"/>
                  </a:cubicBezTo>
                  <a:cubicBezTo>
                    <a:pt x="131" y="126"/>
                    <a:pt x="134" y="116"/>
                    <a:pt x="137" y="114"/>
                  </a:cubicBezTo>
                  <a:cubicBezTo>
                    <a:pt x="140" y="112"/>
                    <a:pt x="147" y="116"/>
                    <a:pt x="151" y="114"/>
                  </a:cubicBezTo>
                  <a:cubicBezTo>
                    <a:pt x="155" y="112"/>
                    <a:pt x="162" y="108"/>
                    <a:pt x="169" y="108"/>
                  </a:cubicBezTo>
                  <a:cubicBezTo>
                    <a:pt x="177" y="108"/>
                    <a:pt x="180" y="113"/>
                    <a:pt x="184" y="106"/>
                  </a:cubicBezTo>
                  <a:cubicBezTo>
                    <a:pt x="187" y="100"/>
                    <a:pt x="203" y="108"/>
                    <a:pt x="203" y="108"/>
                  </a:cubicBezTo>
                  <a:cubicBezTo>
                    <a:pt x="216" y="106"/>
                    <a:pt x="216" y="106"/>
                    <a:pt x="216" y="106"/>
                  </a:cubicBezTo>
                  <a:cubicBezTo>
                    <a:pt x="212" y="95"/>
                    <a:pt x="212" y="95"/>
                    <a:pt x="212" y="95"/>
                  </a:cubicBezTo>
                  <a:cubicBezTo>
                    <a:pt x="212" y="95"/>
                    <a:pt x="200" y="90"/>
                    <a:pt x="200" y="87"/>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35" name="Freeform 1585">
              <a:extLst>
                <a:ext uri="{FF2B5EF4-FFF2-40B4-BE49-F238E27FC236}">
                  <a16:creationId xmlns:a16="http://schemas.microsoft.com/office/drawing/2014/main" id="{45ECEE8D-4ADB-1E45-A9C4-B1C8FA1B4837}"/>
                </a:ext>
              </a:extLst>
            </p:cNvPr>
            <p:cNvSpPr>
              <a:spLocks/>
            </p:cNvSpPr>
            <p:nvPr/>
          </p:nvSpPr>
          <p:spPr bwMode="auto">
            <a:xfrm>
              <a:off x="4807120" y="2976662"/>
              <a:ext cx="268297" cy="217495"/>
            </a:xfrm>
            <a:custGeom>
              <a:avLst/>
              <a:gdLst>
                <a:gd name="T0" fmla="*/ 129 w 210"/>
                <a:gd name="T1" fmla="*/ 127 h 174"/>
                <a:gd name="T2" fmla="*/ 139 w 210"/>
                <a:gd name="T3" fmla="*/ 125 h 174"/>
                <a:gd name="T4" fmla="*/ 152 w 210"/>
                <a:gd name="T5" fmla="*/ 134 h 174"/>
                <a:gd name="T6" fmla="*/ 159 w 210"/>
                <a:gd name="T7" fmla="*/ 126 h 174"/>
                <a:gd name="T8" fmla="*/ 172 w 210"/>
                <a:gd name="T9" fmla="*/ 99 h 174"/>
                <a:gd name="T10" fmla="*/ 180 w 210"/>
                <a:gd name="T11" fmla="*/ 89 h 174"/>
                <a:gd name="T12" fmla="*/ 182 w 210"/>
                <a:gd name="T13" fmla="*/ 79 h 174"/>
                <a:gd name="T14" fmla="*/ 187 w 210"/>
                <a:gd name="T15" fmla="*/ 68 h 174"/>
                <a:gd name="T16" fmla="*/ 197 w 210"/>
                <a:gd name="T17" fmla="*/ 49 h 174"/>
                <a:gd name="T18" fmla="*/ 207 w 210"/>
                <a:gd name="T19" fmla="*/ 43 h 174"/>
                <a:gd name="T20" fmla="*/ 206 w 210"/>
                <a:gd name="T21" fmla="*/ 32 h 174"/>
                <a:gd name="T22" fmla="*/ 199 w 210"/>
                <a:gd name="T23" fmla="*/ 25 h 174"/>
                <a:gd name="T24" fmla="*/ 200 w 210"/>
                <a:gd name="T25" fmla="*/ 15 h 174"/>
                <a:gd name="T26" fmla="*/ 193 w 210"/>
                <a:gd name="T27" fmla="*/ 8 h 174"/>
                <a:gd name="T28" fmla="*/ 187 w 210"/>
                <a:gd name="T29" fmla="*/ 4 h 174"/>
                <a:gd name="T30" fmla="*/ 175 w 210"/>
                <a:gd name="T31" fmla="*/ 16 h 174"/>
                <a:gd name="T32" fmla="*/ 160 w 210"/>
                <a:gd name="T33" fmla="*/ 12 h 174"/>
                <a:gd name="T34" fmla="*/ 138 w 210"/>
                <a:gd name="T35" fmla="*/ 12 h 174"/>
                <a:gd name="T36" fmla="*/ 125 w 210"/>
                <a:gd name="T37" fmla="*/ 20 h 174"/>
                <a:gd name="T38" fmla="*/ 107 w 210"/>
                <a:gd name="T39" fmla="*/ 20 h 174"/>
                <a:gd name="T40" fmla="*/ 94 w 210"/>
                <a:gd name="T41" fmla="*/ 13 h 174"/>
                <a:gd name="T42" fmla="*/ 79 w 210"/>
                <a:gd name="T43" fmla="*/ 17 h 174"/>
                <a:gd name="T44" fmla="*/ 69 w 210"/>
                <a:gd name="T45" fmla="*/ 8 h 174"/>
                <a:gd name="T46" fmla="*/ 55 w 210"/>
                <a:gd name="T47" fmla="*/ 3 h 174"/>
                <a:gd name="T48" fmla="*/ 45 w 210"/>
                <a:gd name="T49" fmla="*/ 7 h 174"/>
                <a:gd name="T50" fmla="*/ 29 w 210"/>
                <a:gd name="T51" fmla="*/ 7 h 174"/>
                <a:gd name="T52" fmla="*/ 24 w 210"/>
                <a:gd name="T53" fmla="*/ 21 h 174"/>
                <a:gd name="T54" fmla="*/ 17 w 210"/>
                <a:gd name="T55" fmla="*/ 34 h 174"/>
                <a:gd name="T56" fmla="*/ 15 w 210"/>
                <a:gd name="T57" fmla="*/ 37 h 174"/>
                <a:gd name="T58" fmla="*/ 17 w 210"/>
                <a:gd name="T59" fmla="*/ 49 h 174"/>
                <a:gd name="T60" fmla="*/ 15 w 210"/>
                <a:gd name="T61" fmla="*/ 74 h 174"/>
                <a:gd name="T62" fmla="*/ 8 w 210"/>
                <a:gd name="T63" fmla="*/ 84 h 174"/>
                <a:gd name="T64" fmla="*/ 1 w 210"/>
                <a:gd name="T65" fmla="*/ 97 h 174"/>
                <a:gd name="T66" fmla="*/ 1 w 210"/>
                <a:gd name="T67" fmla="*/ 118 h 174"/>
                <a:gd name="T68" fmla="*/ 6 w 210"/>
                <a:gd name="T69" fmla="*/ 132 h 174"/>
                <a:gd name="T70" fmla="*/ 7 w 210"/>
                <a:gd name="T71" fmla="*/ 132 h 174"/>
                <a:gd name="T72" fmla="*/ 33 w 210"/>
                <a:gd name="T73" fmla="*/ 139 h 174"/>
                <a:gd name="T74" fmla="*/ 50 w 210"/>
                <a:gd name="T75" fmla="*/ 157 h 174"/>
                <a:gd name="T76" fmla="*/ 59 w 210"/>
                <a:gd name="T77" fmla="*/ 172 h 174"/>
                <a:gd name="T78" fmla="*/ 77 w 210"/>
                <a:gd name="T79" fmla="*/ 168 h 174"/>
                <a:gd name="T80" fmla="*/ 101 w 210"/>
                <a:gd name="T81" fmla="*/ 165 h 174"/>
                <a:gd name="T82" fmla="*/ 103 w 210"/>
                <a:gd name="T83" fmla="*/ 165 h 174"/>
                <a:gd name="T84" fmla="*/ 109 w 210"/>
                <a:gd name="T85" fmla="*/ 146 h 174"/>
                <a:gd name="T86" fmla="*/ 129 w 210"/>
                <a:gd name="T87" fmla="*/ 12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0" h="174">
                  <a:moveTo>
                    <a:pt x="129" y="127"/>
                  </a:moveTo>
                  <a:cubicBezTo>
                    <a:pt x="131" y="126"/>
                    <a:pt x="135" y="128"/>
                    <a:pt x="139" y="125"/>
                  </a:cubicBezTo>
                  <a:cubicBezTo>
                    <a:pt x="143" y="123"/>
                    <a:pt x="151" y="129"/>
                    <a:pt x="152" y="134"/>
                  </a:cubicBezTo>
                  <a:cubicBezTo>
                    <a:pt x="153" y="139"/>
                    <a:pt x="156" y="132"/>
                    <a:pt x="159" y="126"/>
                  </a:cubicBezTo>
                  <a:cubicBezTo>
                    <a:pt x="162" y="121"/>
                    <a:pt x="172" y="103"/>
                    <a:pt x="172" y="99"/>
                  </a:cubicBezTo>
                  <a:cubicBezTo>
                    <a:pt x="172" y="95"/>
                    <a:pt x="180" y="91"/>
                    <a:pt x="180" y="89"/>
                  </a:cubicBezTo>
                  <a:cubicBezTo>
                    <a:pt x="180" y="86"/>
                    <a:pt x="180" y="81"/>
                    <a:pt x="182" y="79"/>
                  </a:cubicBezTo>
                  <a:cubicBezTo>
                    <a:pt x="185" y="78"/>
                    <a:pt x="187" y="71"/>
                    <a:pt x="187" y="68"/>
                  </a:cubicBezTo>
                  <a:cubicBezTo>
                    <a:pt x="186" y="65"/>
                    <a:pt x="195" y="51"/>
                    <a:pt x="197" y="49"/>
                  </a:cubicBezTo>
                  <a:cubicBezTo>
                    <a:pt x="199" y="47"/>
                    <a:pt x="207" y="48"/>
                    <a:pt x="207" y="43"/>
                  </a:cubicBezTo>
                  <a:cubicBezTo>
                    <a:pt x="208" y="38"/>
                    <a:pt x="210" y="33"/>
                    <a:pt x="206" y="32"/>
                  </a:cubicBezTo>
                  <a:cubicBezTo>
                    <a:pt x="203" y="31"/>
                    <a:pt x="199" y="27"/>
                    <a:pt x="199" y="25"/>
                  </a:cubicBezTo>
                  <a:cubicBezTo>
                    <a:pt x="199" y="23"/>
                    <a:pt x="199" y="19"/>
                    <a:pt x="200" y="15"/>
                  </a:cubicBezTo>
                  <a:cubicBezTo>
                    <a:pt x="196" y="15"/>
                    <a:pt x="196" y="10"/>
                    <a:pt x="193" y="8"/>
                  </a:cubicBezTo>
                  <a:cubicBezTo>
                    <a:pt x="191" y="5"/>
                    <a:pt x="191" y="3"/>
                    <a:pt x="187" y="4"/>
                  </a:cubicBezTo>
                  <a:cubicBezTo>
                    <a:pt x="183" y="5"/>
                    <a:pt x="179" y="14"/>
                    <a:pt x="175" y="16"/>
                  </a:cubicBezTo>
                  <a:cubicBezTo>
                    <a:pt x="170" y="17"/>
                    <a:pt x="163" y="14"/>
                    <a:pt x="160" y="12"/>
                  </a:cubicBezTo>
                  <a:cubicBezTo>
                    <a:pt x="157" y="11"/>
                    <a:pt x="142" y="12"/>
                    <a:pt x="138" y="12"/>
                  </a:cubicBezTo>
                  <a:cubicBezTo>
                    <a:pt x="133" y="11"/>
                    <a:pt x="128" y="18"/>
                    <a:pt x="125" y="20"/>
                  </a:cubicBezTo>
                  <a:cubicBezTo>
                    <a:pt x="121" y="22"/>
                    <a:pt x="110" y="21"/>
                    <a:pt x="107" y="20"/>
                  </a:cubicBezTo>
                  <a:cubicBezTo>
                    <a:pt x="104" y="19"/>
                    <a:pt x="97" y="13"/>
                    <a:pt x="94" y="13"/>
                  </a:cubicBezTo>
                  <a:cubicBezTo>
                    <a:pt x="91" y="13"/>
                    <a:pt x="84" y="14"/>
                    <a:pt x="79" y="17"/>
                  </a:cubicBezTo>
                  <a:cubicBezTo>
                    <a:pt x="74" y="20"/>
                    <a:pt x="72" y="11"/>
                    <a:pt x="69" y="8"/>
                  </a:cubicBezTo>
                  <a:cubicBezTo>
                    <a:pt x="66" y="4"/>
                    <a:pt x="59" y="7"/>
                    <a:pt x="55" y="3"/>
                  </a:cubicBezTo>
                  <a:cubicBezTo>
                    <a:pt x="51" y="0"/>
                    <a:pt x="48" y="8"/>
                    <a:pt x="45" y="7"/>
                  </a:cubicBezTo>
                  <a:cubicBezTo>
                    <a:pt x="41" y="6"/>
                    <a:pt x="32" y="4"/>
                    <a:pt x="29" y="7"/>
                  </a:cubicBezTo>
                  <a:cubicBezTo>
                    <a:pt x="25" y="10"/>
                    <a:pt x="26" y="19"/>
                    <a:pt x="24" y="21"/>
                  </a:cubicBezTo>
                  <a:cubicBezTo>
                    <a:pt x="23" y="23"/>
                    <a:pt x="17" y="30"/>
                    <a:pt x="17" y="34"/>
                  </a:cubicBezTo>
                  <a:cubicBezTo>
                    <a:pt x="17" y="35"/>
                    <a:pt x="16" y="36"/>
                    <a:pt x="15" y="37"/>
                  </a:cubicBezTo>
                  <a:cubicBezTo>
                    <a:pt x="16" y="41"/>
                    <a:pt x="16" y="47"/>
                    <a:pt x="17" y="49"/>
                  </a:cubicBezTo>
                  <a:cubicBezTo>
                    <a:pt x="17" y="52"/>
                    <a:pt x="19" y="70"/>
                    <a:pt x="15" y="74"/>
                  </a:cubicBezTo>
                  <a:cubicBezTo>
                    <a:pt x="11" y="78"/>
                    <a:pt x="8" y="84"/>
                    <a:pt x="8" y="84"/>
                  </a:cubicBezTo>
                  <a:cubicBezTo>
                    <a:pt x="8" y="84"/>
                    <a:pt x="2" y="88"/>
                    <a:pt x="1" y="97"/>
                  </a:cubicBezTo>
                  <a:cubicBezTo>
                    <a:pt x="0" y="106"/>
                    <a:pt x="1" y="111"/>
                    <a:pt x="1" y="118"/>
                  </a:cubicBezTo>
                  <a:cubicBezTo>
                    <a:pt x="1" y="123"/>
                    <a:pt x="5" y="126"/>
                    <a:pt x="6" y="132"/>
                  </a:cubicBezTo>
                  <a:cubicBezTo>
                    <a:pt x="7" y="132"/>
                    <a:pt x="7" y="132"/>
                    <a:pt x="7" y="132"/>
                  </a:cubicBezTo>
                  <a:cubicBezTo>
                    <a:pt x="10" y="136"/>
                    <a:pt x="25" y="137"/>
                    <a:pt x="33" y="139"/>
                  </a:cubicBezTo>
                  <a:cubicBezTo>
                    <a:pt x="41" y="140"/>
                    <a:pt x="50" y="152"/>
                    <a:pt x="50" y="157"/>
                  </a:cubicBezTo>
                  <a:cubicBezTo>
                    <a:pt x="49" y="161"/>
                    <a:pt x="55" y="170"/>
                    <a:pt x="59" y="172"/>
                  </a:cubicBezTo>
                  <a:cubicBezTo>
                    <a:pt x="63" y="174"/>
                    <a:pt x="73" y="168"/>
                    <a:pt x="77" y="168"/>
                  </a:cubicBezTo>
                  <a:cubicBezTo>
                    <a:pt x="82" y="168"/>
                    <a:pt x="97" y="168"/>
                    <a:pt x="101" y="165"/>
                  </a:cubicBezTo>
                  <a:cubicBezTo>
                    <a:pt x="101" y="164"/>
                    <a:pt x="102" y="165"/>
                    <a:pt x="103" y="165"/>
                  </a:cubicBezTo>
                  <a:cubicBezTo>
                    <a:pt x="107" y="155"/>
                    <a:pt x="109" y="146"/>
                    <a:pt x="109" y="146"/>
                  </a:cubicBezTo>
                  <a:cubicBezTo>
                    <a:pt x="109" y="146"/>
                    <a:pt x="127" y="127"/>
                    <a:pt x="129" y="127"/>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36" name="Freeform 1586">
              <a:extLst>
                <a:ext uri="{FF2B5EF4-FFF2-40B4-BE49-F238E27FC236}">
                  <a16:creationId xmlns:a16="http://schemas.microsoft.com/office/drawing/2014/main" id="{EE6474F0-61BA-4D41-8802-B213E9C21074}"/>
                </a:ext>
              </a:extLst>
            </p:cNvPr>
            <p:cNvSpPr>
              <a:spLocks/>
            </p:cNvSpPr>
            <p:nvPr/>
          </p:nvSpPr>
          <p:spPr bwMode="auto">
            <a:xfrm>
              <a:off x="4761081" y="3010000"/>
              <a:ext cx="69852" cy="138117"/>
            </a:xfrm>
            <a:custGeom>
              <a:avLst/>
              <a:gdLst>
                <a:gd name="T0" fmla="*/ 36 w 54"/>
                <a:gd name="T1" fmla="*/ 70 h 110"/>
                <a:gd name="T2" fmla="*/ 43 w 54"/>
                <a:gd name="T3" fmla="*/ 57 h 110"/>
                <a:gd name="T4" fmla="*/ 50 w 54"/>
                <a:gd name="T5" fmla="*/ 47 h 110"/>
                <a:gd name="T6" fmla="*/ 52 w 54"/>
                <a:gd name="T7" fmla="*/ 22 h 110"/>
                <a:gd name="T8" fmla="*/ 50 w 54"/>
                <a:gd name="T9" fmla="*/ 10 h 110"/>
                <a:gd name="T10" fmla="*/ 44 w 54"/>
                <a:gd name="T11" fmla="*/ 10 h 110"/>
                <a:gd name="T12" fmla="*/ 39 w 54"/>
                <a:gd name="T13" fmla="*/ 1 h 110"/>
                <a:gd name="T14" fmla="*/ 32 w 54"/>
                <a:gd name="T15" fmla="*/ 10 h 110"/>
                <a:gd name="T16" fmla="*/ 28 w 54"/>
                <a:gd name="T17" fmla="*/ 16 h 110"/>
                <a:gd name="T18" fmla="*/ 13 w 54"/>
                <a:gd name="T19" fmla="*/ 20 h 110"/>
                <a:gd name="T20" fmla="*/ 3 w 54"/>
                <a:gd name="T21" fmla="*/ 26 h 110"/>
                <a:gd name="T22" fmla="*/ 0 w 54"/>
                <a:gd name="T23" fmla="*/ 27 h 110"/>
                <a:gd name="T24" fmla="*/ 10 w 54"/>
                <a:gd name="T25" fmla="*/ 43 h 110"/>
                <a:gd name="T26" fmla="*/ 13 w 54"/>
                <a:gd name="T27" fmla="*/ 56 h 110"/>
                <a:gd name="T28" fmla="*/ 16 w 54"/>
                <a:gd name="T29" fmla="*/ 77 h 110"/>
                <a:gd name="T30" fmla="*/ 18 w 54"/>
                <a:gd name="T31" fmla="*/ 110 h 110"/>
                <a:gd name="T32" fmla="*/ 29 w 54"/>
                <a:gd name="T33" fmla="*/ 109 h 110"/>
                <a:gd name="T34" fmla="*/ 41 w 54"/>
                <a:gd name="T35" fmla="*/ 105 h 110"/>
                <a:gd name="T36" fmla="*/ 36 w 54"/>
                <a:gd name="T37" fmla="*/ 91 h 110"/>
                <a:gd name="T38" fmla="*/ 36 w 54"/>
                <a:gd name="T39" fmla="*/ 7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110">
                  <a:moveTo>
                    <a:pt x="36" y="70"/>
                  </a:moveTo>
                  <a:cubicBezTo>
                    <a:pt x="37" y="61"/>
                    <a:pt x="43" y="57"/>
                    <a:pt x="43" y="57"/>
                  </a:cubicBezTo>
                  <a:cubicBezTo>
                    <a:pt x="43" y="57"/>
                    <a:pt x="46" y="51"/>
                    <a:pt x="50" y="47"/>
                  </a:cubicBezTo>
                  <a:cubicBezTo>
                    <a:pt x="54" y="43"/>
                    <a:pt x="52" y="25"/>
                    <a:pt x="52" y="22"/>
                  </a:cubicBezTo>
                  <a:cubicBezTo>
                    <a:pt x="51" y="20"/>
                    <a:pt x="51" y="14"/>
                    <a:pt x="50" y="10"/>
                  </a:cubicBezTo>
                  <a:cubicBezTo>
                    <a:pt x="49" y="11"/>
                    <a:pt x="47" y="11"/>
                    <a:pt x="44" y="10"/>
                  </a:cubicBezTo>
                  <a:cubicBezTo>
                    <a:pt x="40" y="8"/>
                    <a:pt x="44" y="3"/>
                    <a:pt x="39" y="1"/>
                  </a:cubicBezTo>
                  <a:cubicBezTo>
                    <a:pt x="33" y="0"/>
                    <a:pt x="31" y="6"/>
                    <a:pt x="32" y="10"/>
                  </a:cubicBezTo>
                  <a:cubicBezTo>
                    <a:pt x="33" y="14"/>
                    <a:pt x="30" y="14"/>
                    <a:pt x="28" y="16"/>
                  </a:cubicBezTo>
                  <a:cubicBezTo>
                    <a:pt x="25" y="19"/>
                    <a:pt x="16" y="20"/>
                    <a:pt x="13" y="20"/>
                  </a:cubicBezTo>
                  <a:cubicBezTo>
                    <a:pt x="10" y="20"/>
                    <a:pt x="6" y="25"/>
                    <a:pt x="3" y="26"/>
                  </a:cubicBezTo>
                  <a:cubicBezTo>
                    <a:pt x="2" y="27"/>
                    <a:pt x="1" y="27"/>
                    <a:pt x="0" y="27"/>
                  </a:cubicBezTo>
                  <a:cubicBezTo>
                    <a:pt x="1" y="40"/>
                    <a:pt x="3" y="39"/>
                    <a:pt x="10" y="43"/>
                  </a:cubicBezTo>
                  <a:cubicBezTo>
                    <a:pt x="17" y="47"/>
                    <a:pt x="10" y="53"/>
                    <a:pt x="13" y="56"/>
                  </a:cubicBezTo>
                  <a:cubicBezTo>
                    <a:pt x="17" y="60"/>
                    <a:pt x="15" y="67"/>
                    <a:pt x="16" y="77"/>
                  </a:cubicBezTo>
                  <a:cubicBezTo>
                    <a:pt x="17" y="83"/>
                    <a:pt x="17" y="98"/>
                    <a:pt x="18" y="110"/>
                  </a:cubicBezTo>
                  <a:cubicBezTo>
                    <a:pt x="22" y="109"/>
                    <a:pt x="26" y="109"/>
                    <a:pt x="29" y="109"/>
                  </a:cubicBezTo>
                  <a:cubicBezTo>
                    <a:pt x="35" y="109"/>
                    <a:pt x="38" y="101"/>
                    <a:pt x="41" y="105"/>
                  </a:cubicBezTo>
                  <a:cubicBezTo>
                    <a:pt x="40" y="99"/>
                    <a:pt x="36" y="96"/>
                    <a:pt x="36" y="91"/>
                  </a:cubicBezTo>
                  <a:cubicBezTo>
                    <a:pt x="36" y="84"/>
                    <a:pt x="35" y="79"/>
                    <a:pt x="36" y="70"/>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37" name="Freeform 1587">
              <a:extLst>
                <a:ext uri="{FF2B5EF4-FFF2-40B4-BE49-F238E27FC236}">
                  <a16:creationId xmlns:a16="http://schemas.microsoft.com/office/drawing/2014/main" id="{77A74C98-AE1A-2F49-80DA-6F1316B6AC6E}"/>
                </a:ext>
              </a:extLst>
            </p:cNvPr>
            <p:cNvSpPr>
              <a:spLocks/>
            </p:cNvSpPr>
            <p:nvPr/>
          </p:nvSpPr>
          <p:spPr bwMode="auto">
            <a:xfrm>
              <a:off x="4742030" y="3040164"/>
              <a:ext cx="42864" cy="115891"/>
            </a:xfrm>
            <a:custGeom>
              <a:avLst/>
              <a:gdLst>
                <a:gd name="T0" fmla="*/ 28 w 33"/>
                <a:gd name="T1" fmla="*/ 32 h 92"/>
                <a:gd name="T2" fmla="*/ 25 w 33"/>
                <a:gd name="T3" fmla="*/ 19 h 92"/>
                <a:gd name="T4" fmla="*/ 15 w 33"/>
                <a:gd name="T5" fmla="*/ 3 h 92"/>
                <a:gd name="T6" fmla="*/ 2 w 33"/>
                <a:gd name="T7" fmla="*/ 0 h 92"/>
                <a:gd name="T8" fmla="*/ 0 w 33"/>
                <a:gd name="T9" fmla="*/ 1 h 92"/>
                <a:gd name="T10" fmla="*/ 3 w 33"/>
                <a:gd name="T11" fmla="*/ 12 h 92"/>
                <a:gd name="T12" fmla="*/ 8 w 33"/>
                <a:gd name="T13" fmla="*/ 23 h 92"/>
                <a:gd name="T14" fmla="*/ 8 w 33"/>
                <a:gd name="T15" fmla="*/ 47 h 92"/>
                <a:gd name="T16" fmla="*/ 13 w 33"/>
                <a:gd name="T17" fmla="*/ 72 h 92"/>
                <a:gd name="T18" fmla="*/ 19 w 33"/>
                <a:gd name="T19" fmla="*/ 92 h 92"/>
                <a:gd name="T20" fmla="*/ 23 w 33"/>
                <a:gd name="T21" fmla="*/ 89 h 92"/>
                <a:gd name="T22" fmla="*/ 33 w 33"/>
                <a:gd name="T23" fmla="*/ 86 h 92"/>
                <a:gd name="T24" fmla="*/ 31 w 33"/>
                <a:gd name="T25" fmla="*/ 53 h 92"/>
                <a:gd name="T26" fmla="*/ 28 w 33"/>
                <a:gd name="T27" fmla="*/ 3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92">
                  <a:moveTo>
                    <a:pt x="28" y="32"/>
                  </a:moveTo>
                  <a:cubicBezTo>
                    <a:pt x="25" y="29"/>
                    <a:pt x="32" y="23"/>
                    <a:pt x="25" y="19"/>
                  </a:cubicBezTo>
                  <a:cubicBezTo>
                    <a:pt x="18" y="15"/>
                    <a:pt x="16" y="16"/>
                    <a:pt x="15" y="3"/>
                  </a:cubicBezTo>
                  <a:cubicBezTo>
                    <a:pt x="12" y="2"/>
                    <a:pt x="6" y="1"/>
                    <a:pt x="2" y="0"/>
                  </a:cubicBezTo>
                  <a:cubicBezTo>
                    <a:pt x="1" y="0"/>
                    <a:pt x="0" y="0"/>
                    <a:pt x="0" y="1"/>
                  </a:cubicBezTo>
                  <a:cubicBezTo>
                    <a:pt x="1" y="6"/>
                    <a:pt x="2" y="11"/>
                    <a:pt x="3" y="12"/>
                  </a:cubicBezTo>
                  <a:cubicBezTo>
                    <a:pt x="6" y="14"/>
                    <a:pt x="8" y="17"/>
                    <a:pt x="8" y="23"/>
                  </a:cubicBezTo>
                  <a:cubicBezTo>
                    <a:pt x="7" y="28"/>
                    <a:pt x="6" y="41"/>
                    <a:pt x="8" y="47"/>
                  </a:cubicBezTo>
                  <a:cubicBezTo>
                    <a:pt x="10" y="53"/>
                    <a:pt x="13" y="62"/>
                    <a:pt x="13" y="72"/>
                  </a:cubicBezTo>
                  <a:cubicBezTo>
                    <a:pt x="13" y="77"/>
                    <a:pt x="16" y="85"/>
                    <a:pt x="19" y="92"/>
                  </a:cubicBezTo>
                  <a:cubicBezTo>
                    <a:pt x="21" y="91"/>
                    <a:pt x="22" y="90"/>
                    <a:pt x="23" y="89"/>
                  </a:cubicBezTo>
                  <a:cubicBezTo>
                    <a:pt x="25" y="88"/>
                    <a:pt x="29" y="86"/>
                    <a:pt x="33" y="86"/>
                  </a:cubicBezTo>
                  <a:cubicBezTo>
                    <a:pt x="32" y="74"/>
                    <a:pt x="32" y="59"/>
                    <a:pt x="31" y="53"/>
                  </a:cubicBezTo>
                  <a:cubicBezTo>
                    <a:pt x="30" y="43"/>
                    <a:pt x="32" y="36"/>
                    <a:pt x="28" y="32"/>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38" name="Freeform 1588">
              <a:extLst>
                <a:ext uri="{FF2B5EF4-FFF2-40B4-BE49-F238E27FC236}">
                  <a16:creationId xmlns:a16="http://schemas.microsoft.com/office/drawing/2014/main" id="{C6932383-F497-1B44-BB6C-A37E066C0813}"/>
                </a:ext>
              </a:extLst>
            </p:cNvPr>
            <p:cNvSpPr>
              <a:spLocks/>
            </p:cNvSpPr>
            <p:nvPr/>
          </p:nvSpPr>
          <p:spPr bwMode="auto">
            <a:xfrm>
              <a:off x="4938887" y="2995712"/>
              <a:ext cx="168281" cy="254009"/>
            </a:xfrm>
            <a:custGeom>
              <a:avLst/>
              <a:gdLst>
                <a:gd name="T0" fmla="*/ 55 w 131"/>
                <a:gd name="T1" fmla="*/ 193 h 203"/>
                <a:gd name="T2" fmla="*/ 102 w 131"/>
                <a:gd name="T3" fmla="*/ 195 h 203"/>
                <a:gd name="T4" fmla="*/ 127 w 131"/>
                <a:gd name="T5" fmla="*/ 203 h 203"/>
                <a:gd name="T6" fmla="*/ 131 w 131"/>
                <a:gd name="T7" fmla="*/ 188 h 203"/>
                <a:gd name="T8" fmla="*/ 128 w 131"/>
                <a:gd name="T9" fmla="*/ 185 h 203"/>
                <a:gd name="T10" fmla="*/ 117 w 131"/>
                <a:gd name="T11" fmla="*/ 173 h 203"/>
                <a:gd name="T12" fmla="*/ 113 w 131"/>
                <a:gd name="T13" fmla="*/ 167 h 203"/>
                <a:gd name="T14" fmla="*/ 110 w 131"/>
                <a:gd name="T15" fmla="*/ 157 h 203"/>
                <a:gd name="T16" fmla="*/ 105 w 131"/>
                <a:gd name="T17" fmla="*/ 143 h 203"/>
                <a:gd name="T18" fmla="*/ 103 w 131"/>
                <a:gd name="T19" fmla="*/ 128 h 203"/>
                <a:gd name="T20" fmla="*/ 111 w 131"/>
                <a:gd name="T21" fmla="*/ 111 h 203"/>
                <a:gd name="T22" fmla="*/ 120 w 131"/>
                <a:gd name="T23" fmla="*/ 100 h 203"/>
                <a:gd name="T24" fmla="*/ 115 w 131"/>
                <a:gd name="T25" fmla="*/ 87 h 203"/>
                <a:gd name="T26" fmla="*/ 100 w 131"/>
                <a:gd name="T27" fmla="*/ 72 h 203"/>
                <a:gd name="T28" fmla="*/ 96 w 131"/>
                <a:gd name="T29" fmla="*/ 59 h 203"/>
                <a:gd name="T30" fmla="*/ 111 w 131"/>
                <a:gd name="T31" fmla="*/ 57 h 203"/>
                <a:gd name="T32" fmla="*/ 119 w 131"/>
                <a:gd name="T33" fmla="*/ 55 h 203"/>
                <a:gd name="T34" fmla="*/ 111 w 131"/>
                <a:gd name="T35" fmla="*/ 33 h 203"/>
                <a:gd name="T36" fmla="*/ 109 w 131"/>
                <a:gd name="T37" fmla="*/ 17 h 203"/>
                <a:gd name="T38" fmla="*/ 98 w 131"/>
                <a:gd name="T39" fmla="*/ 0 h 203"/>
                <a:gd name="T40" fmla="*/ 97 w 131"/>
                <a:gd name="T41" fmla="*/ 0 h 203"/>
                <a:gd name="T42" fmla="*/ 96 w 131"/>
                <a:gd name="T43" fmla="*/ 10 h 203"/>
                <a:gd name="T44" fmla="*/ 103 w 131"/>
                <a:gd name="T45" fmla="*/ 17 h 203"/>
                <a:gd name="T46" fmla="*/ 104 w 131"/>
                <a:gd name="T47" fmla="*/ 28 h 203"/>
                <a:gd name="T48" fmla="*/ 94 w 131"/>
                <a:gd name="T49" fmla="*/ 34 h 203"/>
                <a:gd name="T50" fmla="*/ 84 w 131"/>
                <a:gd name="T51" fmla="*/ 53 h 203"/>
                <a:gd name="T52" fmla="*/ 79 w 131"/>
                <a:gd name="T53" fmla="*/ 64 h 203"/>
                <a:gd name="T54" fmla="*/ 77 w 131"/>
                <a:gd name="T55" fmla="*/ 74 h 203"/>
                <a:gd name="T56" fmla="*/ 69 w 131"/>
                <a:gd name="T57" fmla="*/ 84 h 203"/>
                <a:gd name="T58" fmla="*/ 56 w 131"/>
                <a:gd name="T59" fmla="*/ 111 h 203"/>
                <a:gd name="T60" fmla="*/ 49 w 131"/>
                <a:gd name="T61" fmla="*/ 119 h 203"/>
                <a:gd name="T62" fmla="*/ 36 w 131"/>
                <a:gd name="T63" fmla="*/ 110 h 203"/>
                <a:gd name="T64" fmla="*/ 26 w 131"/>
                <a:gd name="T65" fmla="*/ 112 h 203"/>
                <a:gd name="T66" fmla="*/ 6 w 131"/>
                <a:gd name="T67" fmla="*/ 131 h 203"/>
                <a:gd name="T68" fmla="*/ 0 w 131"/>
                <a:gd name="T69" fmla="*/ 150 h 203"/>
                <a:gd name="T70" fmla="*/ 8 w 131"/>
                <a:gd name="T71" fmla="*/ 160 h 203"/>
                <a:gd name="T72" fmla="*/ 21 w 131"/>
                <a:gd name="T73" fmla="*/ 163 h 203"/>
                <a:gd name="T74" fmla="*/ 26 w 131"/>
                <a:gd name="T75" fmla="*/ 180 h 203"/>
                <a:gd name="T76" fmla="*/ 23 w 131"/>
                <a:gd name="T77" fmla="*/ 196 h 203"/>
                <a:gd name="T78" fmla="*/ 47 w 131"/>
                <a:gd name="T79" fmla="*/ 196 h 203"/>
                <a:gd name="T80" fmla="*/ 55 w 131"/>
                <a:gd name="T81" fmla="*/ 19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1" h="203">
                  <a:moveTo>
                    <a:pt x="55" y="193"/>
                  </a:moveTo>
                  <a:cubicBezTo>
                    <a:pt x="55" y="193"/>
                    <a:pt x="96" y="196"/>
                    <a:pt x="102" y="195"/>
                  </a:cubicBezTo>
                  <a:cubicBezTo>
                    <a:pt x="107" y="193"/>
                    <a:pt x="127" y="203"/>
                    <a:pt x="127" y="203"/>
                  </a:cubicBezTo>
                  <a:cubicBezTo>
                    <a:pt x="127" y="203"/>
                    <a:pt x="128" y="193"/>
                    <a:pt x="131" y="188"/>
                  </a:cubicBezTo>
                  <a:cubicBezTo>
                    <a:pt x="130" y="187"/>
                    <a:pt x="128" y="186"/>
                    <a:pt x="128" y="185"/>
                  </a:cubicBezTo>
                  <a:cubicBezTo>
                    <a:pt x="127" y="182"/>
                    <a:pt x="119" y="177"/>
                    <a:pt x="117" y="173"/>
                  </a:cubicBezTo>
                  <a:cubicBezTo>
                    <a:pt x="114" y="170"/>
                    <a:pt x="113" y="167"/>
                    <a:pt x="113" y="167"/>
                  </a:cubicBezTo>
                  <a:cubicBezTo>
                    <a:pt x="113" y="167"/>
                    <a:pt x="114" y="161"/>
                    <a:pt x="110" y="157"/>
                  </a:cubicBezTo>
                  <a:cubicBezTo>
                    <a:pt x="107" y="152"/>
                    <a:pt x="105" y="149"/>
                    <a:pt x="105" y="143"/>
                  </a:cubicBezTo>
                  <a:cubicBezTo>
                    <a:pt x="105" y="136"/>
                    <a:pt x="103" y="132"/>
                    <a:pt x="103" y="128"/>
                  </a:cubicBezTo>
                  <a:cubicBezTo>
                    <a:pt x="103" y="125"/>
                    <a:pt x="109" y="118"/>
                    <a:pt x="111" y="111"/>
                  </a:cubicBezTo>
                  <a:cubicBezTo>
                    <a:pt x="113" y="106"/>
                    <a:pt x="117" y="103"/>
                    <a:pt x="120" y="100"/>
                  </a:cubicBezTo>
                  <a:cubicBezTo>
                    <a:pt x="118" y="97"/>
                    <a:pt x="116" y="92"/>
                    <a:pt x="115" y="87"/>
                  </a:cubicBezTo>
                  <a:cubicBezTo>
                    <a:pt x="113" y="80"/>
                    <a:pt x="107" y="78"/>
                    <a:pt x="100" y="72"/>
                  </a:cubicBezTo>
                  <a:cubicBezTo>
                    <a:pt x="94" y="66"/>
                    <a:pt x="96" y="62"/>
                    <a:pt x="96" y="59"/>
                  </a:cubicBezTo>
                  <a:cubicBezTo>
                    <a:pt x="96" y="57"/>
                    <a:pt x="105" y="57"/>
                    <a:pt x="111" y="57"/>
                  </a:cubicBezTo>
                  <a:cubicBezTo>
                    <a:pt x="117" y="58"/>
                    <a:pt x="121" y="56"/>
                    <a:pt x="119" y="55"/>
                  </a:cubicBezTo>
                  <a:cubicBezTo>
                    <a:pt x="116" y="53"/>
                    <a:pt x="111" y="41"/>
                    <a:pt x="111" y="33"/>
                  </a:cubicBezTo>
                  <a:cubicBezTo>
                    <a:pt x="112" y="24"/>
                    <a:pt x="109" y="22"/>
                    <a:pt x="109" y="17"/>
                  </a:cubicBezTo>
                  <a:cubicBezTo>
                    <a:pt x="110" y="12"/>
                    <a:pt x="103" y="0"/>
                    <a:pt x="98" y="0"/>
                  </a:cubicBezTo>
                  <a:cubicBezTo>
                    <a:pt x="98" y="0"/>
                    <a:pt x="98" y="0"/>
                    <a:pt x="97" y="0"/>
                  </a:cubicBezTo>
                  <a:cubicBezTo>
                    <a:pt x="96" y="4"/>
                    <a:pt x="96" y="8"/>
                    <a:pt x="96" y="10"/>
                  </a:cubicBezTo>
                  <a:cubicBezTo>
                    <a:pt x="96" y="12"/>
                    <a:pt x="100" y="16"/>
                    <a:pt x="103" y="17"/>
                  </a:cubicBezTo>
                  <a:cubicBezTo>
                    <a:pt x="107" y="18"/>
                    <a:pt x="105" y="23"/>
                    <a:pt x="104" y="28"/>
                  </a:cubicBezTo>
                  <a:cubicBezTo>
                    <a:pt x="104" y="33"/>
                    <a:pt x="96" y="32"/>
                    <a:pt x="94" y="34"/>
                  </a:cubicBezTo>
                  <a:cubicBezTo>
                    <a:pt x="92" y="36"/>
                    <a:pt x="83" y="50"/>
                    <a:pt x="84" y="53"/>
                  </a:cubicBezTo>
                  <a:cubicBezTo>
                    <a:pt x="84" y="56"/>
                    <a:pt x="82" y="63"/>
                    <a:pt x="79" y="64"/>
                  </a:cubicBezTo>
                  <a:cubicBezTo>
                    <a:pt x="77" y="66"/>
                    <a:pt x="77" y="71"/>
                    <a:pt x="77" y="74"/>
                  </a:cubicBezTo>
                  <a:cubicBezTo>
                    <a:pt x="77" y="76"/>
                    <a:pt x="69" y="80"/>
                    <a:pt x="69" y="84"/>
                  </a:cubicBezTo>
                  <a:cubicBezTo>
                    <a:pt x="69" y="88"/>
                    <a:pt x="59" y="106"/>
                    <a:pt x="56" y="111"/>
                  </a:cubicBezTo>
                  <a:cubicBezTo>
                    <a:pt x="53" y="117"/>
                    <a:pt x="50" y="124"/>
                    <a:pt x="49" y="119"/>
                  </a:cubicBezTo>
                  <a:cubicBezTo>
                    <a:pt x="48" y="114"/>
                    <a:pt x="40" y="108"/>
                    <a:pt x="36" y="110"/>
                  </a:cubicBezTo>
                  <a:cubicBezTo>
                    <a:pt x="32" y="113"/>
                    <a:pt x="28" y="111"/>
                    <a:pt x="26" y="112"/>
                  </a:cubicBezTo>
                  <a:cubicBezTo>
                    <a:pt x="24" y="112"/>
                    <a:pt x="6" y="131"/>
                    <a:pt x="6" y="131"/>
                  </a:cubicBezTo>
                  <a:cubicBezTo>
                    <a:pt x="6" y="131"/>
                    <a:pt x="4" y="140"/>
                    <a:pt x="0" y="150"/>
                  </a:cubicBezTo>
                  <a:cubicBezTo>
                    <a:pt x="3" y="152"/>
                    <a:pt x="5" y="156"/>
                    <a:pt x="8" y="160"/>
                  </a:cubicBezTo>
                  <a:cubicBezTo>
                    <a:pt x="11" y="165"/>
                    <a:pt x="18" y="161"/>
                    <a:pt x="21" y="163"/>
                  </a:cubicBezTo>
                  <a:cubicBezTo>
                    <a:pt x="24" y="164"/>
                    <a:pt x="27" y="177"/>
                    <a:pt x="26" y="180"/>
                  </a:cubicBezTo>
                  <a:cubicBezTo>
                    <a:pt x="25" y="183"/>
                    <a:pt x="21" y="192"/>
                    <a:pt x="23" y="196"/>
                  </a:cubicBezTo>
                  <a:cubicBezTo>
                    <a:pt x="47" y="196"/>
                    <a:pt x="47" y="196"/>
                    <a:pt x="47" y="196"/>
                  </a:cubicBezTo>
                  <a:lnTo>
                    <a:pt x="55" y="193"/>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39" name="Freeform 1589">
              <a:extLst>
                <a:ext uri="{FF2B5EF4-FFF2-40B4-BE49-F238E27FC236}">
                  <a16:creationId xmlns:a16="http://schemas.microsoft.com/office/drawing/2014/main" id="{699C9A67-3CCD-624E-881E-7899DC99E92D}"/>
                </a:ext>
              </a:extLst>
            </p:cNvPr>
            <p:cNvSpPr>
              <a:spLocks/>
            </p:cNvSpPr>
            <p:nvPr/>
          </p:nvSpPr>
          <p:spPr bwMode="auto">
            <a:xfrm>
              <a:off x="4546761" y="3049689"/>
              <a:ext cx="141293" cy="139705"/>
            </a:xfrm>
            <a:custGeom>
              <a:avLst/>
              <a:gdLst>
                <a:gd name="T0" fmla="*/ 104 w 110"/>
                <a:gd name="T1" fmla="*/ 94 h 112"/>
                <a:gd name="T2" fmla="*/ 96 w 110"/>
                <a:gd name="T3" fmla="*/ 74 h 112"/>
                <a:gd name="T4" fmla="*/ 103 w 110"/>
                <a:gd name="T5" fmla="*/ 57 h 112"/>
                <a:gd name="T6" fmla="*/ 110 w 110"/>
                <a:gd name="T7" fmla="*/ 45 h 112"/>
                <a:gd name="T8" fmla="*/ 103 w 110"/>
                <a:gd name="T9" fmla="*/ 18 h 112"/>
                <a:gd name="T10" fmla="*/ 100 w 110"/>
                <a:gd name="T11" fmla="*/ 16 h 112"/>
                <a:gd name="T12" fmla="*/ 79 w 110"/>
                <a:gd name="T13" fmla="*/ 19 h 112"/>
                <a:gd name="T14" fmla="*/ 64 w 110"/>
                <a:gd name="T15" fmla="*/ 12 h 112"/>
                <a:gd name="T16" fmla="*/ 50 w 110"/>
                <a:gd name="T17" fmla="*/ 7 h 112"/>
                <a:gd name="T18" fmla="*/ 44 w 110"/>
                <a:gd name="T19" fmla="*/ 5 h 112"/>
                <a:gd name="T20" fmla="*/ 35 w 110"/>
                <a:gd name="T21" fmla="*/ 6 h 112"/>
                <a:gd name="T22" fmla="*/ 25 w 110"/>
                <a:gd name="T23" fmla="*/ 11 h 112"/>
                <a:gd name="T24" fmla="*/ 16 w 110"/>
                <a:gd name="T25" fmla="*/ 8 h 112"/>
                <a:gd name="T26" fmla="*/ 10 w 110"/>
                <a:gd name="T27" fmla="*/ 9 h 112"/>
                <a:gd name="T28" fmla="*/ 10 w 110"/>
                <a:gd name="T29" fmla="*/ 23 h 112"/>
                <a:gd name="T30" fmla="*/ 13 w 110"/>
                <a:gd name="T31" fmla="*/ 32 h 112"/>
                <a:gd name="T32" fmla="*/ 16 w 110"/>
                <a:gd name="T33" fmla="*/ 43 h 112"/>
                <a:gd name="T34" fmla="*/ 8 w 110"/>
                <a:gd name="T35" fmla="*/ 44 h 112"/>
                <a:gd name="T36" fmla="*/ 10 w 110"/>
                <a:gd name="T37" fmla="*/ 54 h 112"/>
                <a:gd name="T38" fmla="*/ 5 w 110"/>
                <a:gd name="T39" fmla="*/ 64 h 112"/>
                <a:gd name="T40" fmla="*/ 3 w 110"/>
                <a:gd name="T41" fmla="*/ 77 h 112"/>
                <a:gd name="T42" fmla="*/ 9 w 110"/>
                <a:gd name="T43" fmla="*/ 82 h 112"/>
                <a:gd name="T44" fmla="*/ 22 w 110"/>
                <a:gd name="T45" fmla="*/ 95 h 112"/>
                <a:gd name="T46" fmla="*/ 17 w 110"/>
                <a:gd name="T47" fmla="*/ 112 h 112"/>
                <a:gd name="T48" fmla="*/ 69 w 110"/>
                <a:gd name="T49" fmla="*/ 100 h 112"/>
                <a:gd name="T50" fmla="*/ 103 w 110"/>
                <a:gd name="T51" fmla="*/ 102 h 112"/>
                <a:gd name="T52" fmla="*/ 104 w 110"/>
                <a:gd name="T53" fmla="*/ 9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0" h="112">
                  <a:moveTo>
                    <a:pt x="104" y="94"/>
                  </a:moveTo>
                  <a:cubicBezTo>
                    <a:pt x="101" y="91"/>
                    <a:pt x="96" y="77"/>
                    <a:pt x="96" y="74"/>
                  </a:cubicBezTo>
                  <a:cubicBezTo>
                    <a:pt x="97" y="71"/>
                    <a:pt x="103" y="62"/>
                    <a:pt x="103" y="57"/>
                  </a:cubicBezTo>
                  <a:cubicBezTo>
                    <a:pt x="103" y="52"/>
                    <a:pt x="110" y="49"/>
                    <a:pt x="110" y="45"/>
                  </a:cubicBezTo>
                  <a:cubicBezTo>
                    <a:pt x="110" y="42"/>
                    <a:pt x="108" y="28"/>
                    <a:pt x="103" y="18"/>
                  </a:cubicBezTo>
                  <a:cubicBezTo>
                    <a:pt x="103" y="18"/>
                    <a:pt x="101" y="18"/>
                    <a:pt x="100" y="16"/>
                  </a:cubicBezTo>
                  <a:cubicBezTo>
                    <a:pt x="97" y="13"/>
                    <a:pt x="84" y="14"/>
                    <a:pt x="79" y="19"/>
                  </a:cubicBezTo>
                  <a:cubicBezTo>
                    <a:pt x="75" y="24"/>
                    <a:pt x="65" y="14"/>
                    <a:pt x="64" y="12"/>
                  </a:cubicBezTo>
                  <a:cubicBezTo>
                    <a:pt x="62" y="9"/>
                    <a:pt x="55" y="3"/>
                    <a:pt x="50" y="7"/>
                  </a:cubicBezTo>
                  <a:cubicBezTo>
                    <a:pt x="45" y="11"/>
                    <a:pt x="43" y="9"/>
                    <a:pt x="44" y="5"/>
                  </a:cubicBezTo>
                  <a:cubicBezTo>
                    <a:pt x="44" y="0"/>
                    <a:pt x="36" y="2"/>
                    <a:pt x="35" y="6"/>
                  </a:cubicBezTo>
                  <a:cubicBezTo>
                    <a:pt x="34" y="10"/>
                    <a:pt x="27" y="14"/>
                    <a:pt x="25" y="11"/>
                  </a:cubicBezTo>
                  <a:cubicBezTo>
                    <a:pt x="23" y="7"/>
                    <a:pt x="18" y="3"/>
                    <a:pt x="16" y="8"/>
                  </a:cubicBezTo>
                  <a:cubicBezTo>
                    <a:pt x="15" y="11"/>
                    <a:pt x="12" y="11"/>
                    <a:pt x="10" y="9"/>
                  </a:cubicBezTo>
                  <a:cubicBezTo>
                    <a:pt x="9" y="15"/>
                    <a:pt x="7" y="22"/>
                    <a:pt x="10" y="23"/>
                  </a:cubicBezTo>
                  <a:cubicBezTo>
                    <a:pt x="14" y="25"/>
                    <a:pt x="14" y="29"/>
                    <a:pt x="13" y="32"/>
                  </a:cubicBezTo>
                  <a:cubicBezTo>
                    <a:pt x="13" y="34"/>
                    <a:pt x="19" y="40"/>
                    <a:pt x="16" y="43"/>
                  </a:cubicBezTo>
                  <a:cubicBezTo>
                    <a:pt x="14" y="45"/>
                    <a:pt x="10" y="40"/>
                    <a:pt x="8" y="44"/>
                  </a:cubicBezTo>
                  <a:cubicBezTo>
                    <a:pt x="6" y="48"/>
                    <a:pt x="12" y="51"/>
                    <a:pt x="10" y="54"/>
                  </a:cubicBezTo>
                  <a:cubicBezTo>
                    <a:pt x="7" y="57"/>
                    <a:pt x="4" y="58"/>
                    <a:pt x="5" y="64"/>
                  </a:cubicBezTo>
                  <a:cubicBezTo>
                    <a:pt x="6" y="70"/>
                    <a:pt x="5" y="75"/>
                    <a:pt x="3" y="77"/>
                  </a:cubicBezTo>
                  <a:cubicBezTo>
                    <a:pt x="0" y="79"/>
                    <a:pt x="3" y="79"/>
                    <a:pt x="9" y="82"/>
                  </a:cubicBezTo>
                  <a:cubicBezTo>
                    <a:pt x="14" y="86"/>
                    <a:pt x="23" y="90"/>
                    <a:pt x="22" y="95"/>
                  </a:cubicBezTo>
                  <a:cubicBezTo>
                    <a:pt x="22" y="101"/>
                    <a:pt x="19" y="102"/>
                    <a:pt x="17" y="112"/>
                  </a:cubicBezTo>
                  <a:cubicBezTo>
                    <a:pt x="28" y="112"/>
                    <a:pt x="47" y="104"/>
                    <a:pt x="69" y="100"/>
                  </a:cubicBezTo>
                  <a:cubicBezTo>
                    <a:pt x="83" y="98"/>
                    <a:pt x="95" y="100"/>
                    <a:pt x="103" y="102"/>
                  </a:cubicBezTo>
                  <a:cubicBezTo>
                    <a:pt x="104" y="99"/>
                    <a:pt x="105" y="95"/>
                    <a:pt x="104" y="94"/>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40" name="Freeform 1590">
              <a:extLst>
                <a:ext uri="{FF2B5EF4-FFF2-40B4-BE49-F238E27FC236}">
                  <a16:creationId xmlns:a16="http://schemas.microsoft.com/office/drawing/2014/main" id="{9D079E91-8B51-7447-9B90-28EF1007E7D7}"/>
                </a:ext>
              </a:extLst>
            </p:cNvPr>
            <p:cNvSpPr>
              <a:spLocks/>
            </p:cNvSpPr>
            <p:nvPr/>
          </p:nvSpPr>
          <p:spPr bwMode="auto">
            <a:xfrm>
              <a:off x="4670590" y="3041751"/>
              <a:ext cx="96841" cy="142880"/>
            </a:xfrm>
            <a:custGeom>
              <a:avLst/>
              <a:gdLst>
                <a:gd name="T0" fmla="*/ 64 w 75"/>
                <a:gd name="T1" fmla="*/ 46 h 114"/>
                <a:gd name="T2" fmla="*/ 64 w 75"/>
                <a:gd name="T3" fmla="*/ 22 h 114"/>
                <a:gd name="T4" fmla="*/ 59 w 75"/>
                <a:gd name="T5" fmla="*/ 11 h 114"/>
                <a:gd name="T6" fmla="*/ 56 w 75"/>
                <a:gd name="T7" fmla="*/ 0 h 114"/>
                <a:gd name="T8" fmla="*/ 51 w 75"/>
                <a:gd name="T9" fmla="*/ 4 h 114"/>
                <a:gd name="T10" fmla="*/ 7 w 75"/>
                <a:gd name="T11" fmla="*/ 3 h 114"/>
                <a:gd name="T12" fmla="*/ 10 w 75"/>
                <a:gd name="T13" fmla="*/ 21 h 114"/>
                <a:gd name="T14" fmla="*/ 7 w 75"/>
                <a:gd name="T15" fmla="*/ 24 h 114"/>
                <a:gd name="T16" fmla="*/ 14 w 75"/>
                <a:gd name="T17" fmla="*/ 51 h 114"/>
                <a:gd name="T18" fmla="*/ 7 w 75"/>
                <a:gd name="T19" fmla="*/ 63 h 114"/>
                <a:gd name="T20" fmla="*/ 0 w 75"/>
                <a:gd name="T21" fmla="*/ 80 h 114"/>
                <a:gd name="T22" fmla="*/ 8 w 75"/>
                <a:gd name="T23" fmla="*/ 100 h 114"/>
                <a:gd name="T24" fmla="*/ 7 w 75"/>
                <a:gd name="T25" fmla="*/ 108 h 114"/>
                <a:gd name="T26" fmla="*/ 21 w 75"/>
                <a:gd name="T27" fmla="*/ 113 h 114"/>
                <a:gd name="T28" fmla="*/ 55 w 75"/>
                <a:gd name="T29" fmla="*/ 99 h 114"/>
                <a:gd name="T30" fmla="*/ 75 w 75"/>
                <a:gd name="T31" fmla="*/ 91 h 114"/>
                <a:gd name="T32" fmla="*/ 69 w 75"/>
                <a:gd name="T33" fmla="*/ 71 h 114"/>
                <a:gd name="T34" fmla="*/ 64 w 75"/>
                <a:gd name="T35" fmla="*/ 4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114">
                  <a:moveTo>
                    <a:pt x="64" y="46"/>
                  </a:moveTo>
                  <a:cubicBezTo>
                    <a:pt x="62" y="40"/>
                    <a:pt x="63" y="27"/>
                    <a:pt x="64" y="22"/>
                  </a:cubicBezTo>
                  <a:cubicBezTo>
                    <a:pt x="64" y="16"/>
                    <a:pt x="62" y="13"/>
                    <a:pt x="59" y="11"/>
                  </a:cubicBezTo>
                  <a:cubicBezTo>
                    <a:pt x="58" y="10"/>
                    <a:pt x="57" y="5"/>
                    <a:pt x="56" y="0"/>
                  </a:cubicBezTo>
                  <a:cubicBezTo>
                    <a:pt x="53" y="1"/>
                    <a:pt x="52" y="6"/>
                    <a:pt x="51" y="4"/>
                  </a:cubicBezTo>
                  <a:cubicBezTo>
                    <a:pt x="50" y="1"/>
                    <a:pt x="9" y="0"/>
                    <a:pt x="7" y="3"/>
                  </a:cubicBezTo>
                  <a:cubicBezTo>
                    <a:pt x="5" y="6"/>
                    <a:pt x="10" y="18"/>
                    <a:pt x="10" y="21"/>
                  </a:cubicBezTo>
                  <a:cubicBezTo>
                    <a:pt x="10" y="23"/>
                    <a:pt x="9" y="24"/>
                    <a:pt x="7" y="24"/>
                  </a:cubicBezTo>
                  <a:cubicBezTo>
                    <a:pt x="12" y="34"/>
                    <a:pt x="14" y="48"/>
                    <a:pt x="14" y="51"/>
                  </a:cubicBezTo>
                  <a:cubicBezTo>
                    <a:pt x="14" y="55"/>
                    <a:pt x="7" y="58"/>
                    <a:pt x="7" y="63"/>
                  </a:cubicBezTo>
                  <a:cubicBezTo>
                    <a:pt x="7" y="68"/>
                    <a:pt x="1" y="77"/>
                    <a:pt x="0" y="80"/>
                  </a:cubicBezTo>
                  <a:cubicBezTo>
                    <a:pt x="0" y="83"/>
                    <a:pt x="5" y="97"/>
                    <a:pt x="8" y="100"/>
                  </a:cubicBezTo>
                  <a:cubicBezTo>
                    <a:pt x="9" y="101"/>
                    <a:pt x="8" y="105"/>
                    <a:pt x="7" y="108"/>
                  </a:cubicBezTo>
                  <a:cubicBezTo>
                    <a:pt x="15" y="111"/>
                    <a:pt x="19" y="113"/>
                    <a:pt x="21" y="113"/>
                  </a:cubicBezTo>
                  <a:cubicBezTo>
                    <a:pt x="24" y="114"/>
                    <a:pt x="46" y="104"/>
                    <a:pt x="55" y="99"/>
                  </a:cubicBezTo>
                  <a:cubicBezTo>
                    <a:pt x="62" y="96"/>
                    <a:pt x="70" y="94"/>
                    <a:pt x="75" y="91"/>
                  </a:cubicBezTo>
                  <a:cubicBezTo>
                    <a:pt x="72" y="84"/>
                    <a:pt x="69" y="76"/>
                    <a:pt x="69" y="71"/>
                  </a:cubicBezTo>
                  <a:cubicBezTo>
                    <a:pt x="69" y="61"/>
                    <a:pt x="66" y="52"/>
                    <a:pt x="64" y="46"/>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41" name="Freeform 1591">
              <a:extLst>
                <a:ext uri="{FF2B5EF4-FFF2-40B4-BE49-F238E27FC236}">
                  <a16:creationId xmlns:a16="http://schemas.microsoft.com/office/drawing/2014/main" id="{E7EF6937-14EF-FD4A-BCDB-E3C779FDFF05}"/>
                </a:ext>
              </a:extLst>
            </p:cNvPr>
            <p:cNvSpPr>
              <a:spLocks/>
            </p:cNvSpPr>
            <p:nvPr/>
          </p:nvSpPr>
          <p:spPr bwMode="auto">
            <a:xfrm>
              <a:off x="4400705" y="3005238"/>
              <a:ext cx="171456" cy="127004"/>
            </a:xfrm>
            <a:custGeom>
              <a:avLst/>
              <a:gdLst>
                <a:gd name="T0" fmla="*/ 44 w 133"/>
                <a:gd name="T1" fmla="*/ 54 h 101"/>
                <a:gd name="T2" fmla="*/ 52 w 133"/>
                <a:gd name="T3" fmla="*/ 52 h 101"/>
                <a:gd name="T4" fmla="*/ 66 w 133"/>
                <a:gd name="T5" fmla="*/ 49 h 101"/>
                <a:gd name="T6" fmla="*/ 80 w 133"/>
                <a:gd name="T7" fmla="*/ 67 h 101"/>
                <a:gd name="T8" fmla="*/ 82 w 133"/>
                <a:gd name="T9" fmla="*/ 77 h 101"/>
                <a:gd name="T10" fmla="*/ 83 w 133"/>
                <a:gd name="T11" fmla="*/ 78 h 101"/>
                <a:gd name="T12" fmla="*/ 95 w 133"/>
                <a:gd name="T13" fmla="*/ 76 h 101"/>
                <a:gd name="T14" fmla="*/ 100 w 133"/>
                <a:gd name="T15" fmla="*/ 91 h 101"/>
                <a:gd name="T16" fmla="*/ 109 w 133"/>
                <a:gd name="T17" fmla="*/ 97 h 101"/>
                <a:gd name="T18" fmla="*/ 116 w 133"/>
                <a:gd name="T19" fmla="*/ 92 h 101"/>
                <a:gd name="T20" fmla="*/ 119 w 133"/>
                <a:gd name="T21" fmla="*/ 95 h 101"/>
                <a:gd name="T22" fmla="*/ 124 w 133"/>
                <a:gd name="T23" fmla="*/ 89 h 101"/>
                <a:gd name="T24" fmla="*/ 122 w 133"/>
                <a:gd name="T25" fmla="*/ 79 h 101"/>
                <a:gd name="T26" fmla="*/ 130 w 133"/>
                <a:gd name="T27" fmla="*/ 78 h 101"/>
                <a:gd name="T28" fmla="*/ 127 w 133"/>
                <a:gd name="T29" fmla="*/ 67 h 101"/>
                <a:gd name="T30" fmla="*/ 124 w 133"/>
                <a:gd name="T31" fmla="*/ 58 h 101"/>
                <a:gd name="T32" fmla="*/ 124 w 133"/>
                <a:gd name="T33" fmla="*/ 44 h 101"/>
                <a:gd name="T34" fmla="*/ 122 w 133"/>
                <a:gd name="T35" fmla="*/ 42 h 101"/>
                <a:gd name="T36" fmla="*/ 118 w 133"/>
                <a:gd name="T37" fmla="*/ 32 h 101"/>
                <a:gd name="T38" fmla="*/ 118 w 133"/>
                <a:gd name="T39" fmla="*/ 26 h 101"/>
                <a:gd name="T40" fmla="*/ 111 w 133"/>
                <a:gd name="T41" fmla="*/ 17 h 101"/>
                <a:gd name="T42" fmla="*/ 105 w 133"/>
                <a:gd name="T43" fmla="*/ 4 h 101"/>
                <a:gd name="T44" fmla="*/ 92 w 133"/>
                <a:gd name="T45" fmla="*/ 13 h 101"/>
                <a:gd name="T46" fmla="*/ 80 w 133"/>
                <a:gd name="T47" fmla="*/ 12 h 101"/>
                <a:gd name="T48" fmla="*/ 70 w 133"/>
                <a:gd name="T49" fmla="*/ 14 h 101"/>
                <a:gd name="T50" fmla="*/ 65 w 133"/>
                <a:gd name="T51" fmla="*/ 9 h 101"/>
                <a:gd name="T52" fmla="*/ 65 w 133"/>
                <a:gd name="T53" fmla="*/ 6 h 101"/>
                <a:gd name="T54" fmla="*/ 63 w 133"/>
                <a:gd name="T55" fmla="*/ 7 h 101"/>
                <a:gd name="T56" fmla="*/ 37 w 133"/>
                <a:gd name="T57" fmla="*/ 5 h 101"/>
                <a:gd name="T58" fmla="*/ 25 w 133"/>
                <a:gd name="T59" fmla="*/ 0 h 101"/>
                <a:gd name="T60" fmla="*/ 21 w 133"/>
                <a:gd name="T61" fmla="*/ 8 h 101"/>
                <a:gd name="T62" fmla="*/ 22 w 133"/>
                <a:gd name="T63" fmla="*/ 17 h 101"/>
                <a:gd name="T64" fmla="*/ 16 w 133"/>
                <a:gd name="T65" fmla="*/ 19 h 101"/>
                <a:gd name="T66" fmla="*/ 1 w 133"/>
                <a:gd name="T67" fmla="*/ 28 h 101"/>
                <a:gd name="T68" fmla="*/ 0 w 133"/>
                <a:gd name="T69" fmla="*/ 30 h 101"/>
                <a:gd name="T70" fmla="*/ 12 w 133"/>
                <a:gd name="T71" fmla="*/ 45 h 101"/>
                <a:gd name="T72" fmla="*/ 32 w 133"/>
                <a:gd name="T73" fmla="*/ 67 h 101"/>
                <a:gd name="T74" fmla="*/ 44 w 133"/>
                <a:gd name="T75" fmla="*/ 5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01">
                  <a:moveTo>
                    <a:pt x="44" y="54"/>
                  </a:moveTo>
                  <a:cubicBezTo>
                    <a:pt x="44" y="49"/>
                    <a:pt x="48" y="51"/>
                    <a:pt x="52" y="52"/>
                  </a:cubicBezTo>
                  <a:cubicBezTo>
                    <a:pt x="57" y="53"/>
                    <a:pt x="62" y="49"/>
                    <a:pt x="66" y="49"/>
                  </a:cubicBezTo>
                  <a:cubicBezTo>
                    <a:pt x="69" y="49"/>
                    <a:pt x="80" y="63"/>
                    <a:pt x="80" y="67"/>
                  </a:cubicBezTo>
                  <a:cubicBezTo>
                    <a:pt x="80" y="71"/>
                    <a:pt x="80" y="74"/>
                    <a:pt x="82" y="77"/>
                  </a:cubicBezTo>
                  <a:cubicBezTo>
                    <a:pt x="82" y="78"/>
                    <a:pt x="82" y="78"/>
                    <a:pt x="83" y="78"/>
                  </a:cubicBezTo>
                  <a:cubicBezTo>
                    <a:pt x="89" y="77"/>
                    <a:pt x="94" y="76"/>
                    <a:pt x="95" y="76"/>
                  </a:cubicBezTo>
                  <a:cubicBezTo>
                    <a:pt x="97" y="76"/>
                    <a:pt x="101" y="85"/>
                    <a:pt x="100" y="91"/>
                  </a:cubicBezTo>
                  <a:cubicBezTo>
                    <a:pt x="100" y="97"/>
                    <a:pt x="106" y="101"/>
                    <a:pt x="109" y="97"/>
                  </a:cubicBezTo>
                  <a:cubicBezTo>
                    <a:pt x="111" y="94"/>
                    <a:pt x="115" y="89"/>
                    <a:pt x="116" y="92"/>
                  </a:cubicBezTo>
                  <a:cubicBezTo>
                    <a:pt x="116" y="93"/>
                    <a:pt x="117" y="94"/>
                    <a:pt x="119" y="95"/>
                  </a:cubicBezTo>
                  <a:cubicBezTo>
                    <a:pt x="120" y="92"/>
                    <a:pt x="122" y="91"/>
                    <a:pt x="124" y="89"/>
                  </a:cubicBezTo>
                  <a:cubicBezTo>
                    <a:pt x="126" y="86"/>
                    <a:pt x="120" y="83"/>
                    <a:pt x="122" y="79"/>
                  </a:cubicBezTo>
                  <a:cubicBezTo>
                    <a:pt x="124" y="75"/>
                    <a:pt x="128" y="80"/>
                    <a:pt x="130" y="78"/>
                  </a:cubicBezTo>
                  <a:cubicBezTo>
                    <a:pt x="133" y="75"/>
                    <a:pt x="127" y="69"/>
                    <a:pt x="127" y="67"/>
                  </a:cubicBezTo>
                  <a:cubicBezTo>
                    <a:pt x="128" y="64"/>
                    <a:pt x="128" y="60"/>
                    <a:pt x="124" y="58"/>
                  </a:cubicBezTo>
                  <a:cubicBezTo>
                    <a:pt x="121" y="57"/>
                    <a:pt x="123" y="50"/>
                    <a:pt x="124" y="44"/>
                  </a:cubicBezTo>
                  <a:cubicBezTo>
                    <a:pt x="123" y="44"/>
                    <a:pt x="123" y="43"/>
                    <a:pt x="122" y="42"/>
                  </a:cubicBezTo>
                  <a:cubicBezTo>
                    <a:pt x="120" y="39"/>
                    <a:pt x="121" y="32"/>
                    <a:pt x="118" y="32"/>
                  </a:cubicBezTo>
                  <a:cubicBezTo>
                    <a:pt x="114" y="32"/>
                    <a:pt x="115" y="27"/>
                    <a:pt x="118" y="26"/>
                  </a:cubicBezTo>
                  <a:cubicBezTo>
                    <a:pt x="121" y="25"/>
                    <a:pt x="111" y="21"/>
                    <a:pt x="111" y="17"/>
                  </a:cubicBezTo>
                  <a:cubicBezTo>
                    <a:pt x="111" y="14"/>
                    <a:pt x="107" y="5"/>
                    <a:pt x="105" y="4"/>
                  </a:cubicBezTo>
                  <a:cubicBezTo>
                    <a:pt x="103" y="4"/>
                    <a:pt x="95" y="13"/>
                    <a:pt x="92" y="13"/>
                  </a:cubicBezTo>
                  <a:cubicBezTo>
                    <a:pt x="89" y="13"/>
                    <a:pt x="82" y="7"/>
                    <a:pt x="80" y="12"/>
                  </a:cubicBezTo>
                  <a:cubicBezTo>
                    <a:pt x="78" y="17"/>
                    <a:pt x="73" y="10"/>
                    <a:pt x="70" y="14"/>
                  </a:cubicBezTo>
                  <a:cubicBezTo>
                    <a:pt x="67" y="18"/>
                    <a:pt x="65" y="9"/>
                    <a:pt x="65" y="9"/>
                  </a:cubicBezTo>
                  <a:cubicBezTo>
                    <a:pt x="65" y="9"/>
                    <a:pt x="65" y="8"/>
                    <a:pt x="65" y="6"/>
                  </a:cubicBezTo>
                  <a:cubicBezTo>
                    <a:pt x="65" y="6"/>
                    <a:pt x="64" y="7"/>
                    <a:pt x="63" y="7"/>
                  </a:cubicBezTo>
                  <a:cubicBezTo>
                    <a:pt x="54" y="10"/>
                    <a:pt x="38" y="8"/>
                    <a:pt x="37" y="5"/>
                  </a:cubicBezTo>
                  <a:cubicBezTo>
                    <a:pt x="37" y="3"/>
                    <a:pt x="25" y="0"/>
                    <a:pt x="25" y="0"/>
                  </a:cubicBezTo>
                  <a:cubicBezTo>
                    <a:pt x="25" y="0"/>
                    <a:pt x="25" y="7"/>
                    <a:pt x="21" y="8"/>
                  </a:cubicBezTo>
                  <a:cubicBezTo>
                    <a:pt x="17" y="10"/>
                    <a:pt x="22" y="15"/>
                    <a:pt x="22" y="17"/>
                  </a:cubicBezTo>
                  <a:cubicBezTo>
                    <a:pt x="22" y="18"/>
                    <a:pt x="19" y="20"/>
                    <a:pt x="16" y="19"/>
                  </a:cubicBezTo>
                  <a:cubicBezTo>
                    <a:pt x="13" y="18"/>
                    <a:pt x="5" y="25"/>
                    <a:pt x="1" y="28"/>
                  </a:cubicBezTo>
                  <a:cubicBezTo>
                    <a:pt x="1" y="28"/>
                    <a:pt x="0" y="29"/>
                    <a:pt x="0" y="30"/>
                  </a:cubicBezTo>
                  <a:cubicBezTo>
                    <a:pt x="6" y="35"/>
                    <a:pt x="5" y="40"/>
                    <a:pt x="12" y="45"/>
                  </a:cubicBezTo>
                  <a:cubicBezTo>
                    <a:pt x="19" y="50"/>
                    <a:pt x="27" y="57"/>
                    <a:pt x="32" y="67"/>
                  </a:cubicBezTo>
                  <a:cubicBezTo>
                    <a:pt x="37" y="63"/>
                    <a:pt x="44" y="57"/>
                    <a:pt x="44" y="54"/>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42" name="Freeform 1592">
              <a:extLst>
                <a:ext uri="{FF2B5EF4-FFF2-40B4-BE49-F238E27FC236}">
                  <a16:creationId xmlns:a16="http://schemas.microsoft.com/office/drawing/2014/main" id="{7BB107F4-B227-B546-8910-BBF4F1C1D741}"/>
                </a:ext>
              </a:extLst>
            </p:cNvPr>
            <p:cNvSpPr>
              <a:spLocks/>
            </p:cNvSpPr>
            <p:nvPr/>
          </p:nvSpPr>
          <p:spPr bwMode="auto">
            <a:xfrm>
              <a:off x="4481671" y="3100491"/>
              <a:ext cx="95253" cy="88903"/>
            </a:xfrm>
            <a:custGeom>
              <a:avLst/>
              <a:gdLst>
                <a:gd name="T0" fmla="*/ 60 w 74"/>
                <a:gd name="T1" fmla="*/ 41 h 71"/>
                <a:gd name="T2" fmla="*/ 54 w 74"/>
                <a:gd name="T3" fmla="*/ 36 h 71"/>
                <a:gd name="T4" fmla="*/ 56 w 74"/>
                <a:gd name="T5" fmla="*/ 23 h 71"/>
                <a:gd name="T6" fmla="*/ 56 w 74"/>
                <a:gd name="T7" fmla="*/ 19 h 71"/>
                <a:gd name="T8" fmla="*/ 53 w 74"/>
                <a:gd name="T9" fmla="*/ 16 h 71"/>
                <a:gd name="T10" fmla="*/ 46 w 74"/>
                <a:gd name="T11" fmla="*/ 21 h 71"/>
                <a:gd name="T12" fmla="*/ 37 w 74"/>
                <a:gd name="T13" fmla="*/ 15 h 71"/>
                <a:gd name="T14" fmla="*/ 32 w 74"/>
                <a:gd name="T15" fmla="*/ 0 h 71"/>
                <a:gd name="T16" fmla="*/ 20 w 74"/>
                <a:gd name="T17" fmla="*/ 2 h 71"/>
                <a:gd name="T18" fmla="*/ 18 w 74"/>
                <a:gd name="T19" fmla="*/ 11 h 71"/>
                <a:gd name="T20" fmla="*/ 4 w 74"/>
                <a:gd name="T21" fmla="*/ 23 h 71"/>
                <a:gd name="T22" fmla="*/ 0 w 74"/>
                <a:gd name="T23" fmla="*/ 29 h 71"/>
                <a:gd name="T24" fmla="*/ 23 w 74"/>
                <a:gd name="T25" fmla="*/ 44 h 71"/>
                <a:gd name="T26" fmla="*/ 64 w 74"/>
                <a:gd name="T27" fmla="*/ 70 h 71"/>
                <a:gd name="T28" fmla="*/ 68 w 74"/>
                <a:gd name="T29" fmla="*/ 71 h 71"/>
                <a:gd name="T30" fmla="*/ 73 w 74"/>
                <a:gd name="T31" fmla="*/ 54 h 71"/>
                <a:gd name="T32" fmla="*/ 60 w 74"/>
                <a:gd name="T33" fmla="*/ 4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 h="71">
                  <a:moveTo>
                    <a:pt x="60" y="41"/>
                  </a:moveTo>
                  <a:cubicBezTo>
                    <a:pt x="54" y="38"/>
                    <a:pt x="51" y="38"/>
                    <a:pt x="54" y="36"/>
                  </a:cubicBezTo>
                  <a:cubicBezTo>
                    <a:pt x="56" y="34"/>
                    <a:pt x="57" y="29"/>
                    <a:pt x="56" y="23"/>
                  </a:cubicBezTo>
                  <a:cubicBezTo>
                    <a:pt x="56" y="21"/>
                    <a:pt x="56" y="20"/>
                    <a:pt x="56" y="19"/>
                  </a:cubicBezTo>
                  <a:cubicBezTo>
                    <a:pt x="54" y="18"/>
                    <a:pt x="53" y="17"/>
                    <a:pt x="53" y="16"/>
                  </a:cubicBezTo>
                  <a:cubicBezTo>
                    <a:pt x="52" y="13"/>
                    <a:pt x="48" y="18"/>
                    <a:pt x="46" y="21"/>
                  </a:cubicBezTo>
                  <a:cubicBezTo>
                    <a:pt x="43" y="25"/>
                    <a:pt x="37" y="21"/>
                    <a:pt x="37" y="15"/>
                  </a:cubicBezTo>
                  <a:cubicBezTo>
                    <a:pt x="38" y="9"/>
                    <a:pt x="34" y="0"/>
                    <a:pt x="32" y="0"/>
                  </a:cubicBezTo>
                  <a:cubicBezTo>
                    <a:pt x="31" y="0"/>
                    <a:pt x="26" y="1"/>
                    <a:pt x="20" y="2"/>
                  </a:cubicBezTo>
                  <a:cubicBezTo>
                    <a:pt x="20" y="5"/>
                    <a:pt x="19" y="8"/>
                    <a:pt x="18" y="11"/>
                  </a:cubicBezTo>
                  <a:cubicBezTo>
                    <a:pt x="17" y="15"/>
                    <a:pt x="8" y="20"/>
                    <a:pt x="4" y="23"/>
                  </a:cubicBezTo>
                  <a:cubicBezTo>
                    <a:pt x="3" y="24"/>
                    <a:pt x="1" y="26"/>
                    <a:pt x="0" y="29"/>
                  </a:cubicBezTo>
                  <a:cubicBezTo>
                    <a:pt x="7" y="34"/>
                    <a:pt x="16" y="39"/>
                    <a:pt x="23" y="44"/>
                  </a:cubicBezTo>
                  <a:cubicBezTo>
                    <a:pt x="35" y="54"/>
                    <a:pt x="55" y="67"/>
                    <a:pt x="64" y="70"/>
                  </a:cubicBezTo>
                  <a:cubicBezTo>
                    <a:pt x="65" y="71"/>
                    <a:pt x="67" y="71"/>
                    <a:pt x="68" y="71"/>
                  </a:cubicBezTo>
                  <a:cubicBezTo>
                    <a:pt x="70" y="61"/>
                    <a:pt x="73" y="60"/>
                    <a:pt x="73" y="54"/>
                  </a:cubicBezTo>
                  <a:cubicBezTo>
                    <a:pt x="74" y="49"/>
                    <a:pt x="65" y="45"/>
                    <a:pt x="60" y="41"/>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43" name="Freeform 1593">
              <a:extLst>
                <a:ext uri="{FF2B5EF4-FFF2-40B4-BE49-F238E27FC236}">
                  <a16:creationId xmlns:a16="http://schemas.microsoft.com/office/drawing/2014/main" id="{95066793-2327-1F41-825D-755D1BF41509}"/>
                </a:ext>
              </a:extLst>
            </p:cNvPr>
            <p:cNvSpPr>
              <a:spLocks/>
            </p:cNvSpPr>
            <p:nvPr/>
          </p:nvSpPr>
          <p:spPr bwMode="auto">
            <a:xfrm>
              <a:off x="4441982" y="3067152"/>
              <a:ext cx="66677" cy="69852"/>
            </a:xfrm>
            <a:custGeom>
              <a:avLst/>
              <a:gdLst>
                <a:gd name="T0" fmla="*/ 49 w 52"/>
                <a:gd name="T1" fmla="*/ 38 h 56"/>
                <a:gd name="T2" fmla="*/ 50 w 52"/>
                <a:gd name="T3" fmla="*/ 28 h 56"/>
                <a:gd name="T4" fmla="*/ 48 w 52"/>
                <a:gd name="T5" fmla="*/ 18 h 56"/>
                <a:gd name="T6" fmla="*/ 34 w 52"/>
                <a:gd name="T7" fmla="*/ 0 h 56"/>
                <a:gd name="T8" fmla="*/ 20 w 52"/>
                <a:gd name="T9" fmla="*/ 3 h 56"/>
                <a:gd name="T10" fmla="*/ 12 w 52"/>
                <a:gd name="T11" fmla="*/ 5 h 56"/>
                <a:gd name="T12" fmla="*/ 0 w 52"/>
                <a:gd name="T13" fmla="*/ 18 h 56"/>
                <a:gd name="T14" fmla="*/ 3 w 52"/>
                <a:gd name="T15" fmla="*/ 24 h 56"/>
                <a:gd name="T16" fmla="*/ 17 w 52"/>
                <a:gd name="T17" fmla="*/ 47 h 56"/>
                <a:gd name="T18" fmla="*/ 31 w 52"/>
                <a:gd name="T19" fmla="*/ 56 h 56"/>
                <a:gd name="T20" fmla="*/ 35 w 52"/>
                <a:gd name="T21" fmla="*/ 50 h 56"/>
                <a:gd name="T22" fmla="*/ 49 w 52"/>
                <a:gd name="T23" fmla="*/ 3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6">
                  <a:moveTo>
                    <a:pt x="49" y="38"/>
                  </a:moveTo>
                  <a:cubicBezTo>
                    <a:pt x="50" y="35"/>
                    <a:pt x="52" y="31"/>
                    <a:pt x="50" y="28"/>
                  </a:cubicBezTo>
                  <a:cubicBezTo>
                    <a:pt x="48" y="25"/>
                    <a:pt x="48" y="22"/>
                    <a:pt x="48" y="18"/>
                  </a:cubicBezTo>
                  <a:cubicBezTo>
                    <a:pt x="48" y="14"/>
                    <a:pt x="37" y="0"/>
                    <a:pt x="34" y="0"/>
                  </a:cubicBezTo>
                  <a:cubicBezTo>
                    <a:pt x="30" y="0"/>
                    <a:pt x="25" y="4"/>
                    <a:pt x="20" y="3"/>
                  </a:cubicBezTo>
                  <a:cubicBezTo>
                    <a:pt x="16" y="2"/>
                    <a:pt x="12" y="0"/>
                    <a:pt x="12" y="5"/>
                  </a:cubicBezTo>
                  <a:cubicBezTo>
                    <a:pt x="12" y="8"/>
                    <a:pt x="5" y="14"/>
                    <a:pt x="0" y="18"/>
                  </a:cubicBezTo>
                  <a:cubicBezTo>
                    <a:pt x="1" y="20"/>
                    <a:pt x="2" y="22"/>
                    <a:pt x="3" y="24"/>
                  </a:cubicBezTo>
                  <a:cubicBezTo>
                    <a:pt x="7" y="39"/>
                    <a:pt x="11" y="42"/>
                    <a:pt x="17" y="47"/>
                  </a:cubicBezTo>
                  <a:cubicBezTo>
                    <a:pt x="19" y="49"/>
                    <a:pt x="25" y="52"/>
                    <a:pt x="31" y="56"/>
                  </a:cubicBezTo>
                  <a:cubicBezTo>
                    <a:pt x="32" y="53"/>
                    <a:pt x="34" y="51"/>
                    <a:pt x="35" y="50"/>
                  </a:cubicBezTo>
                  <a:cubicBezTo>
                    <a:pt x="39" y="47"/>
                    <a:pt x="48" y="42"/>
                    <a:pt x="49" y="38"/>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44" name="Freeform 1594">
              <a:extLst>
                <a:ext uri="{FF2B5EF4-FFF2-40B4-BE49-F238E27FC236}">
                  <a16:creationId xmlns:a16="http://schemas.microsoft.com/office/drawing/2014/main" id="{31558433-16E4-EE41-9049-9F8B3E729977}"/>
                </a:ext>
              </a:extLst>
            </p:cNvPr>
            <p:cNvSpPr>
              <a:spLocks/>
            </p:cNvSpPr>
            <p:nvPr/>
          </p:nvSpPr>
          <p:spPr bwMode="auto">
            <a:xfrm>
              <a:off x="4357841" y="2657563"/>
              <a:ext cx="188919" cy="149230"/>
            </a:xfrm>
            <a:custGeom>
              <a:avLst/>
              <a:gdLst>
                <a:gd name="T0" fmla="*/ 69 w 148"/>
                <a:gd name="T1" fmla="*/ 93 h 120"/>
                <a:gd name="T2" fmla="*/ 88 w 148"/>
                <a:gd name="T3" fmla="*/ 79 h 120"/>
                <a:gd name="T4" fmla="*/ 88 w 148"/>
                <a:gd name="T5" fmla="*/ 32 h 120"/>
                <a:gd name="T6" fmla="*/ 147 w 148"/>
                <a:gd name="T7" fmla="*/ 32 h 120"/>
                <a:gd name="T8" fmla="*/ 147 w 148"/>
                <a:gd name="T9" fmla="*/ 7 h 120"/>
                <a:gd name="T10" fmla="*/ 135 w 148"/>
                <a:gd name="T11" fmla="*/ 0 h 120"/>
                <a:gd name="T12" fmla="*/ 69 w 148"/>
                <a:gd name="T13" fmla="*/ 0 h 120"/>
                <a:gd name="T14" fmla="*/ 59 w 148"/>
                <a:gd name="T15" fmla="*/ 16 h 120"/>
                <a:gd name="T16" fmla="*/ 36 w 148"/>
                <a:gd name="T17" fmla="*/ 49 h 120"/>
                <a:gd name="T18" fmla="*/ 5 w 148"/>
                <a:gd name="T19" fmla="*/ 104 h 120"/>
                <a:gd name="T20" fmla="*/ 0 w 148"/>
                <a:gd name="T21" fmla="*/ 120 h 120"/>
                <a:gd name="T22" fmla="*/ 69 w 148"/>
                <a:gd name="T23" fmla="*/ 120 h 120"/>
                <a:gd name="T24" fmla="*/ 69 w 148"/>
                <a:gd name="T25" fmla="*/ 9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8" h="120">
                  <a:moveTo>
                    <a:pt x="69" y="93"/>
                  </a:moveTo>
                  <a:cubicBezTo>
                    <a:pt x="69" y="89"/>
                    <a:pt x="88" y="84"/>
                    <a:pt x="88" y="79"/>
                  </a:cubicBezTo>
                  <a:cubicBezTo>
                    <a:pt x="88" y="75"/>
                    <a:pt x="88" y="32"/>
                    <a:pt x="88" y="32"/>
                  </a:cubicBezTo>
                  <a:cubicBezTo>
                    <a:pt x="88" y="32"/>
                    <a:pt x="145" y="33"/>
                    <a:pt x="147" y="32"/>
                  </a:cubicBezTo>
                  <a:cubicBezTo>
                    <a:pt x="148" y="32"/>
                    <a:pt x="148" y="19"/>
                    <a:pt x="147" y="7"/>
                  </a:cubicBezTo>
                  <a:cubicBezTo>
                    <a:pt x="145" y="3"/>
                    <a:pt x="148" y="0"/>
                    <a:pt x="135" y="0"/>
                  </a:cubicBezTo>
                  <a:cubicBezTo>
                    <a:pt x="124" y="0"/>
                    <a:pt x="91" y="0"/>
                    <a:pt x="69" y="0"/>
                  </a:cubicBezTo>
                  <a:cubicBezTo>
                    <a:pt x="64" y="5"/>
                    <a:pt x="61" y="11"/>
                    <a:pt x="59" y="16"/>
                  </a:cubicBezTo>
                  <a:cubicBezTo>
                    <a:pt x="56" y="25"/>
                    <a:pt x="37" y="37"/>
                    <a:pt x="36" y="49"/>
                  </a:cubicBezTo>
                  <a:cubicBezTo>
                    <a:pt x="35" y="60"/>
                    <a:pt x="17" y="79"/>
                    <a:pt x="5" y="104"/>
                  </a:cubicBezTo>
                  <a:cubicBezTo>
                    <a:pt x="2" y="111"/>
                    <a:pt x="0" y="116"/>
                    <a:pt x="0" y="120"/>
                  </a:cubicBezTo>
                  <a:cubicBezTo>
                    <a:pt x="69" y="120"/>
                    <a:pt x="69" y="120"/>
                    <a:pt x="69" y="120"/>
                  </a:cubicBezTo>
                  <a:cubicBezTo>
                    <a:pt x="69" y="120"/>
                    <a:pt x="69" y="97"/>
                    <a:pt x="69" y="93"/>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45" name="Freeform 1595">
              <a:extLst>
                <a:ext uri="{FF2B5EF4-FFF2-40B4-BE49-F238E27FC236}">
                  <a16:creationId xmlns:a16="http://schemas.microsoft.com/office/drawing/2014/main" id="{DE2E7BA6-F004-BB4A-A19E-A14F861C2681}"/>
                </a:ext>
              </a:extLst>
            </p:cNvPr>
            <p:cNvSpPr>
              <a:spLocks/>
            </p:cNvSpPr>
            <p:nvPr/>
          </p:nvSpPr>
          <p:spPr bwMode="auto">
            <a:xfrm>
              <a:off x="4356254" y="2665501"/>
              <a:ext cx="274647" cy="295285"/>
            </a:xfrm>
            <a:custGeom>
              <a:avLst/>
              <a:gdLst>
                <a:gd name="T0" fmla="*/ 17 w 214"/>
                <a:gd name="T1" fmla="*/ 203 h 235"/>
                <a:gd name="T2" fmla="*/ 33 w 214"/>
                <a:gd name="T3" fmla="*/ 203 h 235"/>
                <a:gd name="T4" fmla="*/ 46 w 214"/>
                <a:gd name="T5" fmla="*/ 202 h 235"/>
                <a:gd name="T6" fmla="*/ 56 w 214"/>
                <a:gd name="T7" fmla="*/ 210 h 235"/>
                <a:gd name="T8" fmla="*/ 62 w 214"/>
                <a:gd name="T9" fmla="*/ 210 h 235"/>
                <a:gd name="T10" fmla="*/ 75 w 214"/>
                <a:gd name="T11" fmla="*/ 226 h 235"/>
                <a:gd name="T12" fmla="*/ 83 w 214"/>
                <a:gd name="T13" fmla="*/ 235 h 235"/>
                <a:gd name="T14" fmla="*/ 93 w 214"/>
                <a:gd name="T15" fmla="*/ 229 h 235"/>
                <a:gd name="T16" fmla="*/ 103 w 214"/>
                <a:gd name="T17" fmla="*/ 225 h 235"/>
                <a:gd name="T18" fmla="*/ 112 w 214"/>
                <a:gd name="T19" fmla="*/ 223 h 235"/>
                <a:gd name="T20" fmla="*/ 124 w 214"/>
                <a:gd name="T21" fmla="*/ 224 h 235"/>
                <a:gd name="T22" fmla="*/ 135 w 214"/>
                <a:gd name="T23" fmla="*/ 221 h 235"/>
                <a:gd name="T24" fmla="*/ 204 w 214"/>
                <a:gd name="T25" fmla="*/ 220 h 235"/>
                <a:gd name="T26" fmla="*/ 207 w 214"/>
                <a:gd name="T27" fmla="*/ 205 h 235"/>
                <a:gd name="T28" fmla="*/ 201 w 214"/>
                <a:gd name="T29" fmla="*/ 200 h 235"/>
                <a:gd name="T30" fmla="*/ 184 w 214"/>
                <a:gd name="T31" fmla="*/ 44 h 235"/>
                <a:gd name="T32" fmla="*/ 214 w 214"/>
                <a:gd name="T33" fmla="*/ 44 h 235"/>
                <a:gd name="T34" fmla="*/ 152 w 214"/>
                <a:gd name="T35" fmla="*/ 3 h 235"/>
                <a:gd name="T36" fmla="*/ 148 w 214"/>
                <a:gd name="T37" fmla="*/ 0 h 235"/>
                <a:gd name="T38" fmla="*/ 148 w 214"/>
                <a:gd name="T39" fmla="*/ 25 h 235"/>
                <a:gd name="T40" fmla="*/ 89 w 214"/>
                <a:gd name="T41" fmla="*/ 25 h 235"/>
                <a:gd name="T42" fmla="*/ 89 w 214"/>
                <a:gd name="T43" fmla="*/ 72 h 235"/>
                <a:gd name="T44" fmla="*/ 70 w 214"/>
                <a:gd name="T45" fmla="*/ 86 h 235"/>
                <a:gd name="T46" fmla="*/ 70 w 214"/>
                <a:gd name="T47" fmla="*/ 113 h 235"/>
                <a:gd name="T48" fmla="*/ 1 w 214"/>
                <a:gd name="T49" fmla="*/ 113 h 235"/>
                <a:gd name="T50" fmla="*/ 11 w 214"/>
                <a:gd name="T51" fmla="*/ 133 h 235"/>
                <a:gd name="T52" fmla="*/ 15 w 214"/>
                <a:gd name="T53" fmla="*/ 162 h 235"/>
                <a:gd name="T54" fmla="*/ 9 w 214"/>
                <a:gd name="T55" fmla="*/ 196 h 235"/>
                <a:gd name="T56" fmla="*/ 6 w 214"/>
                <a:gd name="T57" fmla="*/ 212 h 235"/>
                <a:gd name="T58" fmla="*/ 7 w 214"/>
                <a:gd name="T59" fmla="*/ 211 h 235"/>
                <a:gd name="T60" fmla="*/ 17 w 214"/>
                <a:gd name="T61" fmla="*/ 20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4" h="235">
                  <a:moveTo>
                    <a:pt x="17" y="203"/>
                  </a:moveTo>
                  <a:cubicBezTo>
                    <a:pt x="23" y="204"/>
                    <a:pt x="33" y="203"/>
                    <a:pt x="33" y="203"/>
                  </a:cubicBezTo>
                  <a:cubicBezTo>
                    <a:pt x="33" y="203"/>
                    <a:pt x="41" y="199"/>
                    <a:pt x="46" y="202"/>
                  </a:cubicBezTo>
                  <a:cubicBezTo>
                    <a:pt x="51" y="204"/>
                    <a:pt x="56" y="210"/>
                    <a:pt x="56" y="210"/>
                  </a:cubicBezTo>
                  <a:cubicBezTo>
                    <a:pt x="62" y="210"/>
                    <a:pt x="62" y="210"/>
                    <a:pt x="62" y="210"/>
                  </a:cubicBezTo>
                  <a:cubicBezTo>
                    <a:pt x="62" y="210"/>
                    <a:pt x="67" y="224"/>
                    <a:pt x="75" y="226"/>
                  </a:cubicBezTo>
                  <a:cubicBezTo>
                    <a:pt x="79" y="228"/>
                    <a:pt x="82" y="232"/>
                    <a:pt x="83" y="235"/>
                  </a:cubicBezTo>
                  <a:cubicBezTo>
                    <a:pt x="89" y="234"/>
                    <a:pt x="93" y="233"/>
                    <a:pt x="93" y="229"/>
                  </a:cubicBezTo>
                  <a:cubicBezTo>
                    <a:pt x="93" y="224"/>
                    <a:pt x="95" y="218"/>
                    <a:pt x="103" y="225"/>
                  </a:cubicBezTo>
                  <a:cubicBezTo>
                    <a:pt x="111" y="232"/>
                    <a:pt x="111" y="226"/>
                    <a:pt x="112" y="223"/>
                  </a:cubicBezTo>
                  <a:cubicBezTo>
                    <a:pt x="114" y="221"/>
                    <a:pt x="120" y="224"/>
                    <a:pt x="124" y="224"/>
                  </a:cubicBezTo>
                  <a:cubicBezTo>
                    <a:pt x="129" y="224"/>
                    <a:pt x="135" y="221"/>
                    <a:pt x="135" y="221"/>
                  </a:cubicBezTo>
                  <a:cubicBezTo>
                    <a:pt x="135" y="221"/>
                    <a:pt x="201" y="222"/>
                    <a:pt x="204" y="220"/>
                  </a:cubicBezTo>
                  <a:cubicBezTo>
                    <a:pt x="207" y="219"/>
                    <a:pt x="207" y="205"/>
                    <a:pt x="207" y="205"/>
                  </a:cubicBezTo>
                  <a:cubicBezTo>
                    <a:pt x="201" y="200"/>
                    <a:pt x="201" y="200"/>
                    <a:pt x="201" y="200"/>
                  </a:cubicBezTo>
                  <a:cubicBezTo>
                    <a:pt x="184" y="44"/>
                    <a:pt x="184" y="44"/>
                    <a:pt x="184" y="44"/>
                  </a:cubicBezTo>
                  <a:cubicBezTo>
                    <a:pt x="214" y="44"/>
                    <a:pt x="214" y="44"/>
                    <a:pt x="214" y="44"/>
                  </a:cubicBezTo>
                  <a:cubicBezTo>
                    <a:pt x="182" y="23"/>
                    <a:pt x="155" y="5"/>
                    <a:pt x="152" y="3"/>
                  </a:cubicBezTo>
                  <a:cubicBezTo>
                    <a:pt x="150" y="2"/>
                    <a:pt x="149" y="1"/>
                    <a:pt x="148" y="0"/>
                  </a:cubicBezTo>
                  <a:cubicBezTo>
                    <a:pt x="149" y="12"/>
                    <a:pt x="149" y="25"/>
                    <a:pt x="148" y="25"/>
                  </a:cubicBezTo>
                  <a:cubicBezTo>
                    <a:pt x="146" y="26"/>
                    <a:pt x="89" y="25"/>
                    <a:pt x="89" y="25"/>
                  </a:cubicBezTo>
                  <a:cubicBezTo>
                    <a:pt x="89" y="25"/>
                    <a:pt x="89" y="68"/>
                    <a:pt x="89" y="72"/>
                  </a:cubicBezTo>
                  <a:cubicBezTo>
                    <a:pt x="89" y="77"/>
                    <a:pt x="70" y="82"/>
                    <a:pt x="70" y="86"/>
                  </a:cubicBezTo>
                  <a:cubicBezTo>
                    <a:pt x="70" y="90"/>
                    <a:pt x="70" y="113"/>
                    <a:pt x="70" y="113"/>
                  </a:cubicBezTo>
                  <a:cubicBezTo>
                    <a:pt x="1" y="113"/>
                    <a:pt x="1" y="113"/>
                    <a:pt x="1" y="113"/>
                  </a:cubicBezTo>
                  <a:cubicBezTo>
                    <a:pt x="0" y="125"/>
                    <a:pt x="7" y="129"/>
                    <a:pt x="11" y="133"/>
                  </a:cubicBezTo>
                  <a:cubicBezTo>
                    <a:pt x="16" y="139"/>
                    <a:pt x="6" y="150"/>
                    <a:pt x="15" y="162"/>
                  </a:cubicBezTo>
                  <a:cubicBezTo>
                    <a:pt x="23" y="173"/>
                    <a:pt x="13" y="190"/>
                    <a:pt x="9" y="196"/>
                  </a:cubicBezTo>
                  <a:cubicBezTo>
                    <a:pt x="7" y="200"/>
                    <a:pt x="6" y="206"/>
                    <a:pt x="6" y="212"/>
                  </a:cubicBezTo>
                  <a:cubicBezTo>
                    <a:pt x="6" y="212"/>
                    <a:pt x="6" y="211"/>
                    <a:pt x="7" y="211"/>
                  </a:cubicBezTo>
                  <a:cubicBezTo>
                    <a:pt x="12" y="210"/>
                    <a:pt x="10" y="202"/>
                    <a:pt x="17" y="203"/>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46" name="Freeform 1596">
              <a:extLst>
                <a:ext uri="{FF2B5EF4-FFF2-40B4-BE49-F238E27FC236}">
                  <a16:creationId xmlns:a16="http://schemas.microsoft.com/office/drawing/2014/main" id="{0CCB567C-D1C4-DF4B-AE54-16E3C050B4C6}"/>
                </a:ext>
              </a:extLst>
            </p:cNvPr>
            <p:cNvSpPr>
              <a:spLocks/>
            </p:cNvSpPr>
            <p:nvPr/>
          </p:nvSpPr>
          <p:spPr bwMode="auto">
            <a:xfrm>
              <a:off x="4462620" y="2721066"/>
              <a:ext cx="377838" cy="346087"/>
            </a:xfrm>
            <a:custGeom>
              <a:avLst/>
              <a:gdLst>
                <a:gd name="T0" fmla="*/ 280 w 295"/>
                <a:gd name="T1" fmla="*/ 114 h 276"/>
                <a:gd name="T2" fmla="*/ 271 w 295"/>
                <a:gd name="T3" fmla="*/ 95 h 276"/>
                <a:gd name="T4" fmla="*/ 251 w 295"/>
                <a:gd name="T5" fmla="*/ 89 h 276"/>
                <a:gd name="T6" fmla="*/ 240 w 295"/>
                <a:gd name="T7" fmla="*/ 73 h 276"/>
                <a:gd name="T8" fmla="*/ 131 w 295"/>
                <a:gd name="T9" fmla="*/ 0 h 276"/>
                <a:gd name="T10" fmla="*/ 101 w 295"/>
                <a:gd name="T11" fmla="*/ 0 h 276"/>
                <a:gd name="T12" fmla="*/ 118 w 295"/>
                <a:gd name="T13" fmla="*/ 156 h 276"/>
                <a:gd name="T14" fmla="*/ 124 w 295"/>
                <a:gd name="T15" fmla="*/ 161 h 276"/>
                <a:gd name="T16" fmla="*/ 121 w 295"/>
                <a:gd name="T17" fmla="*/ 176 h 276"/>
                <a:gd name="T18" fmla="*/ 52 w 295"/>
                <a:gd name="T19" fmla="*/ 177 h 276"/>
                <a:gd name="T20" fmla="*/ 41 w 295"/>
                <a:gd name="T21" fmla="*/ 180 h 276"/>
                <a:gd name="T22" fmla="*/ 29 w 295"/>
                <a:gd name="T23" fmla="*/ 179 h 276"/>
                <a:gd name="T24" fmla="*/ 20 w 295"/>
                <a:gd name="T25" fmla="*/ 181 h 276"/>
                <a:gd name="T26" fmla="*/ 10 w 295"/>
                <a:gd name="T27" fmla="*/ 185 h 276"/>
                <a:gd name="T28" fmla="*/ 0 w 295"/>
                <a:gd name="T29" fmla="*/ 191 h 276"/>
                <a:gd name="T30" fmla="*/ 2 w 295"/>
                <a:gd name="T31" fmla="*/ 195 h 276"/>
                <a:gd name="T32" fmla="*/ 5 w 295"/>
                <a:gd name="T33" fmla="*/ 200 h 276"/>
                <a:gd name="T34" fmla="*/ 8 w 295"/>
                <a:gd name="T35" fmla="*/ 210 h 276"/>
                <a:gd name="T36" fmla="*/ 17 w 295"/>
                <a:gd name="T37" fmla="*/ 222 h 276"/>
                <a:gd name="T38" fmla="*/ 17 w 295"/>
                <a:gd name="T39" fmla="*/ 236 h 276"/>
                <a:gd name="T40" fmla="*/ 22 w 295"/>
                <a:gd name="T41" fmla="*/ 241 h 276"/>
                <a:gd name="T42" fmla="*/ 32 w 295"/>
                <a:gd name="T43" fmla="*/ 239 h 276"/>
                <a:gd name="T44" fmla="*/ 44 w 295"/>
                <a:gd name="T45" fmla="*/ 240 h 276"/>
                <a:gd name="T46" fmla="*/ 57 w 295"/>
                <a:gd name="T47" fmla="*/ 231 h 276"/>
                <a:gd name="T48" fmla="*/ 63 w 295"/>
                <a:gd name="T49" fmla="*/ 244 h 276"/>
                <a:gd name="T50" fmla="*/ 70 w 295"/>
                <a:gd name="T51" fmla="*/ 253 h 276"/>
                <a:gd name="T52" fmla="*/ 70 w 295"/>
                <a:gd name="T53" fmla="*/ 259 h 276"/>
                <a:gd name="T54" fmla="*/ 74 w 295"/>
                <a:gd name="T55" fmla="*/ 269 h 276"/>
                <a:gd name="T56" fmla="*/ 82 w 295"/>
                <a:gd name="T57" fmla="*/ 270 h 276"/>
                <a:gd name="T58" fmla="*/ 91 w 295"/>
                <a:gd name="T59" fmla="*/ 273 h 276"/>
                <a:gd name="T60" fmla="*/ 101 w 295"/>
                <a:gd name="T61" fmla="*/ 268 h 276"/>
                <a:gd name="T62" fmla="*/ 110 w 295"/>
                <a:gd name="T63" fmla="*/ 267 h 276"/>
                <a:gd name="T64" fmla="*/ 116 w 295"/>
                <a:gd name="T65" fmla="*/ 269 h 276"/>
                <a:gd name="T66" fmla="*/ 121 w 295"/>
                <a:gd name="T67" fmla="*/ 268 h 276"/>
                <a:gd name="T68" fmla="*/ 126 w 295"/>
                <a:gd name="T69" fmla="*/ 254 h 276"/>
                <a:gd name="T70" fmla="*/ 125 w 295"/>
                <a:gd name="T71" fmla="*/ 243 h 276"/>
                <a:gd name="T72" fmla="*/ 139 w 295"/>
                <a:gd name="T73" fmla="*/ 237 h 276"/>
                <a:gd name="T74" fmla="*/ 145 w 295"/>
                <a:gd name="T75" fmla="*/ 226 h 276"/>
                <a:gd name="T76" fmla="*/ 151 w 295"/>
                <a:gd name="T77" fmla="*/ 213 h 276"/>
                <a:gd name="T78" fmla="*/ 161 w 295"/>
                <a:gd name="T79" fmla="*/ 213 h 276"/>
                <a:gd name="T80" fmla="*/ 169 w 295"/>
                <a:gd name="T81" fmla="*/ 205 h 276"/>
                <a:gd name="T82" fmla="*/ 178 w 295"/>
                <a:gd name="T83" fmla="*/ 201 h 276"/>
                <a:gd name="T84" fmla="*/ 184 w 295"/>
                <a:gd name="T85" fmla="*/ 197 h 276"/>
                <a:gd name="T86" fmla="*/ 200 w 295"/>
                <a:gd name="T87" fmla="*/ 191 h 276"/>
                <a:gd name="T88" fmla="*/ 213 w 295"/>
                <a:gd name="T89" fmla="*/ 185 h 276"/>
                <a:gd name="T90" fmla="*/ 235 w 295"/>
                <a:gd name="T91" fmla="*/ 186 h 276"/>
                <a:gd name="T92" fmla="*/ 249 w 295"/>
                <a:gd name="T93" fmla="*/ 181 h 276"/>
                <a:gd name="T94" fmla="*/ 277 w 295"/>
                <a:gd name="T95" fmla="*/ 179 h 276"/>
                <a:gd name="T96" fmla="*/ 288 w 295"/>
                <a:gd name="T97" fmla="*/ 171 h 276"/>
                <a:gd name="T98" fmla="*/ 293 w 295"/>
                <a:gd name="T99" fmla="*/ 158 h 276"/>
                <a:gd name="T100" fmla="*/ 295 w 295"/>
                <a:gd name="T101" fmla="*/ 111 h 276"/>
                <a:gd name="T102" fmla="*/ 280 w 295"/>
                <a:gd name="T103" fmla="*/ 11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5" h="276">
                  <a:moveTo>
                    <a:pt x="280" y="114"/>
                  </a:moveTo>
                  <a:cubicBezTo>
                    <a:pt x="280" y="114"/>
                    <a:pt x="280" y="100"/>
                    <a:pt x="271" y="95"/>
                  </a:cubicBezTo>
                  <a:cubicBezTo>
                    <a:pt x="262" y="91"/>
                    <a:pt x="251" y="89"/>
                    <a:pt x="251" y="89"/>
                  </a:cubicBezTo>
                  <a:cubicBezTo>
                    <a:pt x="251" y="89"/>
                    <a:pt x="245" y="78"/>
                    <a:pt x="240" y="73"/>
                  </a:cubicBezTo>
                  <a:cubicBezTo>
                    <a:pt x="237" y="70"/>
                    <a:pt x="179" y="31"/>
                    <a:pt x="131" y="0"/>
                  </a:cubicBezTo>
                  <a:cubicBezTo>
                    <a:pt x="101" y="0"/>
                    <a:pt x="101" y="0"/>
                    <a:pt x="101" y="0"/>
                  </a:cubicBezTo>
                  <a:cubicBezTo>
                    <a:pt x="118" y="156"/>
                    <a:pt x="118" y="156"/>
                    <a:pt x="118" y="156"/>
                  </a:cubicBezTo>
                  <a:cubicBezTo>
                    <a:pt x="124" y="161"/>
                    <a:pt x="124" y="161"/>
                    <a:pt x="124" y="161"/>
                  </a:cubicBezTo>
                  <a:cubicBezTo>
                    <a:pt x="124" y="161"/>
                    <a:pt x="124" y="175"/>
                    <a:pt x="121" y="176"/>
                  </a:cubicBezTo>
                  <a:cubicBezTo>
                    <a:pt x="118" y="178"/>
                    <a:pt x="52" y="177"/>
                    <a:pt x="52" y="177"/>
                  </a:cubicBezTo>
                  <a:cubicBezTo>
                    <a:pt x="52" y="177"/>
                    <a:pt x="46" y="180"/>
                    <a:pt x="41" y="180"/>
                  </a:cubicBezTo>
                  <a:cubicBezTo>
                    <a:pt x="37" y="180"/>
                    <a:pt x="31" y="177"/>
                    <a:pt x="29" y="179"/>
                  </a:cubicBezTo>
                  <a:cubicBezTo>
                    <a:pt x="28" y="182"/>
                    <a:pt x="28" y="188"/>
                    <a:pt x="20" y="181"/>
                  </a:cubicBezTo>
                  <a:cubicBezTo>
                    <a:pt x="12" y="174"/>
                    <a:pt x="10" y="180"/>
                    <a:pt x="10" y="185"/>
                  </a:cubicBezTo>
                  <a:cubicBezTo>
                    <a:pt x="10" y="189"/>
                    <a:pt x="6" y="190"/>
                    <a:pt x="0" y="191"/>
                  </a:cubicBezTo>
                  <a:cubicBezTo>
                    <a:pt x="1" y="193"/>
                    <a:pt x="2" y="195"/>
                    <a:pt x="2" y="195"/>
                  </a:cubicBezTo>
                  <a:cubicBezTo>
                    <a:pt x="5" y="200"/>
                    <a:pt x="5" y="200"/>
                    <a:pt x="5" y="200"/>
                  </a:cubicBezTo>
                  <a:cubicBezTo>
                    <a:pt x="5" y="200"/>
                    <a:pt x="5" y="207"/>
                    <a:pt x="8" y="210"/>
                  </a:cubicBezTo>
                  <a:cubicBezTo>
                    <a:pt x="11" y="214"/>
                    <a:pt x="17" y="219"/>
                    <a:pt x="17" y="222"/>
                  </a:cubicBezTo>
                  <a:cubicBezTo>
                    <a:pt x="18" y="225"/>
                    <a:pt x="17" y="236"/>
                    <a:pt x="17" y="236"/>
                  </a:cubicBezTo>
                  <a:cubicBezTo>
                    <a:pt x="17" y="236"/>
                    <a:pt x="19" y="245"/>
                    <a:pt x="22" y="241"/>
                  </a:cubicBezTo>
                  <a:cubicBezTo>
                    <a:pt x="25" y="237"/>
                    <a:pt x="30" y="244"/>
                    <a:pt x="32" y="239"/>
                  </a:cubicBezTo>
                  <a:cubicBezTo>
                    <a:pt x="34" y="234"/>
                    <a:pt x="41" y="240"/>
                    <a:pt x="44" y="240"/>
                  </a:cubicBezTo>
                  <a:cubicBezTo>
                    <a:pt x="47" y="240"/>
                    <a:pt x="55" y="231"/>
                    <a:pt x="57" y="231"/>
                  </a:cubicBezTo>
                  <a:cubicBezTo>
                    <a:pt x="59" y="232"/>
                    <a:pt x="63" y="241"/>
                    <a:pt x="63" y="244"/>
                  </a:cubicBezTo>
                  <a:cubicBezTo>
                    <a:pt x="63" y="248"/>
                    <a:pt x="73" y="252"/>
                    <a:pt x="70" y="253"/>
                  </a:cubicBezTo>
                  <a:cubicBezTo>
                    <a:pt x="67" y="254"/>
                    <a:pt x="66" y="259"/>
                    <a:pt x="70" y="259"/>
                  </a:cubicBezTo>
                  <a:cubicBezTo>
                    <a:pt x="73" y="259"/>
                    <a:pt x="72" y="266"/>
                    <a:pt x="74" y="269"/>
                  </a:cubicBezTo>
                  <a:cubicBezTo>
                    <a:pt x="76" y="272"/>
                    <a:pt x="80" y="275"/>
                    <a:pt x="82" y="270"/>
                  </a:cubicBezTo>
                  <a:cubicBezTo>
                    <a:pt x="84" y="265"/>
                    <a:pt x="89" y="269"/>
                    <a:pt x="91" y="273"/>
                  </a:cubicBezTo>
                  <a:cubicBezTo>
                    <a:pt x="93" y="276"/>
                    <a:pt x="100" y="272"/>
                    <a:pt x="101" y="268"/>
                  </a:cubicBezTo>
                  <a:cubicBezTo>
                    <a:pt x="102" y="264"/>
                    <a:pt x="110" y="262"/>
                    <a:pt x="110" y="267"/>
                  </a:cubicBezTo>
                  <a:cubicBezTo>
                    <a:pt x="109" y="271"/>
                    <a:pt x="111" y="273"/>
                    <a:pt x="116" y="269"/>
                  </a:cubicBezTo>
                  <a:cubicBezTo>
                    <a:pt x="118" y="268"/>
                    <a:pt x="119" y="268"/>
                    <a:pt x="121" y="268"/>
                  </a:cubicBezTo>
                  <a:cubicBezTo>
                    <a:pt x="123" y="262"/>
                    <a:pt x="125" y="256"/>
                    <a:pt x="126" y="254"/>
                  </a:cubicBezTo>
                  <a:cubicBezTo>
                    <a:pt x="128" y="251"/>
                    <a:pt x="122" y="244"/>
                    <a:pt x="125" y="243"/>
                  </a:cubicBezTo>
                  <a:cubicBezTo>
                    <a:pt x="128" y="242"/>
                    <a:pt x="136" y="244"/>
                    <a:pt x="139" y="237"/>
                  </a:cubicBezTo>
                  <a:cubicBezTo>
                    <a:pt x="142" y="229"/>
                    <a:pt x="145" y="226"/>
                    <a:pt x="145" y="226"/>
                  </a:cubicBezTo>
                  <a:cubicBezTo>
                    <a:pt x="145" y="226"/>
                    <a:pt x="146" y="210"/>
                    <a:pt x="151" y="213"/>
                  </a:cubicBezTo>
                  <a:cubicBezTo>
                    <a:pt x="155" y="215"/>
                    <a:pt x="161" y="219"/>
                    <a:pt x="161" y="213"/>
                  </a:cubicBezTo>
                  <a:cubicBezTo>
                    <a:pt x="162" y="207"/>
                    <a:pt x="168" y="210"/>
                    <a:pt x="169" y="205"/>
                  </a:cubicBezTo>
                  <a:cubicBezTo>
                    <a:pt x="171" y="199"/>
                    <a:pt x="174" y="200"/>
                    <a:pt x="178" y="201"/>
                  </a:cubicBezTo>
                  <a:cubicBezTo>
                    <a:pt x="181" y="202"/>
                    <a:pt x="184" y="200"/>
                    <a:pt x="184" y="197"/>
                  </a:cubicBezTo>
                  <a:cubicBezTo>
                    <a:pt x="184" y="194"/>
                    <a:pt x="193" y="195"/>
                    <a:pt x="200" y="191"/>
                  </a:cubicBezTo>
                  <a:cubicBezTo>
                    <a:pt x="206" y="186"/>
                    <a:pt x="210" y="182"/>
                    <a:pt x="213" y="185"/>
                  </a:cubicBezTo>
                  <a:cubicBezTo>
                    <a:pt x="215" y="188"/>
                    <a:pt x="232" y="187"/>
                    <a:pt x="235" y="186"/>
                  </a:cubicBezTo>
                  <a:cubicBezTo>
                    <a:pt x="238" y="185"/>
                    <a:pt x="243" y="180"/>
                    <a:pt x="249" y="181"/>
                  </a:cubicBezTo>
                  <a:cubicBezTo>
                    <a:pt x="255" y="182"/>
                    <a:pt x="271" y="179"/>
                    <a:pt x="277" y="179"/>
                  </a:cubicBezTo>
                  <a:cubicBezTo>
                    <a:pt x="283" y="179"/>
                    <a:pt x="286" y="173"/>
                    <a:pt x="288" y="171"/>
                  </a:cubicBezTo>
                  <a:cubicBezTo>
                    <a:pt x="290" y="169"/>
                    <a:pt x="291" y="159"/>
                    <a:pt x="293" y="158"/>
                  </a:cubicBezTo>
                  <a:cubicBezTo>
                    <a:pt x="295" y="157"/>
                    <a:pt x="295" y="124"/>
                    <a:pt x="295" y="111"/>
                  </a:cubicBezTo>
                  <a:cubicBezTo>
                    <a:pt x="288" y="112"/>
                    <a:pt x="280" y="114"/>
                    <a:pt x="280" y="114"/>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47" name="Freeform 1597">
              <a:extLst>
                <a:ext uri="{FF2B5EF4-FFF2-40B4-BE49-F238E27FC236}">
                  <a16:creationId xmlns:a16="http://schemas.microsoft.com/office/drawing/2014/main" id="{B15D48D9-59E0-AF49-9939-BB0541C0C8DF}"/>
                </a:ext>
              </a:extLst>
            </p:cNvPr>
            <p:cNvSpPr>
              <a:spLocks/>
            </p:cNvSpPr>
            <p:nvPr/>
          </p:nvSpPr>
          <p:spPr bwMode="auto">
            <a:xfrm>
              <a:off x="4618201" y="2949673"/>
              <a:ext cx="185744" cy="130179"/>
            </a:xfrm>
            <a:custGeom>
              <a:avLst/>
              <a:gdLst>
                <a:gd name="T0" fmla="*/ 144 w 145"/>
                <a:gd name="T1" fmla="*/ 59 h 104"/>
                <a:gd name="T2" fmla="*/ 137 w 145"/>
                <a:gd name="T3" fmla="*/ 55 h 104"/>
                <a:gd name="T4" fmla="*/ 136 w 145"/>
                <a:gd name="T5" fmla="*/ 46 h 104"/>
                <a:gd name="T6" fmla="*/ 127 w 145"/>
                <a:gd name="T7" fmla="*/ 47 h 104"/>
                <a:gd name="T8" fmla="*/ 120 w 145"/>
                <a:gd name="T9" fmla="*/ 40 h 104"/>
                <a:gd name="T10" fmla="*/ 117 w 145"/>
                <a:gd name="T11" fmla="*/ 34 h 104"/>
                <a:gd name="T12" fmla="*/ 109 w 145"/>
                <a:gd name="T13" fmla="*/ 24 h 104"/>
                <a:gd name="T14" fmla="*/ 103 w 145"/>
                <a:gd name="T15" fmla="*/ 14 h 104"/>
                <a:gd name="T16" fmla="*/ 103 w 145"/>
                <a:gd name="T17" fmla="*/ 5 h 104"/>
                <a:gd name="T18" fmla="*/ 92 w 145"/>
                <a:gd name="T19" fmla="*/ 3 h 104"/>
                <a:gd name="T20" fmla="*/ 79 w 145"/>
                <a:gd name="T21" fmla="*/ 9 h 104"/>
                <a:gd name="T22" fmla="*/ 63 w 145"/>
                <a:gd name="T23" fmla="*/ 15 h 104"/>
                <a:gd name="T24" fmla="*/ 57 w 145"/>
                <a:gd name="T25" fmla="*/ 19 h 104"/>
                <a:gd name="T26" fmla="*/ 48 w 145"/>
                <a:gd name="T27" fmla="*/ 23 h 104"/>
                <a:gd name="T28" fmla="*/ 40 w 145"/>
                <a:gd name="T29" fmla="*/ 31 h 104"/>
                <a:gd name="T30" fmla="*/ 30 w 145"/>
                <a:gd name="T31" fmla="*/ 31 h 104"/>
                <a:gd name="T32" fmla="*/ 24 w 145"/>
                <a:gd name="T33" fmla="*/ 44 h 104"/>
                <a:gd name="T34" fmla="*/ 18 w 145"/>
                <a:gd name="T35" fmla="*/ 55 h 104"/>
                <a:gd name="T36" fmla="*/ 4 w 145"/>
                <a:gd name="T37" fmla="*/ 61 h 104"/>
                <a:gd name="T38" fmla="*/ 5 w 145"/>
                <a:gd name="T39" fmla="*/ 72 h 104"/>
                <a:gd name="T40" fmla="*/ 0 w 145"/>
                <a:gd name="T41" fmla="*/ 86 h 104"/>
                <a:gd name="T42" fmla="*/ 9 w 145"/>
                <a:gd name="T43" fmla="*/ 92 h 104"/>
                <a:gd name="T44" fmla="*/ 24 w 145"/>
                <a:gd name="T45" fmla="*/ 99 h 104"/>
                <a:gd name="T46" fmla="*/ 45 w 145"/>
                <a:gd name="T47" fmla="*/ 96 h 104"/>
                <a:gd name="T48" fmla="*/ 51 w 145"/>
                <a:gd name="T49" fmla="*/ 95 h 104"/>
                <a:gd name="T50" fmla="*/ 48 w 145"/>
                <a:gd name="T51" fmla="*/ 77 h 104"/>
                <a:gd name="T52" fmla="*/ 92 w 145"/>
                <a:gd name="T53" fmla="*/ 78 h 104"/>
                <a:gd name="T54" fmla="*/ 99 w 145"/>
                <a:gd name="T55" fmla="*/ 73 h 104"/>
                <a:gd name="T56" fmla="*/ 115 w 145"/>
                <a:gd name="T57" fmla="*/ 75 h 104"/>
                <a:gd name="T58" fmla="*/ 125 w 145"/>
                <a:gd name="T59" fmla="*/ 69 h 104"/>
                <a:gd name="T60" fmla="*/ 140 w 145"/>
                <a:gd name="T61" fmla="*/ 65 h 104"/>
                <a:gd name="T62" fmla="*/ 144 w 145"/>
                <a:gd name="T63" fmla="*/ 59 h 104"/>
                <a:gd name="T64" fmla="*/ 144 w 145"/>
                <a:gd name="T65" fmla="*/ 5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5" h="104">
                  <a:moveTo>
                    <a:pt x="144" y="59"/>
                  </a:moveTo>
                  <a:cubicBezTo>
                    <a:pt x="142" y="56"/>
                    <a:pt x="138" y="55"/>
                    <a:pt x="137" y="55"/>
                  </a:cubicBezTo>
                  <a:cubicBezTo>
                    <a:pt x="136" y="55"/>
                    <a:pt x="137" y="47"/>
                    <a:pt x="136" y="46"/>
                  </a:cubicBezTo>
                  <a:cubicBezTo>
                    <a:pt x="135" y="44"/>
                    <a:pt x="130" y="48"/>
                    <a:pt x="127" y="47"/>
                  </a:cubicBezTo>
                  <a:cubicBezTo>
                    <a:pt x="124" y="46"/>
                    <a:pt x="123" y="40"/>
                    <a:pt x="120" y="40"/>
                  </a:cubicBezTo>
                  <a:cubicBezTo>
                    <a:pt x="117" y="40"/>
                    <a:pt x="117" y="37"/>
                    <a:pt x="117" y="34"/>
                  </a:cubicBezTo>
                  <a:cubicBezTo>
                    <a:pt x="117" y="30"/>
                    <a:pt x="112" y="27"/>
                    <a:pt x="109" y="24"/>
                  </a:cubicBezTo>
                  <a:cubicBezTo>
                    <a:pt x="105" y="22"/>
                    <a:pt x="105" y="15"/>
                    <a:pt x="103" y="14"/>
                  </a:cubicBezTo>
                  <a:cubicBezTo>
                    <a:pt x="102" y="14"/>
                    <a:pt x="102" y="9"/>
                    <a:pt x="103" y="5"/>
                  </a:cubicBezTo>
                  <a:cubicBezTo>
                    <a:pt x="98" y="5"/>
                    <a:pt x="93" y="4"/>
                    <a:pt x="92" y="3"/>
                  </a:cubicBezTo>
                  <a:cubicBezTo>
                    <a:pt x="89" y="0"/>
                    <a:pt x="85" y="4"/>
                    <a:pt x="79" y="9"/>
                  </a:cubicBezTo>
                  <a:cubicBezTo>
                    <a:pt x="72" y="13"/>
                    <a:pt x="63" y="12"/>
                    <a:pt x="63" y="15"/>
                  </a:cubicBezTo>
                  <a:cubicBezTo>
                    <a:pt x="63" y="18"/>
                    <a:pt x="60" y="20"/>
                    <a:pt x="57" y="19"/>
                  </a:cubicBezTo>
                  <a:cubicBezTo>
                    <a:pt x="53" y="18"/>
                    <a:pt x="50" y="17"/>
                    <a:pt x="48" y="23"/>
                  </a:cubicBezTo>
                  <a:cubicBezTo>
                    <a:pt x="47" y="28"/>
                    <a:pt x="41" y="25"/>
                    <a:pt x="40" y="31"/>
                  </a:cubicBezTo>
                  <a:cubicBezTo>
                    <a:pt x="40" y="37"/>
                    <a:pt x="34" y="33"/>
                    <a:pt x="30" y="31"/>
                  </a:cubicBezTo>
                  <a:cubicBezTo>
                    <a:pt x="25" y="28"/>
                    <a:pt x="24" y="44"/>
                    <a:pt x="24" y="44"/>
                  </a:cubicBezTo>
                  <a:cubicBezTo>
                    <a:pt x="24" y="44"/>
                    <a:pt x="21" y="47"/>
                    <a:pt x="18" y="55"/>
                  </a:cubicBezTo>
                  <a:cubicBezTo>
                    <a:pt x="15" y="62"/>
                    <a:pt x="7" y="60"/>
                    <a:pt x="4" y="61"/>
                  </a:cubicBezTo>
                  <a:cubicBezTo>
                    <a:pt x="1" y="62"/>
                    <a:pt x="7" y="69"/>
                    <a:pt x="5" y="72"/>
                  </a:cubicBezTo>
                  <a:cubicBezTo>
                    <a:pt x="4" y="74"/>
                    <a:pt x="2" y="80"/>
                    <a:pt x="0" y="86"/>
                  </a:cubicBezTo>
                  <a:cubicBezTo>
                    <a:pt x="4" y="86"/>
                    <a:pt x="8" y="90"/>
                    <a:pt x="9" y="92"/>
                  </a:cubicBezTo>
                  <a:cubicBezTo>
                    <a:pt x="10" y="94"/>
                    <a:pt x="20" y="104"/>
                    <a:pt x="24" y="99"/>
                  </a:cubicBezTo>
                  <a:cubicBezTo>
                    <a:pt x="29" y="94"/>
                    <a:pt x="42" y="93"/>
                    <a:pt x="45" y="96"/>
                  </a:cubicBezTo>
                  <a:cubicBezTo>
                    <a:pt x="48" y="99"/>
                    <a:pt x="50" y="98"/>
                    <a:pt x="51" y="95"/>
                  </a:cubicBezTo>
                  <a:cubicBezTo>
                    <a:pt x="51" y="92"/>
                    <a:pt x="46" y="80"/>
                    <a:pt x="48" y="77"/>
                  </a:cubicBezTo>
                  <a:cubicBezTo>
                    <a:pt x="50" y="74"/>
                    <a:pt x="91" y="75"/>
                    <a:pt x="92" y="78"/>
                  </a:cubicBezTo>
                  <a:cubicBezTo>
                    <a:pt x="94" y="81"/>
                    <a:pt x="94" y="73"/>
                    <a:pt x="99" y="73"/>
                  </a:cubicBezTo>
                  <a:cubicBezTo>
                    <a:pt x="104" y="74"/>
                    <a:pt x="112" y="76"/>
                    <a:pt x="115" y="75"/>
                  </a:cubicBezTo>
                  <a:cubicBezTo>
                    <a:pt x="118" y="74"/>
                    <a:pt x="122" y="69"/>
                    <a:pt x="125" y="69"/>
                  </a:cubicBezTo>
                  <a:cubicBezTo>
                    <a:pt x="128" y="69"/>
                    <a:pt x="137" y="68"/>
                    <a:pt x="140" y="65"/>
                  </a:cubicBezTo>
                  <a:cubicBezTo>
                    <a:pt x="142" y="63"/>
                    <a:pt x="145" y="63"/>
                    <a:pt x="144" y="59"/>
                  </a:cubicBezTo>
                  <a:cubicBezTo>
                    <a:pt x="144" y="59"/>
                    <a:pt x="144" y="59"/>
                    <a:pt x="144" y="59"/>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48" name="Freeform 1598">
              <a:extLst>
                <a:ext uri="{FF2B5EF4-FFF2-40B4-BE49-F238E27FC236}">
                  <a16:creationId xmlns:a16="http://schemas.microsoft.com/office/drawing/2014/main" id="{7441AE81-AD2E-9646-AFB4-573B0499C671}"/>
                </a:ext>
              </a:extLst>
            </p:cNvPr>
            <p:cNvSpPr>
              <a:spLocks/>
            </p:cNvSpPr>
            <p:nvPr/>
          </p:nvSpPr>
          <p:spPr bwMode="auto">
            <a:xfrm>
              <a:off x="4748380" y="2757579"/>
              <a:ext cx="352438" cy="268297"/>
            </a:xfrm>
            <a:custGeom>
              <a:avLst/>
              <a:gdLst>
                <a:gd name="T0" fmla="*/ 261 w 274"/>
                <a:gd name="T1" fmla="*/ 31 h 214"/>
                <a:gd name="T2" fmla="*/ 260 w 274"/>
                <a:gd name="T3" fmla="*/ 8 h 214"/>
                <a:gd name="T4" fmla="*/ 246 w 274"/>
                <a:gd name="T5" fmla="*/ 16 h 214"/>
                <a:gd name="T6" fmla="*/ 235 w 274"/>
                <a:gd name="T7" fmla="*/ 5 h 214"/>
                <a:gd name="T8" fmla="*/ 209 w 274"/>
                <a:gd name="T9" fmla="*/ 0 h 214"/>
                <a:gd name="T10" fmla="*/ 133 w 274"/>
                <a:gd name="T11" fmla="*/ 47 h 214"/>
                <a:gd name="T12" fmla="*/ 101 w 274"/>
                <a:gd name="T13" fmla="*/ 73 h 214"/>
                <a:gd name="T14" fmla="*/ 74 w 274"/>
                <a:gd name="T15" fmla="*/ 81 h 214"/>
                <a:gd name="T16" fmla="*/ 72 w 274"/>
                <a:gd name="T17" fmla="*/ 82 h 214"/>
                <a:gd name="T18" fmla="*/ 70 w 274"/>
                <a:gd name="T19" fmla="*/ 129 h 214"/>
                <a:gd name="T20" fmla="*/ 65 w 274"/>
                <a:gd name="T21" fmla="*/ 142 h 214"/>
                <a:gd name="T22" fmla="*/ 54 w 274"/>
                <a:gd name="T23" fmla="*/ 150 h 214"/>
                <a:gd name="T24" fmla="*/ 26 w 274"/>
                <a:gd name="T25" fmla="*/ 152 h 214"/>
                <a:gd name="T26" fmla="*/ 12 w 274"/>
                <a:gd name="T27" fmla="*/ 157 h 214"/>
                <a:gd name="T28" fmla="*/ 1 w 274"/>
                <a:gd name="T29" fmla="*/ 158 h 214"/>
                <a:gd name="T30" fmla="*/ 1 w 274"/>
                <a:gd name="T31" fmla="*/ 167 h 214"/>
                <a:gd name="T32" fmla="*/ 7 w 274"/>
                <a:gd name="T33" fmla="*/ 177 h 214"/>
                <a:gd name="T34" fmla="*/ 15 w 274"/>
                <a:gd name="T35" fmla="*/ 187 h 214"/>
                <a:gd name="T36" fmla="*/ 18 w 274"/>
                <a:gd name="T37" fmla="*/ 193 h 214"/>
                <a:gd name="T38" fmla="*/ 25 w 274"/>
                <a:gd name="T39" fmla="*/ 200 h 214"/>
                <a:gd name="T40" fmla="*/ 34 w 274"/>
                <a:gd name="T41" fmla="*/ 199 h 214"/>
                <a:gd name="T42" fmla="*/ 35 w 274"/>
                <a:gd name="T43" fmla="*/ 208 h 214"/>
                <a:gd name="T44" fmla="*/ 42 w 274"/>
                <a:gd name="T45" fmla="*/ 212 h 214"/>
                <a:gd name="T46" fmla="*/ 49 w 274"/>
                <a:gd name="T47" fmla="*/ 203 h 214"/>
                <a:gd name="T48" fmla="*/ 54 w 274"/>
                <a:gd name="T49" fmla="*/ 212 h 214"/>
                <a:gd name="T50" fmla="*/ 62 w 274"/>
                <a:gd name="T51" fmla="*/ 209 h 214"/>
                <a:gd name="T52" fmla="*/ 69 w 274"/>
                <a:gd name="T53" fmla="*/ 196 h 214"/>
                <a:gd name="T54" fmla="*/ 74 w 274"/>
                <a:gd name="T55" fmla="*/ 182 h 214"/>
                <a:gd name="T56" fmla="*/ 90 w 274"/>
                <a:gd name="T57" fmla="*/ 182 h 214"/>
                <a:gd name="T58" fmla="*/ 100 w 274"/>
                <a:gd name="T59" fmla="*/ 178 h 214"/>
                <a:gd name="T60" fmla="*/ 114 w 274"/>
                <a:gd name="T61" fmla="*/ 183 h 214"/>
                <a:gd name="T62" fmla="*/ 124 w 274"/>
                <a:gd name="T63" fmla="*/ 192 h 214"/>
                <a:gd name="T64" fmla="*/ 139 w 274"/>
                <a:gd name="T65" fmla="*/ 188 h 214"/>
                <a:gd name="T66" fmla="*/ 152 w 274"/>
                <a:gd name="T67" fmla="*/ 195 h 214"/>
                <a:gd name="T68" fmla="*/ 170 w 274"/>
                <a:gd name="T69" fmla="*/ 195 h 214"/>
                <a:gd name="T70" fmla="*/ 183 w 274"/>
                <a:gd name="T71" fmla="*/ 187 h 214"/>
                <a:gd name="T72" fmla="*/ 205 w 274"/>
                <a:gd name="T73" fmla="*/ 187 h 214"/>
                <a:gd name="T74" fmla="*/ 220 w 274"/>
                <a:gd name="T75" fmla="*/ 191 h 214"/>
                <a:gd name="T76" fmla="*/ 232 w 274"/>
                <a:gd name="T77" fmla="*/ 179 h 214"/>
                <a:gd name="T78" fmla="*/ 235 w 274"/>
                <a:gd name="T79" fmla="*/ 179 h 214"/>
                <a:gd name="T80" fmla="*/ 235 w 274"/>
                <a:gd name="T81" fmla="*/ 174 h 214"/>
                <a:gd name="T82" fmla="*/ 238 w 274"/>
                <a:gd name="T83" fmla="*/ 159 h 214"/>
                <a:gd name="T84" fmla="*/ 267 w 274"/>
                <a:gd name="T85" fmla="*/ 123 h 214"/>
                <a:gd name="T86" fmla="*/ 269 w 274"/>
                <a:gd name="T87" fmla="*/ 79 h 214"/>
                <a:gd name="T88" fmla="*/ 272 w 274"/>
                <a:gd name="T89" fmla="*/ 60 h 214"/>
                <a:gd name="T90" fmla="*/ 269 w 274"/>
                <a:gd name="T91" fmla="*/ 47 h 214"/>
                <a:gd name="T92" fmla="*/ 261 w 274"/>
                <a:gd name="T93" fmla="*/ 3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4" h="214">
                  <a:moveTo>
                    <a:pt x="261" y="31"/>
                  </a:moveTo>
                  <a:cubicBezTo>
                    <a:pt x="261" y="28"/>
                    <a:pt x="261" y="17"/>
                    <a:pt x="260" y="8"/>
                  </a:cubicBezTo>
                  <a:cubicBezTo>
                    <a:pt x="246" y="16"/>
                    <a:pt x="246" y="16"/>
                    <a:pt x="246" y="16"/>
                  </a:cubicBezTo>
                  <a:cubicBezTo>
                    <a:pt x="246" y="16"/>
                    <a:pt x="243" y="9"/>
                    <a:pt x="235" y="5"/>
                  </a:cubicBezTo>
                  <a:cubicBezTo>
                    <a:pt x="228" y="0"/>
                    <a:pt x="209" y="0"/>
                    <a:pt x="209" y="0"/>
                  </a:cubicBezTo>
                  <a:cubicBezTo>
                    <a:pt x="133" y="47"/>
                    <a:pt x="133" y="47"/>
                    <a:pt x="133" y="47"/>
                  </a:cubicBezTo>
                  <a:cubicBezTo>
                    <a:pt x="101" y="73"/>
                    <a:pt x="101" y="73"/>
                    <a:pt x="101" y="73"/>
                  </a:cubicBezTo>
                  <a:cubicBezTo>
                    <a:pt x="101" y="73"/>
                    <a:pt x="80" y="80"/>
                    <a:pt x="74" y="81"/>
                  </a:cubicBezTo>
                  <a:cubicBezTo>
                    <a:pt x="73" y="82"/>
                    <a:pt x="72" y="82"/>
                    <a:pt x="72" y="82"/>
                  </a:cubicBezTo>
                  <a:cubicBezTo>
                    <a:pt x="72" y="95"/>
                    <a:pt x="72" y="128"/>
                    <a:pt x="70" y="129"/>
                  </a:cubicBezTo>
                  <a:cubicBezTo>
                    <a:pt x="68" y="130"/>
                    <a:pt x="67" y="140"/>
                    <a:pt x="65" y="142"/>
                  </a:cubicBezTo>
                  <a:cubicBezTo>
                    <a:pt x="63" y="144"/>
                    <a:pt x="60" y="150"/>
                    <a:pt x="54" y="150"/>
                  </a:cubicBezTo>
                  <a:cubicBezTo>
                    <a:pt x="48" y="150"/>
                    <a:pt x="32" y="153"/>
                    <a:pt x="26" y="152"/>
                  </a:cubicBezTo>
                  <a:cubicBezTo>
                    <a:pt x="20" y="151"/>
                    <a:pt x="15" y="156"/>
                    <a:pt x="12" y="157"/>
                  </a:cubicBezTo>
                  <a:cubicBezTo>
                    <a:pt x="11" y="157"/>
                    <a:pt x="6" y="158"/>
                    <a:pt x="1" y="158"/>
                  </a:cubicBezTo>
                  <a:cubicBezTo>
                    <a:pt x="0" y="162"/>
                    <a:pt x="0" y="167"/>
                    <a:pt x="1" y="167"/>
                  </a:cubicBezTo>
                  <a:cubicBezTo>
                    <a:pt x="3" y="168"/>
                    <a:pt x="3" y="175"/>
                    <a:pt x="7" y="177"/>
                  </a:cubicBezTo>
                  <a:cubicBezTo>
                    <a:pt x="10" y="180"/>
                    <a:pt x="15" y="183"/>
                    <a:pt x="15" y="187"/>
                  </a:cubicBezTo>
                  <a:cubicBezTo>
                    <a:pt x="15" y="190"/>
                    <a:pt x="15" y="193"/>
                    <a:pt x="18" y="193"/>
                  </a:cubicBezTo>
                  <a:cubicBezTo>
                    <a:pt x="21" y="193"/>
                    <a:pt x="22" y="199"/>
                    <a:pt x="25" y="200"/>
                  </a:cubicBezTo>
                  <a:cubicBezTo>
                    <a:pt x="28" y="201"/>
                    <a:pt x="33" y="197"/>
                    <a:pt x="34" y="199"/>
                  </a:cubicBezTo>
                  <a:cubicBezTo>
                    <a:pt x="35" y="200"/>
                    <a:pt x="34" y="208"/>
                    <a:pt x="35" y="208"/>
                  </a:cubicBezTo>
                  <a:cubicBezTo>
                    <a:pt x="36" y="208"/>
                    <a:pt x="40" y="209"/>
                    <a:pt x="42" y="212"/>
                  </a:cubicBezTo>
                  <a:cubicBezTo>
                    <a:pt x="41" y="207"/>
                    <a:pt x="43" y="202"/>
                    <a:pt x="49" y="203"/>
                  </a:cubicBezTo>
                  <a:cubicBezTo>
                    <a:pt x="54" y="205"/>
                    <a:pt x="50" y="210"/>
                    <a:pt x="54" y="212"/>
                  </a:cubicBezTo>
                  <a:cubicBezTo>
                    <a:pt x="59" y="214"/>
                    <a:pt x="62" y="212"/>
                    <a:pt x="62" y="209"/>
                  </a:cubicBezTo>
                  <a:cubicBezTo>
                    <a:pt x="62" y="205"/>
                    <a:pt x="68" y="198"/>
                    <a:pt x="69" y="196"/>
                  </a:cubicBezTo>
                  <a:cubicBezTo>
                    <a:pt x="71" y="194"/>
                    <a:pt x="70" y="185"/>
                    <a:pt x="74" y="182"/>
                  </a:cubicBezTo>
                  <a:cubicBezTo>
                    <a:pt x="77" y="179"/>
                    <a:pt x="86" y="181"/>
                    <a:pt x="90" y="182"/>
                  </a:cubicBezTo>
                  <a:cubicBezTo>
                    <a:pt x="93" y="183"/>
                    <a:pt x="96" y="175"/>
                    <a:pt x="100" y="178"/>
                  </a:cubicBezTo>
                  <a:cubicBezTo>
                    <a:pt x="104" y="182"/>
                    <a:pt x="111" y="179"/>
                    <a:pt x="114" y="183"/>
                  </a:cubicBezTo>
                  <a:cubicBezTo>
                    <a:pt x="117" y="186"/>
                    <a:pt x="119" y="195"/>
                    <a:pt x="124" y="192"/>
                  </a:cubicBezTo>
                  <a:cubicBezTo>
                    <a:pt x="129" y="189"/>
                    <a:pt x="136" y="188"/>
                    <a:pt x="139" y="188"/>
                  </a:cubicBezTo>
                  <a:cubicBezTo>
                    <a:pt x="142" y="188"/>
                    <a:pt x="149" y="194"/>
                    <a:pt x="152" y="195"/>
                  </a:cubicBezTo>
                  <a:cubicBezTo>
                    <a:pt x="155" y="196"/>
                    <a:pt x="166" y="197"/>
                    <a:pt x="170" y="195"/>
                  </a:cubicBezTo>
                  <a:cubicBezTo>
                    <a:pt x="173" y="193"/>
                    <a:pt x="178" y="186"/>
                    <a:pt x="183" y="187"/>
                  </a:cubicBezTo>
                  <a:cubicBezTo>
                    <a:pt x="187" y="187"/>
                    <a:pt x="202" y="186"/>
                    <a:pt x="205" y="187"/>
                  </a:cubicBezTo>
                  <a:cubicBezTo>
                    <a:pt x="208" y="189"/>
                    <a:pt x="215" y="192"/>
                    <a:pt x="220" y="191"/>
                  </a:cubicBezTo>
                  <a:cubicBezTo>
                    <a:pt x="224" y="189"/>
                    <a:pt x="228" y="180"/>
                    <a:pt x="232" y="179"/>
                  </a:cubicBezTo>
                  <a:cubicBezTo>
                    <a:pt x="233" y="179"/>
                    <a:pt x="234" y="179"/>
                    <a:pt x="235" y="179"/>
                  </a:cubicBezTo>
                  <a:cubicBezTo>
                    <a:pt x="235" y="177"/>
                    <a:pt x="235" y="175"/>
                    <a:pt x="235" y="174"/>
                  </a:cubicBezTo>
                  <a:cubicBezTo>
                    <a:pt x="235" y="164"/>
                    <a:pt x="237" y="168"/>
                    <a:pt x="238" y="159"/>
                  </a:cubicBezTo>
                  <a:cubicBezTo>
                    <a:pt x="240" y="149"/>
                    <a:pt x="264" y="125"/>
                    <a:pt x="267" y="123"/>
                  </a:cubicBezTo>
                  <a:cubicBezTo>
                    <a:pt x="269" y="121"/>
                    <a:pt x="269" y="84"/>
                    <a:pt x="269" y="79"/>
                  </a:cubicBezTo>
                  <a:cubicBezTo>
                    <a:pt x="269" y="74"/>
                    <a:pt x="270" y="68"/>
                    <a:pt x="272" y="60"/>
                  </a:cubicBezTo>
                  <a:cubicBezTo>
                    <a:pt x="274" y="53"/>
                    <a:pt x="268" y="54"/>
                    <a:pt x="269" y="47"/>
                  </a:cubicBezTo>
                  <a:cubicBezTo>
                    <a:pt x="269" y="40"/>
                    <a:pt x="261" y="35"/>
                    <a:pt x="261" y="31"/>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49" name="Freeform 1599">
              <a:extLst>
                <a:ext uri="{FF2B5EF4-FFF2-40B4-BE49-F238E27FC236}">
                  <a16:creationId xmlns:a16="http://schemas.microsoft.com/office/drawing/2014/main" id="{3ECB0F14-A7E1-1243-8F74-D0286AC8ACD9}"/>
                </a:ext>
              </a:extLst>
            </p:cNvPr>
            <p:cNvSpPr>
              <a:spLocks/>
            </p:cNvSpPr>
            <p:nvPr/>
          </p:nvSpPr>
          <p:spPr bwMode="auto">
            <a:xfrm>
              <a:off x="5050016" y="2757579"/>
              <a:ext cx="227021" cy="366725"/>
            </a:xfrm>
            <a:custGeom>
              <a:avLst/>
              <a:gdLst>
                <a:gd name="T0" fmla="*/ 176 w 177"/>
                <a:gd name="T1" fmla="*/ 72 h 293"/>
                <a:gd name="T2" fmla="*/ 41 w 177"/>
                <a:gd name="T3" fmla="*/ 0 h 293"/>
                <a:gd name="T4" fmla="*/ 25 w 177"/>
                <a:gd name="T5" fmla="*/ 8 h 293"/>
                <a:gd name="T6" fmla="*/ 26 w 177"/>
                <a:gd name="T7" fmla="*/ 31 h 293"/>
                <a:gd name="T8" fmla="*/ 34 w 177"/>
                <a:gd name="T9" fmla="*/ 47 h 293"/>
                <a:gd name="T10" fmla="*/ 37 w 177"/>
                <a:gd name="T11" fmla="*/ 60 h 293"/>
                <a:gd name="T12" fmla="*/ 34 w 177"/>
                <a:gd name="T13" fmla="*/ 79 h 293"/>
                <a:gd name="T14" fmla="*/ 32 w 177"/>
                <a:gd name="T15" fmla="*/ 123 h 293"/>
                <a:gd name="T16" fmla="*/ 3 w 177"/>
                <a:gd name="T17" fmla="*/ 159 h 293"/>
                <a:gd name="T18" fmla="*/ 0 w 177"/>
                <a:gd name="T19" fmla="*/ 174 h 293"/>
                <a:gd name="T20" fmla="*/ 0 w 177"/>
                <a:gd name="T21" fmla="*/ 179 h 293"/>
                <a:gd name="T22" fmla="*/ 3 w 177"/>
                <a:gd name="T23" fmla="*/ 183 h 293"/>
                <a:gd name="T24" fmla="*/ 11 w 177"/>
                <a:gd name="T25" fmla="*/ 190 h 293"/>
                <a:gd name="T26" fmla="*/ 22 w 177"/>
                <a:gd name="T27" fmla="*/ 207 h 293"/>
                <a:gd name="T28" fmla="*/ 24 w 177"/>
                <a:gd name="T29" fmla="*/ 223 h 293"/>
                <a:gd name="T30" fmla="*/ 32 w 177"/>
                <a:gd name="T31" fmla="*/ 245 h 293"/>
                <a:gd name="T32" fmla="*/ 24 w 177"/>
                <a:gd name="T33" fmla="*/ 247 h 293"/>
                <a:gd name="T34" fmla="*/ 9 w 177"/>
                <a:gd name="T35" fmla="*/ 249 h 293"/>
                <a:gd name="T36" fmla="*/ 13 w 177"/>
                <a:gd name="T37" fmla="*/ 262 h 293"/>
                <a:gd name="T38" fmla="*/ 28 w 177"/>
                <a:gd name="T39" fmla="*/ 277 h 293"/>
                <a:gd name="T40" fmla="*/ 35 w 177"/>
                <a:gd name="T41" fmla="*/ 291 h 293"/>
                <a:gd name="T42" fmla="*/ 45 w 177"/>
                <a:gd name="T43" fmla="*/ 287 h 293"/>
                <a:gd name="T44" fmla="*/ 56 w 177"/>
                <a:gd name="T45" fmla="*/ 287 h 293"/>
                <a:gd name="T46" fmla="*/ 75 w 177"/>
                <a:gd name="T47" fmla="*/ 282 h 293"/>
                <a:gd name="T48" fmla="*/ 91 w 177"/>
                <a:gd name="T49" fmla="*/ 273 h 293"/>
                <a:gd name="T50" fmla="*/ 92 w 177"/>
                <a:gd name="T51" fmla="*/ 264 h 293"/>
                <a:gd name="T52" fmla="*/ 117 w 177"/>
                <a:gd name="T53" fmla="*/ 259 h 293"/>
                <a:gd name="T54" fmla="*/ 134 w 177"/>
                <a:gd name="T55" fmla="*/ 241 h 293"/>
                <a:gd name="T56" fmla="*/ 138 w 177"/>
                <a:gd name="T57" fmla="*/ 233 h 293"/>
                <a:gd name="T58" fmla="*/ 153 w 177"/>
                <a:gd name="T59" fmla="*/ 227 h 293"/>
                <a:gd name="T60" fmla="*/ 156 w 177"/>
                <a:gd name="T61" fmla="*/ 227 h 293"/>
                <a:gd name="T62" fmla="*/ 155 w 177"/>
                <a:gd name="T63" fmla="*/ 227 h 293"/>
                <a:gd name="T64" fmla="*/ 157 w 177"/>
                <a:gd name="T65" fmla="*/ 219 h 293"/>
                <a:gd name="T66" fmla="*/ 148 w 177"/>
                <a:gd name="T67" fmla="*/ 208 h 293"/>
                <a:gd name="T68" fmla="*/ 145 w 177"/>
                <a:gd name="T69" fmla="*/ 195 h 293"/>
                <a:gd name="T70" fmla="*/ 143 w 177"/>
                <a:gd name="T71" fmla="*/ 186 h 293"/>
                <a:gd name="T72" fmla="*/ 144 w 177"/>
                <a:gd name="T73" fmla="*/ 172 h 293"/>
                <a:gd name="T74" fmla="*/ 152 w 177"/>
                <a:gd name="T75" fmla="*/ 159 h 293"/>
                <a:gd name="T76" fmla="*/ 158 w 177"/>
                <a:gd name="T77" fmla="*/ 149 h 293"/>
                <a:gd name="T78" fmla="*/ 173 w 177"/>
                <a:gd name="T79" fmla="*/ 139 h 293"/>
                <a:gd name="T80" fmla="*/ 176 w 177"/>
                <a:gd name="T81" fmla="*/ 120 h 293"/>
                <a:gd name="T82" fmla="*/ 176 w 177"/>
                <a:gd name="T83" fmla="*/ 7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7" h="293">
                  <a:moveTo>
                    <a:pt x="176" y="72"/>
                  </a:moveTo>
                  <a:cubicBezTo>
                    <a:pt x="41" y="0"/>
                    <a:pt x="41" y="0"/>
                    <a:pt x="41" y="0"/>
                  </a:cubicBezTo>
                  <a:cubicBezTo>
                    <a:pt x="25" y="8"/>
                    <a:pt x="25" y="8"/>
                    <a:pt x="25" y="8"/>
                  </a:cubicBezTo>
                  <a:cubicBezTo>
                    <a:pt x="26" y="17"/>
                    <a:pt x="26" y="28"/>
                    <a:pt x="26" y="31"/>
                  </a:cubicBezTo>
                  <a:cubicBezTo>
                    <a:pt x="26" y="35"/>
                    <a:pt x="34" y="40"/>
                    <a:pt x="34" y="47"/>
                  </a:cubicBezTo>
                  <a:cubicBezTo>
                    <a:pt x="33" y="54"/>
                    <a:pt x="39" y="53"/>
                    <a:pt x="37" y="60"/>
                  </a:cubicBezTo>
                  <a:cubicBezTo>
                    <a:pt x="35" y="68"/>
                    <a:pt x="34" y="74"/>
                    <a:pt x="34" y="79"/>
                  </a:cubicBezTo>
                  <a:cubicBezTo>
                    <a:pt x="34" y="84"/>
                    <a:pt x="34" y="121"/>
                    <a:pt x="32" y="123"/>
                  </a:cubicBezTo>
                  <a:cubicBezTo>
                    <a:pt x="29" y="125"/>
                    <a:pt x="5" y="149"/>
                    <a:pt x="3" y="159"/>
                  </a:cubicBezTo>
                  <a:cubicBezTo>
                    <a:pt x="2" y="168"/>
                    <a:pt x="0" y="164"/>
                    <a:pt x="0" y="174"/>
                  </a:cubicBezTo>
                  <a:cubicBezTo>
                    <a:pt x="0" y="175"/>
                    <a:pt x="0" y="177"/>
                    <a:pt x="0" y="179"/>
                  </a:cubicBezTo>
                  <a:cubicBezTo>
                    <a:pt x="1" y="180"/>
                    <a:pt x="2" y="181"/>
                    <a:pt x="3" y="183"/>
                  </a:cubicBezTo>
                  <a:cubicBezTo>
                    <a:pt x="6" y="186"/>
                    <a:pt x="6" y="190"/>
                    <a:pt x="11" y="190"/>
                  </a:cubicBezTo>
                  <a:cubicBezTo>
                    <a:pt x="16" y="190"/>
                    <a:pt x="23" y="202"/>
                    <a:pt x="22" y="207"/>
                  </a:cubicBezTo>
                  <a:cubicBezTo>
                    <a:pt x="22" y="212"/>
                    <a:pt x="25" y="214"/>
                    <a:pt x="24" y="223"/>
                  </a:cubicBezTo>
                  <a:cubicBezTo>
                    <a:pt x="24" y="231"/>
                    <a:pt x="29" y="243"/>
                    <a:pt x="32" y="245"/>
                  </a:cubicBezTo>
                  <a:cubicBezTo>
                    <a:pt x="34" y="246"/>
                    <a:pt x="30" y="248"/>
                    <a:pt x="24" y="247"/>
                  </a:cubicBezTo>
                  <a:cubicBezTo>
                    <a:pt x="18" y="247"/>
                    <a:pt x="9" y="247"/>
                    <a:pt x="9" y="249"/>
                  </a:cubicBezTo>
                  <a:cubicBezTo>
                    <a:pt x="9" y="252"/>
                    <a:pt x="7" y="256"/>
                    <a:pt x="13" y="262"/>
                  </a:cubicBezTo>
                  <a:cubicBezTo>
                    <a:pt x="20" y="268"/>
                    <a:pt x="26" y="270"/>
                    <a:pt x="28" y="277"/>
                  </a:cubicBezTo>
                  <a:cubicBezTo>
                    <a:pt x="30" y="284"/>
                    <a:pt x="33" y="290"/>
                    <a:pt x="35" y="291"/>
                  </a:cubicBezTo>
                  <a:cubicBezTo>
                    <a:pt x="37" y="293"/>
                    <a:pt x="41" y="293"/>
                    <a:pt x="45" y="287"/>
                  </a:cubicBezTo>
                  <a:cubicBezTo>
                    <a:pt x="48" y="282"/>
                    <a:pt x="52" y="292"/>
                    <a:pt x="56" y="287"/>
                  </a:cubicBezTo>
                  <a:cubicBezTo>
                    <a:pt x="60" y="283"/>
                    <a:pt x="72" y="283"/>
                    <a:pt x="75" y="282"/>
                  </a:cubicBezTo>
                  <a:cubicBezTo>
                    <a:pt x="78" y="280"/>
                    <a:pt x="88" y="276"/>
                    <a:pt x="91" y="273"/>
                  </a:cubicBezTo>
                  <a:cubicBezTo>
                    <a:pt x="94" y="271"/>
                    <a:pt x="87" y="266"/>
                    <a:pt x="92" y="264"/>
                  </a:cubicBezTo>
                  <a:cubicBezTo>
                    <a:pt x="97" y="261"/>
                    <a:pt x="111" y="266"/>
                    <a:pt x="117" y="259"/>
                  </a:cubicBezTo>
                  <a:cubicBezTo>
                    <a:pt x="123" y="251"/>
                    <a:pt x="132" y="244"/>
                    <a:pt x="134" y="241"/>
                  </a:cubicBezTo>
                  <a:cubicBezTo>
                    <a:pt x="137" y="238"/>
                    <a:pt x="134" y="236"/>
                    <a:pt x="138" y="233"/>
                  </a:cubicBezTo>
                  <a:cubicBezTo>
                    <a:pt x="142" y="229"/>
                    <a:pt x="149" y="225"/>
                    <a:pt x="153" y="227"/>
                  </a:cubicBezTo>
                  <a:cubicBezTo>
                    <a:pt x="153" y="227"/>
                    <a:pt x="154" y="227"/>
                    <a:pt x="156" y="227"/>
                  </a:cubicBezTo>
                  <a:cubicBezTo>
                    <a:pt x="155" y="227"/>
                    <a:pt x="155" y="227"/>
                    <a:pt x="155" y="227"/>
                  </a:cubicBezTo>
                  <a:cubicBezTo>
                    <a:pt x="157" y="219"/>
                    <a:pt x="157" y="219"/>
                    <a:pt x="157" y="219"/>
                  </a:cubicBezTo>
                  <a:cubicBezTo>
                    <a:pt x="157" y="219"/>
                    <a:pt x="148" y="215"/>
                    <a:pt x="148" y="208"/>
                  </a:cubicBezTo>
                  <a:cubicBezTo>
                    <a:pt x="148" y="202"/>
                    <a:pt x="151" y="195"/>
                    <a:pt x="145" y="195"/>
                  </a:cubicBezTo>
                  <a:cubicBezTo>
                    <a:pt x="140" y="195"/>
                    <a:pt x="139" y="190"/>
                    <a:pt x="143" y="186"/>
                  </a:cubicBezTo>
                  <a:cubicBezTo>
                    <a:pt x="147" y="181"/>
                    <a:pt x="137" y="172"/>
                    <a:pt x="144" y="172"/>
                  </a:cubicBezTo>
                  <a:cubicBezTo>
                    <a:pt x="152" y="172"/>
                    <a:pt x="146" y="160"/>
                    <a:pt x="152" y="159"/>
                  </a:cubicBezTo>
                  <a:cubicBezTo>
                    <a:pt x="157" y="158"/>
                    <a:pt x="158" y="154"/>
                    <a:pt x="158" y="149"/>
                  </a:cubicBezTo>
                  <a:cubicBezTo>
                    <a:pt x="158" y="143"/>
                    <a:pt x="170" y="140"/>
                    <a:pt x="173" y="139"/>
                  </a:cubicBezTo>
                  <a:cubicBezTo>
                    <a:pt x="177" y="138"/>
                    <a:pt x="176" y="120"/>
                    <a:pt x="176" y="120"/>
                  </a:cubicBezTo>
                  <a:lnTo>
                    <a:pt x="176" y="72"/>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50" name="Freeform 1600">
              <a:extLst>
                <a:ext uri="{FF2B5EF4-FFF2-40B4-BE49-F238E27FC236}">
                  <a16:creationId xmlns:a16="http://schemas.microsoft.com/office/drawing/2014/main" id="{A3D89A26-BCA4-7E42-945C-66B46D91C9FF}"/>
                </a:ext>
              </a:extLst>
            </p:cNvPr>
            <p:cNvSpPr>
              <a:spLocks/>
            </p:cNvSpPr>
            <p:nvPr/>
          </p:nvSpPr>
          <p:spPr bwMode="auto">
            <a:xfrm>
              <a:off x="5289737" y="2552785"/>
              <a:ext cx="247659" cy="241308"/>
            </a:xfrm>
            <a:custGeom>
              <a:avLst/>
              <a:gdLst>
                <a:gd name="T0" fmla="*/ 180 w 193"/>
                <a:gd name="T1" fmla="*/ 42 h 193"/>
                <a:gd name="T2" fmla="*/ 167 w 193"/>
                <a:gd name="T3" fmla="*/ 11 h 193"/>
                <a:gd name="T4" fmla="*/ 165 w 193"/>
                <a:gd name="T5" fmla="*/ 14 h 193"/>
                <a:gd name="T6" fmla="*/ 146 w 193"/>
                <a:gd name="T7" fmla="*/ 13 h 193"/>
                <a:gd name="T8" fmla="*/ 124 w 193"/>
                <a:gd name="T9" fmla="*/ 8 h 193"/>
                <a:gd name="T10" fmla="*/ 88 w 193"/>
                <a:gd name="T11" fmla="*/ 14 h 193"/>
                <a:gd name="T12" fmla="*/ 68 w 193"/>
                <a:gd name="T13" fmla="*/ 16 h 193"/>
                <a:gd name="T14" fmla="*/ 35 w 193"/>
                <a:gd name="T15" fmla="*/ 7 h 193"/>
                <a:gd name="T16" fmla="*/ 9 w 193"/>
                <a:gd name="T17" fmla="*/ 0 h 193"/>
                <a:gd name="T18" fmla="*/ 7 w 193"/>
                <a:gd name="T19" fmla="*/ 5 h 193"/>
                <a:gd name="T20" fmla="*/ 5 w 193"/>
                <a:gd name="T21" fmla="*/ 27 h 193"/>
                <a:gd name="T22" fmla="*/ 5 w 193"/>
                <a:gd name="T23" fmla="*/ 53 h 193"/>
                <a:gd name="T24" fmla="*/ 5 w 193"/>
                <a:gd name="T25" fmla="*/ 189 h 193"/>
                <a:gd name="T26" fmla="*/ 113 w 193"/>
                <a:gd name="T27" fmla="*/ 189 h 193"/>
                <a:gd name="T28" fmla="*/ 119 w 193"/>
                <a:gd name="T29" fmla="*/ 184 h 193"/>
                <a:gd name="T30" fmla="*/ 127 w 193"/>
                <a:gd name="T31" fmla="*/ 187 h 193"/>
                <a:gd name="T32" fmla="*/ 150 w 193"/>
                <a:gd name="T33" fmla="*/ 187 h 193"/>
                <a:gd name="T34" fmla="*/ 160 w 193"/>
                <a:gd name="T35" fmla="*/ 193 h 193"/>
                <a:gd name="T36" fmla="*/ 170 w 193"/>
                <a:gd name="T37" fmla="*/ 184 h 193"/>
                <a:gd name="T38" fmla="*/ 181 w 193"/>
                <a:gd name="T39" fmla="*/ 172 h 193"/>
                <a:gd name="T40" fmla="*/ 191 w 193"/>
                <a:gd name="T41" fmla="*/ 166 h 193"/>
                <a:gd name="T42" fmla="*/ 191 w 193"/>
                <a:gd name="T43" fmla="*/ 165 h 193"/>
                <a:gd name="T44" fmla="*/ 191 w 193"/>
                <a:gd name="T45" fmla="*/ 158 h 193"/>
                <a:gd name="T46" fmla="*/ 183 w 193"/>
                <a:gd name="T47" fmla="*/ 138 h 193"/>
                <a:gd name="T48" fmla="*/ 164 w 193"/>
                <a:gd name="T49" fmla="*/ 102 h 193"/>
                <a:gd name="T50" fmla="*/ 156 w 193"/>
                <a:gd name="T51" fmla="*/ 84 h 193"/>
                <a:gd name="T52" fmla="*/ 144 w 193"/>
                <a:gd name="T53" fmla="*/ 65 h 193"/>
                <a:gd name="T54" fmla="*/ 136 w 193"/>
                <a:gd name="T55" fmla="*/ 32 h 193"/>
                <a:gd name="T56" fmla="*/ 148 w 193"/>
                <a:gd name="T57" fmla="*/ 55 h 193"/>
                <a:gd name="T58" fmla="*/ 169 w 193"/>
                <a:gd name="T59" fmla="*/ 78 h 193"/>
                <a:gd name="T60" fmla="*/ 176 w 193"/>
                <a:gd name="T61" fmla="*/ 53 h 193"/>
                <a:gd name="T62" fmla="*/ 177 w 193"/>
                <a:gd name="T63" fmla="*/ 54 h 193"/>
                <a:gd name="T64" fmla="*/ 177 w 193"/>
                <a:gd name="T65" fmla="*/ 49 h 193"/>
                <a:gd name="T66" fmla="*/ 180 w 193"/>
                <a:gd name="T67" fmla="*/ 4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3" h="193">
                  <a:moveTo>
                    <a:pt x="180" y="42"/>
                  </a:moveTo>
                  <a:cubicBezTo>
                    <a:pt x="167" y="11"/>
                    <a:pt x="167" y="11"/>
                    <a:pt x="167" y="11"/>
                  </a:cubicBezTo>
                  <a:cubicBezTo>
                    <a:pt x="166" y="12"/>
                    <a:pt x="166" y="13"/>
                    <a:pt x="165" y="14"/>
                  </a:cubicBezTo>
                  <a:cubicBezTo>
                    <a:pt x="163" y="16"/>
                    <a:pt x="155" y="11"/>
                    <a:pt x="146" y="13"/>
                  </a:cubicBezTo>
                  <a:cubicBezTo>
                    <a:pt x="138" y="15"/>
                    <a:pt x="132" y="12"/>
                    <a:pt x="124" y="8"/>
                  </a:cubicBezTo>
                  <a:cubicBezTo>
                    <a:pt x="117" y="4"/>
                    <a:pt x="91" y="9"/>
                    <a:pt x="88" y="14"/>
                  </a:cubicBezTo>
                  <a:cubicBezTo>
                    <a:pt x="84" y="19"/>
                    <a:pt x="76" y="19"/>
                    <a:pt x="68" y="16"/>
                  </a:cubicBezTo>
                  <a:cubicBezTo>
                    <a:pt x="60" y="13"/>
                    <a:pt x="50" y="8"/>
                    <a:pt x="35" y="7"/>
                  </a:cubicBezTo>
                  <a:cubicBezTo>
                    <a:pt x="22" y="6"/>
                    <a:pt x="11" y="4"/>
                    <a:pt x="9" y="0"/>
                  </a:cubicBezTo>
                  <a:cubicBezTo>
                    <a:pt x="8" y="2"/>
                    <a:pt x="8" y="3"/>
                    <a:pt x="7" y="5"/>
                  </a:cubicBezTo>
                  <a:cubicBezTo>
                    <a:pt x="3" y="17"/>
                    <a:pt x="10" y="20"/>
                    <a:pt x="5" y="27"/>
                  </a:cubicBezTo>
                  <a:cubicBezTo>
                    <a:pt x="0" y="33"/>
                    <a:pt x="5" y="41"/>
                    <a:pt x="5" y="53"/>
                  </a:cubicBezTo>
                  <a:cubicBezTo>
                    <a:pt x="5" y="61"/>
                    <a:pt x="5" y="140"/>
                    <a:pt x="5" y="189"/>
                  </a:cubicBezTo>
                  <a:cubicBezTo>
                    <a:pt x="113" y="189"/>
                    <a:pt x="113" y="189"/>
                    <a:pt x="113" y="189"/>
                  </a:cubicBezTo>
                  <a:cubicBezTo>
                    <a:pt x="113" y="189"/>
                    <a:pt x="116" y="186"/>
                    <a:pt x="119" y="184"/>
                  </a:cubicBezTo>
                  <a:cubicBezTo>
                    <a:pt x="122" y="182"/>
                    <a:pt x="127" y="187"/>
                    <a:pt x="127" y="187"/>
                  </a:cubicBezTo>
                  <a:cubicBezTo>
                    <a:pt x="150" y="187"/>
                    <a:pt x="150" y="187"/>
                    <a:pt x="150" y="187"/>
                  </a:cubicBezTo>
                  <a:cubicBezTo>
                    <a:pt x="150" y="187"/>
                    <a:pt x="154" y="193"/>
                    <a:pt x="160" y="193"/>
                  </a:cubicBezTo>
                  <a:cubicBezTo>
                    <a:pt x="165" y="193"/>
                    <a:pt x="162" y="184"/>
                    <a:pt x="170" y="184"/>
                  </a:cubicBezTo>
                  <a:cubicBezTo>
                    <a:pt x="178" y="184"/>
                    <a:pt x="176" y="172"/>
                    <a:pt x="181" y="172"/>
                  </a:cubicBezTo>
                  <a:cubicBezTo>
                    <a:pt x="187" y="172"/>
                    <a:pt x="186" y="173"/>
                    <a:pt x="191" y="166"/>
                  </a:cubicBezTo>
                  <a:cubicBezTo>
                    <a:pt x="191" y="165"/>
                    <a:pt x="191" y="165"/>
                    <a:pt x="191" y="165"/>
                  </a:cubicBezTo>
                  <a:cubicBezTo>
                    <a:pt x="191" y="163"/>
                    <a:pt x="191" y="160"/>
                    <a:pt x="191" y="158"/>
                  </a:cubicBezTo>
                  <a:cubicBezTo>
                    <a:pt x="193" y="149"/>
                    <a:pt x="187" y="150"/>
                    <a:pt x="183" y="138"/>
                  </a:cubicBezTo>
                  <a:cubicBezTo>
                    <a:pt x="180" y="126"/>
                    <a:pt x="165" y="109"/>
                    <a:pt x="164" y="102"/>
                  </a:cubicBezTo>
                  <a:cubicBezTo>
                    <a:pt x="164" y="95"/>
                    <a:pt x="156" y="92"/>
                    <a:pt x="156" y="84"/>
                  </a:cubicBezTo>
                  <a:cubicBezTo>
                    <a:pt x="156" y="77"/>
                    <a:pt x="152" y="76"/>
                    <a:pt x="144" y="65"/>
                  </a:cubicBezTo>
                  <a:cubicBezTo>
                    <a:pt x="136" y="53"/>
                    <a:pt x="134" y="33"/>
                    <a:pt x="136" y="32"/>
                  </a:cubicBezTo>
                  <a:cubicBezTo>
                    <a:pt x="138" y="32"/>
                    <a:pt x="145" y="49"/>
                    <a:pt x="148" y="55"/>
                  </a:cubicBezTo>
                  <a:cubicBezTo>
                    <a:pt x="150" y="61"/>
                    <a:pt x="166" y="78"/>
                    <a:pt x="169" y="78"/>
                  </a:cubicBezTo>
                  <a:cubicBezTo>
                    <a:pt x="175" y="77"/>
                    <a:pt x="174" y="52"/>
                    <a:pt x="176" y="53"/>
                  </a:cubicBezTo>
                  <a:cubicBezTo>
                    <a:pt x="176" y="53"/>
                    <a:pt x="177" y="54"/>
                    <a:pt x="177" y="54"/>
                  </a:cubicBezTo>
                  <a:cubicBezTo>
                    <a:pt x="177" y="49"/>
                    <a:pt x="177" y="49"/>
                    <a:pt x="177" y="49"/>
                  </a:cubicBezTo>
                  <a:lnTo>
                    <a:pt x="180" y="42"/>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51" name="Freeform 1601">
              <a:extLst>
                <a:ext uri="{FF2B5EF4-FFF2-40B4-BE49-F238E27FC236}">
                  <a16:creationId xmlns:a16="http://schemas.microsoft.com/office/drawing/2014/main" id="{9A4F85E4-0E60-D341-B8BE-781BB3F89903}"/>
                </a:ext>
              </a:extLst>
            </p:cNvPr>
            <p:cNvSpPr>
              <a:spLocks/>
            </p:cNvSpPr>
            <p:nvPr/>
          </p:nvSpPr>
          <p:spPr bwMode="auto">
            <a:xfrm>
              <a:off x="4942062" y="3237020"/>
              <a:ext cx="128592" cy="139705"/>
            </a:xfrm>
            <a:custGeom>
              <a:avLst/>
              <a:gdLst>
                <a:gd name="T0" fmla="*/ 50 w 100"/>
                <a:gd name="T1" fmla="*/ 106 h 111"/>
                <a:gd name="T2" fmla="*/ 52 w 100"/>
                <a:gd name="T3" fmla="*/ 92 h 111"/>
                <a:gd name="T4" fmla="*/ 63 w 100"/>
                <a:gd name="T5" fmla="*/ 84 h 111"/>
                <a:gd name="T6" fmla="*/ 71 w 100"/>
                <a:gd name="T7" fmla="*/ 74 h 111"/>
                <a:gd name="T8" fmla="*/ 81 w 100"/>
                <a:gd name="T9" fmla="*/ 85 h 111"/>
                <a:gd name="T10" fmla="*/ 94 w 100"/>
                <a:gd name="T11" fmla="*/ 87 h 111"/>
                <a:gd name="T12" fmla="*/ 99 w 100"/>
                <a:gd name="T13" fmla="*/ 67 h 111"/>
                <a:gd name="T14" fmla="*/ 95 w 100"/>
                <a:gd name="T15" fmla="*/ 48 h 111"/>
                <a:gd name="T16" fmla="*/ 92 w 100"/>
                <a:gd name="T17" fmla="*/ 34 h 111"/>
                <a:gd name="T18" fmla="*/ 94 w 100"/>
                <a:gd name="T19" fmla="*/ 20 h 111"/>
                <a:gd name="T20" fmla="*/ 76 w 100"/>
                <a:gd name="T21" fmla="*/ 20 h 111"/>
                <a:gd name="T22" fmla="*/ 78 w 100"/>
                <a:gd name="T23" fmla="*/ 2 h 111"/>
                <a:gd name="T24" fmla="*/ 52 w 100"/>
                <a:gd name="T25" fmla="*/ 0 h 111"/>
                <a:gd name="T26" fmla="*/ 49 w 100"/>
                <a:gd name="T27" fmla="*/ 1 h 111"/>
                <a:gd name="T28" fmla="*/ 48 w 100"/>
                <a:gd name="T29" fmla="*/ 24 h 111"/>
                <a:gd name="T30" fmla="*/ 24 w 100"/>
                <a:gd name="T31" fmla="*/ 25 h 111"/>
                <a:gd name="T32" fmla="*/ 16 w 100"/>
                <a:gd name="T33" fmla="*/ 26 h 111"/>
                <a:gd name="T34" fmla="*/ 13 w 100"/>
                <a:gd name="T35" fmla="*/ 30 h 111"/>
                <a:gd name="T36" fmla="*/ 20 w 100"/>
                <a:gd name="T37" fmla="*/ 39 h 111"/>
                <a:gd name="T38" fmla="*/ 10 w 100"/>
                <a:gd name="T39" fmla="*/ 46 h 111"/>
                <a:gd name="T40" fmla="*/ 3 w 100"/>
                <a:gd name="T41" fmla="*/ 57 h 111"/>
                <a:gd name="T42" fmla="*/ 11 w 100"/>
                <a:gd name="T43" fmla="*/ 73 h 111"/>
                <a:gd name="T44" fmla="*/ 24 w 100"/>
                <a:gd name="T45" fmla="*/ 89 h 111"/>
                <a:gd name="T46" fmla="*/ 42 w 100"/>
                <a:gd name="T47" fmla="*/ 111 h 111"/>
                <a:gd name="T48" fmla="*/ 50 w 100"/>
                <a:gd name="T49" fmla="*/ 10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0" h="111">
                  <a:moveTo>
                    <a:pt x="50" y="106"/>
                  </a:moveTo>
                  <a:cubicBezTo>
                    <a:pt x="59" y="106"/>
                    <a:pt x="56" y="100"/>
                    <a:pt x="52" y="92"/>
                  </a:cubicBezTo>
                  <a:cubicBezTo>
                    <a:pt x="49" y="83"/>
                    <a:pt x="58" y="84"/>
                    <a:pt x="63" y="84"/>
                  </a:cubicBezTo>
                  <a:cubicBezTo>
                    <a:pt x="69" y="84"/>
                    <a:pt x="66" y="74"/>
                    <a:pt x="71" y="74"/>
                  </a:cubicBezTo>
                  <a:cubicBezTo>
                    <a:pt x="75" y="74"/>
                    <a:pt x="76" y="86"/>
                    <a:pt x="81" y="85"/>
                  </a:cubicBezTo>
                  <a:cubicBezTo>
                    <a:pt x="85" y="84"/>
                    <a:pt x="88" y="88"/>
                    <a:pt x="94" y="87"/>
                  </a:cubicBezTo>
                  <a:cubicBezTo>
                    <a:pt x="99" y="86"/>
                    <a:pt x="99" y="75"/>
                    <a:pt x="99" y="67"/>
                  </a:cubicBezTo>
                  <a:cubicBezTo>
                    <a:pt x="99" y="58"/>
                    <a:pt x="100" y="51"/>
                    <a:pt x="95" y="48"/>
                  </a:cubicBezTo>
                  <a:cubicBezTo>
                    <a:pt x="89" y="45"/>
                    <a:pt x="85" y="37"/>
                    <a:pt x="92" y="34"/>
                  </a:cubicBezTo>
                  <a:cubicBezTo>
                    <a:pt x="98" y="31"/>
                    <a:pt x="99" y="24"/>
                    <a:pt x="94" y="20"/>
                  </a:cubicBezTo>
                  <a:cubicBezTo>
                    <a:pt x="88" y="15"/>
                    <a:pt x="76" y="24"/>
                    <a:pt x="76" y="20"/>
                  </a:cubicBezTo>
                  <a:cubicBezTo>
                    <a:pt x="76" y="17"/>
                    <a:pt x="77" y="9"/>
                    <a:pt x="78" y="2"/>
                  </a:cubicBezTo>
                  <a:cubicBezTo>
                    <a:pt x="66" y="1"/>
                    <a:pt x="52" y="0"/>
                    <a:pt x="52" y="0"/>
                  </a:cubicBezTo>
                  <a:cubicBezTo>
                    <a:pt x="49" y="1"/>
                    <a:pt x="49" y="1"/>
                    <a:pt x="49" y="1"/>
                  </a:cubicBezTo>
                  <a:cubicBezTo>
                    <a:pt x="49" y="14"/>
                    <a:pt x="48" y="24"/>
                    <a:pt x="48" y="24"/>
                  </a:cubicBezTo>
                  <a:cubicBezTo>
                    <a:pt x="48" y="24"/>
                    <a:pt x="28" y="25"/>
                    <a:pt x="24" y="25"/>
                  </a:cubicBezTo>
                  <a:cubicBezTo>
                    <a:pt x="23" y="25"/>
                    <a:pt x="20" y="26"/>
                    <a:pt x="16" y="26"/>
                  </a:cubicBezTo>
                  <a:cubicBezTo>
                    <a:pt x="15" y="28"/>
                    <a:pt x="14" y="29"/>
                    <a:pt x="13" y="30"/>
                  </a:cubicBezTo>
                  <a:cubicBezTo>
                    <a:pt x="10" y="32"/>
                    <a:pt x="18" y="35"/>
                    <a:pt x="20" y="39"/>
                  </a:cubicBezTo>
                  <a:cubicBezTo>
                    <a:pt x="21" y="42"/>
                    <a:pt x="10" y="41"/>
                    <a:pt x="10" y="46"/>
                  </a:cubicBezTo>
                  <a:cubicBezTo>
                    <a:pt x="10" y="51"/>
                    <a:pt x="6" y="55"/>
                    <a:pt x="3" y="57"/>
                  </a:cubicBezTo>
                  <a:cubicBezTo>
                    <a:pt x="0" y="60"/>
                    <a:pt x="11" y="70"/>
                    <a:pt x="11" y="73"/>
                  </a:cubicBezTo>
                  <a:cubicBezTo>
                    <a:pt x="12" y="76"/>
                    <a:pt x="14" y="80"/>
                    <a:pt x="24" y="89"/>
                  </a:cubicBezTo>
                  <a:cubicBezTo>
                    <a:pt x="34" y="98"/>
                    <a:pt x="29" y="101"/>
                    <a:pt x="42" y="111"/>
                  </a:cubicBezTo>
                  <a:cubicBezTo>
                    <a:pt x="43" y="108"/>
                    <a:pt x="46" y="106"/>
                    <a:pt x="50" y="106"/>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52" name="Freeform 1602">
              <a:extLst>
                <a:ext uri="{FF2B5EF4-FFF2-40B4-BE49-F238E27FC236}">
                  <a16:creationId xmlns:a16="http://schemas.microsoft.com/office/drawing/2014/main" id="{03F78A7B-C3C4-DF44-AD02-5A800CFAFF5F}"/>
                </a:ext>
              </a:extLst>
            </p:cNvPr>
            <p:cNvSpPr>
              <a:spLocks/>
            </p:cNvSpPr>
            <p:nvPr/>
          </p:nvSpPr>
          <p:spPr bwMode="auto">
            <a:xfrm>
              <a:off x="4954763" y="3238608"/>
              <a:ext cx="50802" cy="30164"/>
            </a:xfrm>
            <a:custGeom>
              <a:avLst/>
              <a:gdLst>
                <a:gd name="T0" fmla="*/ 38 w 39"/>
                <a:gd name="T1" fmla="*/ 23 h 25"/>
                <a:gd name="T2" fmla="*/ 39 w 39"/>
                <a:gd name="T3" fmla="*/ 0 h 25"/>
                <a:gd name="T4" fmla="*/ 34 w 39"/>
                <a:gd name="T5" fmla="*/ 2 h 25"/>
                <a:gd name="T6" fmla="*/ 10 w 39"/>
                <a:gd name="T7" fmla="*/ 2 h 25"/>
                <a:gd name="T8" fmla="*/ 10 w 39"/>
                <a:gd name="T9" fmla="*/ 2 h 25"/>
                <a:gd name="T10" fmla="*/ 6 w 39"/>
                <a:gd name="T11" fmla="*/ 14 h 25"/>
                <a:gd name="T12" fmla="*/ 5 w 39"/>
                <a:gd name="T13" fmla="*/ 21 h 25"/>
                <a:gd name="T14" fmla="*/ 6 w 39"/>
                <a:gd name="T15" fmla="*/ 25 h 25"/>
                <a:gd name="T16" fmla="*/ 14 w 39"/>
                <a:gd name="T17" fmla="*/ 24 h 25"/>
                <a:gd name="T18" fmla="*/ 38 w 39"/>
                <a:gd name="T19"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25">
                  <a:moveTo>
                    <a:pt x="38" y="23"/>
                  </a:moveTo>
                  <a:cubicBezTo>
                    <a:pt x="38" y="23"/>
                    <a:pt x="39" y="13"/>
                    <a:pt x="39" y="0"/>
                  </a:cubicBezTo>
                  <a:cubicBezTo>
                    <a:pt x="34" y="2"/>
                    <a:pt x="34" y="2"/>
                    <a:pt x="34" y="2"/>
                  </a:cubicBezTo>
                  <a:cubicBezTo>
                    <a:pt x="10" y="2"/>
                    <a:pt x="10" y="2"/>
                    <a:pt x="10" y="2"/>
                  </a:cubicBezTo>
                  <a:cubicBezTo>
                    <a:pt x="10" y="2"/>
                    <a:pt x="10" y="2"/>
                    <a:pt x="10" y="2"/>
                  </a:cubicBezTo>
                  <a:cubicBezTo>
                    <a:pt x="13" y="6"/>
                    <a:pt x="11" y="12"/>
                    <a:pt x="6" y="14"/>
                  </a:cubicBezTo>
                  <a:cubicBezTo>
                    <a:pt x="0" y="15"/>
                    <a:pt x="1" y="20"/>
                    <a:pt x="5" y="21"/>
                  </a:cubicBezTo>
                  <a:cubicBezTo>
                    <a:pt x="8" y="21"/>
                    <a:pt x="7" y="23"/>
                    <a:pt x="6" y="25"/>
                  </a:cubicBezTo>
                  <a:cubicBezTo>
                    <a:pt x="10" y="25"/>
                    <a:pt x="13" y="24"/>
                    <a:pt x="14" y="24"/>
                  </a:cubicBezTo>
                  <a:cubicBezTo>
                    <a:pt x="18" y="24"/>
                    <a:pt x="38" y="23"/>
                    <a:pt x="38" y="23"/>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53" name="Freeform 1603">
              <a:extLst>
                <a:ext uri="{FF2B5EF4-FFF2-40B4-BE49-F238E27FC236}">
                  <a16:creationId xmlns:a16="http://schemas.microsoft.com/office/drawing/2014/main" id="{C2AF0154-44EE-AD47-A4AE-575006BACE2D}"/>
                </a:ext>
              </a:extLst>
            </p:cNvPr>
            <p:cNvSpPr>
              <a:spLocks/>
            </p:cNvSpPr>
            <p:nvPr/>
          </p:nvSpPr>
          <p:spPr bwMode="auto">
            <a:xfrm>
              <a:off x="4996039" y="3205269"/>
              <a:ext cx="158756" cy="195269"/>
            </a:xfrm>
            <a:custGeom>
              <a:avLst/>
              <a:gdLst>
                <a:gd name="T0" fmla="*/ 33 w 124"/>
                <a:gd name="T1" fmla="*/ 147 h 156"/>
                <a:gd name="T2" fmla="*/ 45 w 124"/>
                <a:gd name="T3" fmla="*/ 148 h 156"/>
                <a:gd name="T4" fmla="*/ 59 w 124"/>
                <a:gd name="T5" fmla="*/ 149 h 156"/>
                <a:gd name="T6" fmla="*/ 67 w 124"/>
                <a:gd name="T7" fmla="*/ 148 h 156"/>
                <a:gd name="T8" fmla="*/ 78 w 124"/>
                <a:gd name="T9" fmla="*/ 139 h 156"/>
                <a:gd name="T10" fmla="*/ 84 w 124"/>
                <a:gd name="T11" fmla="*/ 125 h 156"/>
                <a:gd name="T12" fmla="*/ 86 w 124"/>
                <a:gd name="T13" fmla="*/ 96 h 156"/>
                <a:gd name="T14" fmla="*/ 101 w 124"/>
                <a:gd name="T15" fmla="*/ 76 h 156"/>
                <a:gd name="T16" fmla="*/ 114 w 124"/>
                <a:gd name="T17" fmla="*/ 39 h 156"/>
                <a:gd name="T18" fmla="*/ 120 w 124"/>
                <a:gd name="T19" fmla="*/ 21 h 156"/>
                <a:gd name="T20" fmla="*/ 123 w 124"/>
                <a:gd name="T21" fmla="*/ 2 h 156"/>
                <a:gd name="T22" fmla="*/ 123 w 124"/>
                <a:gd name="T23" fmla="*/ 3 h 156"/>
                <a:gd name="T24" fmla="*/ 108 w 124"/>
                <a:gd name="T25" fmla="*/ 0 h 156"/>
                <a:gd name="T26" fmla="*/ 100 w 124"/>
                <a:gd name="T27" fmla="*/ 3 h 156"/>
                <a:gd name="T28" fmla="*/ 90 w 124"/>
                <a:gd name="T29" fmla="*/ 5 h 156"/>
                <a:gd name="T30" fmla="*/ 87 w 124"/>
                <a:gd name="T31" fmla="*/ 18 h 156"/>
                <a:gd name="T32" fmla="*/ 82 w 124"/>
                <a:gd name="T33" fmla="*/ 35 h 156"/>
                <a:gd name="T34" fmla="*/ 57 w 124"/>
                <a:gd name="T35" fmla="*/ 27 h 156"/>
                <a:gd name="T36" fmla="*/ 36 w 124"/>
                <a:gd name="T37" fmla="*/ 27 h 156"/>
                <a:gd name="T38" fmla="*/ 34 w 124"/>
                <a:gd name="T39" fmla="*/ 45 h 156"/>
                <a:gd name="T40" fmla="*/ 52 w 124"/>
                <a:gd name="T41" fmla="*/ 45 h 156"/>
                <a:gd name="T42" fmla="*/ 50 w 124"/>
                <a:gd name="T43" fmla="*/ 59 h 156"/>
                <a:gd name="T44" fmla="*/ 53 w 124"/>
                <a:gd name="T45" fmla="*/ 73 h 156"/>
                <a:gd name="T46" fmla="*/ 57 w 124"/>
                <a:gd name="T47" fmla="*/ 92 h 156"/>
                <a:gd name="T48" fmla="*/ 52 w 124"/>
                <a:gd name="T49" fmla="*/ 112 h 156"/>
                <a:gd name="T50" fmla="*/ 39 w 124"/>
                <a:gd name="T51" fmla="*/ 110 h 156"/>
                <a:gd name="T52" fmla="*/ 29 w 124"/>
                <a:gd name="T53" fmla="*/ 99 h 156"/>
                <a:gd name="T54" fmla="*/ 21 w 124"/>
                <a:gd name="T55" fmla="*/ 109 h 156"/>
                <a:gd name="T56" fmla="*/ 10 w 124"/>
                <a:gd name="T57" fmla="*/ 117 h 156"/>
                <a:gd name="T58" fmla="*/ 8 w 124"/>
                <a:gd name="T59" fmla="*/ 131 h 156"/>
                <a:gd name="T60" fmla="*/ 0 w 124"/>
                <a:gd name="T61" fmla="*/ 136 h 156"/>
                <a:gd name="T62" fmla="*/ 2 w 124"/>
                <a:gd name="T63" fmla="*/ 137 h 156"/>
                <a:gd name="T64" fmla="*/ 17 w 124"/>
                <a:gd name="T65" fmla="*/ 156 h 156"/>
                <a:gd name="T66" fmla="*/ 33 w 124"/>
                <a:gd name="T67"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4" h="156">
                  <a:moveTo>
                    <a:pt x="33" y="147"/>
                  </a:moveTo>
                  <a:cubicBezTo>
                    <a:pt x="36" y="148"/>
                    <a:pt x="39" y="154"/>
                    <a:pt x="45" y="148"/>
                  </a:cubicBezTo>
                  <a:cubicBezTo>
                    <a:pt x="52" y="143"/>
                    <a:pt x="59" y="144"/>
                    <a:pt x="59" y="149"/>
                  </a:cubicBezTo>
                  <a:cubicBezTo>
                    <a:pt x="59" y="155"/>
                    <a:pt x="62" y="154"/>
                    <a:pt x="67" y="148"/>
                  </a:cubicBezTo>
                  <a:cubicBezTo>
                    <a:pt x="72" y="143"/>
                    <a:pt x="78" y="149"/>
                    <a:pt x="78" y="139"/>
                  </a:cubicBezTo>
                  <a:cubicBezTo>
                    <a:pt x="78" y="128"/>
                    <a:pt x="84" y="137"/>
                    <a:pt x="84" y="125"/>
                  </a:cubicBezTo>
                  <a:cubicBezTo>
                    <a:pt x="84" y="113"/>
                    <a:pt x="86" y="101"/>
                    <a:pt x="86" y="96"/>
                  </a:cubicBezTo>
                  <a:cubicBezTo>
                    <a:pt x="86" y="91"/>
                    <a:pt x="101" y="85"/>
                    <a:pt x="101" y="76"/>
                  </a:cubicBezTo>
                  <a:cubicBezTo>
                    <a:pt x="101" y="68"/>
                    <a:pt x="114" y="50"/>
                    <a:pt x="114" y="39"/>
                  </a:cubicBezTo>
                  <a:cubicBezTo>
                    <a:pt x="114" y="28"/>
                    <a:pt x="117" y="26"/>
                    <a:pt x="120" y="21"/>
                  </a:cubicBezTo>
                  <a:cubicBezTo>
                    <a:pt x="123" y="17"/>
                    <a:pt x="124" y="10"/>
                    <a:pt x="123" y="2"/>
                  </a:cubicBezTo>
                  <a:cubicBezTo>
                    <a:pt x="123" y="3"/>
                    <a:pt x="123" y="3"/>
                    <a:pt x="123" y="3"/>
                  </a:cubicBezTo>
                  <a:cubicBezTo>
                    <a:pt x="108" y="0"/>
                    <a:pt x="108" y="0"/>
                    <a:pt x="108" y="0"/>
                  </a:cubicBezTo>
                  <a:cubicBezTo>
                    <a:pt x="100" y="3"/>
                    <a:pt x="100" y="3"/>
                    <a:pt x="100" y="3"/>
                  </a:cubicBezTo>
                  <a:cubicBezTo>
                    <a:pt x="90" y="5"/>
                    <a:pt x="90" y="5"/>
                    <a:pt x="90" y="5"/>
                  </a:cubicBezTo>
                  <a:cubicBezTo>
                    <a:pt x="90" y="5"/>
                    <a:pt x="92" y="12"/>
                    <a:pt x="87" y="18"/>
                  </a:cubicBezTo>
                  <a:cubicBezTo>
                    <a:pt x="83" y="23"/>
                    <a:pt x="82" y="35"/>
                    <a:pt x="82" y="35"/>
                  </a:cubicBezTo>
                  <a:cubicBezTo>
                    <a:pt x="82" y="35"/>
                    <a:pt x="62" y="25"/>
                    <a:pt x="57" y="27"/>
                  </a:cubicBezTo>
                  <a:cubicBezTo>
                    <a:pt x="54" y="27"/>
                    <a:pt x="46" y="27"/>
                    <a:pt x="36" y="27"/>
                  </a:cubicBezTo>
                  <a:cubicBezTo>
                    <a:pt x="35" y="34"/>
                    <a:pt x="34" y="42"/>
                    <a:pt x="34" y="45"/>
                  </a:cubicBezTo>
                  <a:cubicBezTo>
                    <a:pt x="34" y="49"/>
                    <a:pt x="46" y="40"/>
                    <a:pt x="52" y="45"/>
                  </a:cubicBezTo>
                  <a:cubicBezTo>
                    <a:pt x="57" y="49"/>
                    <a:pt x="56" y="56"/>
                    <a:pt x="50" y="59"/>
                  </a:cubicBezTo>
                  <a:cubicBezTo>
                    <a:pt x="43" y="62"/>
                    <a:pt x="47" y="70"/>
                    <a:pt x="53" y="73"/>
                  </a:cubicBezTo>
                  <a:cubicBezTo>
                    <a:pt x="58" y="76"/>
                    <a:pt x="57" y="83"/>
                    <a:pt x="57" y="92"/>
                  </a:cubicBezTo>
                  <a:cubicBezTo>
                    <a:pt x="57" y="100"/>
                    <a:pt x="57" y="111"/>
                    <a:pt x="52" y="112"/>
                  </a:cubicBezTo>
                  <a:cubicBezTo>
                    <a:pt x="46" y="113"/>
                    <a:pt x="43" y="109"/>
                    <a:pt x="39" y="110"/>
                  </a:cubicBezTo>
                  <a:cubicBezTo>
                    <a:pt x="34" y="111"/>
                    <a:pt x="33" y="99"/>
                    <a:pt x="29" y="99"/>
                  </a:cubicBezTo>
                  <a:cubicBezTo>
                    <a:pt x="24" y="99"/>
                    <a:pt x="27" y="109"/>
                    <a:pt x="21" y="109"/>
                  </a:cubicBezTo>
                  <a:cubicBezTo>
                    <a:pt x="16" y="109"/>
                    <a:pt x="7" y="108"/>
                    <a:pt x="10" y="117"/>
                  </a:cubicBezTo>
                  <a:cubicBezTo>
                    <a:pt x="14" y="125"/>
                    <a:pt x="17" y="131"/>
                    <a:pt x="8" y="131"/>
                  </a:cubicBezTo>
                  <a:cubicBezTo>
                    <a:pt x="4" y="131"/>
                    <a:pt x="1" y="133"/>
                    <a:pt x="0" y="136"/>
                  </a:cubicBezTo>
                  <a:cubicBezTo>
                    <a:pt x="0" y="136"/>
                    <a:pt x="1" y="137"/>
                    <a:pt x="2" y="137"/>
                  </a:cubicBezTo>
                  <a:cubicBezTo>
                    <a:pt x="9" y="143"/>
                    <a:pt x="14" y="149"/>
                    <a:pt x="17" y="156"/>
                  </a:cubicBezTo>
                  <a:cubicBezTo>
                    <a:pt x="24" y="151"/>
                    <a:pt x="31" y="147"/>
                    <a:pt x="33" y="147"/>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54" name="Freeform 1606">
              <a:extLst>
                <a:ext uri="{FF2B5EF4-FFF2-40B4-BE49-F238E27FC236}">
                  <a16:creationId xmlns:a16="http://schemas.microsoft.com/office/drawing/2014/main" id="{56AE057F-715C-E34D-99AD-974C4A301009}"/>
                </a:ext>
              </a:extLst>
            </p:cNvPr>
            <p:cNvSpPr>
              <a:spLocks noEditPoints="1"/>
            </p:cNvSpPr>
            <p:nvPr/>
          </p:nvSpPr>
          <p:spPr bwMode="auto">
            <a:xfrm>
              <a:off x="5273862" y="2997300"/>
              <a:ext cx="225433" cy="88903"/>
            </a:xfrm>
            <a:custGeom>
              <a:avLst/>
              <a:gdLst>
                <a:gd name="T0" fmla="*/ 6 w 176"/>
                <a:gd name="T1" fmla="*/ 67 h 71"/>
                <a:gd name="T2" fmla="*/ 7 w 176"/>
                <a:gd name="T3" fmla="*/ 65 h 71"/>
                <a:gd name="T4" fmla="*/ 6 w 176"/>
                <a:gd name="T5" fmla="*/ 55 h 71"/>
                <a:gd name="T6" fmla="*/ 174 w 176"/>
                <a:gd name="T7" fmla="*/ 57 h 71"/>
                <a:gd name="T8" fmla="*/ 173 w 176"/>
                <a:gd name="T9" fmla="*/ 53 h 71"/>
                <a:gd name="T10" fmla="*/ 50 w 176"/>
                <a:gd name="T11" fmla="*/ 52 h 71"/>
                <a:gd name="T12" fmla="*/ 41 w 176"/>
                <a:gd name="T13" fmla="*/ 52 h 71"/>
                <a:gd name="T14" fmla="*/ 58 w 176"/>
                <a:gd name="T15" fmla="*/ 50 h 71"/>
                <a:gd name="T16" fmla="*/ 62 w 176"/>
                <a:gd name="T17" fmla="*/ 50 h 71"/>
                <a:gd name="T18" fmla="*/ 70 w 176"/>
                <a:gd name="T19" fmla="*/ 50 h 71"/>
                <a:gd name="T20" fmla="*/ 9 w 176"/>
                <a:gd name="T21" fmla="*/ 51 h 71"/>
                <a:gd name="T22" fmla="*/ 78 w 176"/>
                <a:gd name="T23" fmla="*/ 49 h 71"/>
                <a:gd name="T24" fmla="*/ 86 w 176"/>
                <a:gd name="T25" fmla="*/ 48 h 71"/>
                <a:gd name="T26" fmla="*/ 87 w 176"/>
                <a:gd name="T27" fmla="*/ 52 h 71"/>
                <a:gd name="T28" fmla="*/ 127 w 176"/>
                <a:gd name="T29" fmla="*/ 50 h 71"/>
                <a:gd name="T30" fmla="*/ 93 w 176"/>
                <a:gd name="T31" fmla="*/ 48 h 71"/>
                <a:gd name="T32" fmla="*/ 95 w 176"/>
                <a:gd name="T33" fmla="*/ 51 h 71"/>
                <a:gd name="T34" fmla="*/ 117 w 176"/>
                <a:gd name="T35" fmla="*/ 45 h 71"/>
                <a:gd name="T36" fmla="*/ 171 w 176"/>
                <a:gd name="T37" fmla="*/ 49 h 71"/>
                <a:gd name="T38" fmla="*/ 36 w 176"/>
                <a:gd name="T39" fmla="*/ 49 h 71"/>
                <a:gd name="T40" fmla="*/ 36 w 176"/>
                <a:gd name="T41" fmla="*/ 50 h 71"/>
                <a:gd name="T42" fmla="*/ 15 w 176"/>
                <a:gd name="T43" fmla="*/ 41 h 71"/>
                <a:gd name="T44" fmla="*/ 14 w 176"/>
                <a:gd name="T45" fmla="*/ 44 h 71"/>
                <a:gd name="T46" fmla="*/ 130 w 176"/>
                <a:gd name="T47" fmla="*/ 41 h 71"/>
                <a:gd name="T48" fmla="*/ 110 w 176"/>
                <a:gd name="T49" fmla="*/ 45 h 71"/>
                <a:gd name="T50" fmla="*/ 113 w 176"/>
                <a:gd name="T51" fmla="*/ 42 h 71"/>
                <a:gd name="T52" fmla="*/ 34 w 176"/>
                <a:gd name="T53" fmla="*/ 40 h 71"/>
                <a:gd name="T54" fmla="*/ 170 w 176"/>
                <a:gd name="T55" fmla="*/ 42 h 71"/>
                <a:gd name="T56" fmla="*/ 172 w 176"/>
                <a:gd name="T57" fmla="*/ 43 h 71"/>
                <a:gd name="T58" fmla="*/ 98 w 176"/>
                <a:gd name="T59" fmla="*/ 38 h 71"/>
                <a:gd name="T60" fmla="*/ 97 w 176"/>
                <a:gd name="T61" fmla="*/ 43 h 71"/>
                <a:gd name="T62" fmla="*/ 103 w 176"/>
                <a:gd name="T63" fmla="*/ 36 h 71"/>
                <a:gd name="T64" fmla="*/ 23 w 176"/>
                <a:gd name="T65" fmla="*/ 37 h 71"/>
                <a:gd name="T66" fmla="*/ 134 w 176"/>
                <a:gd name="T67" fmla="*/ 35 h 71"/>
                <a:gd name="T68" fmla="*/ 26 w 176"/>
                <a:gd name="T69" fmla="*/ 36 h 71"/>
                <a:gd name="T70" fmla="*/ 28 w 176"/>
                <a:gd name="T71" fmla="*/ 40 h 71"/>
                <a:gd name="T72" fmla="*/ 167 w 176"/>
                <a:gd name="T73" fmla="*/ 32 h 71"/>
                <a:gd name="T74" fmla="*/ 139 w 176"/>
                <a:gd name="T75" fmla="*/ 27 h 71"/>
                <a:gd name="T76" fmla="*/ 158 w 176"/>
                <a:gd name="T77" fmla="*/ 29 h 71"/>
                <a:gd name="T78" fmla="*/ 162 w 176"/>
                <a:gd name="T79" fmla="*/ 28 h 71"/>
                <a:gd name="T80" fmla="*/ 143 w 176"/>
                <a:gd name="T81" fmla="*/ 25 h 71"/>
                <a:gd name="T82" fmla="*/ 159 w 176"/>
                <a:gd name="T83" fmla="*/ 25 h 71"/>
                <a:gd name="T84" fmla="*/ 161 w 176"/>
                <a:gd name="T85" fmla="*/ 23 h 71"/>
                <a:gd name="T86" fmla="*/ 144 w 176"/>
                <a:gd name="T87" fmla="*/ 16 h 71"/>
                <a:gd name="T88" fmla="*/ 157 w 176"/>
                <a:gd name="T89" fmla="*/ 17 h 71"/>
                <a:gd name="T90" fmla="*/ 161 w 176"/>
                <a:gd name="T91" fmla="*/ 15 h 71"/>
                <a:gd name="T92" fmla="*/ 143 w 176"/>
                <a:gd name="T93" fmla="*/ 10 h 71"/>
                <a:gd name="T94" fmla="*/ 148 w 176"/>
                <a:gd name="T95" fmla="*/ 9 h 71"/>
                <a:gd name="T96" fmla="*/ 157 w 176"/>
                <a:gd name="T97" fmla="*/ 8 h 71"/>
                <a:gd name="T98" fmla="*/ 161 w 176"/>
                <a:gd name="T99" fmla="*/ 8 h 71"/>
                <a:gd name="T100" fmla="*/ 151 w 176"/>
                <a:gd name="T101" fmla="*/ 6 h 71"/>
                <a:gd name="T102" fmla="*/ 155 w 176"/>
                <a:gd name="T103" fmla="*/ 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6" h="71">
                  <a:moveTo>
                    <a:pt x="4" y="71"/>
                  </a:moveTo>
                  <a:cubicBezTo>
                    <a:pt x="0" y="69"/>
                    <a:pt x="0" y="69"/>
                    <a:pt x="0" y="69"/>
                  </a:cubicBezTo>
                  <a:cubicBezTo>
                    <a:pt x="0" y="69"/>
                    <a:pt x="0" y="69"/>
                    <a:pt x="0" y="69"/>
                  </a:cubicBezTo>
                  <a:cubicBezTo>
                    <a:pt x="4" y="71"/>
                    <a:pt x="4" y="71"/>
                    <a:pt x="4" y="71"/>
                  </a:cubicBezTo>
                  <a:close/>
                  <a:moveTo>
                    <a:pt x="6" y="67"/>
                  </a:moveTo>
                  <a:cubicBezTo>
                    <a:pt x="2" y="65"/>
                    <a:pt x="2" y="65"/>
                    <a:pt x="2" y="65"/>
                  </a:cubicBezTo>
                  <a:cubicBezTo>
                    <a:pt x="3" y="64"/>
                    <a:pt x="3" y="64"/>
                    <a:pt x="3" y="64"/>
                  </a:cubicBezTo>
                  <a:cubicBezTo>
                    <a:pt x="4" y="62"/>
                    <a:pt x="4" y="62"/>
                    <a:pt x="4" y="62"/>
                  </a:cubicBezTo>
                  <a:cubicBezTo>
                    <a:pt x="8" y="63"/>
                    <a:pt x="8" y="63"/>
                    <a:pt x="8" y="63"/>
                  </a:cubicBezTo>
                  <a:cubicBezTo>
                    <a:pt x="7" y="65"/>
                    <a:pt x="7" y="65"/>
                    <a:pt x="7" y="65"/>
                  </a:cubicBezTo>
                  <a:lnTo>
                    <a:pt x="6" y="67"/>
                  </a:lnTo>
                  <a:close/>
                  <a:moveTo>
                    <a:pt x="9" y="59"/>
                  </a:moveTo>
                  <a:cubicBezTo>
                    <a:pt x="5" y="58"/>
                    <a:pt x="5" y="58"/>
                    <a:pt x="5" y="58"/>
                  </a:cubicBezTo>
                  <a:cubicBezTo>
                    <a:pt x="6" y="55"/>
                    <a:pt x="6" y="55"/>
                    <a:pt x="6" y="55"/>
                  </a:cubicBezTo>
                  <a:cubicBezTo>
                    <a:pt x="6" y="55"/>
                    <a:pt x="6" y="55"/>
                    <a:pt x="6" y="55"/>
                  </a:cubicBezTo>
                  <a:cubicBezTo>
                    <a:pt x="7" y="54"/>
                    <a:pt x="7" y="54"/>
                    <a:pt x="7" y="54"/>
                  </a:cubicBezTo>
                  <a:cubicBezTo>
                    <a:pt x="10" y="56"/>
                    <a:pt x="10" y="56"/>
                    <a:pt x="10" y="56"/>
                  </a:cubicBezTo>
                  <a:cubicBezTo>
                    <a:pt x="10" y="57"/>
                    <a:pt x="9" y="57"/>
                    <a:pt x="9" y="57"/>
                  </a:cubicBezTo>
                  <a:lnTo>
                    <a:pt x="9" y="59"/>
                  </a:lnTo>
                  <a:close/>
                  <a:moveTo>
                    <a:pt x="174" y="57"/>
                  </a:moveTo>
                  <a:cubicBezTo>
                    <a:pt x="171" y="56"/>
                    <a:pt x="171" y="56"/>
                    <a:pt x="171" y="56"/>
                  </a:cubicBezTo>
                  <a:cubicBezTo>
                    <a:pt x="170" y="55"/>
                    <a:pt x="170" y="55"/>
                    <a:pt x="170" y="55"/>
                  </a:cubicBezTo>
                  <a:cubicBezTo>
                    <a:pt x="170" y="55"/>
                    <a:pt x="170" y="55"/>
                    <a:pt x="170" y="54"/>
                  </a:cubicBezTo>
                  <a:cubicBezTo>
                    <a:pt x="173" y="53"/>
                    <a:pt x="173" y="53"/>
                    <a:pt x="173" y="53"/>
                  </a:cubicBezTo>
                  <a:cubicBezTo>
                    <a:pt x="173" y="53"/>
                    <a:pt x="173" y="53"/>
                    <a:pt x="173" y="53"/>
                  </a:cubicBezTo>
                  <a:cubicBezTo>
                    <a:pt x="176" y="54"/>
                    <a:pt x="176" y="54"/>
                    <a:pt x="176" y="54"/>
                  </a:cubicBezTo>
                  <a:lnTo>
                    <a:pt x="174" y="57"/>
                  </a:lnTo>
                  <a:close/>
                  <a:moveTo>
                    <a:pt x="47" y="57"/>
                  </a:moveTo>
                  <a:cubicBezTo>
                    <a:pt x="47" y="53"/>
                    <a:pt x="47" y="53"/>
                    <a:pt x="47" y="53"/>
                  </a:cubicBezTo>
                  <a:cubicBezTo>
                    <a:pt x="48" y="53"/>
                    <a:pt x="49" y="53"/>
                    <a:pt x="50" y="52"/>
                  </a:cubicBezTo>
                  <a:cubicBezTo>
                    <a:pt x="52" y="56"/>
                    <a:pt x="52" y="56"/>
                    <a:pt x="52" y="56"/>
                  </a:cubicBezTo>
                  <a:cubicBezTo>
                    <a:pt x="50" y="57"/>
                    <a:pt x="49" y="57"/>
                    <a:pt x="47" y="57"/>
                  </a:cubicBezTo>
                  <a:close/>
                  <a:moveTo>
                    <a:pt x="43" y="57"/>
                  </a:moveTo>
                  <a:cubicBezTo>
                    <a:pt x="41" y="57"/>
                    <a:pt x="39" y="56"/>
                    <a:pt x="38" y="54"/>
                  </a:cubicBezTo>
                  <a:cubicBezTo>
                    <a:pt x="41" y="52"/>
                    <a:pt x="41" y="52"/>
                    <a:pt x="41" y="52"/>
                  </a:cubicBezTo>
                  <a:cubicBezTo>
                    <a:pt x="42" y="53"/>
                    <a:pt x="43" y="53"/>
                    <a:pt x="44" y="53"/>
                  </a:cubicBezTo>
                  <a:lnTo>
                    <a:pt x="43" y="57"/>
                  </a:lnTo>
                  <a:close/>
                  <a:moveTo>
                    <a:pt x="55" y="54"/>
                  </a:moveTo>
                  <a:cubicBezTo>
                    <a:pt x="54" y="50"/>
                    <a:pt x="54" y="50"/>
                    <a:pt x="54" y="50"/>
                  </a:cubicBezTo>
                  <a:cubicBezTo>
                    <a:pt x="55" y="50"/>
                    <a:pt x="57" y="50"/>
                    <a:pt x="58" y="50"/>
                  </a:cubicBezTo>
                  <a:cubicBezTo>
                    <a:pt x="58" y="54"/>
                    <a:pt x="58" y="54"/>
                    <a:pt x="58" y="54"/>
                  </a:cubicBezTo>
                  <a:cubicBezTo>
                    <a:pt x="57" y="54"/>
                    <a:pt x="56" y="54"/>
                    <a:pt x="55" y="54"/>
                  </a:cubicBezTo>
                  <a:close/>
                  <a:moveTo>
                    <a:pt x="66" y="54"/>
                  </a:moveTo>
                  <a:cubicBezTo>
                    <a:pt x="65" y="54"/>
                    <a:pt x="64" y="54"/>
                    <a:pt x="62" y="54"/>
                  </a:cubicBezTo>
                  <a:cubicBezTo>
                    <a:pt x="62" y="50"/>
                    <a:pt x="62" y="50"/>
                    <a:pt x="62" y="50"/>
                  </a:cubicBezTo>
                  <a:cubicBezTo>
                    <a:pt x="64" y="50"/>
                    <a:pt x="65" y="50"/>
                    <a:pt x="66" y="50"/>
                  </a:cubicBezTo>
                  <a:cubicBezTo>
                    <a:pt x="67" y="54"/>
                    <a:pt x="67" y="54"/>
                    <a:pt x="67" y="54"/>
                  </a:cubicBezTo>
                  <a:cubicBezTo>
                    <a:pt x="66" y="54"/>
                    <a:pt x="66" y="54"/>
                    <a:pt x="66" y="54"/>
                  </a:cubicBezTo>
                  <a:close/>
                  <a:moveTo>
                    <a:pt x="70" y="54"/>
                  </a:moveTo>
                  <a:cubicBezTo>
                    <a:pt x="70" y="50"/>
                    <a:pt x="70" y="50"/>
                    <a:pt x="70" y="50"/>
                  </a:cubicBezTo>
                  <a:cubicBezTo>
                    <a:pt x="74" y="49"/>
                    <a:pt x="74" y="49"/>
                    <a:pt x="74" y="49"/>
                  </a:cubicBezTo>
                  <a:cubicBezTo>
                    <a:pt x="74" y="53"/>
                    <a:pt x="74" y="53"/>
                    <a:pt x="74" y="53"/>
                  </a:cubicBezTo>
                  <a:lnTo>
                    <a:pt x="70" y="54"/>
                  </a:lnTo>
                  <a:close/>
                  <a:moveTo>
                    <a:pt x="12" y="53"/>
                  </a:moveTo>
                  <a:cubicBezTo>
                    <a:pt x="9" y="51"/>
                    <a:pt x="9" y="51"/>
                    <a:pt x="9" y="51"/>
                  </a:cubicBezTo>
                  <a:cubicBezTo>
                    <a:pt x="12" y="47"/>
                    <a:pt x="12" y="47"/>
                    <a:pt x="12" y="47"/>
                  </a:cubicBezTo>
                  <a:cubicBezTo>
                    <a:pt x="15" y="50"/>
                    <a:pt x="15" y="50"/>
                    <a:pt x="15" y="50"/>
                  </a:cubicBezTo>
                  <a:lnTo>
                    <a:pt x="12" y="53"/>
                  </a:lnTo>
                  <a:close/>
                  <a:moveTo>
                    <a:pt x="78" y="53"/>
                  </a:moveTo>
                  <a:cubicBezTo>
                    <a:pt x="78" y="49"/>
                    <a:pt x="78" y="49"/>
                    <a:pt x="78" y="49"/>
                  </a:cubicBezTo>
                  <a:cubicBezTo>
                    <a:pt x="82" y="49"/>
                    <a:pt x="82" y="49"/>
                    <a:pt x="82" y="49"/>
                  </a:cubicBezTo>
                  <a:cubicBezTo>
                    <a:pt x="82" y="53"/>
                    <a:pt x="82" y="53"/>
                    <a:pt x="82" y="53"/>
                  </a:cubicBezTo>
                  <a:lnTo>
                    <a:pt x="78" y="53"/>
                  </a:lnTo>
                  <a:close/>
                  <a:moveTo>
                    <a:pt x="87" y="52"/>
                  </a:moveTo>
                  <a:cubicBezTo>
                    <a:pt x="86" y="48"/>
                    <a:pt x="86" y="48"/>
                    <a:pt x="86" y="48"/>
                  </a:cubicBezTo>
                  <a:cubicBezTo>
                    <a:pt x="86" y="48"/>
                    <a:pt x="87" y="48"/>
                    <a:pt x="88" y="48"/>
                  </a:cubicBezTo>
                  <a:cubicBezTo>
                    <a:pt x="90" y="48"/>
                    <a:pt x="90" y="48"/>
                    <a:pt x="90" y="48"/>
                  </a:cubicBezTo>
                  <a:cubicBezTo>
                    <a:pt x="91" y="52"/>
                    <a:pt x="91" y="52"/>
                    <a:pt x="91" y="52"/>
                  </a:cubicBezTo>
                  <a:cubicBezTo>
                    <a:pt x="89" y="52"/>
                    <a:pt x="89" y="52"/>
                    <a:pt x="89" y="52"/>
                  </a:cubicBezTo>
                  <a:cubicBezTo>
                    <a:pt x="88" y="52"/>
                    <a:pt x="87" y="52"/>
                    <a:pt x="87" y="52"/>
                  </a:cubicBezTo>
                  <a:close/>
                  <a:moveTo>
                    <a:pt x="122" y="51"/>
                  </a:moveTo>
                  <a:cubicBezTo>
                    <a:pt x="122" y="47"/>
                    <a:pt x="122" y="47"/>
                    <a:pt x="122" y="47"/>
                  </a:cubicBezTo>
                  <a:cubicBezTo>
                    <a:pt x="124" y="47"/>
                    <a:pt x="124" y="47"/>
                    <a:pt x="124" y="47"/>
                  </a:cubicBezTo>
                  <a:cubicBezTo>
                    <a:pt x="124" y="47"/>
                    <a:pt x="124" y="47"/>
                    <a:pt x="125" y="47"/>
                  </a:cubicBezTo>
                  <a:cubicBezTo>
                    <a:pt x="127" y="50"/>
                    <a:pt x="127" y="50"/>
                    <a:pt x="127" y="50"/>
                  </a:cubicBezTo>
                  <a:cubicBezTo>
                    <a:pt x="127" y="50"/>
                    <a:pt x="127" y="50"/>
                    <a:pt x="127" y="50"/>
                  </a:cubicBezTo>
                  <a:cubicBezTo>
                    <a:pt x="126" y="51"/>
                    <a:pt x="124" y="51"/>
                    <a:pt x="122" y="51"/>
                  </a:cubicBezTo>
                  <a:close/>
                  <a:moveTo>
                    <a:pt x="95" y="51"/>
                  </a:moveTo>
                  <a:cubicBezTo>
                    <a:pt x="94" y="49"/>
                    <a:pt x="94" y="49"/>
                    <a:pt x="94" y="49"/>
                  </a:cubicBezTo>
                  <a:cubicBezTo>
                    <a:pt x="93" y="48"/>
                    <a:pt x="93" y="48"/>
                    <a:pt x="93" y="48"/>
                  </a:cubicBezTo>
                  <a:cubicBezTo>
                    <a:pt x="93" y="48"/>
                    <a:pt x="93" y="47"/>
                    <a:pt x="93" y="46"/>
                  </a:cubicBezTo>
                  <a:cubicBezTo>
                    <a:pt x="96" y="46"/>
                    <a:pt x="96" y="46"/>
                    <a:pt x="96" y="46"/>
                  </a:cubicBezTo>
                  <a:cubicBezTo>
                    <a:pt x="97" y="46"/>
                    <a:pt x="97" y="46"/>
                    <a:pt x="97" y="46"/>
                  </a:cubicBezTo>
                  <a:cubicBezTo>
                    <a:pt x="97" y="48"/>
                    <a:pt x="97" y="49"/>
                    <a:pt x="97" y="49"/>
                  </a:cubicBezTo>
                  <a:cubicBezTo>
                    <a:pt x="97" y="51"/>
                    <a:pt x="95" y="51"/>
                    <a:pt x="95" y="51"/>
                  </a:cubicBezTo>
                  <a:close/>
                  <a:moveTo>
                    <a:pt x="118" y="51"/>
                  </a:moveTo>
                  <a:cubicBezTo>
                    <a:pt x="117" y="51"/>
                    <a:pt x="117" y="51"/>
                    <a:pt x="117" y="51"/>
                  </a:cubicBezTo>
                  <a:cubicBezTo>
                    <a:pt x="117" y="51"/>
                    <a:pt x="117" y="51"/>
                    <a:pt x="117" y="51"/>
                  </a:cubicBezTo>
                  <a:cubicBezTo>
                    <a:pt x="117" y="51"/>
                    <a:pt x="115" y="49"/>
                    <a:pt x="114" y="48"/>
                  </a:cubicBezTo>
                  <a:cubicBezTo>
                    <a:pt x="117" y="45"/>
                    <a:pt x="117" y="45"/>
                    <a:pt x="117" y="45"/>
                  </a:cubicBezTo>
                  <a:cubicBezTo>
                    <a:pt x="118" y="46"/>
                    <a:pt x="120" y="48"/>
                    <a:pt x="120" y="48"/>
                  </a:cubicBezTo>
                  <a:cubicBezTo>
                    <a:pt x="118" y="49"/>
                    <a:pt x="118" y="49"/>
                    <a:pt x="118" y="49"/>
                  </a:cubicBezTo>
                  <a:lnTo>
                    <a:pt x="118" y="51"/>
                  </a:lnTo>
                  <a:close/>
                  <a:moveTo>
                    <a:pt x="175" y="51"/>
                  </a:moveTo>
                  <a:cubicBezTo>
                    <a:pt x="171" y="49"/>
                    <a:pt x="171" y="49"/>
                    <a:pt x="171" y="49"/>
                  </a:cubicBezTo>
                  <a:cubicBezTo>
                    <a:pt x="172" y="48"/>
                    <a:pt x="172" y="47"/>
                    <a:pt x="172" y="46"/>
                  </a:cubicBezTo>
                  <a:cubicBezTo>
                    <a:pt x="176" y="46"/>
                    <a:pt x="176" y="46"/>
                    <a:pt x="176" y="46"/>
                  </a:cubicBezTo>
                  <a:cubicBezTo>
                    <a:pt x="176" y="48"/>
                    <a:pt x="175" y="49"/>
                    <a:pt x="175" y="51"/>
                  </a:cubicBezTo>
                  <a:close/>
                  <a:moveTo>
                    <a:pt x="36" y="50"/>
                  </a:moveTo>
                  <a:cubicBezTo>
                    <a:pt x="36" y="50"/>
                    <a:pt x="36" y="49"/>
                    <a:pt x="36" y="49"/>
                  </a:cubicBezTo>
                  <a:cubicBezTo>
                    <a:pt x="35" y="48"/>
                    <a:pt x="35" y="47"/>
                    <a:pt x="35" y="47"/>
                  </a:cubicBezTo>
                  <a:cubicBezTo>
                    <a:pt x="39" y="45"/>
                    <a:pt x="39" y="45"/>
                    <a:pt x="39" y="45"/>
                  </a:cubicBezTo>
                  <a:cubicBezTo>
                    <a:pt x="39" y="45"/>
                    <a:pt x="39" y="46"/>
                    <a:pt x="40" y="48"/>
                  </a:cubicBezTo>
                  <a:cubicBezTo>
                    <a:pt x="40" y="48"/>
                    <a:pt x="40" y="49"/>
                    <a:pt x="40" y="49"/>
                  </a:cubicBezTo>
                  <a:lnTo>
                    <a:pt x="36" y="50"/>
                  </a:lnTo>
                  <a:close/>
                  <a:moveTo>
                    <a:pt x="17" y="47"/>
                  </a:moveTo>
                  <a:cubicBezTo>
                    <a:pt x="14" y="44"/>
                    <a:pt x="14" y="44"/>
                    <a:pt x="14" y="44"/>
                  </a:cubicBezTo>
                  <a:cubicBezTo>
                    <a:pt x="14" y="44"/>
                    <a:pt x="14" y="44"/>
                    <a:pt x="14" y="44"/>
                  </a:cubicBezTo>
                  <a:cubicBezTo>
                    <a:pt x="14" y="44"/>
                    <a:pt x="14" y="43"/>
                    <a:pt x="14" y="43"/>
                  </a:cubicBezTo>
                  <a:cubicBezTo>
                    <a:pt x="15" y="41"/>
                    <a:pt x="15" y="41"/>
                    <a:pt x="15" y="41"/>
                  </a:cubicBezTo>
                  <a:cubicBezTo>
                    <a:pt x="19" y="42"/>
                    <a:pt x="19" y="42"/>
                    <a:pt x="19" y="42"/>
                  </a:cubicBezTo>
                  <a:cubicBezTo>
                    <a:pt x="18" y="43"/>
                    <a:pt x="18" y="43"/>
                    <a:pt x="18" y="43"/>
                  </a:cubicBezTo>
                  <a:cubicBezTo>
                    <a:pt x="18" y="44"/>
                    <a:pt x="18" y="46"/>
                    <a:pt x="17" y="47"/>
                  </a:cubicBezTo>
                  <a:close/>
                  <a:moveTo>
                    <a:pt x="15" y="44"/>
                  </a:moveTo>
                  <a:cubicBezTo>
                    <a:pt x="15" y="44"/>
                    <a:pt x="15" y="44"/>
                    <a:pt x="14" y="44"/>
                  </a:cubicBezTo>
                  <a:lnTo>
                    <a:pt x="15" y="44"/>
                  </a:lnTo>
                  <a:close/>
                  <a:moveTo>
                    <a:pt x="130" y="46"/>
                  </a:moveTo>
                  <a:cubicBezTo>
                    <a:pt x="127" y="44"/>
                    <a:pt x="127" y="44"/>
                    <a:pt x="127" y="44"/>
                  </a:cubicBezTo>
                  <a:cubicBezTo>
                    <a:pt x="128" y="43"/>
                    <a:pt x="128" y="42"/>
                    <a:pt x="129" y="42"/>
                  </a:cubicBezTo>
                  <a:cubicBezTo>
                    <a:pt x="129" y="41"/>
                    <a:pt x="129" y="41"/>
                    <a:pt x="130" y="41"/>
                  </a:cubicBezTo>
                  <a:cubicBezTo>
                    <a:pt x="133" y="43"/>
                    <a:pt x="133" y="43"/>
                    <a:pt x="133" y="43"/>
                  </a:cubicBezTo>
                  <a:cubicBezTo>
                    <a:pt x="132" y="44"/>
                    <a:pt x="132" y="44"/>
                    <a:pt x="132" y="44"/>
                  </a:cubicBezTo>
                  <a:cubicBezTo>
                    <a:pt x="131" y="45"/>
                    <a:pt x="131" y="46"/>
                    <a:pt x="130" y="46"/>
                  </a:cubicBezTo>
                  <a:close/>
                  <a:moveTo>
                    <a:pt x="111" y="46"/>
                  </a:moveTo>
                  <a:cubicBezTo>
                    <a:pt x="110" y="45"/>
                    <a:pt x="110" y="45"/>
                    <a:pt x="110" y="45"/>
                  </a:cubicBezTo>
                  <a:cubicBezTo>
                    <a:pt x="110" y="45"/>
                    <a:pt x="110" y="44"/>
                    <a:pt x="109" y="44"/>
                  </a:cubicBezTo>
                  <a:cubicBezTo>
                    <a:pt x="109" y="44"/>
                    <a:pt x="109" y="44"/>
                    <a:pt x="108" y="43"/>
                  </a:cubicBezTo>
                  <a:cubicBezTo>
                    <a:pt x="110" y="40"/>
                    <a:pt x="110" y="40"/>
                    <a:pt x="110" y="40"/>
                  </a:cubicBezTo>
                  <a:cubicBezTo>
                    <a:pt x="111" y="40"/>
                    <a:pt x="111" y="41"/>
                    <a:pt x="111" y="41"/>
                  </a:cubicBezTo>
                  <a:cubicBezTo>
                    <a:pt x="112" y="41"/>
                    <a:pt x="113" y="42"/>
                    <a:pt x="113" y="42"/>
                  </a:cubicBezTo>
                  <a:lnTo>
                    <a:pt x="111" y="46"/>
                  </a:lnTo>
                  <a:close/>
                  <a:moveTo>
                    <a:pt x="32" y="45"/>
                  </a:moveTo>
                  <a:cubicBezTo>
                    <a:pt x="31" y="44"/>
                    <a:pt x="30" y="42"/>
                    <a:pt x="30" y="41"/>
                  </a:cubicBezTo>
                  <a:cubicBezTo>
                    <a:pt x="30" y="41"/>
                    <a:pt x="30" y="40"/>
                    <a:pt x="30" y="40"/>
                  </a:cubicBezTo>
                  <a:cubicBezTo>
                    <a:pt x="34" y="40"/>
                    <a:pt x="34" y="40"/>
                    <a:pt x="34" y="40"/>
                  </a:cubicBezTo>
                  <a:cubicBezTo>
                    <a:pt x="34" y="40"/>
                    <a:pt x="34" y="41"/>
                    <a:pt x="34" y="41"/>
                  </a:cubicBezTo>
                  <a:cubicBezTo>
                    <a:pt x="34" y="41"/>
                    <a:pt x="34" y="41"/>
                    <a:pt x="35" y="42"/>
                  </a:cubicBezTo>
                  <a:lnTo>
                    <a:pt x="32" y="45"/>
                  </a:lnTo>
                  <a:close/>
                  <a:moveTo>
                    <a:pt x="172" y="43"/>
                  </a:moveTo>
                  <a:cubicBezTo>
                    <a:pt x="172" y="43"/>
                    <a:pt x="171" y="42"/>
                    <a:pt x="170" y="42"/>
                  </a:cubicBezTo>
                  <a:cubicBezTo>
                    <a:pt x="169" y="41"/>
                    <a:pt x="169" y="41"/>
                    <a:pt x="169" y="41"/>
                  </a:cubicBezTo>
                  <a:cubicBezTo>
                    <a:pt x="172" y="38"/>
                    <a:pt x="172" y="38"/>
                    <a:pt x="172" y="38"/>
                  </a:cubicBezTo>
                  <a:cubicBezTo>
                    <a:pt x="172" y="38"/>
                    <a:pt x="172" y="38"/>
                    <a:pt x="172" y="38"/>
                  </a:cubicBezTo>
                  <a:cubicBezTo>
                    <a:pt x="173" y="39"/>
                    <a:pt x="174" y="40"/>
                    <a:pt x="175" y="41"/>
                  </a:cubicBezTo>
                  <a:lnTo>
                    <a:pt x="172" y="43"/>
                  </a:lnTo>
                  <a:close/>
                  <a:moveTo>
                    <a:pt x="97" y="43"/>
                  </a:moveTo>
                  <a:cubicBezTo>
                    <a:pt x="97" y="42"/>
                    <a:pt x="97" y="42"/>
                    <a:pt x="97" y="42"/>
                  </a:cubicBezTo>
                  <a:cubicBezTo>
                    <a:pt x="94" y="42"/>
                    <a:pt x="94" y="42"/>
                    <a:pt x="94" y="42"/>
                  </a:cubicBezTo>
                  <a:cubicBezTo>
                    <a:pt x="94" y="41"/>
                    <a:pt x="94" y="40"/>
                    <a:pt x="95" y="39"/>
                  </a:cubicBezTo>
                  <a:cubicBezTo>
                    <a:pt x="95" y="39"/>
                    <a:pt x="96" y="38"/>
                    <a:pt x="98" y="38"/>
                  </a:cubicBezTo>
                  <a:cubicBezTo>
                    <a:pt x="99" y="42"/>
                    <a:pt x="99" y="42"/>
                    <a:pt x="99" y="42"/>
                  </a:cubicBezTo>
                  <a:cubicBezTo>
                    <a:pt x="99" y="42"/>
                    <a:pt x="98" y="42"/>
                    <a:pt x="98" y="42"/>
                  </a:cubicBezTo>
                  <a:cubicBezTo>
                    <a:pt x="98" y="42"/>
                    <a:pt x="98" y="42"/>
                    <a:pt x="98" y="42"/>
                  </a:cubicBezTo>
                  <a:cubicBezTo>
                    <a:pt x="97" y="42"/>
                    <a:pt x="97" y="42"/>
                    <a:pt x="97" y="42"/>
                  </a:cubicBezTo>
                  <a:cubicBezTo>
                    <a:pt x="97" y="42"/>
                    <a:pt x="97" y="43"/>
                    <a:pt x="97" y="43"/>
                  </a:cubicBezTo>
                  <a:close/>
                  <a:moveTo>
                    <a:pt x="105" y="41"/>
                  </a:moveTo>
                  <a:cubicBezTo>
                    <a:pt x="104" y="41"/>
                    <a:pt x="103" y="40"/>
                    <a:pt x="103" y="40"/>
                  </a:cubicBezTo>
                  <a:cubicBezTo>
                    <a:pt x="103" y="40"/>
                    <a:pt x="103" y="40"/>
                    <a:pt x="103" y="40"/>
                  </a:cubicBezTo>
                  <a:cubicBezTo>
                    <a:pt x="101" y="36"/>
                    <a:pt x="101" y="36"/>
                    <a:pt x="101" y="36"/>
                  </a:cubicBezTo>
                  <a:cubicBezTo>
                    <a:pt x="102" y="36"/>
                    <a:pt x="103" y="36"/>
                    <a:pt x="103" y="36"/>
                  </a:cubicBezTo>
                  <a:cubicBezTo>
                    <a:pt x="104" y="36"/>
                    <a:pt x="105" y="36"/>
                    <a:pt x="107" y="38"/>
                  </a:cubicBezTo>
                  <a:lnTo>
                    <a:pt x="105" y="41"/>
                  </a:lnTo>
                  <a:close/>
                  <a:moveTo>
                    <a:pt x="19" y="41"/>
                  </a:moveTo>
                  <a:cubicBezTo>
                    <a:pt x="19" y="37"/>
                    <a:pt x="19" y="37"/>
                    <a:pt x="19" y="37"/>
                  </a:cubicBezTo>
                  <a:cubicBezTo>
                    <a:pt x="20" y="37"/>
                    <a:pt x="21" y="37"/>
                    <a:pt x="23" y="37"/>
                  </a:cubicBezTo>
                  <a:cubicBezTo>
                    <a:pt x="23" y="41"/>
                    <a:pt x="23" y="41"/>
                    <a:pt x="23" y="41"/>
                  </a:cubicBezTo>
                  <a:cubicBezTo>
                    <a:pt x="22" y="41"/>
                    <a:pt x="20" y="41"/>
                    <a:pt x="19" y="41"/>
                  </a:cubicBezTo>
                  <a:close/>
                  <a:moveTo>
                    <a:pt x="135" y="40"/>
                  </a:moveTo>
                  <a:cubicBezTo>
                    <a:pt x="132" y="38"/>
                    <a:pt x="132" y="38"/>
                    <a:pt x="132" y="38"/>
                  </a:cubicBezTo>
                  <a:cubicBezTo>
                    <a:pt x="133" y="37"/>
                    <a:pt x="133" y="36"/>
                    <a:pt x="134" y="35"/>
                  </a:cubicBezTo>
                  <a:cubicBezTo>
                    <a:pt x="138" y="37"/>
                    <a:pt x="138" y="37"/>
                    <a:pt x="138" y="37"/>
                  </a:cubicBezTo>
                  <a:cubicBezTo>
                    <a:pt x="137" y="38"/>
                    <a:pt x="136" y="39"/>
                    <a:pt x="135" y="40"/>
                  </a:cubicBezTo>
                  <a:close/>
                  <a:moveTo>
                    <a:pt x="28" y="40"/>
                  </a:moveTo>
                  <a:cubicBezTo>
                    <a:pt x="27" y="38"/>
                    <a:pt x="27" y="38"/>
                    <a:pt x="27" y="38"/>
                  </a:cubicBezTo>
                  <a:cubicBezTo>
                    <a:pt x="26" y="36"/>
                    <a:pt x="26" y="36"/>
                    <a:pt x="26" y="36"/>
                  </a:cubicBezTo>
                  <a:cubicBezTo>
                    <a:pt x="27" y="35"/>
                    <a:pt x="29" y="35"/>
                    <a:pt x="30" y="35"/>
                  </a:cubicBezTo>
                  <a:cubicBezTo>
                    <a:pt x="30" y="35"/>
                    <a:pt x="30" y="35"/>
                    <a:pt x="31" y="35"/>
                  </a:cubicBezTo>
                  <a:cubicBezTo>
                    <a:pt x="31" y="39"/>
                    <a:pt x="31" y="39"/>
                    <a:pt x="31" y="39"/>
                  </a:cubicBezTo>
                  <a:cubicBezTo>
                    <a:pt x="31" y="39"/>
                    <a:pt x="30" y="39"/>
                    <a:pt x="30" y="39"/>
                  </a:cubicBezTo>
                  <a:cubicBezTo>
                    <a:pt x="29" y="39"/>
                    <a:pt x="28" y="39"/>
                    <a:pt x="28" y="40"/>
                  </a:cubicBezTo>
                  <a:close/>
                  <a:moveTo>
                    <a:pt x="166" y="38"/>
                  </a:moveTo>
                  <a:cubicBezTo>
                    <a:pt x="166" y="38"/>
                    <a:pt x="166" y="38"/>
                    <a:pt x="166" y="38"/>
                  </a:cubicBezTo>
                  <a:cubicBezTo>
                    <a:pt x="165" y="37"/>
                    <a:pt x="165" y="37"/>
                    <a:pt x="164" y="36"/>
                  </a:cubicBezTo>
                  <a:cubicBezTo>
                    <a:pt x="163" y="35"/>
                    <a:pt x="163" y="35"/>
                    <a:pt x="163" y="35"/>
                  </a:cubicBezTo>
                  <a:cubicBezTo>
                    <a:pt x="167" y="32"/>
                    <a:pt x="167" y="32"/>
                    <a:pt x="167" y="32"/>
                  </a:cubicBezTo>
                  <a:cubicBezTo>
                    <a:pt x="169" y="35"/>
                    <a:pt x="169" y="35"/>
                    <a:pt x="169" y="35"/>
                  </a:cubicBezTo>
                  <a:lnTo>
                    <a:pt x="166" y="38"/>
                  </a:lnTo>
                  <a:close/>
                  <a:moveTo>
                    <a:pt x="139" y="33"/>
                  </a:moveTo>
                  <a:cubicBezTo>
                    <a:pt x="136" y="31"/>
                    <a:pt x="136" y="31"/>
                    <a:pt x="136" y="31"/>
                  </a:cubicBezTo>
                  <a:cubicBezTo>
                    <a:pt x="137" y="30"/>
                    <a:pt x="138" y="28"/>
                    <a:pt x="139" y="27"/>
                  </a:cubicBezTo>
                  <a:cubicBezTo>
                    <a:pt x="141" y="30"/>
                    <a:pt x="141" y="30"/>
                    <a:pt x="141" y="30"/>
                  </a:cubicBezTo>
                  <a:cubicBezTo>
                    <a:pt x="141" y="31"/>
                    <a:pt x="140" y="32"/>
                    <a:pt x="139" y="33"/>
                  </a:cubicBezTo>
                  <a:close/>
                  <a:moveTo>
                    <a:pt x="161" y="33"/>
                  </a:moveTo>
                  <a:cubicBezTo>
                    <a:pt x="161" y="32"/>
                    <a:pt x="160" y="32"/>
                    <a:pt x="159" y="32"/>
                  </a:cubicBezTo>
                  <a:cubicBezTo>
                    <a:pt x="158" y="31"/>
                    <a:pt x="158" y="30"/>
                    <a:pt x="158" y="29"/>
                  </a:cubicBezTo>
                  <a:cubicBezTo>
                    <a:pt x="160" y="28"/>
                    <a:pt x="160" y="28"/>
                    <a:pt x="160" y="28"/>
                  </a:cubicBezTo>
                  <a:cubicBezTo>
                    <a:pt x="160" y="28"/>
                    <a:pt x="160" y="28"/>
                    <a:pt x="160" y="28"/>
                  </a:cubicBezTo>
                  <a:cubicBezTo>
                    <a:pt x="161" y="28"/>
                    <a:pt x="161" y="28"/>
                    <a:pt x="162" y="28"/>
                  </a:cubicBezTo>
                  <a:cubicBezTo>
                    <a:pt x="162" y="28"/>
                    <a:pt x="162" y="28"/>
                    <a:pt x="162" y="28"/>
                  </a:cubicBezTo>
                  <a:cubicBezTo>
                    <a:pt x="162" y="28"/>
                    <a:pt x="162" y="28"/>
                    <a:pt x="162" y="28"/>
                  </a:cubicBezTo>
                  <a:cubicBezTo>
                    <a:pt x="162" y="29"/>
                    <a:pt x="163" y="29"/>
                    <a:pt x="163" y="29"/>
                  </a:cubicBezTo>
                  <a:lnTo>
                    <a:pt x="161" y="33"/>
                  </a:lnTo>
                  <a:close/>
                  <a:moveTo>
                    <a:pt x="145" y="28"/>
                  </a:moveTo>
                  <a:cubicBezTo>
                    <a:pt x="142" y="25"/>
                    <a:pt x="142" y="25"/>
                    <a:pt x="142" y="25"/>
                  </a:cubicBezTo>
                  <a:cubicBezTo>
                    <a:pt x="143" y="25"/>
                    <a:pt x="143" y="25"/>
                    <a:pt x="143" y="25"/>
                  </a:cubicBezTo>
                  <a:cubicBezTo>
                    <a:pt x="143" y="24"/>
                    <a:pt x="144" y="23"/>
                    <a:pt x="145" y="23"/>
                  </a:cubicBezTo>
                  <a:cubicBezTo>
                    <a:pt x="148" y="25"/>
                    <a:pt x="148" y="25"/>
                    <a:pt x="148" y="25"/>
                  </a:cubicBezTo>
                  <a:cubicBezTo>
                    <a:pt x="147" y="26"/>
                    <a:pt x="146" y="27"/>
                    <a:pt x="145" y="28"/>
                  </a:cubicBezTo>
                  <a:close/>
                  <a:moveTo>
                    <a:pt x="157" y="25"/>
                  </a:moveTo>
                  <a:cubicBezTo>
                    <a:pt x="159" y="25"/>
                    <a:pt x="159" y="25"/>
                    <a:pt x="159" y="25"/>
                  </a:cubicBezTo>
                  <a:cubicBezTo>
                    <a:pt x="157" y="25"/>
                    <a:pt x="157" y="25"/>
                    <a:pt x="157" y="25"/>
                  </a:cubicBezTo>
                  <a:cubicBezTo>
                    <a:pt x="157" y="23"/>
                    <a:pt x="157" y="23"/>
                    <a:pt x="157" y="23"/>
                  </a:cubicBezTo>
                  <a:cubicBezTo>
                    <a:pt x="157" y="22"/>
                    <a:pt x="157" y="21"/>
                    <a:pt x="158" y="20"/>
                  </a:cubicBezTo>
                  <a:cubicBezTo>
                    <a:pt x="162" y="21"/>
                    <a:pt x="162" y="21"/>
                    <a:pt x="162" y="21"/>
                  </a:cubicBezTo>
                  <a:cubicBezTo>
                    <a:pt x="161" y="21"/>
                    <a:pt x="161" y="22"/>
                    <a:pt x="161" y="23"/>
                  </a:cubicBezTo>
                  <a:cubicBezTo>
                    <a:pt x="161" y="24"/>
                    <a:pt x="161" y="24"/>
                    <a:pt x="161" y="24"/>
                  </a:cubicBezTo>
                  <a:lnTo>
                    <a:pt x="157" y="25"/>
                  </a:lnTo>
                  <a:close/>
                  <a:moveTo>
                    <a:pt x="144" y="21"/>
                  </a:moveTo>
                  <a:cubicBezTo>
                    <a:pt x="144" y="20"/>
                    <a:pt x="144" y="19"/>
                    <a:pt x="144" y="18"/>
                  </a:cubicBezTo>
                  <a:cubicBezTo>
                    <a:pt x="144" y="17"/>
                    <a:pt x="144" y="17"/>
                    <a:pt x="144" y="16"/>
                  </a:cubicBezTo>
                  <a:cubicBezTo>
                    <a:pt x="148" y="17"/>
                    <a:pt x="148" y="17"/>
                    <a:pt x="148" y="17"/>
                  </a:cubicBezTo>
                  <a:cubicBezTo>
                    <a:pt x="148" y="17"/>
                    <a:pt x="148" y="17"/>
                    <a:pt x="148" y="18"/>
                  </a:cubicBezTo>
                  <a:cubicBezTo>
                    <a:pt x="148" y="18"/>
                    <a:pt x="148" y="19"/>
                    <a:pt x="148" y="20"/>
                  </a:cubicBezTo>
                  <a:lnTo>
                    <a:pt x="144" y="21"/>
                  </a:lnTo>
                  <a:close/>
                  <a:moveTo>
                    <a:pt x="157" y="17"/>
                  </a:moveTo>
                  <a:cubicBezTo>
                    <a:pt x="157" y="16"/>
                    <a:pt x="157" y="15"/>
                    <a:pt x="157" y="15"/>
                  </a:cubicBezTo>
                  <a:cubicBezTo>
                    <a:pt x="157" y="14"/>
                    <a:pt x="157" y="14"/>
                    <a:pt x="157" y="14"/>
                  </a:cubicBezTo>
                  <a:cubicBezTo>
                    <a:pt x="157" y="13"/>
                    <a:pt x="157" y="13"/>
                    <a:pt x="157" y="12"/>
                  </a:cubicBezTo>
                  <a:cubicBezTo>
                    <a:pt x="161" y="13"/>
                    <a:pt x="161" y="13"/>
                    <a:pt x="161" y="13"/>
                  </a:cubicBezTo>
                  <a:cubicBezTo>
                    <a:pt x="161" y="14"/>
                    <a:pt x="161" y="14"/>
                    <a:pt x="161" y="15"/>
                  </a:cubicBezTo>
                  <a:cubicBezTo>
                    <a:pt x="161" y="15"/>
                    <a:pt x="161" y="16"/>
                    <a:pt x="161" y="16"/>
                  </a:cubicBezTo>
                  <a:lnTo>
                    <a:pt x="157" y="17"/>
                  </a:lnTo>
                  <a:close/>
                  <a:moveTo>
                    <a:pt x="144" y="13"/>
                  </a:moveTo>
                  <a:cubicBezTo>
                    <a:pt x="144" y="12"/>
                    <a:pt x="144" y="12"/>
                    <a:pt x="144" y="12"/>
                  </a:cubicBezTo>
                  <a:cubicBezTo>
                    <a:pt x="144" y="11"/>
                    <a:pt x="143" y="11"/>
                    <a:pt x="143" y="10"/>
                  </a:cubicBezTo>
                  <a:cubicBezTo>
                    <a:pt x="145" y="9"/>
                    <a:pt x="145" y="9"/>
                    <a:pt x="145" y="9"/>
                  </a:cubicBezTo>
                  <a:cubicBezTo>
                    <a:pt x="144" y="9"/>
                    <a:pt x="144" y="9"/>
                    <a:pt x="144" y="9"/>
                  </a:cubicBezTo>
                  <a:cubicBezTo>
                    <a:pt x="144" y="5"/>
                    <a:pt x="144" y="5"/>
                    <a:pt x="144" y="5"/>
                  </a:cubicBezTo>
                  <a:cubicBezTo>
                    <a:pt x="148" y="5"/>
                    <a:pt x="148" y="5"/>
                    <a:pt x="148" y="5"/>
                  </a:cubicBezTo>
                  <a:cubicBezTo>
                    <a:pt x="148" y="9"/>
                    <a:pt x="148" y="9"/>
                    <a:pt x="148" y="9"/>
                  </a:cubicBezTo>
                  <a:cubicBezTo>
                    <a:pt x="147" y="9"/>
                    <a:pt x="147" y="9"/>
                    <a:pt x="147" y="9"/>
                  </a:cubicBezTo>
                  <a:cubicBezTo>
                    <a:pt x="148" y="9"/>
                    <a:pt x="148" y="10"/>
                    <a:pt x="148" y="12"/>
                  </a:cubicBezTo>
                  <a:lnTo>
                    <a:pt x="144" y="13"/>
                  </a:lnTo>
                  <a:close/>
                  <a:moveTo>
                    <a:pt x="157" y="9"/>
                  </a:moveTo>
                  <a:cubicBezTo>
                    <a:pt x="157" y="9"/>
                    <a:pt x="157" y="8"/>
                    <a:pt x="157" y="8"/>
                  </a:cubicBezTo>
                  <a:cubicBezTo>
                    <a:pt x="157" y="7"/>
                    <a:pt x="157" y="7"/>
                    <a:pt x="157" y="7"/>
                  </a:cubicBezTo>
                  <a:cubicBezTo>
                    <a:pt x="158" y="4"/>
                    <a:pt x="158" y="4"/>
                    <a:pt x="158" y="4"/>
                  </a:cubicBezTo>
                  <a:cubicBezTo>
                    <a:pt x="162" y="5"/>
                    <a:pt x="162" y="5"/>
                    <a:pt x="162" y="5"/>
                  </a:cubicBezTo>
                  <a:cubicBezTo>
                    <a:pt x="161" y="8"/>
                    <a:pt x="161" y="8"/>
                    <a:pt x="161" y="8"/>
                  </a:cubicBezTo>
                  <a:cubicBezTo>
                    <a:pt x="161" y="8"/>
                    <a:pt x="161" y="8"/>
                    <a:pt x="161" y="8"/>
                  </a:cubicBezTo>
                  <a:lnTo>
                    <a:pt x="157" y="9"/>
                  </a:lnTo>
                  <a:close/>
                  <a:moveTo>
                    <a:pt x="155" y="9"/>
                  </a:moveTo>
                  <a:cubicBezTo>
                    <a:pt x="152" y="9"/>
                    <a:pt x="152" y="9"/>
                    <a:pt x="152" y="9"/>
                  </a:cubicBezTo>
                  <a:cubicBezTo>
                    <a:pt x="152" y="6"/>
                    <a:pt x="152" y="6"/>
                    <a:pt x="152" y="6"/>
                  </a:cubicBezTo>
                  <a:cubicBezTo>
                    <a:pt x="151" y="6"/>
                    <a:pt x="151" y="6"/>
                    <a:pt x="151" y="6"/>
                  </a:cubicBezTo>
                  <a:cubicBezTo>
                    <a:pt x="151" y="3"/>
                    <a:pt x="151" y="3"/>
                    <a:pt x="151" y="3"/>
                  </a:cubicBezTo>
                  <a:cubicBezTo>
                    <a:pt x="155" y="4"/>
                    <a:pt x="155" y="4"/>
                    <a:pt x="155" y="4"/>
                  </a:cubicBezTo>
                  <a:lnTo>
                    <a:pt x="155" y="9"/>
                  </a:lnTo>
                  <a:close/>
                  <a:moveTo>
                    <a:pt x="159" y="4"/>
                  </a:moveTo>
                  <a:cubicBezTo>
                    <a:pt x="155" y="4"/>
                    <a:pt x="155" y="4"/>
                    <a:pt x="155" y="4"/>
                  </a:cubicBezTo>
                  <a:cubicBezTo>
                    <a:pt x="155" y="0"/>
                    <a:pt x="155" y="0"/>
                    <a:pt x="155" y="0"/>
                  </a:cubicBezTo>
                  <a:cubicBezTo>
                    <a:pt x="159" y="0"/>
                    <a:pt x="159" y="0"/>
                    <a:pt x="159" y="0"/>
                  </a:cubicBezTo>
                  <a:lnTo>
                    <a:pt x="159" y="4"/>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55" name="Freeform 1607">
              <a:extLst>
                <a:ext uri="{FF2B5EF4-FFF2-40B4-BE49-F238E27FC236}">
                  <a16:creationId xmlns:a16="http://schemas.microsoft.com/office/drawing/2014/main" id="{86F03EEE-ECA5-6049-8625-2F4534A466A8}"/>
                </a:ext>
              </a:extLst>
            </p:cNvPr>
            <p:cNvSpPr>
              <a:spLocks/>
            </p:cNvSpPr>
            <p:nvPr/>
          </p:nvSpPr>
          <p:spPr bwMode="auto">
            <a:xfrm>
              <a:off x="5670751" y="3003650"/>
              <a:ext cx="46039" cy="42864"/>
            </a:xfrm>
            <a:custGeom>
              <a:avLst/>
              <a:gdLst>
                <a:gd name="T0" fmla="*/ 13 w 35"/>
                <a:gd name="T1" fmla="*/ 4 h 34"/>
                <a:gd name="T2" fmla="*/ 4 w 35"/>
                <a:gd name="T3" fmla="*/ 16 h 34"/>
                <a:gd name="T4" fmla="*/ 3 w 35"/>
                <a:gd name="T5" fmla="*/ 31 h 34"/>
                <a:gd name="T6" fmla="*/ 13 w 35"/>
                <a:gd name="T7" fmla="*/ 31 h 34"/>
                <a:gd name="T8" fmla="*/ 22 w 35"/>
                <a:gd name="T9" fmla="*/ 34 h 34"/>
                <a:gd name="T10" fmla="*/ 29 w 35"/>
                <a:gd name="T11" fmla="*/ 25 h 34"/>
                <a:gd name="T12" fmla="*/ 19 w 35"/>
                <a:gd name="T13" fmla="*/ 21 h 34"/>
                <a:gd name="T14" fmla="*/ 30 w 35"/>
                <a:gd name="T15" fmla="*/ 13 h 34"/>
                <a:gd name="T16" fmla="*/ 28 w 35"/>
                <a:gd name="T17" fmla="*/ 2 h 34"/>
                <a:gd name="T18" fmla="*/ 26 w 35"/>
                <a:gd name="T19" fmla="*/ 0 h 34"/>
                <a:gd name="T20" fmla="*/ 21 w 35"/>
                <a:gd name="T21" fmla="*/ 4 h 34"/>
                <a:gd name="T22" fmla="*/ 13 w 35"/>
                <a:gd name="T23"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34">
                  <a:moveTo>
                    <a:pt x="13" y="4"/>
                  </a:moveTo>
                  <a:cubicBezTo>
                    <a:pt x="12" y="6"/>
                    <a:pt x="7" y="13"/>
                    <a:pt x="4" y="16"/>
                  </a:cubicBezTo>
                  <a:cubicBezTo>
                    <a:pt x="0" y="21"/>
                    <a:pt x="2" y="29"/>
                    <a:pt x="3" y="31"/>
                  </a:cubicBezTo>
                  <a:cubicBezTo>
                    <a:pt x="5" y="34"/>
                    <a:pt x="10" y="33"/>
                    <a:pt x="13" y="31"/>
                  </a:cubicBezTo>
                  <a:cubicBezTo>
                    <a:pt x="16" y="29"/>
                    <a:pt x="18" y="30"/>
                    <a:pt x="22" y="34"/>
                  </a:cubicBezTo>
                  <a:cubicBezTo>
                    <a:pt x="24" y="31"/>
                    <a:pt x="26" y="28"/>
                    <a:pt x="29" y="25"/>
                  </a:cubicBezTo>
                  <a:cubicBezTo>
                    <a:pt x="25" y="22"/>
                    <a:pt x="21" y="22"/>
                    <a:pt x="19" y="21"/>
                  </a:cubicBezTo>
                  <a:cubicBezTo>
                    <a:pt x="18" y="19"/>
                    <a:pt x="25" y="14"/>
                    <a:pt x="30" y="13"/>
                  </a:cubicBezTo>
                  <a:cubicBezTo>
                    <a:pt x="35" y="12"/>
                    <a:pt x="32" y="6"/>
                    <a:pt x="28" y="2"/>
                  </a:cubicBezTo>
                  <a:cubicBezTo>
                    <a:pt x="27" y="2"/>
                    <a:pt x="27" y="1"/>
                    <a:pt x="26" y="0"/>
                  </a:cubicBezTo>
                  <a:cubicBezTo>
                    <a:pt x="23" y="2"/>
                    <a:pt x="22" y="3"/>
                    <a:pt x="21" y="4"/>
                  </a:cubicBezTo>
                  <a:cubicBezTo>
                    <a:pt x="20" y="5"/>
                    <a:pt x="17" y="5"/>
                    <a:pt x="13" y="4"/>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56" name="Freeform 1608">
              <a:extLst>
                <a:ext uri="{FF2B5EF4-FFF2-40B4-BE49-F238E27FC236}">
                  <a16:creationId xmlns:a16="http://schemas.microsoft.com/office/drawing/2014/main" id="{955DDF01-231D-1E4D-81BC-92F40FB920B9}"/>
                </a:ext>
              </a:extLst>
            </p:cNvPr>
            <p:cNvSpPr>
              <a:spLocks/>
            </p:cNvSpPr>
            <p:nvPr/>
          </p:nvSpPr>
          <p:spPr bwMode="auto">
            <a:xfrm>
              <a:off x="5550096" y="2882996"/>
              <a:ext cx="153993" cy="127004"/>
            </a:xfrm>
            <a:custGeom>
              <a:avLst/>
              <a:gdLst>
                <a:gd name="T0" fmla="*/ 22 w 120"/>
                <a:gd name="T1" fmla="*/ 16 h 102"/>
                <a:gd name="T2" fmla="*/ 12 w 120"/>
                <a:gd name="T3" fmla="*/ 26 h 102"/>
                <a:gd name="T4" fmla="*/ 6 w 120"/>
                <a:gd name="T5" fmla="*/ 43 h 102"/>
                <a:gd name="T6" fmla="*/ 5 w 120"/>
                <a:gd name="T7" fmla="*/ 67 h 102"/>
                <a:gd name="T8" fmla="*/ 19 w 120"/>
                <a:gd name="T9" fmla="*/ 68 h 102"/>
                <a:gd name="T10" fmla="*/ 25 w 120"/>
                <a:gd name="T11" fmla="*/ 62 h 102"/>
                <a:gd name="T12" fmla="*/ 33 w 120"/>
                <a:gd name="T13" fmla="*/ 60 h 102"/>
                <a:gd name="T14" fmla="*/ 44 w 120"/>
                <a:gd name="T15" fmla="*/ 65 h 102"/>
                <a:gd name="T16" fmla="*/ 52 w 120"/>
                <a:gd name="T17" fmla="*/ 65 h 102"/>
                <a:gd name="T18" fmla="*/ 69 w 120"/>
                <a:gd name="T19" fmla="*/ 65 h 102"/>
                <a:gd name="T20" fmla="*/ 107 w 120"/>
                <a:gd name="T21" fmla="*/ 101 h 102"/>
                <a:gd name="T22" fmla="*/ 107 w 120"/>
                <a:gd name="T23" fmla="*/ 101 h 102"/>
                <a:gd name="T24" fmla="*/ 115 w 120"/>
                <a:gd name="T25" fmla="*/ 101 h 102"/>
                <a:gd name="T26" fmla="*/ 120 w 120"/>
                <a:gd name="T27" fmla="*/ 97 h 102"/>
                <a:gd name="T28" fmla="*/ 101 w 120"/>
                <a:gd name="T29" fmla="*/ 76 h 102"/>
                <a:gd name="T30" fmla="*/ 73 w 120"/>
                <a:gd name="T31" fmla="*/ 57 h 102"/>
                <a:gd name="T32" fmla="*/ 62 w 120"/>
                <a:gd name="T33" fmla="*/ 46 h 102"/>
                <a:gd name="T34" fmla="*/ 49 w 120"/>
                <a:gd name="T35" fmla="*/ 20 h 102"/>
                <a:gd name="T36" fmla="*/ 39 w 120"/>
                <a:gd name="T37" fmla="*/ 0 h 102"/>
                <a:gd name="T38" fmla="*/ 22 w 120"/>
                <a:gd name="T39" fmla="*/ 1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0" h="102">
                  <a:moveTo>
                    <a:pt x="22" y="16"/>
                  </a:moveTo>
                  <a:cubicBezTo>
                    <a:pt x="19" y="19"/>
                    <a:pt x="11" y="20"/>
                    <a:pt x="12" y="26"/>
                  </a:cubicBezTo>
                  <a:cubicBezTo>
                    <a:pt x="13" y="31"/>
                    <a:pt x="11" y="37"/>
                    <a:pt x="6" y="43"/>
                  </a:cubicBezTo>
                  <a:cubicBezTo>
                    <a:pt x="0" y="50"/>
                    <a:pt x="4" y="59"/>
                    <a:pt x="5" y="67"/>
                  </a:cubicBezTo>
                  <a:cubicBezTo>
                    <a:pt x="11" y="67"/>
                    <a:pt x="18" y="67"/>
                    <a:pt x="19" y="68"/>
                  </a:cubicBezTo>
                  <a:cubicBezTo>
                    <a:pt x="22" y="71"/>
                    <a:pt x="23" y="68"/>
                    <a:pt x="25" y="62"/>
                  </a:cubicBezTo>
                  <a:cubicBezTo>
                    <a:pt x="27" y="57"/>
                    <a:pt x="30" y="57"/>
                    <a:pt x="33" y="60"/>
                  </a:cubicBezTo>
                  <a:cubicBezTo>
                    <a:pt x="36" y="63"/>
                    <a:pt x="39" y="67"/>
                    <a:pt x="44" y="65"/>
                  </a:cubicBezTo>
                  <a:cubicBezTo>
                    <a:pt x="50" y="62"/>
                    <a:pt x="49" y="63"/>
                    <a:pt x="52" y="65"/>
                  </a:cubicBezTo>
                  <a:cubicBezTo>
                    <a:pt x="55" y="66"/>
                    <a:pt x="66" y="64"/>
                    <a:pt x="69" y="65"/>
                  </a:cubicBezTo>
                  <a:cubicBezTo>
                    <a:pt x="73" y="65"/>
                    <a:pt x="107" y="101"/>
                    <a:pt x="107" y="101"/>
                  </a:cubicBezTo>
                  <a:cubicBezTo>
                    <a:pt x="107" y="101"/>
                    <a:pt x="107" y="101"/>
                    <a:pt x="107" y="101"/>
                  </a:cubicBezTo>
                  <a:cubicBezTo>
                    <a:pt x="111" y="102"/>
                    <a:pt x="114" y="102"/>
                    <a:pt x="115" y="101"/>
                  </a:cubicBezTo>
                  <a:cubicBezTo>
                    <a:pt x="116" y="100"/>
                    <a:pt x="117" y="99"/>
                    <a:pt x="120" y="97"/>
                  </a:cubicBezTo>
                  <a:cubicBezTo>
                    <a:pt x="115" y="93"/>
                    <a:pt x="109" y="87"/>
                    <a:pt x="101" y="76"/>
                  </a:cubicBezTo>
                  <a:cubicBezTo>
                    <a:pt x="91" y="64"/>
                    <a:pt x="79" y="57"/>
                    <a:pt x="73" y="57"/>
                  </a:cubicBezTo>
                  <a:cubicBezTo>
                    <a:pt x="67" y="57"/>
                    <a:pt x="66" y="46"/>
                    <a:pt x="62" y="46"/>
                  </a:cubicBezTo>
                  <a:cubicBezTo>
                    <a:pt x="58" y="45"/>
                    <a:pt x="49" y="30"/>
                    <a:pt x="49" y="20"/>
                  </a:cubicBezTo>
                  <a:cubicBezTo>
                    <a:pt x="49" y="14"/>
                    <a:pt x="44" y="7"/>
                    <a:pt x="39" y="0"/>
                  </a:cubicBezTo>
                  <a:cubicBezTo>
                    <a:pt x="33" y="10"/>
                    <a:pt x="24" y="14"/>
                    <a:pt x="22" y="16"/>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57" name="Freeform 1609">
              <a:extLst>
                <a:ext uri="{FF2B5EF4-FFF2-40B4-BE49-F238E27FC236}">
                  <a16:creationId xmlns:a16="http://schemas.microsoft.com/office/drawing/2014/main" id="{087B6FCE-F29B-6F45-B8E4-20B782229AE6}"/>
                </a:ext>
              </a:extLst>
            </p:cNvPr>
            <p:cNvSpPr>
              <a:spLocks/>
            </p:cNvSpPr>
            <p:nvPr/>
          </p:nvSpPr>
          <p:spPr bwMode="auto">
            <a:xfrm>
              <a:off x="5472306" y="2954436"/>
              <a:ext cx="341325" cy="258771"/>
            </a:xfrm>
            <a:custGeom>
              <a:avLst/>
              <a:gdLst>
                <a:gd name="T0" fmla="*/ 19 w 266"/>
                <a:gd name="T1" fmla="*/ 136 h 207"/>
                <a:gd name="T2" fmla="*/ 34 w 266"/>
                <a:gd name="T3" fmla="*/ 155 h 207"/>
                <a:gd name="T4" fmla="*/ 50 w 266"/>
                <a:gd name="T5" fmla="*/ 168 h 207"/>
                <a:gd name="T6" fmla="*/ 50 w 266"/>
                <a:gd name="T7" fmla="*/ 184 h 207"/>
                <a:gd name="T8" fmla="*/ 56 w 266"/>
                <a:gd name="T9" fmla="*/ 186 h 207"/>
                <a:gd name="T10" fmla="*/ 74 w 266"/>
                <a:gd name="T11" fmla="*/ 190 h 207"/>
                <a:gd name="T12" fmla="*/ 94 w 266"/>
                <a:gd name="T13" fmla="*/ 202 h 207"/>
                <a:gd name="T14" fmla="*/ 115 w 266"/>
                <a:gd name="T15" fmla="*/ 205 h 207"/>
                <a:gd name="T16" fmla="*/ 126 w 266"/>
                <a:gd name="T17" fmla="*/ 196 h 207"/>
                <a:gd name="T18" fmla="*/ 142 w 266"/>
                <a:gd name="T19" fmla="*/ 193 h 207"/>
                <a:gd name="T20" fmla="*/ 150 w 266"/>
                <a:gd name="T21" fmla="*/ 196 h 207"/>
                <a:gd name="T22" fmla="*/ 159 w 266"/>
                <a:gd name="T23" fmla="*/ 194 h 207"/>
                <a:gd name="T24" fmla="*/ 173 w 266"/>
                <a:gd name="T25" fmla="*/ 191 h 207"/>
                <a:gd name="T26" fmla="*/ 196 w 266"/>
                <a:gd name="T27" fmla="*/ 179 h 207"/>
                <a:gd name="T28" fmla="*/ 216 w 266"/>
                <a:gd name="T29" fmla="*/ 176 h 207"/>
                <a:gd name="T30" fmla="*/ 263 w 266"/>
                <a:gd name="T31" fmla="*/ 129 h 207"/>
                <a:gd name="T32" fmla="*/ 256 w 266"/>
                <a:gd name="T33" fmla="*/ 125 h 207"/>
                <a:gd name="T34" fmla="*/ 232 w 266"/>
                <a:gd name="T35" fmla="*/ 119 h 207"/>
                <a:gd name="T36" fmla="*/ 197 w 266"/>
                <a:gd name="T37" fmla="*/ 107 h 207"/>
                <a:gd name="T38" fmla="*/ 185 w 266"/>
                <a:gd name="T39" fmla="*/ 96 h 207"/>
                <a:gd name="T40" fmla="*/ 174 w 266"/>
                <a:gd name="T41" fmla="*/ 80 h 207"/>
                <a:gd name="T42" fmla="*/ 177 w 266"/>
                <a:gd name="T43" fmla="*/ 74 h 207"/>
                <a:gd name="T44" fmla="*/ 168 w 266"/>
                <a:gd name="T45" fmla="*/ 71 h 207"/>
                <a:gd name="T46" fmla="*/ 158 w 266"/>
                <a:gd name="T47" fmla="*/ 71 h 207"/>
                <a:gd name="T48" fmla="*/ 159 w 266"/>
                <a:gd name="T49" fmla="*/ 56 h 207"/>
                <a:gd name="T50" fmla="*/ 168 w 266"/>
                <a:gd name="T51" fmla="*/ 44 h 207"/>
                <a:gd name="T52" fmla="*/ 130 w 266"/>
                <a:gd name="T53" fmla="*/ 8 h 207"/>
                <a:gd name="T54" fmla="*/ 113 w 266"/>
                <a:gd name="T55" fmla="*/ 8 h 207"/>
                <a:gd name="T56" fmla="*/ 105 w 266"/>
                <a:gd name="T57" fmla="*/ 8 h 207"/>
                <a:gd name="T58" fmla="*/ 94 w 266"/>
                <a:gd name="T59" fmla="*/ 3 h 207"/>
                <a:gd name="T60" fmla="*/ 86 w 266"/>
                <a:gd name="T61" fmla="*/ 5 h 207"/>
                <a:gd name="T62" fmla="*/ 80 w 266"/>
                <a:gd name="T63" fmla="*/ 11 h 207"/>
                <a:gd name="T64" fmla="*/ 66 w 266"/>
                <a:gd name="T65" fmla="*/ 10 h 207"/>
                <a:gd name="T66" fmla="*/ 66 w 266"/>
                <a:gd name="T67" fmla="*/ 10 h 207"/>
                <a:gd name="T68" fmla="*/ 59 w 266"/>
                <a:gd name="T69" fmla="*/ 31 h 207"/>
                <a:gd name="T70" fmla="*/ 51 w 266"/>
                <a:gd name="T71" fmla="*/ 40 h 207"/>
                <a:gd name="T72" fmla="*/ 41 w 266"/>
                <a:gd name="T73" fmla="*/ 53 h 207"/>
                <a:gd name="T74" fmla="*/ 35 w 266"/>
                <a:gd name="T75" fmla="*/ 70 h 207"/>
                <a:gd name="T76" fmla="*/ 27 w 266"/>
                <a:gd name="T77" fmla="*/ 78 h 207"/>
                <a:gd name="T78" fmla="*/ 22 w 266"/>
                <a:gd name="T79" fmla="*/ 94 h 207"/>
                <a:gd name="T80" fmla="*/ 20 w 266"/>
                <a:gd name="T81" fmla="*/ 114 h 207"/>
                <a:gd name="T82" fmla="*/ 6 w 266"/>
                <a:gd name="T83" fmla="*/ 117 h 207"/>
                <a:gd name="T84" fmla="*/ 2 w 266"/>
                <a:gd name="T85" fmla="*/ 127 h 207"/>
                <a:gd name="T86" fmla="*/ 19 w 266"/>
                <a:gd name="T87" fmla="*/ 136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6" h="207">
                  <a:moveTo>
                    <a:pt x="19" y="136"/>
                  </a:moveTo>
                  <a:cubicBezTo>
                    <a:pt x="21" y="141"/>
                    <a:pt x="31" y="147"/>
                    <a:pt x="34" y="155"/>
                  </a:cubicBezTo>
                  <a:cubicBezTo>
                    <a:pt x="37" y="164"/>
                    <a:pt x="46" y="168"/>
                    <a:pt x="50" y="168"/>
                  </a:cubicBezTo>
                  <a:cubicBezTo>
                    <a:pt x="54" y="168"/>
                    <a:pt x="51" y="174"/>
                    <a:pt x="50" y="184"/>
                  </a:cubicBezTo>
                  <a:cubicBezTo>
                    <a:pt x="52" y="185"/>
                    <a:pt x="54" y="185"/>
                    <a:pt x="56" y="186"/>
                  </a:cubicBezTo>
                  <a:cubicBezTo>
                    <a:pt x="59" y="188"/>
                    <a:pt x="70" y="186"/>
                    <a:pt x="74" y="190"/>
                  </a:cubicBezTo>
                  <a:cubicBezTo>
                    <a:pt x="78" y="193"/>
                    <a:pt x="90" y="202"/>
                    <a:pt x="94" y="202"/>
                  </a:cubicBezTo>
                  <a:cubicBezTo>
                    <a:pt x="98" y="202"/>
                    <a:pt x="112" y="203"/>
                    <a:pt x="115" y="205"/>
                  </a:cubicBezTo>
                  <a:cubicBezTo>
                    <a:pt x="117" y="207"/>
                    <a:pt x="120" y="199"/>
                    <a:pt x="126" y="196"/>
                  </a:cubicBezTo>
                  <a:cubicBezTo>
                    <a:pt x="133" y="192"/>
                    <a:pt x="140" y="190"/>
                    <a:pt x="142" y="193"/>
                  </a:cubicBezTo>
                  <a:cubicBezTo>
                    <a:pt x="143" y="195"/>
                    <a:pt x="147" y="198"/>
                    <a:pt x="150" y="196"/>
                  </a:cubicBezTo>
                  <a:cubicBezTo>
                    <a:pt x="151" y="195"/>
                    <a:pt x="155" y="194"/>
                    <a:pt x="159" y="194"/>
                  </a:cubicBezTo>
                  <a:cubicBezTo>
                    <a:pt x="165" y="192"/>
                    <a:pt x="171" y="191"/>
                    <a:pt x="173" y="191"/>
                  </a:cubicBezTo>
                  <a:cubicBezTo>
                    <a:pt x="176" y="192"/>
                    <a:pt x="185" y="179"/>
                    <a:pt x="196" y="179"/>
                  </a:cubicBezTo>
                  <a:cubicBezTo>
                    <a:pt x="208" y="179"/>
                    <a:pt x="211" y="181"/>
                    <a:pt x="216" y="176"/>
                  </a:cubicBezTo>
                  <a:cubicBezTo>
                    <a:pt x="221" y="170"/>
                    <a:pt x="259" y="131"/>
                    <a:pt x="263" y="129"/>
                  </a:cubicBezTo>
                  <a:cubicBezTo>
                    <a:pt x="266" y="126"/>
                    <a:pt x="260" y="125"/>
                    <a:pt x="256" y="125"/>
                  </a:cubicBezTo>
                  <a:cubicBezTo>
                    <a:pt x="253" y="125"/>
                    <a:pt x="245" y="124"/>
                    <a:pt x="232" y="119"/>
                  </a:cubicBezTo>
                  <a:cubicBezTo>
                    <a:pt x="220" y="114"/>
                    <a:pt x="200" y="108"/>
                    <a:pt x="197" y="107"/>
                  </a:cubicBezTo>
                  <a:cubicBezTo>
                    <a:pt x="193" y="106"/>
                    <a:pt x="188" y="98"/>
                    <a:pt x="185" y="96"/>
                  </a:cubicBezTo>
                  <a:cubicBezTo>
                    <a:pt x="182" y="95"/>
                    <a:pt x="176" y="84"/>
                    <a:pt x="174" y="80"/>
                  </a:cubicBezTo>
                  <a:cubicBezTo>
                    <a:pt x="173" y="79"/>
                    <a:pt x="175" y="77"/>
                    <a:pt x="177" y="74"/>
                  </a:cubicBezTo>
                  <a:cubicBezTo>
                    <a:pt x="173" y="70"/>
                    <a:pt x="171" y="69"/>
                    <a:pt x="168" y="71"/>
                  </a:cubicBezTo>
                  <a:cubicBezTo>
                    <a:pt x="165" y="73"/>
                    <a:pt x="160" y="74"/>
                    <a:pt x="158" y="71"/>
                  </a:cubicBezTo>
                  <a:cubicBezTo>
                    <a:pt x="157" y="69"/>
                    <a:pt x="155" y="61"/>
                    <a:pt x="159" y="56"/>
                  </a:cubicBezTo>
                  <a:cubicBezTo>
                    <a:pt x="163" y="52"/>
                    <a:pt x="168" y="44"/>
                    <a:pt x="168" y="44"/>
                  </a:cubicBezTo>
                  <a:cubicBezTo>
                    <a:pt x="168" y="44"/>
                    <a:pt x="134" y="8"/>
                    <a:pt x="130" y="8"/>
                  </a:cubicBezTo>
                  <a:cubicBezTo>
                    <a:pt x="127" y="7"/>
                    <a:pt x="116" y="9"/>
                    <a:pt x="113" y="8"/>
                  </a:cubicBezTo>
                  <a:cubicBezTo>
                    <a:pt x="110" y="6"/>
                    <a:pt x="111" y="5"/>
                    <a:pt x="105" y="8"/>
                  </a:cubicBezTo>
                  <a:cubicBezTo>
                    <a:pt x="100" y="10"/>
                    <a:pt x="97" y="6"/>
                    <a:pt x="94" y="3"/>
                  </a:cubicBezTo>
                  <a:cubicBezTo>
                    <a:pt x="91" y="0"/>
                    <a:pt x="88" y="0"/>
                    <a:pt x="86" y="5"/>
                  </a:cubicBezTo>
                  <a:cubicBezTo>
                    <a:pt x="84" y="11"/>
                    <a:pt x="83" y="14"/>
                    <a:pt x="80" y="11"/>
                  </a:cubicBezTo>
                  <a:cubicBezTo>
                    <a:pt x="79" y="10"/>
                    <a:pt x="72" y="10"/>
                    <a:pt x="66" y="10"/>
                  </a:cubicBezTo>
                  <a:cubicBezTo>
                    <a:pt x="66" y="10"/>
                    <a:pt x="66" y="10"/>
                    <a:pt x="66" y="10"/>
                  </a:cubicBezTo>
                  <a:cubicBezTo>
                    <a:pt x="67" y="18"/>
                    <a:pt x="59" y="27"/>
                    <a:pt x="59" y="31"/>
                  </a:cubicBezTo>
                  <a:cubicBezTo>
                    <a:pt x="59" y="35"/>
                    <a:pt x="55" y="40"/>
                    <a:pt x="51" y="40"/>
                  </a:cubicBezTo>
                  <a:cubicBezTo>
                    <a:pt x="48" y="40"/>
                    <a:pt x="45" y="48"/>
                    <a:pt x="41" y="53"/>
                  </a:cubicBezTo>
                  <a:cubicBezTo>
                    <a:pt x="36" y="57"/>
                    <a:pt x="39" y="67"/>
                    <a:pt x="35" y="70"/>
                  </a:cubicBezTo>
                  <a:cubicBezTo>
                    <a:pt x="31" y="73"/>
                    <a:pt x="24" y="75"/>
                    <a:pt x="27" y="78"/>
                  </a:cubicBezTo>
                  <a:cubicBezTo>
                    <a:pt x="31" y="81"/>
                    <a:pt x="22" y="88"/>
                    <a:pt x="22" y="94"/>
                  </a:cubicBezTo>
                  <a:cubicBezTo>
                    <a:pt x="22" y="101"/>
                    <a:pt x="21" y="113"/>
                    <a:pt x="20" y="114"/>
                  </a:cubicBezTo>
                  <a:cubicBezTo>
                    <a:pt x="19" y="115"/>
                    <a:pt x="6" y="112"/>
                    <a:pt x="6" y="117"/>
                  </a:cubicBezTo>
                  <a:cubicBezTo>
                    <a:pt x="6" y="123"/>
                    <a:pt x="0" y="123"/>
                    <a:pt x="2" y="127"/>
                  </a:cubicBezTo>
                  <a:cubicBezTo>
                    <a:pt x="5" y="131"/>
                    <a:pt x="17" y="130"/>
                    <a:pt x="19" y="136"/>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58" name="Freeform 1610">
              <a:extLst>
                <a:ext uri="{FF2B5EF4-FFF2-40B4-BE49-F238E27FC236}">
                  <a16:creationId xmlns:a16="http://schemas.microsoft.com/office/drawing/2014/main" id="{310E8386-B53D-9A4B-ACE5-0303BCE6E2E8}"/>
                </a:ext>
              </a:extLst>
            </p:cNvPr>
            <p:cNvSpPr>
              <a:spLocks/>
            </p:cNvSpPr>
            <p:nvPr/>
          </p:nvSpPr>
          <p:spPr bwMode="auto">
            <a:xfrm>
              <a:off x="5788230" y="2595649"/>
              <a:ext cx="42864" cy="41276"/>
            </a:xfrm>
            <a:custGeom>
              <a:avLst/>
              <a:gdLst>
                <a:gd name="T0" fmla="*/ 11 w 34"/>
                <a:gd name="T1" fmla="*/ 24 h 33"/>
                <a:gd name="T2" fmla="*/ 20 w 34"/>
                <a:gd name="T3" fmla="*/ 32 h 33"/>
                <a:gd name="T4" fmla="*/ 34 w 34"/>
                <a:gd name="T5" fmla="*/ 33 h 33"/>
                <a:gd name="T6" fmla="*/ 25 w 34"/>
                <a:gd name="T7" fmla="*/ 10 h 33"/>
                <a:gd name="T8" fmla="*/ 27 w 34"/>
                <a:gd name="T9" fmla="*/ 7 h 33"/>
                <a:gd name="T10" fmla="*/ 15 w 34"/>
                <a:gd name="T11" fmla="*/ 1 h 33"/>
                <a:gd name="T12" fmla="*/ 7 w 34"/>
                <a:gd name="T13" fmla="*/ 7 h 33"/>
                <a:gd name="T14" fmla="*/ 0 w 34"/>
                <a:gd name="T15" fmla="*/ 23 h 33"/>
                <a:gd name="T16" fmla="*/ 11 w 34"/>
                <a:gd name="T17"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3">
                  <a:moveTo>
                    <a:pt x="11" y="24"/>
                  </a:moveTo>
                  <a:cubicBezTo>
                    <a:pt x="20" y="32"/>
                    <a:pt x="20" y="32"/>
                    <a:pt x="20" y="32"/>
                  </a:cubicBezTo>
                  <a:cubicBezTo>
                    <a:pt x="34" y="33"/>
                    <a:pt x="34" y="33"/>
                    <a:pt x="34" y="33"/>
                  </a:cubicBezTo>
                  <a:cubicBezTo>
                    <a:pt x="31" y="24"/>
                    <a:pt x="25" y="13"/>
                    <a:pt x="25" y="10"/>
                  </a:cubicBezTo>
                  <a:cubicBezTo>
                    <a:pt x="25" y="9"/>
                    <a:pt x="26" y="8"/>
                    <a:pt x="27" y="7"/>
                  </a:cubicBezTo>
                  <a:cubicBezTo>
                    <a:pt x="22" y="3"/>
                    <a:pt x="19" y="0"/>
                    <a:pt x="15" y="1"/>
                  </a:cubicBezTo>
                  <a:cubicBezTo>
                    <a:pt x="10" y="2"/>
                    <a:pt x="9" y="5"/>
                    <a:pt x="7" y="7"/>
                  </a:cubicBezTo>
                  <a:cubicBezTo>
                    <a:pt x="6" y="9"/>
                    <a:pt x="2" y="17"/>
                    <a:pt x="0" y="23"/>
                  </a:cubicBezTo>
                  <a:cubicBezTo>
                    <a:pt x="6" y="24"/>
                    <a:pt x="11" y="24"/>
                    <a:pt x="11" y="24"/>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59" name="Freeform 1611">
              <a:extLst>
                <a:ext uri="{FF2B5EF4-FFF2-40B4-BE49-F238E27FC236}">
                  <a16:creationId xmlns:a16="http://schemas.microsoft.com/office/drawing/2014/main" id="{B152F088-2D75-C044-966B-5CA8B2449A7F}"/>
                </a:ext>
              </a:extLst>
            </p:cNvPr>
            <p:cNvSpPr>
              <a:spLocks/>
            </p:cNvSpPr>
            <p:nvPr/>
          </p:nvSpPr>
          <p:spPr bwMode="auto">
            <a:xfrm>
              <a:off x="5494532" y="3178281"/>
              <a:ext cx="180981" cy="215907"/>
            </a:xfrm>
            <a:custGeom>
              <a:avLst/>
              <a:gdLst>
                <a:gd name="T0" fmla="*/ 125 w 142"/>
                <a:gd name="T1" fmla="*/ 40 h 172"/>
                <a:gd name="T2" fmla="*/ 133 w 142"/>
                <a:gd name="T3" fmla="*/ 27 h 172"/>
                <a:gd name="T4" fmla="*/ 142 w 142"/>
                <a:gd name="T5" fmla="*/ 15 h 172"/>
                <a:gd name="T6" fmla="*/ 133 w 142"/>
                <a:gd name="T7" fmla="*/ 17 h 172"/>
                <a:gd name="T8" fmla="*/ 125 w 142"/>
                <a:gd name="T9" fmla="*/ 14 h 172"/>
                <a:gd name="T10" fmla="*/ 109 w 142"/>
                <a:gd name="T11" fmla="*/ 17 h 172"/>
                <a:gd name="T12" fmla="*/ 98 w 142"/>
                <a:gd name="T13" fmla="*/ 26 h 172"/>
                <a:gd name="T14" fmla="*/ 77 w 142"/>
                <a:gd name="T15" fmla="*/ 23 h 172"/>
                <a:gd name="T16" fmla="*/ 57 w 142"/>
                <a:gd name="T17" fmla="*/ 11 h 172"/>
                <a:gd name="T18" fmla="*/ 39 w 142"/>
                <a:gd name="T19" fmla="*/ 7 h 172"/>
                <a:gd name="T20" fmla="*/ 29 w 142"/>
                <a:gd name="T21" fmla="*/ 2 h 172"/>
                <a:gd name="T22" fmla="*/ 18 w 142"/>
                <a:gd name="T23" fmla="*/ 1 h 172"/>
                <a:gd name="T24" fmla="*/ 4 w 142"/>
                <a:gd name="T25" fmla="*/ 10 h 172"/>
                <a:gd name="T26" fmla="*/ 2 w 142"/>
                <a:gd name="T27" fmla="*/ 13 h 172"/>
                <a:gd name="T28" fmla="*/ 10 w 142"/>
                <a:gd name="T29" fmla="*/ 21 h 172"/>
                <a:gd name="T30" fmla="*/ 12 w 142"/>
                <a:gd name="T31" fmla="*/ 33 h 172"/>
                <a:gd name="T32" fmla="*/ 19 w 142"/>
                <a:gd name="T33" fmla="*/ 40 h 172"/>
                <a:gd name="T34" fmla="*/ 18 w 142"/>
                <a:gd name="T35" fmla="*/ 54 h 172"/>
                <a:gd name="T36" fmla="*/ 6 w 142"/>
                <a:gd name="T37" fmla="*/ 75 h 172"/>
                <a:gd name="T38" fmla="*/ 1 w 142"/>
                <a:gd name="T39" fmla="*/ 86 h 172"/>
                <a:gd name="T40" fmla="*/ 13 w 142"/>
                <a:gd name="T41" fmla="*/ 92 h 172"/>
                <a:gd name="T42" fmla="*/ 0 w 142"/>
                <a:gd name="T43" fmla="*/ 103 h 172"/>
                <a:gd name="T44" fmla="*/ 0 w 142"/>
                <a:gd name="T45" fmla="*/ 105 h 172"/>
                <a:gd name="T46" fmla="*/ 67 w 142"/>
                <a:gd name="T47" fmla="*/ 141 h 172"/>
                <a:gd name="T48" fmla="*/ 66 w 142"/>
                <a:gd name="T49" fmla="*/ 151 h 172"/>
                <a:gd name="T50" fmla="*/ 95 w 142"/>
                <a:gd name="T51" fmla="*/ 172 h 172"/>
                <a:gd name="T52" fmla="*/ 113 w 142"/>
                <a:gd name="T53" fmla="*/ 134 h 172"/>
                <a:gd name="T54" fmla="*/ 124 w 142"/>
                <a:gd name="T55" fmla="*/ 125 h 172"/>
                <a:gd name="T56" fmla="*/ 134 w 142"/>
                <a:gd name="T57" fmla="*/ 119 h 172"/>
                <a:gd name="T58" fmla="*/ 135 w 142"/>
                <a:gd name="T59" fmla="*/ 117 h 172"/>
                <a:gd name="T60" fmla="*/ 126 w 142"/>
                <a:gd name="T61" fmla="*/ 103 h 172"/>
                <a:gd name="T62" fmla="*/ 125 w 142"/>
                <a:gd name="T63" fmla="*/ 4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2" h="172">
                  <a:moveTo>
                    <a:pt x="125" y="40"/>
                  </a:moveTo>
                  <a:cubicBezTo>
                    <a:pt x="133" y="27"/>
                    <a:pt x="133" y="27"/>
                    <a:pt x="133" y="27"/>
                  </a:cubicBezTo>
                  <a:cubicBezTo>
                    <a:pt x="142" y="15"/>
                    <a:pt x="142" y="15"/>
                    <a:pt x="142" y="15"/>
                  </a:cubicBezTo>
                  <a:cubicBezTo>
                    <a:pt x="138" y="15"/>
                    <a:pt x="134" y="16"/>
                    <a:pt x="133" y="17"/>
                  </a:cubicBezTo>
                  <a:cubicBezTo>
                    <a:pt x="130" y="19"/>
                    <a:pt x="126" y="16"/>
                    <a:pt x="125" y="14"/>
                  </a:cubicBezTo>
                  <a:cubicBezTo>
                    <a:pt x="123" y="11"/>
                    <a:pt x="116" y="13"/>
                    <a:pt x="109" y="17"/>
                  </a:cubicBezTo>
                  <a:cubicBezTo>
                    <a:pt x="103" y="20"/>
                    <a:pt x="100" y="28"/>
                    <a:pt x="98" y="26"/>
                  </a:cubicBezTo>
                  <a:cubicBezTo>
                    <a:pt x="95" y="24"/>
                    <a:pt x="81" y="23"/>
                    <a:pt x="77" y="23"/>
                  </a:cubicBezTo>
                  <a:cubicBezTo>
                    <a:pt x="73" y="23"/>
                    <a:pt x="61" y="14"/>
                    <a:pt x="57" y="11"/>
                  </a:cubicBezTo>
                  <a:cubicBezTo>
                    <a:pt x="53" y="7"/>
                    <a:pt x="42" y="9"/>
                    <a:pt x="39" y="7"/>
                  </a:cubicBezTo>
                  <a:cubicBezTo>
                    <a:pt x="36" y="6"/>
                    <a:pt x="31" y="5"/>
                    <a:pt x="29" y="2"/>
                  </a:cubicBezTo>
                  <a:cubicBezTo>
                    <a:pt x="27" y="0"/>
                    <a:pt x="22" y="0"/>
                    <a:pt x="18" y="1"/>
                  </a:cubicBezTo>
                  <a:cubicBezTo>
                    <a:pt x="14" y="2"/>
                    <a:pt x="5" y="7"/>
                    <a:pt x="4" y="10"/>
                  </a:cubicBezTo>
                  <a:cubicBezTo>
                    <a:pt x="4" y="11"/>
                    <a:pt x="3" y="12"/>
                    <a:pt x="2" y="13"/>
                  </a:cubicBezTo>
                  <a:cubicBezTo>
                    <a:pt x="10" y="21"/>
                    <a:pt x="10" y="21"/>
                    <a:pt x="10" y="21"/>
                  </a:cubicBezTo>
                  <a:cubicBezTo>
                    <a:pt x="12" y="33"/>
                    <a:pt x="12" y="33"/>
                    <a:pt x="12" y="33"/>
                  </a:cubicBezTo>
                  <a:cubicBezTo>
                    <a:pt x="19" y="40"/>
                    <a:pt x="19" y="40"/>
                    <a:pt x="19" y="40"/>
                  </a:cubicBezTo>
                  <a:cubicBezTo>
                    <a:pt x="19" y="40"/>
                    <a:pt x="19" y="47"/>
                    <a:pt x="18" y="54"/>
                  </a:cubicBezTo>
                  <a:cubicBezTo>
                    <a:pt x="17" y="61"/>
                    <a:pt x="11" y="70"/>
                    <a:pt x="6" y="75"/>
                  </a:cubicBezTo>
                  <a:cubicBezTo>
                    <a:pt x="5" y="76"/>
                    <a:pt x="3" y="80"/>
                    <a:pt x="1" y="86"/>
                  </a:cubicBezTo>
                  <a:cubicBezTo>
                    <a:pt x="8" y="87"/>
                    <a:pt x="13" y="90"/>
                    <a:pt x="13" y="92"/>
                  </a:cubicBezTo>
                  <a:cubicBezTo>
                    <a:pt x="12" y="96"/>
                    <a:pt x="0" y="94"/>
                    <a:pt x="0" y="103"/>
                  </a:cubicBezTo>
                  <a:cubicBezTo>
                    <a:pt x="0" y="104"/>
                    <a:pt x="0" y="105"/>
                    <a:pt x="0" y="105"/>
                  </a:cubicBezTo>
                  <a:cubicBezTo>
                    <a:pt x="67" y="141"/>
                    <a:pt x="67" y="141"/>
                    <a:pt x="67" y="141"/>
                  </a:cubicBezTo>
                  <a:cubicBezTo>
                    <a:pt x="66" y="151"/>
                    <a:pt x="66" y="151"/>
                    <a:pt x="66" y="151"/>
                  </a:cubicBezTo>
                  <a:cubicBezTo>
                    <a:pt x="66" y="151"/>
                    <a:pt x="81" y="162"/>
                    <a:pt x="95" y="172"/>
                  </a:cubicBezTo>
                  <a:cubicBezTo>
                    <a:pt x="102" y="156"/>
                    <a:pt x="110" y="138"/>
                    <a:pt x="113" y="134"/>
                  </a:cubicBezTo>
                  <a:cubicBezTo>
                    <a:pt x="117" y="128"/>
                    <a:pt x="120" y="129"/>
                    <a:pt x="124" y="125"/>
                  </a:cubicBezTo>
                  <a:cubicBezTo>
                    <a:pt x="127" y="121"/>
                    <a:pt x="128" y="127"/>
                    <a:pt x="134" y="119"/>
                  </a:cubicBezTo>
                  <a:cubicBezTo>
                    <a:pt x="134" y="118"/>
                    <a:pt x="134" y="117"/>
                    <a:pt x="135" y="117"/>
                  </a:cubicBezTo>
                  <a:cubicBezTo>
                    <a:pt x="126" y="103"/>
                    <a:pt x="126" y="103"/>
                    <a:pt x="126" y="103"/>
                  </a:cubicBezTo>
                  <a:lnTo>
                    <a:pt x="125" y="40"/>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60" name="Freeform 1612">
              <a:extLst>
                <a:ext uri="{FF2B5EF4-FFF2-40B4-BE49-F238E27FC236}">
                  <a16:creationId xmlns:a16="http://schemas.microsoft.com/office/drawing/2014/main" id="{0373C9B4-3CCA-B14E-B7E8-6495DF7C8695}"/>
                </a:ext>
              </a:extLst>
            </p:cNvPr>
            <p:cNvSpPr>
              <a:spLocks/>
            </p:cNvSpPr>
            <p:nvPr/>
          </p:nvSpPr>
          <p:spPr bwMode="auto">
            <a:xfrm>
              <a:off x="5394516" y="3194157"/>
              <a:ext cx="123829" cy="125417"/>
            </a:xfrm>
            <a:custGeom>
              <a:avLst/>
              <a:gdLst>
                <a:gd name="T0" fmla="*/ 90 w 97"/>
                <a:gd name="T1" fmla="*/ 20 h 100"/>
                <a:gd name="T2" fmla="*/ 88 w 97"/>
                <a:gd name="T3" fmla="*/ 8 h 100"/>
                <a:gd name="T4" fmla="*/ 80 w 97"/>
                <a:gd name="T5" fmla="*/ 0 h 100"/>
                <a:gd name="T6" fmla="*/ 74 w 97"/>
                <a:gd name="T7" fmla="*/ 6 h 100"/>
                <a:gd name="T8" fmla="*/ 63 w 97"/>
                <a:gd name="T9" fmla="*/ 7 h 100"/>
                <a:gd name="T10" fmla="*/ 50 w 97"/>
                <a:gd name="T11" fmla="*/ 11 h 100"/>
                <a:gd name="T12" fmla="*/ 39 w 97"/>
                <a:gd name="T13" fmla="*/ 7 h 100"/>
                <a:gd name="T14" fmla="*/ 26 w 97"/>
                <a:gd name="T15" fmla="*/ 11 h 100"/>
                <a:gd name="T16" fmla="*/ 24 w 97"/>
                <a:gd name="T17" fmla="*/ 26 h 100"/>
                <a:gd name="T18" fmla="*/ 30 w 97"/>
                <a:gd name="T19" fmla="*/ 35 h 100"/>
                <a:gd name="T20" fmla="*/ 25 w 97"/>
                <a:gd name="T21" fmla="*/ 44 h 100"/>
                <a:gd name="T22" fmla="*/ 18 w 97"/>
                <a:gd name="T23" fmla="*/ 49 h 100"/>
                <a:gd name="T24" fmla="*/ 11 w 97"/>
                <a:gd name="T25" fmla="*/ 59 h 100"/>
                <a:gd name="T26" fmla="*/ 7 w 97"/>
                <a:gd name="T27" fmla="*/ 71 h 100"/>
                <a:gd name="T28" fmla="*/ 3 w 97"/>
                <a:gd name="T29" fmla="*/ 87 h 100"/>
                <a:gd name="T30" fmla="*/ 0 w 97"/>
                <a:gd name="T31" fmla="*/ 99 h 100"/>
                <a:gd name="T32" fmla="*/ 9 w 97"/>
                <a:gd name="T33" fmla="*/ 98 h 100"/>
                <a:gd name="T34" fmla="*/ 27 w 97"/>
                <a:gd name="T35" fmla="*/ 92 h 100"/>
                <a:gd name="T36" fmla="*/ 42 w 97"/>
                <a:gd name="T37" fmla="*/ 91 h 100"/>
                <a:gd name="T38" fmla="*/ 55 w 97"/>
                <a:gd name="T39" fmla="*/ 72 h 100"/>
                <a:gd name="T40" fmla="*/ 79 w 97"/>
                <a:gd name="T41" fmla="*/ 73 h 100"/>
                <a:gd name="T42" fmla="*/ 84 w 97"/>
                <a:gd name="T43" fmla="*/ 62 h 100"/>
                <a:gd name="T44" fmla="*/ 96 w 97"/>
                <a:gd name="T45" fmla="*/ 41 h 100"/>
                <a:gd name="T46" fmla="*/ 97 w 97"/>
                <a:gd name="T47" fmla="*/ 27 h 100"/>
                <a:gd name="T48" fmla="*/ 90 w 97"/>
                <a:gd name="T49" fmla="*/ 2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00">
                  <a:moveTo>
                    <a:pt x="90" y="20"/>
                  </a:moveTo>
                  <a:cubicBezTo>
                    <a:pt x="88" y="8"/>
                    <a:pt x="88" y="8"/>
                    <a:pt x="88" y="8"/>
                  </a:cubicBezTo>
                  <a:cubicBezTo>
                    <a:pt x="80" y="0"/>
                    <a:pt x="80" y="0"/>
                    <a:pt x="80" y="0"/>
                  </a:cubicBezTo>
                  <a:cubicBezTo>
                    <a:pt x="77" y="2"/>
                    <a:pt x="74" y="4"/>
                    <a:pt x="74" y="6"/>
                  </a:cubicBezTo>
                  <a:cubicBezTo>
                    <a:pt x="73" y="9"/>
                    <a:pt x="66" y="8"/>
                    <a:pt x="63" y="7"/>
                  </a:cubicBezTo>
                  <a:cubicBezTo>
                    <a:pt x="60" y="5"/>
                    <a:pt x="52" y="9"/>
                    <a:pt x="50" y="11"/>
                  </a:cubicBezTo>
                  <a:cubicBezTo>
                    <a:pt x="48" y="13"/>
                    <a:pt x="43" y="7"/>
                    <a:pt x="39" y="7"/>
                  </a:cubicBezTo>
                  <a:cubicBezTo>
                    <a:pt x="35" y="8"/>
                    <a:pt x="26" y="11"/>
                    <a:pt x="26" y="11"/>
                  </a:cubicBezTo>
                  <a:cubicBezTo>
                    <a:pt x="26" y="11"/>
                    <a:pt x="24" y="22"/>
                    <a:pt x="24" y="26"/>
                  </a:cubicBezTo>
                  <a:cubicBezTo>
                    <a:pt x="24" y="31"/>
                    <a:pt x="30" y="31"/>
                    <a:pt x="30" y="35"/>
                  </a:cubicBezTo>
                  <a:cubicBezTo>
                    <a:pt x="30" y="38"/>
                    <a:pt x="25" y="42"/>
                    <a:pt x="25" y="44"/>
                  </a:cubicBezTo>
                  <a:cubicBezTo>
                    <a:pt x="25" y="46"/>
                    <a:pt x="21" y="48"/>
                    <a:pt x="18" y="49"/>
                  </a:cubicBezTo>
                  <a:cubicBezTo>
                    <a:pt x="14" y="50"/>
                    <a:pt x="14" y="56"/>
                    <a:pt x="11" y="59"/>
                  </a:cubicBezTo>
                  <a:cubicBezTo>
                    <a:pt x="8" y="61"/>
                    <a:pt x="9" y="67"/>
                    <a:pt x="7" y="71"/>
                  </a:cubicBezTo>
                  <a:cubicBezTo>
                    <a:pt x="5" y="76"/>
                    <a:pt x="3" y="81"/>
                    <a:pt x="3" y="87"/>
                  </a:cubicBezTo>
                  <a:cubicBezTo>
                    <a:pt x="3" y="91"/>
                    <a:pt x="3" y="96"/>
                    <a:pt x="0" y="99"/>
                  </a:cubicBezTo>
                  <a:cubicBezTo>
                    <a:pt x="5" y="100"/>
                    <a:pt x="7" y="99"/>
                    <a:pt x="9" y="98"/>
                  </a:cubicBezTo>
                  <a:cubicBezTo>
                    <a:pt x="13" y="96"/>
                    <a:pt x="27" y="92"/>
                    <a:pt x="27" y="92"/>
                  </a:cubicBezTo>
                  <a:cubicBezTo>
                    <a:pt x="42" y="91"/>
                    <a:pt x="42" y="91"/>
                    <a:pt x="42" y="91"/>
                  </a:cubicBezTo>
                  <a:cubicBezTo>
                    <a:pt x="45" y="82"/>
                    <a:pt x="50" y="74"/>
                    <a:pt x="55" y="72"/>
                  </a:cubicBezTo>
                  <a:cubicBezTo>
                    <a:pt x="62" y="70"/>
                    <a:pt x="72" y="71"/>
                    <a:pt x="79" y="73"/>
                  </a:cubicBezTo>
                  <a:cubicBezTo>
                    <a:pt x="81" y="67"/>
                    <a:pt x="83" y="63"/>
                    <a:pt x="84" y="62"/>
                  </a:cubicBezTo>
                  <a:cubicBezTo>
                    <a:pt x="89" y="57"/>
                    <a:pt x="95" y="48"/>
                    <a:pt x="96" y="41"/>
                  </a:cubicBezTo>
                  <a:cubicBezTo>
                    <a:pt x="97" y="34"/>
                    <a:pt x="97" y="27"/>
                    <a:pt x="97" y="27"/>
                  </a:cubicBezTo>
                  <a:lnTo>
                    <a:pt x="90" y="20"/>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61" name="Freeform 1613">
              <a:extLst>
                <a:ext uri="{FF2B5EF4-FFF2-40B4-BE49-F238E27FC236}">
                  <a16:creationId xmlns:a16="http://schemas.microsoft.com/office/drawing/2014/main" id="{0110A28C-E141-B44B-84CA-5118746A099F}"/>
                </a:ext>
              </a:extLst>
            </p:cNvPr>
            <p:cNvSpPr>
              <a:spLocks/>
            </p:cNvSpPr>
            <p:nvPr/>
          </p:nvSpPr>
          <p:spPr bwMode="auto">
            <a:xfrm>
              <a:off x="5702502" y="3548181"/>
              <a:ext cx="166693" cy="325448"/>
            </a:xfrm>
            <a:custGeom>
              <a:avLst/>
              <a:gdLst>
                <a:gd name="T0" fmla="*/ 110 w 131"/>
                <a:gd name="T1" fmla="*/ 8 h 259"/>
                <a:gd name="T2" fmla="*/ 104 w 131"/>
                <a:gd name="T3" fmla="*/ 14 h 259"/>
                <a:gd name="T4" fmla="*/ 101 w 131"/>
                <a:gd name="T5" fmla="*/ 26 h 259"/>
                <a:gd name="T6" fmla="*/ 91 w 131"/>
                <a:gd name="T7" fmla="*/ 34 h 259"/>
                <a:gd name="T8" fmla="*/ 82 w 131"/>
                <a:gd name="T9" fmla="*/ 42 h 259"/>
                <a:gd name="T10" fmla="*/ 82 w 131"/>
                <a:gd name="T11" fmla="*/ 51 h 259"/>
                <a:gd name="T12" fmla="*/ 68 w 131"/>
                <a:gd name="T13" fmla="*/ 62 h 259"/>
                <a:gd name="T14" fmla="*/ 44 w 131"/>
                <a:gd name="T15" fmla="*/ 75 h 259"/>
                <a:gd name="T16" fmla="*/ 22 w 131"/>
                <a:gd name="T17" fmla="*/ 79 h 259"/>
                <a:gd name="T18" fmla="*/ 14 w 131"/>
                <a:gd name="T19" fmla="*/ 102 h 259"/>
                <a:gd name="T20" fmla="*/ 16 w 131"/>
                <a:gd name="T21" fmla="*/ 134 h 259"/>
                <a:gd name="T22" fmla="*/ 12 w 131"/>
                <a:gd name="T23" fmla="*/ 170 h 259"/>
                <a:gd name="T24" fmla="*/ 5 w 131"/>
                <a:gd name="T25" fmla="*/ 212 h 259"/>
                <a:gd name="T26" fmla="*/ 17 w 131"/>
                <a:gd name="T27" fmla="*/ 246 h 259"/>
                <a:gd name="T28" fmla="*/ 48 w 131"/>
                <a:gd name="T29" fmla="*/ 254 h 259"/>
                <a:gd name="T30" fmla="*/ 66 w 131"/>
                <a:gd name="T31" fmla="*/ 247 h 259"/>
                <a:gd name="T32" fmla="*/ 92 w 131"/>
                <a:gd name="T33" fmla="*/ 173 h 259"/>
                <a:gd name="T34" fmla="*/ 111 w 131"/>
                <a:gd name="T35" fmla="*/ 104 h 259"/>
                <a:gd name="T36" fmla="*/ 114 w 131"/>
                <a:gd name="T37" fmla="*/ 84 h 259"/>
                <a:gd name="T38" fmla="*/ 119 w 131"/>
                <a:gd name="T39" fmla="*/ 73 h 259"/>
                <a:gd name="T40" fmla="*/ 130 w 131"/>
                <a:gd name="T41" fmla="*/ 71 h 259"/>
                <a:gd name="T42" fmla="*/ 123 w 131"/>
                <a:gd name="T43" fmla="*/ 38 h 259"/>
                <a:gd name="T44" fmla="*/ 110 w 131"/>
                <a:gd name="T45" fmla="*/ 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1" h="259">
                  <a:moveTo>
                    <a:pt x="110" y="8"/>
                  </a:moveTo>
                  <a:cubicBezTo>
                    <a:pt x="108" y="0"/>
                    <a:pt x="106" y="12"/>
                    <a:pt x="104" y="14"/>
                  </a:cubicBezTo>
                  <a:cubicBezTo>
                    <a:pt x="102" y="16"/>
                    <a:pt x="101" y="22"/>
                    <a:pt x="101" y="26"/>
                  </a:cubicBezTo>
                  <a:cubicBezTo>
                    <a:pt x="102" y="30"/>
                    <a:pt x="95" y="34"/>
                    <a:pt x="91" y="34"/>
                  </a:cubicBezTo>
                  <a:cubicBezTo>
                    <a:pt x="87" y="33"/>
                    <a:pt x="80" y="36"/>
                    <a:pt x="82" y="42"/>
                  </a:cubicBezTo>
                  <a:cubicBezTo>
                    <a:pt x="84" y="48"/>
                    <a:pt x="79" y="46"/>
                    <a:pt x="82" y="51"/>
                  </a:cubicBezTo>
                  <a:cubicBezTo>
                    <a:pt x="84" y="56"/>
                    <a:pt x="76" y="62"/>
                    <a:pt x="68" y="62"/>
                  </a:cubicBezTo>
                  <a:cubicBezTo>
                    <a:pt x="61" y="63"/>
                    <a:pt x="52" y="76"/>
                    <a:pt x="44" y="75"/>
                  </a:cubicBezTo>
                  <a:cubicBezTo>
                    <a:pt x="36" y="74"/>
                    <a:pt x="28" y="80"/>
                    <a:pt x="22" y="79"/>
                  </a:cubicBezTo>
                  <a:cubicBezTo>
                    <a:pt x="15" y="78"/>
                    <a:pt x="19" y="93"/>
                    <a:pt x="14" y="102"/>
                  </a:cubicBezTo>
                  <a:cubicBezTo>
                    <a:pt x="9" y="112"/>
                    <a:pt x="12" y="123"/>
                    <a:pt x="16" y="134"/>
                  </a:cubicBezTo>
                  <a:cubicBezTo>
                    <a:pt x="21" y="146"/>
                    <a:pt x="25" y="155"/>
                    <a:pt x="12" y="170"/>
                  </a:cubicBezTo>
                  <a:cubicBezTo>
                    <a:pt x="0" y="185"/>
                    <a:pt x="1" y="202"/>
                    <a:pt x="5" y="212"/>
                  </a:cubicBezTo>
                  <a:cubicBezTo>
                    <a:pt x="10" y="223"/>
                    <a:pt x="10" y="238"/>
                    <a:pt x="17" y="246"/>
                  </a:cubicBezTo>
                  <a:cubicBezTo>
                    <a:pt x="24" y="253"/>
                    <a:pt x="42" y="259"/>
                    <a:pt x="48" y="254"/>
                  </a:cubicBezTo>
                  <a:cubicBezTo>
                    <a:pt x="54" y="248"/>
                    <a:pt x="60" y="254"/>
                    <a:pt x="66" y="247"/>
                  </a:cubicBezTo>
                  <a:cubicBezTo>
                    <a:pt x="73" y="239"/>
                    <a:pt x="83" y="199"/>
                    <a:pt x="92" y="173"/>
                  </a:cubicBezTo>
                  <a:cubicBezTo>
                    <a:pt x="101" y="146"/>
                    <a:pt x="112" y="111"/>
                    <a:pt x="111" y="104"/>
                  </a:cubicBezTo>
                  <a:cubicBezTo>
                    <a:pt x="110" y="97"/>
                    <a:pt x="118" y="92"/>
                    <a:pt x="114" y="84"/>
                  </a:cubicBezTo>
                  <a:cubicBezTo>
                    <a:pt x="111" y="76"/>
                    <a:pt x="115" y="67"/>
                    <a:pt x="119" y="73"/>
                  </a:cubicBezTo>
                  <a:cubicBezTo>
                    <a:pt x="123" y="79"/>
                    <a:pt x="128" y="79"/>
                    <a:pt x="130" y="71"/>
                  </a:cubicBezTo>
                  <a:cubicBezTo>
                    <a:pt x="131" y="63"/>
                    <a:pt x="123" y="50"/>
                    <a:pt x="123" y="38"/>
                  </a:cubicBezTo>
                  <a:cubicBezTo>
                    <a:pt x="122" y="26"/>
                    <a:pt x="112" y="14"/>
                    <a:pt x="110" y="8"/>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62" name="Freeform 1614">
              <a:extLst>
                <a:ext uri="{FF2B5EF4-FFF2-40B4-BE49-F238E27FC236}">
                  <a16:creationId xmlns:a16="http://schemas.microsoft.com/office/drawing/2014/main" id="{CC13A2B7-179D-0643-8B76-D21EA7DCC367}"/>
                </a:ext>
              </a:extLst>
            </p:cNvPr>
            <p:cNvSpPr>
              <a:spLocks/>
            </p:cNvSpPr>
            <p:nvPr/>
          </p:nvSpPr>
          <p:spPr bwMode="auto">
            <a:xfrm>
              <a:off x="5018265" y="3163993"/>
              <a:ext cx="414352" cy="425464"/>
            </a:xfrm>
            <a:custGeom>
              <a:avLst/>
              <a:gdLst>
                <a:gd name="T0" fmla="*/ 288 w 323"/>
                <a:gd name="T1" fmla="*/ 159 h 339"/>
                <a:gd name="T2" fmla="*/ 289 w 323"/>
                <a:gd name="T3" fmla="*/ 147 h 339"/>
                <a:gd name="T4" fmla="*/ 284 w 323"/>
                <a:gd name="T5" fmla="*/ 141 h 339"/>
                <a:gd name="T6" fmla="*/ 291 w 323"/>
                <a:gd name="T7" fmla="*/ 125 h 339"/>
                <a:gd name="T8" fmla="*/ 296 w 323"/>
                <a:gd name="T9" fmla="*/ 111 h 339"/>
                <a:gd name="T10" fmla="*/ 304 w 323"/>
                <a:gd name="T11" fmla="*/ 83 h 339"/>
                <a:gd name="T12" fmla="*/ 318 w 323"/>
                <a:gd name="T13" fmla="*/ 68 h 339"/>
                <a:gd name="T14" fmla="*/ 317 w 323"/>
                <a:gd name="T15" fmla="*/ 50 h 339"/>
                <a:gd name="T16" fmla="*/ 319 w 323"/>
                <a:gd name="T17" fmla="*/ 35 h 339"/>
                <a:gd name="T18" fmla="*/ 290 w 323"/>
                <a:gd name="T19" fmla="*/ 20 h 339"/>
                <a:gd name="T20" fmla="*/ 269 w 323"/>
                <a:gd name="T21" fmla="*/ 19 h 339"/>
                <a:gd name="T22" fmla="*/ 257 w 323"/>
                <a:gd name="T23" fmla="*/ 6 h 339"/>
                <a:gd name="T24" fmla="*/ 244 w 323"/>
                <a:gd name="T25" fmla="*/ 8 h 339"/>
                <a:gd name="T26" fmla="*/ 210 w 323"/>
                <a:gd name="T27" fmla="*/ 8 h 339"/>
                <a:gd name="T28" fmla="*/ 178 w 323"/>
                <a:gd name="T29" fmla="*/ 14 h 339"/>
                <a:gd name="T30" fmla="*/ 139 w 323"/>
                <a:gd name="T31" fmla="*/ 19 h 339"/>
                <a:gd name="T32" fmla="*/ 106 w 323"/>
                <a:gd name="T33" fmla="*/ 24 h 339"/>
                <a:gd name="T34" fmla="*/ 103 w 323"/>
                <a:gd name="T35" fmla="*/ 54 h 339"/>
                <a:gd name="T36" fmla="*/ 84 w 323"/>
                <a:gd name="T37" fmla="*/ 109 h 339"/>
                <a:gd name="T38" fmla="*/ 67 w 323"/>
                <a:gd name="T39" fmla="*/ 158 h 339"/>
                <a:gd name="T40" fmla="*/ 50 w 323"/>
                <a:gd name="T41" fmla="*/ 181 h 339"/>
                <a:gd name="T42" fmla="*/ 28 w 323"/>
                <a:gd name="T43" fmla="*/ 181 h 339"/>
                <a:gd name="T44" fmla="*/ 0 w 323"/>
                <a:gd name="T45" fmla="*/ 189 h 339"/>
                <a:gd name="T46" fmla="*/ 6 w 323"/>
                <a:gd name="T47" fmla="*/ 210 h 339"/>
                <a:gd name="T48" fmla="*/ 73 w 323"/>
                <a:gd name="T49" fmla="*/ 205 h 339"/>
                <a:gd name="T50" fmla="*/ 84 w 323"/>
                <a:gd name="T51" fmla="*/ 233 h 339"/>
                <a:gd name="T52" fmla="*/ 119 w 323"/>
                <a:gd name="T53" fmla="*/ 241 h 339"/>
                <a:gd name="T54" fmla="*/ 140 w 323"/>
                <a:gd name="T55" fmla="*/ 225 h 339"/>
                <a:gd name="T56" fmla="*/ 160 w 323"/>
                <a:gd name="T57" fmla="*/ 231 h 339"/>
                <a:gd name="T58" fmla="*/ 161 w 323"/>
                <a:gd name="T59" fmla="*/ 271 h 339"/>
                <a:gd name="T60" fmla="*/ 170 w 323"/>
                <a:gd name="T61" fmla="*/ 299 h 339"/>
                <a:gd name="T62" fmla="*/ 195 w 323"/>
                <a:gd name="T63" fmla="*/ 292 h 339"/>
                <a:gd name="T64" fmla="*/ 204 w 323"/>
                <a:gd name="T65" fmla="*/ 297 h 339"/>
                <a:gd name="T66" fmla="*/ 220 w 323"/>
                <a:gd name="T67" fmla="*/ 300 h 339"/>
                <a:gd name="T68" fmla="*/ 240 w 323"/>
                <a:gd name="T69" fmla="*/ 314 h 339"/>
                <a:gd name="T70" fmla="*/ 254 w 323"/>
                <a:gd name="T71" fmla="*/ 308 h 339"/>
                <a:gd name="T72" fmla="*/ 277 w 323"/>
                <a:gd name="T73" fmla="*/ 321 h 339"/>
                <a:gd name="T74" fmla="*/ 296 w 323"/>
                <a:gd name="T75" fmla="*/ 336 h 339"/>
                <a:gd name="T76" fmla="*/ 297 w 323"/>
                <a:gd name="T77" fmla="*/ 316 h 339"/>
                <a:gd name="T78" fmla="*/ 274 w 323"/>
                <a:gd name="T79" fmla="*/ 306 h 339"/>
                <a:gd name="T80" fmla="*/ 278 w 323"/>
                <a:gd name="T81" fmla="*/ 270 h 339"/>
                <a:gd name="T82" fmla="*/ 285 w 323"/>
                <a:gd name="T83" fmla="*/ 249 h 339"/>
                <a:gd name="T84" fmla="*/ 307 w 323"/>
                <a:gd name="T85" fmla="*/ 245 h 339"/>
                <a:gd name="T86" fmla="*/ 296 w 323"/>
                <a:gd name="T87" fmla="*/ 224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3" h="339">
                  <a:moveTo>
                    <a:pt x="296" y="224"/>
                  </a:moveTo>
                  <a:cubicBezTo>
                    <a:pt x="287" y="219"/>
                    <a:pt x="284" y="160"/>
                    <a:pt x="288" y="159"/>
                  </a:cubicBezTo>
                  <a:cubicBezTo>
                    <a:pt x="288" y="158"/>
                    <a:pt x="289" y="159"/>
                    <a:pt x="289" y="160"/>
                  </a:cubicBezTo>
                  <a:cubicBezTo>
                    <a:pt x="289" y="147"/>
                    <a:pt x="289" y="147"/>
                    <a:pt x="289" y="147"/>
                  </a:cubicBezTo>
                  <a:cubicBezTo>
                    <a:pt x="289" y="147"/>
                    <a:pt x="288" y="147"/>
                    <a:pt x="287" y="147"/>
                  </a:cubicBezTo>
                  <a:cubicBezTo>
                    <a:pt x="286" y="146"/>
                    <a:pt x="284" y="145"/>
                    <a:pt x="284" y="141"/>
                  </a:cubicBezTo>
                  <a:cubicBezTo>
                    <a:pt x="284" y="137"/>
                    <a:pt x="288" y="136"/>
                    <a:pt x="288" y="136"/>
                  </a:cubicBezTo>
                  <a:cubicBezTo>
                    <a:pt x="288" y="136"/>
                    <a:pt x="287" y="127"/>
                    <a:pt x="291" y="125"/>
                  </a:cubicBezTo>
                  <a:cubicBezTo>
                    <a:pt x="292" y="125"/>
                    <a:pt x="293" y="124"/>
                    <a:pt x="293" y="123"/>
                  </a:cubicBezTo>
                  <a:cubicBezTo>
                    <a:pt x="296" y="120"/>
                    <a:pt x="296" y="115"/>
                    <a:pt x="296" y="111"/>
                  </a:cubicBezTo>
                  <a:cubicBezTo>
                    <a:pt x="296" y="105"/>
                    <a:pt x="298" y="100"/>
                    <a:pt x="300" y="95"/>
                  </a:cubicBezTo>
                  <a:cubicBezTo>
                    <a:pt x="302" y="91"/>
                    <a:pt x="301" y="85"/>
                    <a:pt x="304" y="83"/>
                  </a:cubicBezTo>
                  <a:cubicBezTo>
                    <a:pt x="307" y="80"/>
                    <a:pt x="307" y="74"/>
                    <a:pt x="311" y="73"/>
                  </a:cubicBezTo>
                  <a:cubicBezTo>
                    <a:pt x="314" y="72"/>
                    <a:pt x="318" y="70"/>
                    <a:pt x="318" y="68"/>
                  </a:cubicBezTo>
                  <a:cubicBezTo>
                    <a:pt x="318" y="66"/>
                    <a:pt x="323" y="62"/>
                    <a:pt x="323" y="59"/>
                  </a:cubicBezTo>
                  <a:cubicBezTo>
                    <a:pt x="323" y="55"/>
                    <a:pt x="317" y="55"/>
                    <a:pt x="317" y="50"/>
                  </a:cubicBezTo>
                  <a:cubicBezTo>
                    <a:pt x="317" y="46"/>
                    <a:pt x="319" y="35"/>
                    <a:pt x="319" y="35"/>
                  </a:cubicBezTo>
                  <a:cubicBezTo>
                    <a:pt x="319" y="35"/>
                    <a:pt x="319" y="35"/>
                    <a:pt x="319" y="35"/>
                  </a:cubicBezTo>
                  <a:cubicBezTo>
                    <a:pt x="311" y="27"/>
                    <a:pt x="301" y="19"/>
                    <a:pt x="299" y="18"/>
                  </a:cubicBezTo>
                  <a:cubicBezTo>
                    <a:pt x="295" y="16"/>
                    <a:pt x="290" y="20"/>
                    <a:pt x="290" y="20"/>
                  </a:cubicBezTo>
                  <a:cubicBezTo>
                    <a:pt x="290" y="20"/>
                    <a:pt x="284" y="15"/>
                    <a:pt x="280" y="19"/>
                  </a:cubicBezTo>
                  <a:cubicBezTo>
                    <a:pt x="276" y="23"/>
                    <a:pt x="269" y="19"/>
                    <a:pt x="269" y="19"/>
                  </a:cubicBezTo>
                  <a:cubicBezTo>
                    <a:pt x="269" y="19"/>
                    <a:pt x="264" y="16"/>
                    <a:pt x="262" y="10"/>
                  </a:cubicBezTo>
                  <a:cubicBezTo>
                    <a:pt x="261" y="8"/>
                    <a:pt x="259" y="7"/>
                    <a:pt x="257" y="6"/>
                  </a:cubicBezTo>
                  <a:cubicBezTo>
                    <a:pt x="257" y="6"/>
                    <a:pt x="257" y="6"/>
                    <a:pt x="257" y="6"/>
                  </a:cubicBezTo>
                  <a:cubicBezTo>
                    <a:pt x="244" y="8"/>
                    <a:pt x="244" y="8"/>
                    <a:pt x="244" y="8"/>
                  </a:cubicBezTo>
                  <a:cubicBezTo>
                    <a:pt x="244" y="8"/>
                    <a:pt x="228" y="0"/>
                    <a:pt x="225" y="6"/>
                  </a:cubicBezTo>
                  <a:cubicBezTo>
                    <a:pt x="221" y="13"/>
                    <a:pt x="218" y="8"/>
                    <a:pt x="210" y="8"/>
                  </a:cubicBezTo>
                  <a:cubicBezTo>
                    <a:pt x="203" y="8"/>
                    <a:pt x="196" y="12"/>
                    <a:pt x="192" y="14"/>
                  </a:cubicBezTo>
                  <a:cubicBezTo>
                    <a:pt x="188" y="16"/>
                    <a:pt x="181" y="12"/>
                    <a:pt x="178" y="14"/>
                  </a:cubicBezTo>
                  <a:cubicBezTo>
                    <a:pt x="175" y="16"/>
                    <a:pt x="172" y="26"/>
                    <a:pt x="172" y="26"/>
                  </a:cubicBezTo>
                  <a:cubicBezTo>
                    <a:pt x="139" y="19"/>
                    <a:pt x="139" y="19"/>
                    <a:pt x="139" y="19"/>
                  </a:cubicBezTo>
                  <a:cubicBezTo>
                    <a:pt x="139" y="19"/>
                    <a:pt x="132" y="10"/>
                    <a:pt x="125" y="10"/>
                  </a:cubicBezTo>
                  <a:cubicBezTo>
                    <a:pt x="117" y="10"/>
                    <a:pt x="106" y="24"/>
                    <a:pt x="106" y="24"/>
                  </a:cubicBezTo>
                  <a:cubicBezTo>
                    <a:pt x="106" y="35"/>
                    <a:pt x="106" y="35"/>
                    <a:pt x="106" y="35"/>
                  </a:cubicBezTo>
                  <a:cubicBezTo>
                    <a:pt x="107" y="43"/>
                    <a:pt x="106" y="50"/>
                    <a:pt x="103" y="54"/>
                  </a:cubicBezTo>
                  <a:cubicBezTo>
                    <a:pt x="100" y="59"/>
                    <a:pt x="97" y="61"/>
                    <a:pt x="97" y="72"/>
                  </a:cubicBezTo>
                  <a:cubicBezTo>
                    <a:pt x="97" y="83"/>
                    <a:pt x="84" y="101"/>
                    <a:pt x="84" y="109"/>
                  </a:cubicBezTo>
                  <a:cubicBezTo>
                    <a:pt x="84" y="118"/>
                    <a:pt x="69" y="124"/>
                    <a:pt x="69" y="129"/>
                  </a:cubicBezTo>
                  <a:cubicBezTo>
                    <a:pt x="69" y="134"/>
                    <a:pt x="67" y="146"/>
                    <a:pt x="67" y="158"/>
                  </a:cubicBezTo>
                  <a:cubicBezTo>
                    <a:pt x="67" y="170"/>
                    <a:pt x="61" y="161"/>
                    <a:pt x="61" y="172"/>
                  </a:cubicBezTo>
                  <a:cubicBezTo>
                    <a:pt x="61" y="182"/>
                    <a:pt x="55" y="176"/>
                    <a:pt x="50" y="181"/>
                  </a:cubicBezTo>
                  <a:cubicBezTo>
                    <a:pt x="45" y="187"/>
                    <a:pt x="42" y="188"/>
                    <a:pt x="42" y="182"/>
                  </a:cubicBezTo>
                  <a:cubicBezTo>
                    <a:pt x="42" y="177"/>
                    <a:pt x="35" y="176"/>
                    <a:pt x="28" y="181"/>
                  </a:cubicBezTo>
                  <a:cubicBezTo>
                    <a:pt x="22" y="187"/>
                    <a:pt x="19" y="181"/>
                    <a:pt x="16" y="180"/>
                  </a:cubicBezTo>
                  <a:cubicBezTo>
                    <a:pt x="14" y="180"/>
                    <a:pt x="7" y="184"/>
                    <a:pt x="0" y="189"/>
                  </a:cubicBezTo>
                  <a:cubicBezTo>
                    <a:pt x="3" y="196"/>
                    <a:pt x="5" y="203"/>
                    <a:pt x="6" y="208"/>
                  </a:cubicBezTo>
                  <a:cubicBezTo>
                    <a:pt x="6" y="209"/>
                    <a:pt x="6" y="210"/>
                    <a:pt x="6" y="210"/>
                  </a:cubicBezTo>
                  <a:cubicBezTo>
                    <a:pt x="10" y="208"/>
                    <a:pt x="14" y="205"/>
                    <a:pt x="16" y="205"/>
                  </a:cubicBezTo>
                  <a:cubicBezTo>
                    <a:pt x="22" y="204"/>
                    <a:pt x="73" y="205"/>
                    <a:pt x="73" y="205"/>
                  </a:cubicBezTo>
                  <a:cubicBezTo>
                    <a:pt x="73" y="205"/>
                    <a:pt x="78" y="213"/>
                    <a:pt x="77" y="220"/>
                  </a:cubicBezTo>
                  <a:cubicBezTo>
                    <a:pt x="75" y="227"/>
                    <a:pt x="80" y="224"/>
                    <a:pt x="84" y="233"/>
                  </a:cubicBezTo>
                  <a:cubicBezTo>
                    <a:pt x="88" y="242"/>
                    <a:pt x="91" y="246"/>
                    <a:pt x="99" y="244"/>
                  </a:cubicBezTo>
                  <a:cubicBezTo>
                    <a:pt x="106" y="242"/>
                    <a:pt x="116" y="240"/>
                    <a:pt x="119" y="241"/>
                  </a:cubicBezTo>
                  <a:cubicBezTo>
                    <a:pt x="122" y="242"/>
                    <a:pt x="121" y="228"/>
                    <a:pt x="126" y="225"/>
                  </a:cubicBezTo>
                  <a:cubicBezTo>
                    <a:pt x="131" y="223"/>
                    <a:pt x="140" y="225"/>
                    <a:pt x="140" y="225"/>
                  </a:cubicBezTo>
                  <a:cubicBezTo>
                    <a:pt x="140" y="225"/>
                    <a:pt x="141" y="229"/>
                    <a:pt x="149" y="229"/>
                  </a:cubicBezTo>
                  <a:cubicBezTo>
                    <a:pt x="156" y="229"/>
                    <a:pt x="160" y="226"/>
                    <a:pt x="160" y="231"/>
                  </a:cubicBezTo>
                  <a:cubicBezTo>
                    <a:pt x="160" y="237"/>
                    <a:pt x="161" y="243"/>
                    <a:pt x="163" y="246"/>
                  </a:cubicBezTo>
                  <a:cubicBezTo>
                    <a:pt x="166" y="248"/>
                    <a:pt x="157" y="267"/>
                    <a:pt x="161" y="271"/>
                  </a:cubicBezTo>
                  <a:cubicBezTo>
                    <a:pt x="165" y="274"/>
                    <a:pt x="170" y="281"/>
                    <a:pt x="170" y="285"/>
                  </a:cubicBezTo>
                  <a:cubicBezTo>
                    <a:pt x="169" y="289"/>
                    <a:pt x="167" y="298"/>
                    <a:pt x="170" y="299"/>
                  </a:cubicBezTo>
                  <a:cubicBezTo>
                    <a:pt x="173" y="299"/>
                    <a:pt x="174" y="294"/>
                    <a:pt x="179" y="294"/>
                  </a:cubicBezTo>
                  <a:cubicBezTo>
                    <a:pt x="185" y="294"/>
                    <a:pt x="189" y="295"/>
                    <a:pt x="195" y="292"/>
                  </a:cubicBezTo>
                  <a:cubicBezTo>
                    <a:pt x="197" y="292"/>
                    <a:pt x="198" y="292"/>
                    <a:pt x="199" y="293"/>
                  </a:cubicBezTo>
                  <a:cubicBezTo>
                    <a:pt x="202" y="294"/>
                    <a:pt x="204" y="297"/>
                    <a:pt x="204" y="297"/>
                  </a:cubicBezTo>
                  <a:cubicBezTo>
                    <a:pt x="204" y="297"/>
                    <a:pt x="206" y="303"/>
                    <a:pt x="209" y="301"/>
                  </a:cubicBezTo>
                  <a:cubicBezTo>
                    <a:pt x="212" y="299"/>
                    <a:pt x="221" y="297"/>
                    <a:pt x="220" y="300"/>
                  </a:cubicBezTo>
                  <a:cubicBezTo>
                    <a:pt x="219" y="303"/>
                    <a:pt x="222" y="310"/>
                    <a:pt x="225" y="309"/>
                  </a:cubicBezTo>
                  <a:cubicBezTo>
                    <a:pt x="228" y="307"/>
                    <a:pt x="236" y="314"/>
                    <a:pt x="240" y="314"/>
                  </a:cubicBezTo>
                  <a:cubicBezTo>
                    <a:pt x="244" y="314"/>
                    <a:pt x="248" y="314"/>
                    <a:pt x="248" y="311"/>
                  </a:cubicBezTo>
                  <a:cubicBezTo>
                    <a:pt x="248" y="309"/>
                    <a:pt x="253" y="305"/>
                    <a:pt x="254" y="308"/>
                  </a:cubicBezTo>
                  <a:cubicBezTo>
                    <a:pt x="256" y="311"/>
                    <a:pt x="260" y="318"/>
                    <a:pt x="264" y="318"/>
                  </a:cubicBezTo>
                  <a:cubicBezTo>
                    <a:pt x="267" y="318"/>
                    <a:pt x="277" y="318"/>
                    <a:pt x="277" y="321"/>
                  </a:cubicBezTo>
                  <a:cubicBezTo>
                    <a:pt x="277" y="325"/>
                    <a:pt x="280" y="333"/>
                    <a:pt x="284" y="336"/>
                  </a:cubicBezTo>
                  <a:cubicBezTo>
                    <a:pt x="288" y="339"/>
                    <a:pt x="296" y="336"/>
                    <a:pt x="296" y="336"/>
                  </a:cubicBezTo>
                  <a:cubicBezTo>
                    <a:pt x="296" y="336"/>
                    <a:pt x="300" y="334"/>
                    <a:pt x="300" y="328"/>
                  </a:cubicBezTo>
                  <a:cubicBezTo>
                    <a:pt x="300" y="323"/>
                    <a:pt x="300" y="316"/>
                    <a:pt x="297" y="316"/>
                  </a:cubicBezTo>
                  <a:cubicBezTo>
                    <a:pt x="295" y="316"/>
                    <a:pt x="291" y="321"/>
                    <a:pt x="285" y="320"/>
                  </a:cubicBezTo>
                  <a:cubicBezTo>
                    <a:pt x="280" y="318"/>
                    <a:pt x="276" y="307"/>
                    <a:pt x="274" y="306"/>
                  </a:cubicBezTo>
                  <a:cubicBezTo>
                    <a:pt x="271" y="304"/>
                    <a:pt x="278" y="294"/>
                    <a:pt x="278" y="289"/>
                  </a:cubicBezTo>
                  <a:cubicBezTo>
                    <a:pt x="278" y="285"/>
                    <a:pt x="282" y="271"/>
                    <a:pt x="278" y="270"/>
                  </a:cubicBezTo>
                  <a:cubicBezTo>
                    <a:pt x="275" y="268"/>
                    <a:pt x="277" y="263"/>
                    <a:pt x="281" y="260"/>
                  </a:cubicBezTo>
                  <a:cubicBezTo>
                    <a:pt x="285" y="257"/>
                    <a:pt x="279" y="249"/>
                    <a:pt x="285" y="249"/>
                  </a:cubicBezTo>
                  <a:cubicBezTo>
                    <a:pt x="291" y="249"/>
                    <a:pt x="303" y="249"/>
                    <a:pt x="307" y="245"/>
                  </a:cubicBezTo>
                  <a:cubicBezTo>
                    <a:pt x="307" y="245"/>
                    <a:pt x="307" y="245"/>
                    <a:pt x="307" y="245"/>
                  </a:cubicBezTo>
                  <a:cubicBezTo>
                    <a:pt x="308" y="244"/>
                    <a:pt x="308" y="243"/>
                    <a:pt x="309" y="242"/>
                  </a:cubicBezTo>
                  <a:cubicBezTo>
                    <a:pt x="304" y="235"/>
                    <a:pt x="300" y="227"/>
                    <a:pt x="296" y="224"/>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63" name="Freeform 1615">
              <a:extLst>
                <a:ext uri="{FF2B5EF4-FFF2-40B4-BE49-F238E27FC236}">
                  <a16:creationId xmlns:a16="http://schemas.microsoft.com/office/drawing/2014/main" id="{781C7606-0692-734A-B1F9-358BC4BD7C72}"/>
                </a:ext>
              </a:extLst>
            </p:cNvPr>
            <p:cNvSpPr>
              <a:spLocks/>
            </p:cNvSpPr>
            <p:nvPr/>
          </p:nvSpPr>
          <p:spPr bwMode="auto">
            <a:xfrm>
              <a:off x="5386578" y="3340211"/>
              <a:ext cx="36514" cy="47627"/>
            </a:xfrm>
            <a:custGeom>
              <a:avLst/>
              <a:gdLst>
                <a:gd name="T0" fmla="*/ 2 w 29"/>
                <a:gd name="T1" fmla="*/ 19 h 38"/>
                <a:gd name="T2" fmla="*/ 7 w 29"/>
                <a:gd name="T3" fmla="*/ 38 h 38"/>
                <a:gd name="T4" fmla="*/ 14 w 29"/>
                <a:gd name="T5" fmla="*/ 33 h 38"/>
                <a:gd name="T6" fmla="*/ 29 w 29"/>
                <a:gd name="T7" fmla="*/ 12 h 38"/>
                <a:gd name="T8" fmla="*/ 24 w 29"/>
                <a:gd name="T9" fmla="*/ 10 h 38"/>
                <a:gd name="T10" fmla="*/ 24 w 29"/>
                <a:gd name="T11" fmla="*/ 0 h 38"/>
                <a:gd name="T12" fmla="*/ 15 w 29"/>
                <a:gd name="T13" fmla="*/ 1 h 38"/>
                <a:gd name="T14" fmla="*/ 6 w 29"/>
                <a:gd name="T15" fmla="*/ 6 h 38"/>
                <a:gd name="T16" fmla="*/ 0 w 29"/>
                <a:gd name="T17" fmla="*/ 6 h 38"/>
                <a:gd name="T18" fmla="*/ 2 w 29"/>
                <a:gd name="T19" fmla="*/ 6 h 38"/>
                <a:gd name="T20" fmla="*/ 2 w 29"/>
                <a:gd name="T21"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8">
                  <a:moveTo>
                    <a:pt x="2" y="19"/>
                  </a:moveTo>
                  <a:cubicBezTo>
                    <a:pt x="4" y="22"/>
                    <a:pt x="5" y="30"/>
                    <a:pt x="7" y="38"/>
                  </a:cubicBezTo>
                  <a:cubicBezTo>
                    <a:pt x="10" y="35"/>
                    <a:pt x="13" y="34"/>
                    <a:pt x="14" y="33"/>
                  </a:cubicBezTo>
                  <a:cubicBezTo>
                    <a:pt x="19" y="31"/>
                    <a:pt x="29" y="12"/>
                    <a:pt x="29" y="12"/>
                  </a:cubicBezTo>
                  <a:cubicBezTo>
                    <a:pt x="24" y="10"/>
                    <a:pt x="24" y="10"/>
                    <a:pt x="24" y="10"/>
                  </a:cubicBezTo>
                  <a:cubicBezTo>
                    <a:pt x="24" y="10"/>
                    <a:pt x="25" y="6"/>
                    <a:pt x="24" y="0"/>
                  </a:cubicBezTo>
                  <a:cubicBezTo>
                    <a:pt x="20" y="1"/>
                    <a:pt x="15" y="1"/>
                    <a:pt x="15" y="1"/>
                  </a:cubicBezTo>
                  <a:cubicBezTo>
                    <a:pt x="15" y="1"/>
                    <a:pt x="16" y="8"/>
                    <a:pt x="6" y="6"/>
                  </a:cubicBezTo>
                  <a:cubicBezTo>
                    <a:pt x="5" y="6"/>
                    <a:pt x="3" y="6"/>
                    <a:pt x="0" y="6"/>
                  </a:cubicBezTo>
                  <a:cubicBezTo>
                    <a:pt x="1" y="6"/>
                    <a:pt x="2" y="6"/>
                    <a:pt x="2" y="6"/>
                  </a:cubicBezTo>
                  <a:lnTo>
                    <a:pt x="2" y="19"/>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64" name="Freeform 1616">
              <a:extLst>
                <a:ext uri="{FF2B5EF4-FFF2-40B4-BE49-F238E27FC236}">
                  <a16:creationId xmlns:a16="http://schemas.microsoft.com/office/drawing/2014/main" id="{04F55DE0-DD36-F545-8499-4B30AEB12A6B}"/>
                </a:ext>
              </a:extLst>
            </p:cNvPr>
            <p:cNvSpPr>
              <a:spLocks/>
            </p:cNvSpPr>
            <p:nvPr/>
          </p:nvSpPr>
          <p:spPr bwMode="auto">
            <a:xfrm>
              <a:off x="5408804" y="3524368"/>
              <a:ext cx="242896" cy="377838"/>
            </a:xfrm>
            <a:custGeom>
              <a:avLst/>
              <a:gdLst>
                <a:gd name="T0" fmla="*/ 187 w 189"/>
                <a:gd name="T1" fmla="*/ 77 h 302"/>
                <a:gd name="T2" fmla="*/ 182 w 189"/>
                <a:gd name="T3" fmla="*/ 43 h 302"/>
                <a:gd name="T4" fmla="*/ 181 w 189"/>
                <a:gd name="T5" fmla="*/ 1 h 302"/>
                <a:gd name="T6" fmla="*/ 181 w 189"/>
                <a:gd name="T7" fmla="*/ 0 h 302"/>
                <a:gd name="T8" fmla="*/ 162 w 189"/>
                <a:gd name="T9" fmla="*/ 10 h 302"/>
                <a:gd name="T10" fmla="*/ 149 w 189"/>
                <a:gd name="T11" fmla="*/ 13 h 302"/>
                <a:gd name="T12" fmla="*/ 139 w 189"/>
                <a:gd name="T13" fmla="*/ 13 h 302"/>
                <a:gd name="T14" fmla="*/ 133 w 189"/>
                <a:gd name="T15" fmla="*/ 20 h 302"/>
                <a:gd name="T16" fmla="*/ 123 w 189"/>
                <a:gd name="T17" fmla="*/ 21 h 302"/>
                <a:gd name="T18" fmla="*/ 108 w 189"/>
                <a:gd name="T19" fmla="*/ 23 h 302"/>
                <a:gd name="T20" fmla="*/ 102 w 189"/>
                <a:gd name="T21" fmla="*/ 17 h 302"/>
                <a:gd name="T22" fmla="*/ 92 w 189"/>
                <a:gd name="T23" fmla="*/ 20 h 302"/>
                <a:gd name="T24" fmla="*/ 82 w 189"/>
                <a:gd name="T25" fmla="*/ 18 h 302"/>
                <a:gd name="T26" fmla="*/ 81 w 189"/>
                <a:gd name="T27" fmla="*/ 25 h 302"/>
                <a:gd name="T28" fmla="*/ 88 w 189"/>
                <a:gd name="T29" fmla="*/ 62 h 302"/>
                <a:gd name="T30" fmla="*/ 99 w 189"/>
                <a:gd name="T31" fmla="*/ 72 h 302"/>
                <a:gd name="T32" fmla="*/ 99 w 189"/>
                <a:gd name="T33" fmla="*/ 90 h 302"/>
                <a:gd name="T34" fmla="*/ 89 w 189"/>
                <a:gd name="T35" fmla="*/ 101 h 302"/>
                <a:gd name="T36" fmla="*/ 88 w 189"/>
                <a:gd name="T37" fmla="*/ 118 h 302"/>
                <a:gd name="T38" fmla="*/ 72 w 189"/>
                <a:gd name="T39" fmla="*/ 96 h 302"/>
                <a:gd name="T40" fmla="*/ 75 w 189"/>
                <a:gd name="T41" fmla="*/ 73 h 302"/>
                <a:gd name="T42" fmla="*/ 61 w 189"/>
                <a:gd name="T43" fmla="*/ 71 h 302"/>
                <a:gd name="T44" fmla="*/ 49 w 189"/>
                <a:gd name="T45" fmla="*/ 63 h 302"/>
                <a:gd name="T46" fmla="*/ 0 w 189"/>
                <a:gd name="T47" fmla="*/ 81 h 302"/>
                <a:gd name="T48" fmla="*/ 4 w 189"/>
                <a:gd name="T49" fmla="*/ 94 h 302"/>
                <a:gd name="T50" fmla="*/ 3 w 189"/>
                <a:gd name="T51" fmla="*/ 94 h 302"/>
                <a:gd name="T52" fmla="*/ 6 w 189"/>
                <a:gd name="T53" fmla="*/ 99 h 302"/>
                <a:gd name="T54" fmla="*/ 28 w 189"/>
                <a:gd name="T55" fmla="*/ 105 h 302"/>
                <a:gd name="T56" fmla="*/ 49 w 189"/>
                <a:gd name="T57" fmla="*/ 112 h 302"/>
                <a:gd name="T58" fmla="*/ 49 w 189"/>
                <a:gd name="T59" fmla="*/ 139 h 302"/>
                <a:gd name="T60" fmla="*/ 45 w 189"/>
                <a:gd name="T61" fmla="*/ 155 h 302"/>
                <a:gd name="T62" fmla="*/ 50 w 189"/>
                <a:gd name="T63" fmla="*/ 168 h 302"/>
                <a:gd name="T64" fmla="*/ 41 w 189"/>
                <a:gd name="T65" fmla="*/ 181 h 302"/>
                <a:gd name="T66" fmla="*/ 36 w 189"/>
                <a:gd name="T67" fmla="*/ 199 h 302"/>
                <a:gd name="T68" fmla="*/ 18 w 189"/>
                <a:gd name="T69" fmla="*/ 216 h 302"/>
                <a:gd name="T70" fmla="*/ 19 w 189"/>
                <a:gd name="T71" fmla="*/ 217 h 302"/>
                <a:gd name="T72" fmla="*/ 30 w 189"/>
                <a:gd name="T73" fmla="*/ 250 h 302"/>
                <a:gd name="T74" fmla="*/ 31 w 189"/>
                <a:gd name="T75" fmla="*/ 282 h 302"/>
                <a:gd name="T76" fmla="*/ 33 w 189"/>
                <a:gd name="T77" fmla="*/ 302 h 302"/>
                <a:gd name="T78" fmla="*/ 46 w 189"/>
                <a:gd name="T79" fmla="*/ 301 h 302"/>
                <a:gd name="T80" fmla="*/ 47 w 189"/>
                <a:gd name="T81" fmla="*/ 293 h 302"/>
                <a:gd name="T82" fmla="*/ 40 w 189"/>
                <a:gd name="T83" fmla="*/ 286 h 302"/>
                <a:gd name="T84" fmla="*/ 68 w 189"/>
                <a:gd name="T85" fmla="*/ 265 h 302"/>
                <a:gd name="T86" fmla="*/ 90 w 189"/>
                <a:gd name="T87" fmla="*/ 252 h 302"/>
                <a:gd name="T88" fmla="*/ 92 w 189"/>
                <a:gd name="T89" fmla="*/ 226 h 302"/>
                <a:gd name="T90" fmla="*/ 89 w 189"/>
                <a:gd name="T91" fmla="*/ 204 h 302"/>
                <a:gd name="T92" fmla="*/ 80 w 189"/>
                <a:gd name="T93" fmla="*/ 181 h 302"/>
                <a:gd name="T94" fmla="*/ 83 w 189"/>
                <a:gd name="T95" fmla="*/ 168 h 302"/>
                <a:gd name="T96" fmla="*/ 91 w 189"/>
                <a:gd name="T97" fmla="*/ 159 h 302"/>
                <a:gd name="T98" fmla="*/ 106 w 189"/>
                <a:gd name="T99" fmla="*/ 149 h 302"/>
                <a:gd name="T100" fmla="*/ 124 w 189"/>
                <a:gd name="T101" fmla="*/ 129 h 302"/>
                <a:gd name="T102" fmla="*/ 159 w 189"/>
                <a:gd name="T103" fmla="*/ 114 h 302"/>
                <a:gd name="T104" fmla="*/ 187 w 189"/>
                <a:gd name="T105" fmla="*/ 77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9" h="302">
                  <a:moveTo>
                    <a:pt x="187" y="77"/>
                  </a:moveTo>
                  <a:cubicBezTo>
                    <a:pt x="185" y="73"/>
                    <a:pt x="181" y="52"/>
                    <a:pt x="182" y="43"/>
                  </a:cubicBezTo>
                  <a:cubicBezTo>
                    <a:pt x="183" y="34"/>
                    <a:pt x="181" y="12"/>
                    <a:pt x="181" y="1"/>
                  </a:cubicBezTo>
                  <a:cubicBezTo>
                    <a:pt x="181" y="1"/>
                    <a:pt x="181" y="0"/>
                    <a:pt x="181" y="0"/>
                  </a:cubicBezTo>
                  <a:cubicBezTo>
                    <a:pt x="172" y="4"/>
                    <a:pt x="163" y="8"/>
                    <a:pt x="162" y="10"/>
                  </a:cubicBezTo>
                  <a:cubicBezTo>
                    <a:pt x="160" y="13"/>
                    <a:pt x="154" y="10"/>
                    <a:pt x="149" y="13"/>
                  </a:cubicBezTo>
                  <a:cubicBezTo>
                    <a:pt x="145" y="17"/>
                    <a:pt x="143" y="14"/>
                    <a:pt x="139" y="13"/>
                  </a:cubicBezTo>
                  <a:cubicBezTo>
                    <a:pt x="135" y="12"/>
                    <a:pt x="134" y="16"/>
                    <a:pt x="133" y="20"/>
                  </a:cubicBezTo>
                  <a:cubicBezTo>
                    <a:pt x="133" y="23"/>
                    <a:pt x="125" y="21"/>
                    <a:pt x="123" y="21"/>
                  </a:cubicBezTo>
                  <a:cubicBezTo>
                    <a:pt x="120" y="20"/>
                    <a:pt x="112" y="23"/>
                    <a:pt x="108" y="23"/>
                  </a:cubicBezTo>
                  <a:cubicBezTo>
                    <a:pt x="104" y="23"/>
                    <a:pt x="107" y="19"/>
                    <a:pt x="102" y="17"/>
                  </a:cubicBezTo>
                  <a:cubicBezTo>
                    <a:pt x="97" y="16"/>
                    <a:pt x="94" y="20"/>
                    <a:pt x="92" y="20"/>
                  </a:cubicBezTo>
                  <a:cubicBezTo>
                    <a:pt x="90" y="20"/>
                    <a:pt x="85" y="19"/>
                    <a:pt x="82" y="18"/>
                  </a:cubicBezTo>
                  <a:cubicBezTo>
                    <a:pt x="81" y="21"/>
                    <a:pt x="81" y="23"/>
                    <a:pt x="81" y="25"/>
                  </a:cubicBezTo>
                  <a:cubicBezTo>
                    <a:pt x="77" y="33"/>
                    <a:pt x="88" y="53"/>
                    <a:pt x="88" y="62"/>
                  </a:cubicBezTo>
                  <a:cubicBezTo>
                    <a:pt x="92" y="65"/>
                    <a:pt x="96" y="69"/>
                    <a:pt x="99" y="72"/>
                  </a:cubicBezTo>
                  <a:cubicBezTo>
                    <a:pt x="104" y="78"/>
                    <a:pt x="99" y="77"/>
                    <a:pt x="99" y="90"/>
                  </a:cubicBezTo>
                  <a:cubicBezTo>
                    <a:pt x="100" y="102"/>
                    <a:pt x="94" y="97"/>
                    <a:pt x="89" y="101"/>
                  </a:cubicBezTo>
                  <a:cubicBezTo>
                    <a:pt x="85" y="106"/>
                    <a:pt x="89" y="115"/>
                    <a:pt x="88" y="118"/>
                  </a:cubicBezTo>
                  <a:cubicBezTo>
                    <a:pt x="87" y="120"/>
                    <a:pt x="73" y="99"/>
                    <a:pt x="72" y="96"/>
                  </a:cubicBezTo>
                  <a:cubicBezTo>
                    <a:pt x="71" y="93"/>
                    <a:pt x="77" y="81"/>
                    <a:pt x="75" y="73"/>
                  </a:cubicBezTo>
                  <a:cubicBezTo>
                    <a:pt x="74" y="66"/>
                    <a:pt x="64" y="71"/>
                    <a:pt x="61" y="71"/>
                  </a:cubicBezTo>
                  <a:cubicBezTo>
                    <a:pt x="58" y="72"/>
                    <a:pt x="51" y="63"/>
                    <a:pt x="49" y="63"/>
                  </a:cubicBezTo>
                  <a:cubicBezTo>
                    <a:pt x="48" y="63"/>
                    <a:pt x="0" y="81"/>
                    <a:pt x="0" y="81"/>
                  </a:cubicBezTo>
                  <a:cubicBezTo>
                    <a:pt x="4" y="94"/>
                    <a:pt x="4" y="94"/>
                    <a:pt x="4" y="94"/>
                  </a:cubicBezTo>
                  <a:cubicBezTo>
                    <a:pt x="3" y="94"/>
                    <a:pt x="3" y="94"/>
                    <a:pt x="3" y="94"/>
                  </a:cubicBezTo>
                  <a:cubicBezTo>
                    <a:pt x="6" y="99"/>
                    <a:pt x="6" y="99"/>
                    <a:pt x="6" y="99"/>
                  </a:cubicBezTo>
                  <a:cubicBezTo>
                    <a:pt x="6" y="99"/>
                    <a:pt x="21" y="100"/>
                    <a:pt x="28" y="105"/>
                  </a:cubicBezTo>
                  <a:cubicBezTo>
                    <a:pt x="35" y="109"/>
                    <a:pt x="46" y="110"/>
                    <a:pt x="49" y="112"/>
                  </a:cubicBezTo>
                  <a:cubicBezTo>
                    <a:pt x="51" y="113"/>
                    <a:pt x="49" y="131"/>
                    <a:pt x="49" y="139"/>
                  </a:cubicBezTo>
                  <a:cubicBezTo>
                    <a:pt x="50" y="148"/>
                    <a:pt x="40" y="150"/>
                    <a:pt x="45" y="155"/>
                  </a:cubicBezTo>
                  <a:cubicBezTo>
                    <a:pt x="49" y="160"/>
                    <a:pt x="47" y="167"/>
                    <a:pt x="50" y="168"/>
                  </a:cubicBezTo>
                  <a:cubicBezTo>
                    <a:pt x="53" y="169"/>
                    <a:pt x="45" y="179"/>
                    <a:pt x="41" y="181"/>
                  </a:cubicBezTo>
                  <a:cubicBezTo>
                    <a:pt x="37" y="184"/>
                    <a:pt x="41" y="192"/>
                    <a:pt x="36" y="199"/>
                  </a:cubicBezTo>
                  <a:cubicBezTo>
                    <a:pt x="33" y="203"/>
                    <a:pt x="24" y="210"/>
                    <a:pt x="18" y="216"/>
                  </a:cubicBezTo>
                  <a:cubicBezTo>
                    <a:pt x="18" y="217"/>
                    <a:pt x="19" y="217"/>
                    <a:pt x="19" y="217"/>
                  </a:cubicBezTo>
                  <a:cubicBezTo>
                    <a:pt x="20" y="220"/>
                    <a:pt x="25" y="247"/>
                    <a:pt x="30" y="250"/>
                  </a:cubicBezTo>
                  <a:cubicBezTo>
                    <a:pt x="34" y="253"/>
                    <a:pt x="32" y="280"/>
                    <a:pt x="31" y="282"/>
                  </a:cubicBezTo>
                  <a:cubicBezTo>
                    <a:pt x="31" y="284"/>
                    <a:pt x="33" y="302"/>
                    <a:pt x="33" y="302"/>
                  </a:cubicBezTo>
                  <a:cubicBezTo>
                    <a:pt x="33" y="302"/>
                    <a:pt x="40" y="301"/>
                    <a:pt x="46" y="301"/>
                  </a:cubicBezTo>
                  <a:cubicBezTo>
                    <a:pt x="47" y="298"/>
                    <a:pt x="47" y="295"/>
                    <a:pt x="47" y="293"/>
                  </a:cubicBezTo>
                  <a:cubicBezTo>
                    <a:pt x="48" y="284"/>
                    <a:pt x="42" y="291"/>
                    <a:pt x="40" y="286"/>
                  </a:cubicBezTo>
                  <a:cubicBezTo>
                    <a:pt x="38" y="281"/>
                    <a:pt x="53" y="271"/>
                    <a:pt x="68" y="265"/>
                  </a:cubicBezTo>
                  <a:cubicBezTo>
                    <a:pt x="83" y="260"/>
                    <a:pt x="88" y="257"/>
                    <a:pt x="90" y="252"/>
                  </a:cubicBezTo>
                  <a:cubicBezTo>
                    <a:pt x="92" y="246"/>
                    <a:pt x="90" y="232"/>
                    <a:pt x="92" y="226"/>
                  </a:cubicBezTo>
                  <a:cubicBezTo>
                    <a:pt x="94" y="220"/>
                    <a:pt x="91" y="217"/>
                    <a:pt x="89" y="204"/>
                  </a:cubicBezTo>
                  <a:cubicBezTo>
                    <a:pt x="87" y="191"/>
                    <a:pt x="82" y="189"/>
                    <a:pt x="80" y="181"/>
                  </a:cubicBezTo>
                  <a:cubicBezTo>
                    <a:pt x="78" y="174"/>
                    <a:pt x="79" y="168"/>
                    <a:pt x="83" y="168"/>
                  </a:cubicBezTo>
                  <a:cubicBezTo>
                    <a:pt x="87" y="168"/>
                    <a:pt x="87" y="166"/>
                    <a:pt x="91" y="159"/>
                  </a:cubicBezTo>
                  <a:cubicBezTo>
                    <a:pt x="95" y="152"/>
                    <a:pt x="99" y="155"/>
                    <a:pt x="106" y="149"/>
                  </a:cubicBezTo>
                  <a:cubicBezTo>
                    <a:pt x="113" y="144"/>
                    <a:pt x="113" y="138"/>
                    <a:pt x="124" y="129"/>
                  </a:cubicBezTo>
                  <a:cubicBezTo>
                    <a:pt x="136" y="120"/>
                    <a:pt x="148" y="121"/>
                    <a:pt x="159" y="114"/>
                  </a:cubicBezTo>
                  <a:cubicBezTo>
                    <a:pt x="170" y="108"/>
                    <a:pt x="189" y="82"/>
                    <a:pt x="187" y="77"/>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65" name="Freeform 1617">
              <a:extLst>
                <a:ext uri="{FF2B5EF4-FFF2-40B4-BE49-F238E27FC236}">
                  <a16:creationId xmlns:a16="http://schemas.microsoft.com/office/drawing/2014/main" id="{F434799D-A41F-D048-B75F-A73BE7FAB3B4}"/>
                </a:ext>
              </a:extLst>
            </p:cNvPr>
            <p:cNvSpPr>
              <a:spLocks/>
            </p:cNvSpPr>
            <p:nvPr/>
          </p:nvSpPr>
          <p:spPr bwMode="auto">
            <a:xfrm>
              <a:off x="5396103" y="3308460"/>
              <a:ext cx="246071" cy="244483"/>
            </a:xfrm>
            <a:custGeom>
              <a:avLst/>
              <a:gdLst>
                <a:gd name="T0" fmla="*/ 179 w 192"/>
                <a:gd name="T1" fmla="*/ 156 h 195"/>
                <a:gd name="T2" fmla="*/ 173 w 192"/>
                <a:gd name="T3" fmla="*/ 138 h 195"/>
                <a:gd name="T4" fmla="*/ 171 w 192"/>
                <a:gd name="T5" fmla="*/ 123 h 195"/>
                <a:gd name="T6" fmla="*/ 174 w 192"/>
                <a:gd name="T7" fmla="*/ 110 h 195"/>
                <a:gd name="T8" fmla="*/ 165 w 192"/>
                <a:gd name="T9" fmla="*/ 95 h 195"/>
                <a:gd name="T10" fmla="*/ 172 w 192"/>
                <a:gd name="T11" fmla="*/ 68 h 195"/>
                <a:gd name="T12" fmla="*/ 143 w 192"/>
                <a:gd name="T13" fmla="*/ 47 h 195"/>
                <a:gd name="T14" fmla="*/ 144 w 192"/>
                <a:gd name="T15" fmla="*/ 37 h 195"/>
                <a:gd name="T16" fmla="*/ 77 w 192"/>
                <a:gd name="T17" fmla="*/ 1 h 195"/>
                <a:gd name="T18" fmla="*/ 69 w 192"/>
                <a:gd name="T19" fmla="*/ 18 h 195"/>
                <a:gd name="T20" fmla="*/ 70 w 192"/>
                <a:gd name="T21" fmla="*/ 29 h 195"/>
                <a:gd name="T22" fmla="*/ 41 w 192"/>
                <a:gd name="T23" fmla="*/ 27 h 195"/>
                <a:gd name="T24" fmla="*/ 41 w 192"/>
                <a:gd name="T25" fmla="*/ 0 h 195"/>
                <a:gd name="T26" fmla="*/ 26 w 192"/>
                <a:gd name="T27" fmla="*/ 1 h 195"/>
                <a:gd name="T28" fmla="*/ 18 w 192"/>
                <a:gd name="T29" fmla="*/ 4 h 195"/>
                <a:gd name="T30" fmla="*/ 21 w 192"/>
                <a:gd name="T31" fmla="*/ 11 h 195"/>
                <a:gd name="T32" fmla="*/ 24 w 192"/>
                <a:gd name="T33" fmla="*/ 23 h 195"/>
                <a:gd name="T34" fmla="*/ 17 w 192"/>
                <a:gd name="T35" fmla="*/ 26 h 195"/>
                <a:gd name="T36" fmla="*/ 17 w 192"/>
                <a:gd name="T37" fmla="*/ 36 h 195"/>
                <a:gd name="T38" fmla="*/ 22 w 192"/>
                <a:gd name="T39" fmla="*/ 38 h 195"/>
                <a:gd name="T40" fmla="*/ 7 w 192"/>
                <a:gd name="T41" fmla="*/ 59 h 195"/>
                <a:gd name="T42" fmla="*/ 0 w 192"/>
                <a:gd name="T43" fmla="*/ 64 h 195"/>
                <a:gd name="T44" fmla="*/ 11 w 192"/>
                <a:gd name="T45" fmla="*/ 97 h 195"/>
                <a:gd name="T46" fmla="*/ 20 w 192"/>
                <a:gd name="T47" fmla="*/ 120 h 195"/>
                <a:gd name="T48" fmla="*/ 24 w 192"/>
                <a:gd name="T49" fmla="*/ 134 h 195"/>
                <a:gd name="T50" fmla="*/ 15 w 192"/>
                <a:gd name="T51" fmla="*/ 127 h 195"/>
                <a:gd name="T52" fmla="*/ 13 w 192"/>
                <a:gd name="T53" fmla="*/ 130 h 195"/>
                <a:gd name="T54" fmla="*/ 13 w 192"/>
                <a:gd name="T55" fmla="*/ 130 h 195"/>
                <a:gd name="T56" fmla="*/ 25 w 192"/>
                <a:gd name="T57" fmla="*/ 138 h 195"/>
                <a:gd name="T58" fmla="*/ 42 w 192"/>
                <a:gd name="T59" fmla="*/ 144 h 195"/>
                <a:gd name="T60" fmla="*/ 64 w 192"/>
                <a:gd name="T61" fmla="*/ 154 h 195"/>
                <a:gd name="T62" fmla="*/ 65 w 192"/>
                <a:gd name="T63" fmla="*/ 156 h 195"/>
                <a:gd name="T64" fmla="*/ 77 w 192"/>
                <a:gd name="T65" fmla="*/ 156 h 195"/>
                <a:gd name="T66" fmla="*/ 80 w 192"/>
                <a:gd name="T67" fmla="*/ 155 h 195"/>
                <a:gd name="T68" fmla="*/ 93 w 192"/>
                <a:gd name="T69" fmla="*/ 190 h 195"/>
                <a:gd name="T70" fmla="*/ 103 w 192"/>
                <a:gd name="T71" fmla="*/ 192 h 195"/>
                <a:gd name="T72" fmla="*/ 113 w 192"/>
                <a:gd name="T73" fmla="*/ 189 h 195"/>
                <a:gd name="T74" fmla="*/ 119 w 192"/>
                <a:gd name="T75" fmla="*/ 195 h 195"/>
                <a:gd name="T76" fmla="*/ 134 w 192"/>
                <a:gd name="T77" fmla="*/ 193 h 195"/>
                <a:gd name="T78" fmla="*/ 144 w 192"/>
                <a:gd name="T79" fmla="*/ 192 h 195"/>
                <a:gd name="T80" fmla="*/ 150 w 192"/>
                <a:gd name="T81" fmla="*/ 185 h 195"/>
                <a:gd name="T82" fmla="*/ 160 w 192"/>
                <a:gd name="T83" fmla="*/ 185 h 195"/>
                <a:gd name="T84" fmla="*/ 173 w 192"/>
                <a:gd name="T85" fmla="*/ 182 h 195"/>
                <a:gd name="T86" fmla="*/ 192 w 192"/>
                <a:gd name="T87" fmla="*/ 172 h 195"/>
                <a:gd name="T88" fmla="*/ 179 w 192"/>
                <a:gd name="T89" fmla="*/ 15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2" h="195">
                  <a:moveTo>
                    <a:pt x="179" y="156"/>
                  </a:moveTo>
                  <a:cubicBezTo>
                    <a:pt x="179" y="145"/>
                    <a:pt x="172" y="145"/>
                    <a:pt x="173" y="138"/>
                  </a:cubicBezTo>
                  <a:cubicBezTo>
                    <a:pt x="173" y="131"/>
                    <a:pt x="173" y="124"/>
                    <a:pt x="171" y="123"/>
                  </a:cubicBezTo>
                  <a:cubicBezTo>
                    <a:pt x="168" y="123"/>
                    <a:pt x="170" y="116"/>
                    <a:pt x="174" y="110"/>
                  </a:cubicBezTo>
                  <a:cubicBezTo>
                    <a:pt x="178" y="104"/>
                    <a:pt x="166" y="103"/>
                    <a:pt x="165" y="95"/>
                  </a:cubicBezTo>
                  <a:cubicBezTo>
                    <a:pt x="164" y="92"/>
                    <a:pt x="168" y="81"/>
                    <a:pt x="172" y="68"/>
                  </a:cubicBezTo>
                  <a:cubicBezTo>
                    <a:pt x="158" y="58"/>
                    <a:pt x="143" y="47"/>
                    <a:pt x="143" y="47"/>
                  </a:cubicBezTo>
                  <a:cubicBezTo>
                    <a:pt x="144" y="37"/>
                    <a:pt x="144" y="37"/>
                    <a:pt x="144" y="37"/>
                  </a:cubicBezTo>
                  <a:cubicBezTo>
                    <a:pt x="77" y="1"/>
                    <a:pt x="77" y="1"/>
                    <a:pt x="77" y="1"/>
                  </a:cubicBezTo>
                  <a:cubicBezTo>
                    <a:pt x="77" y="9"/>
                    <a:pt x="73" y="16"/>
                    <a:pt x="69" y="18"/>
                  </a:cubicBezTo>
                  <a:cubicBezTo>
                    <a:pt x="63" y="20"/>
                    <a:pt x="76" y="28"/>
                    <a:pt x="70" y="29"/>
                  </a:cubicBezTo>
                  <a:cubicBezTo>
                    <a:pt x="64" y="30"/>
                    <a:pt x="51" y="23"/>
                    <a:pt x="41" y="27"/>
                  </a:cubicBezTo>
                  <a:cubicBezTo>
                    <a:pt x="35" y="30"/>
                    <a:pt x="36" y="14"/>
                    <a:pt x="41" y="0"/>
                  </a:cubicBezTo>
                  <a:cubicBezTo>
                    <a:pt x="26" y="1"/>
                    <a:pt x="26" y="1"/>
                    <a:pt x="26" y="1"/>
                  </a:cubicBezTo>
                  <a:cubicBezTo>
                    <a:pt x="26" y="1"/>
                    <a:pt x="22" y="2"/>
                    <a:pt x="18" y="4"/>
                  </a:cubicBezTo>
                  <a:cubicBezTo>
                    <a:pt x="21" y="11"/>
                    <a:pt x="21" y="11"/>
                    <a:pt x="21" y="11"/>
                  </a:cubicBezTo>
                  <a:cubicBezTo>
                    <a:pt x="21" y="11"/>
                    <a:pt x="25" y="19"/>
                    <a:pt x="24" y="23"/>
                  </a:cubicBezTo>
                  <a:cubicBezTo>
                    <a:pt x="23" y="25"/>
                    <a:pt x="20" y="26"/>
                    <a:pt x="17" y="26"/>
                  </a:cubicBezTo>
                  <a:cubicBezTo>
                    <a:pt x="18" y="32"/>
                    <a:pt x="17" y="36"/>
                    <a:pt x="17" y="36"/>
                  </a:cubicBezTo>
                  <a:cubicBezTo>
                    <a:pt x="22" y="38"/>
                    <a:pt x="22" y="38"/>
                    <a:pt x="22" y="38"/>
                  </a:cubicBezTo>
                  <a:cubicBezTo>
                    <a:pt x="22" y="38"/>
                    <a:pt x="12" y="57"/>
                    <a:pt x="7" y="59"/>
                  </a:cubicBezTo>
                  <a:cubicBezTo>
                    <a:pt x="6" y="60"/>
                    <a:pt x="3" y="61"/>
                    <a:pt x="0" y="64"/>
                  </a:cubicBezTo>
                  <a:cubicBezTo>
                    <a:pt x="2" y="77"/>
                    <a:pt x="6" y="93"/>
                    <a:pt x="11" y="97"/>
                  </a:cubicBezTo>
                  <a:cubicBezTo>
                    <a:pt x="20" y="105"/>
                    <a:pt x="18" y="115"/>
                    <a:pt x="20" y="120"/>
                  </a:cubicBezTo>
                  <a:cubicBezTo>
                    <a:pt x="22" y="126"/>
                    <a:pt x="30" y="132"/>
                    <a:pt x="24" y="134"/>
                  </a:cubicBezTo>
                  <a:cubicBezTo>
                    <a:pt x="21" y="136"/>
                    <a:pt x="18" y="132"/>
                    <a:pt x="15" y="127"/>
                  </a:cubicBezTo>
                  <a:cubicBezTo>
                    <a:pt x="14" y="128"/>
                    <a:pt x="14" y="129"/>
                    <a:pt x="13" y="130"/>
                  </a:cubicBezTo>
                  <a:cubicBezTo>
                    <a:pt x="13" y="130"/>
                    <a:pt x="13" y="130"/>
                    <a:pt x="13" y="130"/>
                  </a:cubicBezTo>
                  <a:cubicBezTo>
                    <a:pt x="17" y="134"/>
                    <a:pt x="23" y="138"/>
                    <a:pt x="25" y="138"/>
                  </a:cubicBezTo>
                  <a:cubicBezTo>
                    <a:pt x="30" y="138"/>
                    <a:pt x="37" y="143"/>
                    <a:pt x="42" y="144"/>
                  </a:cubicBezTo>
                  <a:cubicBezTo>
                    <a:pt x="46" y="145"/>
                    <a:pt x="62" y="151"/>
                    <a:pt x="64" y="154"/>
                  </a:cubicBezTo>
                  <a:cubicBezTo>
                    <a:pt x="65" y="154"/>
                    <a:pt x="65" y="155"/>
                    <a:pt x="65" y="156"/>
                  </a:cubicBezTo>
                  <a:cubicBezTo>
                    <a:pt x="69" y="156"/>
                    <a:pt x="74" y="155"/>
                    <a:pt x="77" y="156"/>
                  </a:cubicBezTo>
                  <a:cubicBezTo>
                    <a:pt x="78" y="155"/>
                    <a:pt x="79" y="155"/>
                    <a:pt x="80" y="155"/>
                  </a:cubicBezTo>
                  <a:cubicBezTo>
                    <a:pt x="86" y="155"/>
                    <a:pt x="93" y="177"/>
                    <a:pt x="93" y="190"/>
                  </a:cubicBezTo>
                  <a:cubicBezTo>
                    <a:pt x="96" y="191"/>
                    <a:pt x="101" y="192"/>
                    <a:pt x="103" y="192"/>
                  </a:cubicBezTo>
                  <a:cubicBezTo>
                    <a:pt x="105" y="192"/>
                    <a:pt x="108" y="188"/>
                    <a:pt x="113" y="189"/>
                  </a:cubicBezTo>
                  <a:cubicBezTo>
                    <a:pt x="118" y="191"/>
                    <a:pt x="115" y="195"/>
                    <a:pt x="119" y="195"/>
                  </a:cubicBezTo>
                  <a:cubicBezTo>
                    <a:pt x="123" y="195"/>
                    <a:pt x="131" y="192"/>
                    <a:pt x="134" y="193"/>
                  </a:cubicBezTo>
                  <a:cubicBezTo>
                    <a:pt x="136" y="193"/>
                    <a:pt x="144" y="195"/>
                    <a:pt x="144" y="192"/>
                  </a:cubicBezTo>
                  <a:cubicBezTo>
                    <a:pt x="145" y="188"/>
                    <a:pt x="146" y="184"/>
                    <a:pt x="150" y="185"/>
                  </a:cubicBezTo>
                  <a:cubicBezTo>
                    <a:pt x="154" y="186"/>
                    <a:pt x="156" y="189"/>
                    <a:pt x="160" y="185"/>
                  </a:cubicBezTo>
                  <a:cubicBezTo>
                    <a:pt x="165" y="182"/>
                    <a:pt x="171" y="185"/>
                    <a:pt x="173" y="182"/>
                  </a:cubicBezTo>
                  <a:cubicBezTo>
                    <a:pt x="174" y="180"/>
                    <a:pt x="183" y="176"/>
                    <a:pt x="192" y="172"/>
                  </a:cubicBezTo>
                  <a:cubicBezTo>
                    <a:pt x="191" y="162"/>
                    <a:pt x="180" y="167"/>
                    <a:pt x="179" y="156"/>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66" name="Freeform 1618">
              <a:extLst>
                <a:ext uri="{FF2B5EF4-FFF2-40B4-BE49-F238E27FC236}">
                  <a16:creationId xmlns:a16="http://schemas.microsoft.com/office/drawing/2014/main" id="{6047CF13-0D4B-1D41-B242-A0B4E542A40C}"/>
                </a:ext>
              </a:extLst>
            </p:cNvPr>
            <p:cNvSpPr>
              <a:spLocks/>
            </p:cNvSpPr>
            <p:nvPr/>
          </p:nvSpPr>
          <p:spPr bwMode="auto">
            <a:xfrm>
              <a:off x="5467543" y="3502142"/>
              <a:ext cx="74615" cy="171456"/>
            </a:xfrm>
            <a:custGeom>
              <a:avLst/>
              <a:gdLst>
                <a:gd name="T0" fmla="*/ 54 w 59"/>
                <a:gd name="T1" fmla="*/ 89 h 137"/>
                <a:gd name="T2" fmla="*/ 43 w 59"/>
                <a:gd name="T3" fmla="*/ 79 h 137"/>
                <a:gd name="T4" fmla="*/ 43 w 59"/>
                <a:gd name="T5" fmla="*/ 82 h 137"/>
                <a:gd name="T6" fmla="*/ 23 w 59"/>
                <a:gd name="T7" fmla="*/ 55 h 137"/>
                <a:gd name="T8" fmla="*/ 25 w 59"/>
                <a:gd name="T9" fmla="*/ 24 h 137"/>
                <a:gd name="T10" fmla="*/ 21 w 59"/>
                <a:gd name="T11" fmla="*/ 1 h 137"/>
                <a:gd name="T12" fmla="*/ 9 w 59"/>
                <a:gd name="T13" fmla="*/ 1 h 137"/>
                <a:gd name="T14" fmla="*/ 16 w 59"/>
                <a:gd name="T15" fmla="*/ 18 h 137"/>
                <a:gd name="T16" fmla="*/ 10 w 59"/>
                <a:gd name="T17" fmla="*/ 22 h 137"/>
                <a:gd name="T18" fmla="*/ 11 w 59"/>
                <a:gd name="T19" fmla="*/ 50 h 137"/>
                <a:gd name="T20" fmla="*/ 4 w 59"/>
                <a:gd name="T21" fmla="*/ 55 h 137"/>
                <a:gd name="T22" fmla="*/ 1 w 59"/>
                <a:gd name="T23" fmla="*/ 72 h 137"/>
                <a:gd name="T24" fmla="*/ 4 w 59"/>
                <a:gd name="T25" fmla="*/ 80 h 137"/>
                <a:gd name="T26" fmla="*/ 4 w 59"/>
                <a:gd name="T27" fmla="*/ 80 h 137"/>
                <a:gd name="T28" fmla="*/ 16 w 59"/>
                <a:gd name="T29" fmla="*/ 88 h 137"/>
                <a:gd name="T30" fmla="*/ 30 w 59"/>
                <a:gd name="T31" fmla="*/ 90 h 137"/>
                <a:gd name="T32" fmla="*/ 27 w 59"/>
                <a:gd name="T33" fmla="*/ 113 h 137"/>
                <a:gd name="T34" fmla="*/ 43 w 59"/>
                <a:gd name="T35" fmla="*/ 135 h 137"/>
                <a:gd name="T36" fmla="*/ 44 w 59"/>
                <a:gd name="T37" fmla="*/ 118 h 137"/>
                <a:gd name="T38" fmla="*/ 54 w 59"/>
                <a:gd name="T39" fmla="*/ 107 h 137"/>
                <a:gd name="T40" fmla="*/ 54 w 59"/>
                <a:gd name="T41" fmla="*/ 8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 h="137">
                  <a:moveTo>
                    <a:pt x="54" y="89"/>
                  </a:moveTo>
                  <a:cubicBezTo>
                    <a:pt x="51" y="86"/>
                    <a:pt x="47" y="82"/>
                    <a:pt x="43" y="79"/>
                  </a:cubicBezTo>
                  <a:cubicBezTo>
                    <a:pt x="43" y="80"/>
                    <a:pt x="43" y="81"/>
                    <a:pt x="43" y="82"/>
                  </a:cubicBezTo>
                  <a:cubicBezTo>
                    <a:pt x="38" y="89"/>
                    <a:pt x="25" y="68"/>
                    <a:pt x="23" y="55"/>
                  </a:cubicBezTo>
                  <a:cubicBezTo>
                    <a:pt x="22" y="42"/>
                    <a:pt x="31" y="36"/>
                    <a:pt x="25" y="24"/>
                  </a:cubicBezTo>
                  <a:cubicBezTo>
                    <a:pt x="21" y="13"/>
                    <a:pt x="18" y="4"/>
                    <a:pt x="21" y="1"/>
                  </a:cubicBezTo>
                  <a:cubicBezTo>
                    <a:pt x="18" y="0"/>
                    <a:pt x="13" y="1"/>
                    <a:pt x="9" y="1"/>
                  </a:cubicBezTo>
                  <a:cubicBezTo>
                    <a:pt x="12" y="5"/>
                    <a:pt x="16" y="15"/>
                    <a:pt x="16" y="18"/>
                  </a:cubicBezTo>
                  <a:cubicBezTo>
                    <a:pt x="16" y="22"/>
                    <a:pt x="12" y="17"/>
                    <a:pt x="10" y="22"/>
                  </a:cubicBezTo>
                  <a:cubicBezTo>
                    <a:pt x="8" y="26"/>
                    <a:pt x="7" y="47"/>
                    <a:pt x="11" y="50"/>
                  </a:cubicBezTo>
                  <a:cubicBezTo>
                    <a:pt x="15" y="54"/>
                    <a:pt x="4" y="51"/>
                    <a:pt x="4" y="55"/>
                  </a:cubicBezTo>
                  <a:cubicBezTo>
                    <a:pt x="4" y="59"/>
                    <a:pt x="3" y="71"/>
                    <a:pt x="1" y="72"/>
                  </a:cubicBezTo>
                  <a:cubicBezTo>
                    <a:pt x="0" y="73"/>
                    <a:pt x="2" y="76"/>
                    <a:pt x="4" y="80"/>
                  </a:cubicBezTo>
                  <a:cubicBezTo>
                    <a:pt x="4" y="80"/>
                    <a:pt x="4" y="80"/>
                    <a:pt x="4" y="80"/>
                  </a:cubicBezTo>
                  <a:cubicBezTo>
                    <a:pt x="6" y="80"/>
                    <a:pt x="13" y="89"/>
                    <a:pt x="16" y="88"/>
                  </a:cubicBezTo>
                  <a:cubicBezTo>
                    <a:pt x="19" y="88"/>
                    <a:pt x="29" y="83"/>
                    <a:pt x="30" y="90"/>
                  </a:cubicBezTo>
                  <a:cubicBezTo>
                    <a:pt x="32" y="98"/>
                    <a:pt x="26" y="110"/>
                    <a:pt x="27" y="113"/>
                  </a:cubicBezTo>
                  <a:cubicBezTo>
                    <a:pt x="28" y="116"/>
                    <a:pt x="42" y="137"/>
                    <a:pt x="43" y="135"/>
                  </a:cubicBezTo>
                  <a:cubicBezTo>
                    <a:pt x="44" y="132"/>
                    <a:pt x="40" y="123"/>
                    <a:pt x="44" y="118"/>
                  </a:cubicBezTo>
                  <a:cubicBezTo>
                    <a:pt x="49" y="114"/>
                    <a:pt x="55" y="119"/>
                    <a:pt x="54" y="107"/>
                  </a:cubicBezTo>
                  <a:cubicBezTo>
                    <a:pt x="54" y="94"/>
                    <a:pt x="59" y="95"/>
                    <a:pt x="54" y="89"/>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67" name="Freeform 1619">
              <a:extLst>
                <a:ext uri="{FF2B5EF4-FFF2-40B4-BE49-F238E27FC236}">
                  <a16:creationId xmlns:a16="http://schemas.microsoft.com/office/drawing/2014/main" id="{3478E730-8BEC-EE42-BED7-48482C33D3EF}"/>
                </a:ext>
              </a:extLst>
            </p:cNvPr>
            <p:cNvSpPr>
              <a:spLocks/>
            </p:cNvSpPr>
            <p:nvPr/>
          </p:nvSpPr>
          <p:spPr bwMode="auto">
            <a:xfrm>
              <a:off x="2689319" y="2967136"/>
              <a:ext cx="52389" cy="28576"/>
            </a:xfrm>
            <a:custGeom>
              <a:avLst/>
              <a:gdLst>
                <a:gd name="T0" fmla="*/ 40 w 41"/>
                <a:gd name="T1" fmla="*/ 9 h 23"/>
                <a:gd name="T2" fmla="*/ 21 w 41"/>
                <a:gd name="T3" fmla="*/ 4 h 23"/>
                <a:gd name="T4" fmla="*/ 13 w 41"/>
                <a:gd name="T5" fmla="*/ 0 h 23"/>
                <a:gd name="T6" fmla="*/ 13 w 41"/>
                <a:gd name="T7" fmla="*/ 1 h 23"/>
                <a:gd name="T8" fmla="*/ 0 w 41"/>
                <a:gd name="T9" fmla="*/ 11 h 23"/>
                <a:gd name="T10" fmla="*/ 34 w 41"/>
                <a:gd name="T11" fmla="*/ 23 h 23"/>
                <a:gd name="T12" fmla="*/ 40 w 41"/>
                <a:gd name="T13" fmla="*/ 21 h 23"/>
                <a:gd name="T14" fmla="*/ 40 w 41"/>
                <a:gd name="T15" fmla="*/ 9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23">
                  <a:moveTo>
                    <a:pt x="40" y="9"/>
                  </a:moveTo>
                  <a:cubicBezTo>
                    <a:pt x="37" y="5"/>
                    <a:pt x="29" y="10"/>
                    <a:pt x="21" y="4"/>
                  </a:cubicBezTo>
                  <a:cubicBezTo>
                    <a:pt x="19" y="3"/>
                    <a:pt x="16" y="1"/>
                    <a:pt x="13" y="0"/>
                  </a:cubicBezTo>
                  <a:cubicBezTo>
                    <a:pt x="13" y="1"/>
                    <a:pt x="13" y="1"/>
                    <a:pt x="13" y="1"/>
                  </a:cubicBezTo>
                  <a:cubicBezTo>
                    <a:pt x="11" y="1"/>
                    <a:pt x="5" y="6"/>
                    <a:pt x="0" y="11"/>
                  </a:cubicBezTo>
                  <a:cubicBezTo>
                    <a:pt x="6" y="16"/>
                    <a:pt x="28" y="23"/>
                    <a:pt x="34" y="23"/>
                  </a:cubicBezTo>
                  <a:cubicBezTo>
                    <a:pt x="37" y="23"/>
                    <a:pt x="39" y="22"/>
                    <a:pt x="40" y="21"/>
                  </a:cubicBezTo>
                  <a:cubicBezTo>
                    <a:pt x="41" y="15"/>
                    <a:pt x="41" y="10"/>
                    <a:pt x="40" y="9"/>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68" name="Freeform 1620">
              <a:extLst>
                <a:ext uri="{FF2B5EF4-FFF2-40B4-BE49-F238E27FC236}">
                  <a16:creationId xmlns:a16="http://schemas.microsoft.com/office/drawing/2014/main" id="{FA9FF2DC-170B-134F-AAFE-DE206155A347}"/>
                </a:ext>
              </a:extLst>
            </p:cNvPr>
            <p:cNvSpPr>
              <a:spLocks/>
            </p:cNvSpPr>
            <p:nvPr/>
          </p:nvSpPr>
          <p:spPr bwMode="auto">
            <a:xfrm>
              <a:off x="2705195" y="2925860"/>
              <a:ext cx="138117" cy="74615"/>
            </a:xfrm>
            <a:custGeom>
              <a:avLst/>
              <a:gdLst>
                <a:gd name="T0" fmla="*/ 46 w 108"/>
                <a:gd name="T1" fmla="*/ 54 h 60"/>
                <a:gd name="T2" fmla="*/ 51 w 108"/>
                <a:gd name="T3" fmla="*/ 43 h 60"/>
                <a:gd name="T4" fmla="*/ 71 w 108"/>
                <a:gd name="T5" fmla="*/ 35 h 60"/>
                <a:gd name="T6" fmla="*/ 88 w 108"/>
                <a:gd name="T7" fmla="*/ 31 h 60"/>
                <a:gd name="T8" fmla="*/ 108 w 108"/>
                <a:gd name="T9" fmla="*/ 22 h 60"/>
                <a:gd name="T10" fmla="*/ 89 w 108"/>
                <a:gd name="T11" fmla="*/ 9 h 60"/>
                <a:gd name="T12" fmla="*/ 51 w 108"/>
                <a:gd name="T13" fmla="*/ 8 h 60"/>
                <a:gd name="T14" fmla="*/ 18 w 108"/>
                <a:gd name="T15" fmla="*/ 10 h 60"/>
                <a:gd name="T16" fmla="*/ 18 w 108"/>
                <a:gd name="T17" fmla="*/ 10 h 60"/>
                <a:gd name="T18" fmla="*/ 8 w 108"/>
                <a:gd name="T19" fmla="*/ 20 h 60"/>
                <a:gd name="T20" fmla="*/ 0 w 108"/>
                <a:gd name="T21" fmla="*/ 33 h 60"/>
                <a:gd name="T22" fmla="*/ 8 w 108"/>
                <a:gd name="T23" fmla="*/ 37 h 60"/>
                <a:gd name="T24" fmla="*/ 27 w 108"/>
                <a:gd name="T25" fmla="*/ 42 h 60"/>
                <a:gd name="T26" fmla="*/ 27 w 108"/>
                <a:gd name="T27" fmla="*/ 54 h 60"/>
                <a:gd name="T28" fmla="*/ 32 w 108"/>
                <a:gd name="T29" fmla="*/ 54 h 60"/>
                <a:gd name="T30" fmla="*/ 34 w 108"/>
                <a:gd name="T31" fmla="*/ 60 h 60"/>
                <a:gd name="T32" fmla="*/ 40 w 108"/>
                <a:gd name="T33" fmla="*/ 59 h 60"/>
                <a:gd name="T34" fmla="*/ 46 w 108"/>
                <a:gd name="T35" fmla="*/ 5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60">
                  <a:moveTo>
                    <a:pt x="46" y="54"/>
                  </a:moveTo>
                  <a:cubicBezTo>
                    <a:pt x="46" y="52"/>
                    <a:pt x="41" y="44"/>
                    <a:pt x="51" y="43"/>
                  </a:cubicBezTo>
                  <a:cubicBezTo>
                    <a:pt x="62" y="42"/>
                    <a:pt x="69" y="41"/>
                    <a:pt x="71" y="35"/>
                  </a:cubicBezTo>
                  <a:cubicBezTo>
                    <a:pt x="72" y="28"/>
                    <a:pt x="84" y="31"/>
                    <a:pt x="88" y="31"/>
                  </a:cubicBezTo>
                  <a:cubicBezTo>
                    <a:pt x="90" y="30"/>
                    <a:pt x="99" y="22"/>
                    <a:pt x="108" y="22"/>
                  </a:cubicBezTo>
                  <a:cubicBezTo>
                    <a:pt x="108" y="14"/>
                    <a:pt x="97" y="17"/>
                    <a:pt x="89" y="9"/>
                  </a:cubicBezTo>
                  <a:cubicBezTo>
                    <a:pt x="80" y="0"/>
                    <a:pt x="61" y="4"/>
                    <a:pt x="51" y="8"/>
                  </a:cubicBezTo>
                  <a:cubicBezTo>
                    <a:pt x="41" y="12"/>
                    <a:pt x="29" y="4"/>
                    <a:pt x="18" y="10"/>
                  </a:cubicBezTo>
                  <a:cubicBezTo>
                    <a:pt x="18" y="10"/>
                    <a:pt x="18" y="10"/>
                    <a:pt x="18" y="10"/>
                  </a:cubicBezTo>
                  <a:cubicBezTo>
                    <a:pt x="15" y="13"/>
                    <a:pt x="12" y="17"/>
                    <a:pt x="8" y="20"/>
                  </a:cubicBezTo>
                  <a:cubicBezTo>
                    <a:pt x="1" y="26"/>
                    <a:pt x="3" y="32"/>
                    <a:pt x="0" y="33"/>
                  </a:cubicBezTo>
                  <a:cubicBezTo>
                    <a:pt x="3" y="34"/>
                    <a:pt x="6" y="36"/>
                    <a:pt x="8" y="37"/>
                  </a:cubicBezTo>
                  <a:cubicBezTo>
                    <a:pt x="16" y="43"/>
                    <a:pt x="24" y="38"/>
                    <a:pt x="27" y="42"/>
                  </a:cubicBezTo>
                  <a:cubicBezTo>
                    <a:pt x="28" y="43"/>
                    <a:pt x="28" y="48"/>
                    <a:pt x="27" y="54"/>
                  </a:cubicBezTo>
                  <a:cubicBezTo>
                    <a:pt x="29" y="52"/>
                    <a:pt x="30" y="51"/>
                    <a:pt x="32" y="54"/>
                  </a:cubicBezTo>
                  <a:cubicBezTo>
                    <a:pt x="35" y="55"/>
                    <a:pt x="34" y="58"/>
                    <a:pt x="34" y="60"/>
                  </a:cubicBezTo>
                  <a:cubicBezTo>
                    <a:pt x="40" y="59"/>
                    <a:pt x="40" y="59"/>
                    <a:pt x="40" y="59"/>
                  </a:cubicBezTo>
                  <a:cubicBezTo>
                    <a:pt x="40" y="59"/>
                    <a:pt x="45" y="55"/>
                    <a:pt x="46" y="54"/>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69" name="Freeform 1621">
              <a:extLst>
                <a:ext uri="{FF2B5EF4-FFF2-40B4-BE49-F238E27FC236}">
                  <a16:creationId xmlns:a16="http://schemas.microsoft.com/office/drawing/2014/main" id="{FFEF189D-648C-6B4A-B5AD-686FFC4B5AD6}"/>
                </a:ext>
              </a:extLst>
            </p:cNvPr>
            <p:cNvSpPr>
              <a:spLocks/>
            </p:cNvSpPr>
            <p:nvPr/>
          </p:nvSpPr>
          <p:spPr bwMode="auto">
            <a:xfrm>
              <a:off x="2076522" y="2535322"/>
              <a:ext cx="689000" cy="419114"/>
            </a:xfrm>
            <a:custGeom>
              <a:avLst/>
              <a:gdLst>
                <a:gd name="T0" fmla="*/ 470 w 537"/>
                <a:gd name="T1" fmla="*/ 312 h 334"/>
                <a:gd name="T2" fmla="*/ 463 w 537"/>
                <a:gd name="T3" fmla="*/ 282 h 334"/>
                <a:gd name="T4" fmla="*/ 507 w 537"/>
                <a:gd name="T5" fmla="*/ 271 h 334"/>
                <a:gd name="T6" fmla="*/ 523 w 537"/>
                <a:gd name="T7" fmla="*/ 252 h 334"/>
                <a:gd name="T8" fmla="*/ 536 w 537"/>
                <a:gd name="T9" fmla="*/ 218 h 334"/>
                <a:gd name="T10" fmla="*/ 493 w 537"/>
                <a:gd name="T11" fmla="*/ 215 h 334"/>
                <a:gd name="T12" fmla="*/ 465 w 537"/>
                <a:gd name="T13" fmla="*/ 252 h 334"/>
                <a:gd name="T14" fmla="*/ 440 w 537"/>
                <a:gd name="T15" fmla="*/ 266 h 334"/>
                <a:gd name="T16" fmla="*/ 378 w 537"/>
                <a:gd name="T17" fmla="*/ 265 h 334"/>
                <a:gd name="T18" fmla="*/ 349 w 537"/>
                <a:gd name="T19" fmla="*/ 224 h 334"/>
                <a:gd name="T20" fmla="*/ 349 w 537"/>
                <a:gd name="T21" fmla="*/ 140 h 334"/>
                <a:gd name="T22" fmla="*/ 343 w 537"/>
                <a:gd name="T23" fmla="*/ 130 h 334"/>
                <a:gd name="T24" fmla="*/ 313 w 537"/>
                <a:gd name="T25" fmla="*/ 111 h 334"/>
                <a:gd name="T26" fmla="*/ 292 w 537"/>
                <a:gd name="T27" fmla="*/ 74 h 334"/>
                <a:gd name="T28" fmla="*/ 247 w 537"/>
                <a:gd name="T29" fmla="*/ 72 h 334"/>
                <a:gd name="T30" fmla="*/ 220 w 537"/>
                <a:gd name="T31" fmla="*/ 50 h 334"/>
                <a:gd name="T32" fmla="*/ 189 w 537"/>
                <a:gd name="T33" fmla="*/ 18 h 334"/>
                <a:gd name="T34" fmla="*/ 156 w 537"/>
                <a:gd name="T35" fmla="*/ 26 h 334"/>
                <a:gd name="T36" fmla="*/ 60 w 537"/>
                <a:gd name="T37" fmla="*/ 10 h 334"/>
                <a:gd name="T38" fmla="*/ 0 w 537"/>
                <a:gd name="T39" fmla="*/ 5 h 334"/>
                <a:gd name="T40" fmla="*/ 24 w 537"/>
                <a:gd name="T41" fmla="*/ 54 h 334"/>
                <a:gd name="T42" fmla="*/ 55 w 537"/>
                <a:gd name="T43" fmla="*/ 95 h 334"/>
                <a:gd name="T44" fmla="*/ 62 w 537"/>
                <a:gd name="T45" fmla="*/ 113 h 334"/>
                <a:gd name="T46" fmla="*/ 87 w 537"/>
                <a:gd name="T47" fmla="*/ 147 h 334"/>
                <a:gd name="T48" fmla="*/ 126 w 537"/>
                <a:gd name="T49" fmla="*/ 187 h 334"/>
                <a:gd name="T50" fmla="*/ 130 w 537"/>
                <a:gd name="T51" fmla="*/ 168 h 334"/>
                <a:gd name="T52" fmla="*/ 111 w 537"/>
                <a:gd name="T53" fmla="*/ 146 h 334"/>
                <a:gd name="T54" fmla="*/ 80 w 537"/>
                <a:gd name="T55" fmla="*/ 94 h 334"/>
                <a:gd name="T56" fmla="*/ 68 w 537"/>
                <a:gd name="T57" fmla="*/ 66 h 334"/>
                <a:gd name="T58" fmla="*/ 45 w 537"/>
                <a:gd name="T59" fmla="*/ 46 h 334"/>
                <a:gd name="T60" fmla="*/ 45 w 537"/>
                <a:gd name="T61" fmla="*/ 18 h 334"/>
                <a:gd name="T62" fmla="*/ 61 w 537"/>
                <a:gd name="T63" fmla="*/ 25 h 334"/>
                <a:gd name="T64" fmla="*/ 76 w 537"/>
                <a:gd name="T65" fmla="*/ 50 h 334"/>
                <a:gd name="T66" fmla="*/ 87 w 537"/>
                <a:gd name="T67" fmla="*/ 74 h 334"/>
                <a:gd name="T68" fmla="*/ 114 w 537"/>
                <a:gd name="T69" fmla="*/ 95 h 334"/>
                <a:gd name="T70" fmla="*/ 135 w 537"/>
                <a:gd name="T71" fmla="*/ 116 h 334"/>
                <a:gd name="T72" fmla="*/ 149 w 537"/>
                <a:gd name="T73" fmla="*/ 140 h 334"/>
                <a:gd name="T74" fmla="*/ 201 w 537"/>
                <a:gd name="T75" fmla="*/ 196 h 334"/>
                <a:gd name="T76" fmla="*/ 209 w 537"/>
                <a:gd name="T77" fmla="*/ 228 h 334"/>
                <a:gd name="T78" fmla="*/ 218 w 537"/>
                <a:gd name="T79" fmla="*/ 256 h 334"/>
                <a:gd name="T80" fmla="*/ 271 w 537"/>
                <a:gd name="T81" fmla="*/ 282 h 334"/>
                <a:gd name="T82" fmla="*/ 346 w 537"/>
                <a:gd name="T83" fmla="*/ 316 h 334"/>
                <a:gd name="T84" fmla="*/ 414 w 537"/>
                <a:gd name="T85" fmla="*/ 319 h 334"/>
                <a:gd name="T86" fmla="*/ 447 w 537"/>
                <a:gd name="T87" fmla="*/ 31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37" h="334">
                  <a:moveTo>
                    <a:pt x="447" y="315"/>
                  </a:moveTo>
                  <a:cubicBezTo>
                    <a:pt x="449" y="315"/>
                    <a:pt x="469" y="317"/>
                    <a:pt x="470" y="312"/>
                  </a:cubicBezTo>
                  <a:cubicBezTo>
                    <a:pt x="472" y="307"/>
                    <a:pt x="456" y="296"/>
                    <a:pt x="458" y="295"/>
                  </a:cubicBezTo>
                  <a:cubicBezTo>
                    <a:pt x="459" y="294"/>
                    <a:pt x="460" y="282"/>
                    <a:pt x="463" y="282"/>
                  </a:cubicBezTo>
                  <a:cubicBezTo>
                    <a:pt x="466" y="282"/>
                    <a:pt x="494" y="283"/>
                    <a:pt x="495" y="282"/>
                  </a:cubicBezTo>
                  <a:cubicBezTo>
                    <a:pt x="497" y="281"/>
                    <a:pt x="502" y="272"/>
                    <a:pt x="507" y="271"/>
                  </a:cubicBezTo>
                  <a:cubicBezTo>
                    <a:pt x="509" y="271"/>
                    <a:pt x="512" y="273"/>
                    <a:pt x="515" y="276"/>
                  </a:cubicBezTo>
                  <a:cubicBezTo>
                    <a:pt x="520" y="272"/>
                    <a:pt x="522" y="261"/>
                    <a:pt x="523" y="252"/>
                  </a:cubicBezTo>
                  <a:cubicBezTo>
                    <a:pt x="524" y="242"/>
                    <a:pt x="520" y="238"/>
                    <a:pt x="526" y="232"/>
                  </a:cubicBezTo>
                  <a:cubicBezTo>
                    <a:pt x="531" y="227"/>
                    <a:pt x="537" y="226"/>
                    <a:pt x="536" y="218"/>
                  </a:cubicBezTo>
                  <a:cubicBezTo>
                    <a:pt x="534" y="210"/>
                    <a:pt x="527" y="218"/>
                    <a:pt x="520" y="214"/>
                  </a:cubicBezTo>
                  <a:cubicBezTo>
                    <a:pt x="514" y="210"/>
                    <a:pt x="509" y="213"/>
                    <a:pt x="493" y="215"/>
                  </a:cubicBezTo>
                  <a:cubicBezTo>
                    <a:pt x="477" y="218"/>
                    <a:pt x="469" y="224"/>
                    <a:pt x="470" y="236"/>
                  </a:cubicBezTo>
                  <a:cubicBezTo>
                    <a:pt x="471" y="247"/>
                    <a:pt x="464" y="242"/>
                    <a:pt x="465" y="252"/>
                  </a:cubicBezTo>
                  <a:cubicBezTo>
                    <a:pt x="465" y="261"/>
                    <a:pt x="452" y="262"/>
                    <a:pt x="453" y="268"/>
                  </a:cubicBezTo>
                  <a:cubicBezTo>
                    <a:pt x="454" y="273"/>
                    <a:pt x="443" y="268"/>
                    <a:pt x="440" y="266"/>
                  </a:cubicBezTo>
                  <a:cubicBezTo>
                    <a:pt x="437" y="264"/>
                    <a:pt x="403" y="274"/>
                    <a:pt x="398" y="275"/>
                  </a:cubicBezTo>
                  <a:cubicBezTo>
                    <a:pt x="394" y="275"/>
                    <a:pt x="385" y="265"/>
                    <a:pt x="378" y="265"/>
                  </a:cubicBezTo>
                  <a:cubicBezTo>
                    <a:pt x="372" y="266"/>
                    <a:pt x="369" y="255"/>
                    <a:pt x="368" y="247"/>
                  </a:cubicBezTo>
                  <a:cubicBezTo>
                    <a:pt x="367" y="239"/>
                    <a:pt x="355" y="232"/>
                    <a:pt x="349" y="224"/>
                  </a:cubicBezTo>
                  <a:cubicBezTo>
                    <a:pt x="344" y="217"/>
                    <a:pt x="343" y="200"/>
                    <a:pt x="343" y="190"/>
                  </a:cubicBezTo>
                  <a:cubicBezTo>
                    <a:pt x="342" y="179"/>
                    <a:pt x="341" y="161"/>
                    <a:pt x="349" y="140"/>
                  </a:cubicBezTo>
                  <a:cubicBezTo>
                    <a:pt x="350" y="138"/>
                    <a:pt x="350" y="135"/>
                    <a:pt x="350" y="133"/>
                  </a:cubicBezTo>
                  <a:cubicBezTo>
                    <a:pt x="348" y="131"/>
                    <a:pt x="345" y="130"/>
                    <a:pt x="343" y="130"/>
                  </a:cubicBezTo>
                  <a:cubicBezTo>
                    <a:pt x="336" y="131"/>
                    <a:pt x="321" y="122"/>
                    <a:pt x="318" y="122"/>
                  </a:cubicBezTo>
                  <a:cubicBezTo>
                    <a:pt x="315" y="122"/>
                    <a:pt x="316" y="114"/>
                    <a:pt x="313" y="111"/>
                  </a:cubicBezTo>
                  <a:cubicBezTo>
                    <a:pt x="311" y="107"/>
                    <a:pt x="312" y="100"/>
                    <a:pt x="309" y="97"/>
                  </a:cubicBezTo>
                  <a:cubicBezTo>
                    <a:pt x="306" y="95"/>
                    <a:pt x="296" y="85"/>
                    <a:pt x="292" y="74"/>
                  </a:cubicBezTo>
                  <a:cubicBezTo>
                    <a:pt x="289" y="62"/>
                    <a:pt x="269" y="56"/>
                    <a:pt x="261" y="56"/>
                  </a:cubicBezTo>
                  <a:cubicBezTo>
                    <a:pt x="253" y="55"/>
                    <a:pt x="249" y="71"/>
                    <a:pt x="247" y="72"/>
                  </a:cubicBezTo>
                  <a:cubicBezTo>
                    <a:pt x="245" y="73"/>
                    <a:pt x="231" y="64"/>
                    <a:pt x="227" y="61"/>
                  </a:cubicBezTo>
                  <a:cubicBezTo>
                    <a:pt x="223" y="59"/>
                    <a:pt x="220" y="55"/>
                    <a:pt x="220" y="50"/>
                  </a:cubicBezTo>
                  <a:cubicBezTo>
                    <a:pt x="220" y="45"/>
                    <a:pt x="212" y="37"/>
                    <a:pt x="209" y="36"/>
                  </a:cubicBezTo>
                  <a:cubicBezTo>
                    <a:pt x="207" y="36"/>
                    <a:pt x="189" y="18"/>
                    <a:pt x="189" y="18"/>
                  </a:cubicBezTo>
                  <a:cubicBezTo>
                    <a:pt x="162" y="18"/>
                    <a:pt x="162" y="18"/>
                    <a:pt x="162" y="18"/>
                  </a:cubicBezTo>
                  <a:cubicBezTo>
                    <a:pt x="156" y="26"/>
                    <a:pt x="156" y="26"/>
                    <a:pt x="156" y="26"/>
                  </a:cubicBezTo>
                  <a:cubicBezTo>
                    <a:pt x="106" y="26"/>
                    <a:pt x="106" y="26"/>
                    <a:pt x="106" y="26"/>
                  </a:cubicBezTo>
                  <a:cubicBezTo>
                    <a:pt x="106" y="26"/>
                    <a:pt x="67" y="12"/>
                    <a:pt x="60" y="10"/>
                  </a:cubicBezTo>
                  <a:cubicBezTo>
                    <a:pt x="53" y="9"/>
                    <a:pt x="40" y="0"/>
                    <a:pt x="40" y="0"/>
                  </a:cubicBezTo>
                  <a:cubicBezTo>
                    <a:pt x="0" y="5"/>
                    <a:pt x="0" y="5"/>
                    <a:pt x="0" y="5"/>
                  </a:cubicBezTo>
                  <a:cubicBezTo>
                    <a:pt x="2" y="10"/>
                    <a:pt x="5" y="15"/>
                    <a:pt x="9" y="20"/>
                  </a:cubicBezTo>
                  <a:cubicBezTo>
                    <a:pt x="17" y="30"/>
                    <a:pt x="23" y="48"/>
                    <a:pt x="24" y="54"/>
                  </a:cubicBezTo>
                  <a:cubicBezTo>
                    <a:pt x="25" y="61"/>
                    <a:pt x="36" y="66"/>
                    <a:pt x="46" y="72"/>
                  </a:cubicBezTo>
                  <a:cubicBezTo>
                    <a:pt x="56" y="78"/>
                    <a:pt x="56" y="92"/>
                    <a:pt x="55" y="95"/>
                  </a:cubicBezTo>
                  <a:cubicBezTo>
                    <a:pt x="53" y="99"/>
                    <a:pt x="41" y="93"/>
                    <a:pt x="40" y="97"/>
                  </a:cubicBezTo>
                  <a:cubicBezTo>
                    <a:pt x="40" y="100"/>
                    <a:pt x="56" y="114"/>
                    <a:pt x="62" y="113"/>
                  </a:cubicBezTo>
                  <a:cubicBezTo>
                    <a:pt x="69" y="112"/>
                    <a:pt x="72" y="116"/>
                    <a:pt x="81" y="125"/>
                  </a:cubicBezTo>
                  <a:cubicBezTo>
                    <a:pt x="91" y="133"/>
                    <a:pt x="90" y="144"/>
                    <a:pt x="87" y="147"/>
                  </a:cubicBezTo>
                  <a:cubicBezTo>
                    <a:pt x="83" y="150"/>
                    <a:pt x="94" y="156"/>
                    <a:pt x="107" y="165"/>
                  </a:cubicBezTo>
                  <a:cubicBezTo>
                    <a:pt x="119" y="173"/>
                    <a:pt x="125" y="183"/>
                    <a:pt x="126" y="187"/>
                  </a:cubicBezTo>
                  <a:cubicBezTo>
                    <a:pt x="127" y="192"/>
                    <a:pt x="132" y="188"/>
                    <a:pt x="134" y="182"/>
                  </a:cubicBezTo>
                  <a:cubicBezTo>
                    <a:pt x="136" y="176"/>
                    <a:pt x="130" y="174"/>
                    <a:pt x="130" y="168"/>
                  </a:cubicBezTo>
                  <a:cubicBezTo>
                    <a:pt x="130" y="161"/>
                    <a:pt x="120" y="162"/>
                    <a:pt x="116" y="162"/>
                  </a:cubicBezTo>
                  <a:cubicBezTo>
                    <a:pt x="111" y="161"/>
                    <a:pt x="116" y="151"/>
                    <a:pt x="111" y="146"/>
                  </a:cubicBezTo>
                  <a:cubicBezTo>
                    <a:pt x="107" y="141"/>
                    <a:pt x="102" y="130"/>
                    <a:pt x="100" y="121"/>
                  </a:cubicBezTo>
                  <a:cubicBezTo>
                    <a:pt x="98" y="112"/>
                    <a:pt x="85" y="104"/>
                    <a:pt x="80" y="94"/>
                  </a:cubicBezTo>
                  <a:cubicBezTo>
                    <a:pt x="75" y="85"/>
                    <a:pt x="70" y="77"/>
                    <a:pt x="66" y="75"/>
                  </a:cubicBezTo>
                  <a:cubicBezTo>
                    <a:pt x="63" y="73"/>
                    <a:pt x="71" y="69"/>
                    <a:pt x="68" y="66"/>
                  </a:cubicBezTo>
                  <a:cubicBezTo>
                    <a:pt x="65" y="62"/>
                    <a:pt x="60" y="63"/>
                    <a:pt x="55" y="60"/>
                  </a:cubicBezTo>
                  <a:cubicBezTo>
                    <a:pt x="49" y="57"/>
                    <a:pt x="45" y="52"/>
                    <a:pt x="45" y="46"/>
                  </a:cubicBezTo>
                  <a:cubicBezTo>
                    <a:pt x="45" y="40"/>
                    <a:pt x="41" y="25"/>
                    <a:pt x="39" y="20"/>
                  </a:cubicBezTo>
                  <a:cubicBezTo>
                    <a:pt x="37" y="15"/>
                    <a:pt x="43" y="16"/>
                    <a:pt x="45" y="18"/>
                  </a:cubicBezTo>
                  <a:cubicBezTo>
                    <a:pt x="47" y="20"/>
                    <a:pt x="49" y="23"/>
                    <a:pt x="51" y="21"/>
                  </a:cubicBezTo>
                  <a:cubicBezTo>
                    <a:pt x="54" y="20"/>
                    <a:pt x="59" y="21"/>
                    <a:pt x="61" y="25"/>
                  </a:cubicBezTo>
                  <a:cubicBezTo>
                    <a:pt x="63" y="29"/>
                    <a:pt x="69" y="25"/>
                    <a:pt x="73" y="27"/>
                  </a:cubicBezTo>
                  <a:cubicBezTo>
                    <a:pt x="76" y="29"/>
                    <a:pt x="65" y="32"/>
                    <a:pt x="76" y="50"/>
                  </a:cubicBezTo>
                  <a:cubicBezTo>
                    <a:pt x="86" y="68"/>
                    <a:pt x="79" y="58"/>
                    <a:pt x="79" y="70"/>
                  </a:cubicBezTo>
                  <a:cubicBezTo>
                    <a:pt x="79" y="82"/>
                    <a:pt x="85" y="76"/>
                    <a:pt x="87" y="74"/>
                  </a:cubicBezTo>
                  <a:cubicBezTo>
                    <a:pt x="89" y="72"/>
                    <a:pt x="94" y="78"/>
                    <a:pt x="99" y="85"/>
                  </a:cubicBezTo>
                  <a:cubicBezTo>
                    <a:pt x="105" y="91"/>
                    <a:pt x="114" y="91"/>
                    <a:pt x="114" y="95"/>
                  </a:cubicBezTo>
                  <a:cubicBezTo>
                    <a:pt x="114" y="98"/>
                    <a:pt x="116" y="105"/>
                    <a:pt x="123" y="106"/>
                  </a:cubicBezTo>
                  <a:cubicBezTo>
                    <a:pt x="130" y="108"/>
                    <a:pt x="131" y="115"/>
                    <a:pt x="135" y="116"/>
                  </a:cubicBezTo>
                  <a:cubicBezTo>
                    <a:pt x="139" y="117"/>
                    <a:pt x="140" y="121"/>
                    <a:pt x="138" y="126"/>
                  </a:cubicBezTo>
                  <a:cubicBezTo>
                    <a:pt x="135" y="131"/>
                    <a:pt x="138" y="136"/>
                    <a:pt x="149" y="140"/>
                  </a:cubicBezTo>
                  <a:cubicBezTo>
                    <a:pt x="160" y="144"/>
                    <a:pt x="155" y="145"/>
                    <a:pt x="163" y="153"/>
                  </a:cubicBezTo>
                  <a:cubicBezTo>
                    <a:pt x="172" y="162"/>
                    <a:pt x="196" y="188"/>
                    <a:pt x="201" y="196"/>
                  </a:cubicBezTo>
                  <a:cubicBezTo>
                    <a:pt x="206" y="203"/>
                    <a:pt x="208" y="209"/>
                    <a:pt x="210" y="215"/>
                  </a:cubicBezTo>
                  <a:cubicBezTo>
                    <a:pt x="212" y="220"/>
                    <a:pt x="206" y="223"/>
                    <a:pt x="209" y="228"/>
                  </a:cubicBezTo>
                  <a:cubicBezTo>
                    <a:pt x="212" y="232"/>
                    <a:pt x="203" y="230"/>
                    <a:pt x="204" y="234"/>
                  </a:cubicBezTo>
                  <a:cubicBezTo>
                    <a:pt x="204" y="237"/>
                    <a:pt x="209" y="255"/>
                    <a:pt x="218" y="256"/>
                  </a:cubicBezTo>
                  <a:cubicBezTo>
                    <a:pt x="226" y="257"/>
                    <a:pt x="236" y="267"/>
                    <a:pt x="243" y="273"/>
                  </a:cubicBezTo>
                  <a:cubicBezTo>
                    <a:pt x="250" y="279"/>
                    <a:pt x="261" y="278"/>
                    <a:pt x="271" y="282"/>
                  </a:cubicBezTo>
                  <a:cubicBezTo>
                    <a:pt x="282" y="286"/>
                    <a:pt x="291" y="295"/>
                    <a:pt x="306" y="299"/>
                  </a:cubicBezTo>
                  <a:cubicBezTo>
                    <a:pt x="321" y="304"/>
                    <a:pt x="336" y="310"/>
                    <a:pt x="346" y="316"/>
                  </a:cubicBezTo>
                  <a:cubicBezTo>
                    <a:pt x="356" y="323"/>
                    <a:pt x="368" y="320"/>
                    <a:pt x="381" y="315"/>
                  </a:cubicBezTo>
                  <a:cubicBezTo>
                    <a:pt x="395" y="309"/>
                    <a:pt x="406" y="316"/>
                    <a:pt x="414" y="319"/>
                  </a:cubicBezTo>
                  <a:cubicBezTo>
                    <a:pt x="417" y="321"/>
                    <a:pt x="425" y="327"/>
                    <a:pt x="433" y="334"/>
                  </a:cubicBezTo>
                  <a:cubicBezTo>
                    <a:pt x="439" y="324"/>
                    <a:pt x="446" y="315"/>
                    <a:pt x="447" y="315"/>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70" name="Freeform 1622">
              <a:extLst>
                <a:ext uri="{FF2B5EF4-FFF2-40B4-BE49-F238E27FC236}">
                  <a16:creationId xmlns:a16="http://schemas.microsoft.com/office/drawing/2014/main" id="{AD4437A4-9176-C447-B6B0-924181D67ABB}"/>
                </a:ext>
              </a:extLst>
            </p:cNvPr>
            <p:cNvSpPr>
              <a:spLocks/>
            </p:cNvSpPr>
            <p:nvPr/>
          </p:nvSpPr>
          <p:spPr bwMode="auto">
            <a:xfrm>
              <a:off x="2632167" y="2889346"/>
              <a:ext cx="96841" cy="90491"/>
            </a:xfrm>
            <a:custGeom>
              <a:avLst/>
              <a:gdLst>
                <a:gd name="T0" fmla="*/ 65 w 75"/>
                <a:gd name="T1" fmla="*/ 49 h 73"/>
                <a:gd name="T2" fmla="*/ 75 w 75"/>
                <a:gd name="T3" fmla="*/ 39 h 73"/>
                <a:gd name="T4" fmla="*/ 68 w 75"/>
                <a:gd name="T5" fmla="*/ 35 h 73"/>
                <a:gd name="T6" fmla="*/ 59 w 75"/>
                <a:gd name="T7" fmla="*/ 36 h 73"/>
                <a:gd name="T8" fmla="*/ 60 w 75"/>
                <a:gd name="T9" fmla="*/ 0 h 73"/>
                <a:gd name="T10" fmla="*/ 30 w 75"/>
                <a:gd name="T11" fmla="*/ 0 h 73"/>
                <a:gd name="T12" fmla="*/ 25 w 75"/>
                <a:gd name="T13" fmla="*/ 13 h 73"/>
                <a:gd name="T14" fmla="*/ 37 w 75"/>
                <a:gd name="T15" fmla="*/ 30 h 73"/>
                <a:gd name="T16" fmla="*/ 14 w 75"/>
                <a:gd name="T17" fmla="*/ 33 h 73"/>
                <a:gd name="T18" fmla="*/ 0 w 75"/>
                <a:gd name="T19" fmla="*/ 52 h 73"/>
                <a:gd name="T20" fmla="*/ 19 w 75"/>
                <a:gd name="T21" fmla="*/ 69 h 73"/>
                <a:gd name="T22" fmla="*/ 44 w 75"/>
                <a:gd name="T23" fmla="*/ 73 h 73"/>
                <a:gd name="T24" fmla="*/ 44 w 75"/>
                <a:gd name="T25" fmla="*/ 73 h 73"/>
                <a:gd name="T26" fmla="*/ 57 w 75"/>
                <a:gd name="T27" fmla="*/ 63 h 73"/>
                <a:gd name="T28" fmla="*/ 65 w 75"/>
                <a:gd name="T29"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 h="73">
                  <a:moveTo>
                    <a:pt x="65" y="49"/>
                  </a:moveTo>
                  <a:cubicBezTo>
                    <a:pt x="69" y="46"/>
                    <a:pt x="72" y="42"/>
                    <a:pt x="75" y="39"/>
                  </a:cubicBezTo>
                  <a:cubicBezTo>
                    <a:pt x="69" y="42"/>
                    <a:pt x="67" y="39"/>
                    <a:pt x="68" y="35"/>
                  </a:cubicBezTo>
                  <a:cubicBezTo>
                    <a:pt x="59" y="36"/>
                    <a:pt x="59" y="36"/>
                    <a:pt x="59" y="36"/>
                  </a:cubicBezTo>
                  <a:cubicBezTo>
                    <a:pt x="60" y="0"/>
                    <a:pt x="60" y="0"/>
                    <a:pt x="60" y="0"/>
                  </a:cubicBezTo>
                  <a:cubicBezTo>
                    <a:pt x="53" y="1"/>
                    <a:pt x="33" y="0"/>
                    <a:pt x="30" y="0"/>
                  </a:cubicBezTo>
                  <a:cubicBezTo>
                    <a:pt x="27" y="0"/>
                    <a:pt x="26" y="12"/>
                    <a:pt x="25" y="13"/>
                  </a:cubicBezTo>
                  <a:cubicBezTo>
                    <a:pt x="23" y="14"/>
                    <a:pt x="39" y="25"/>
                    <a:pt x="37" y="30"/>
                  </a:cubicBezTo>
                  <a:cubicBezTo>
                    <a:pt x="36" y="35"/>
                    <a:pt x="16" y="33"/>
                    <a:pt x="14" y="33"/>
                  </a:cubicBezTo>
                  <a:cubicBezTo>
                    <a:pt x="13" y="33"/>
                    <a:pt x="6" y="42"/>
                    <a:pt x="0" y="52"/>
                  </a:cubicBezTo>
                  <a:cubicBezTo>
                    <a:pt x="7" y="59"/>
                    <a:pt x="15" y="66"/>
                    <a:pt x="19" y="69"/>
                  </a:cubicBezTo>
                  <a:cubicBezTo>
                    <a:pt x="26" y="73"/>
                    <a:pt x="38" y="68"/>
                    <a:pt x="44" y="73"/>
                  </a:cubicBezTo>
                  <a:cubicBezTo>
                    <a:pt x="44" y="73"/>
                    <a:pt x="44" y="73"/>
                    <a:pt x="44" y="73"/>
                  </a:cubicBezTo>
                  <a:cubicBezTo>
                    <a:pt x="49" y="68"/>
                    <a:pt x="55" y="63"/>
                    <a:pt x="57" y="63"/>
                  </a:cubicBezTo>
                  <a:cubicBezTo>
                    <a:pt x="60" y="62"/>
                    <a:pt x="57" y="55"/>
                    <a:pt x="65" y="49"/>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71" name="Freeform 1623">
              <a:extLst>
                <a:ext uri="{FF2B5EF4-FFF2-40B4-BE49-F238E27FC236}">
                  <a16:creationId xmlns:a16="http://schemas.microsoft.com/office/drawing/2014/main" id="{C07FA6C3-ED6B-5C4C-8E6D-529B0E6C0048}"/>
                </a:ext>
              </a:extLst>
            </p:cNvPr>
            <p:cNvSpPr>
              <a:spLocks/>
            </p:cNvSpPr>
            <p:nvPr/>
          </p:nvSpPr>
          <p:spPr bwMode="auto">
            <a:xfrm>
              <a:off x="2708370" y="2875058"/>
              <a:ext cx="28576" cy="58739"/>
            </a:xfrm>
            <a:custGeom>
              <a:avLst/>
              <a:gdLst>
                <a:gd name="T0" fmla="*/ 3 w 23"/>
                <a:gd name="T1" fmla="*/ 11 h 47"/>
                <a:gd name="T2" fmla="*/ 1 w 23"/>
                <a:gd name="T3" fmla="*/ 11 h 47"/>
                <a:gd name="T4" fmla="*/ 0 w 23"/>
                <a:gd name="T5" fmla="*/ 47 h 47"/>
                <a:gd name="T6" fmla="*/ 9 w 23"/>
                <a:gd name="T7" fmla="*/ 46 h 47"/>
                <a:gd name="T8" fmla="*/ 14 w 23"/>
                <a:gd name="T9" fmla="*/ 37 h 47"/>
                <a:gd name="T10" fmla="*/ 19 w 23"/>
                <a:gd name="T11" fmla="*/ 8 h 47"/>
                <a:gd name="T12" fmla="*/ 23 w 23"/>
                <a:gd name="T13" fmla="*/ 5 h 47"/>
                <a:gd name="T14" fmla="*/ 15 w 23"/>
                <a:gd name="T15" fmla="*/ 0 h 47"/>
                <a:gd name="T16" fmla="*/ 3 w 23"/>
                <a:gd name="T17" fmla="*/ 1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7">
                  <a:moveTo>
                    <a:pt x="3" y="11"/>
                  </a:moveTo>
                  <a:cubicBezTo>
                    <a:pt x="3" y="11"/>
                    <a:pt x="2" y="11"/>
                    <a:pt x="1" y="11"/>
                  </a:cubicBezTo>
                  <a:cubicBezTo>
                    <a:pt x="0" y="47"/>
                    <a:pt x="0" y="47"/>
                    <a:pt x="0" y="47"/>
                  </a:cubicBezTo>
                  <a:cubicBezTo>
                    <a:pt x="9" y="46"/>
                    <a:pt x="9" y="46"/>
                    <a:pt x="9" y="46"/>
                  </a:cubicBezTo>
                  <a:cubicBezTo>
                    <a:pt x="9" y="43"/>
                    <a:pt x="11" y="39"/>
                    <a:pt x="14" y="37"/>
                  </a:cubicBezTo>
                  <a:cubicBezTo>
                    <a:pt x="21" y="31"/>
                    <a:pt x="11" y="9"/>
                    <a:pt x="19" y="8"/>
                  </a:cubicBezTo>
                  <a:cubicBezTo>
                    <a:pt x="20" y="7"/>
                    <a:pt x="22" y="6"/>
                    <a:pt x="23" y="5"/>
                  </a:cubicBezTo>
                  <a:cubicBezTo>
                    <a:pt x="20" y="2"/>
                    <a:pt x="17" y="0"/>
                    <a:pt x="15" y="0"/>
                  </a:cubicBezTo>
                  <a:cubicBezTo>
                    <a:pt x="10" y="1"/>
                    <a:pt x="5" y="10"/>
                    <a:pt x="3" y="11"/>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72" name="Freeform 1624">
              <a:extLst>
                <a:ext uri="{FF2B5EF4-FFF2-40B4-BE49-F238E27FC236}">
                  <a16:creationId xmlns:a16="http://schemas.microsoft.com/office/drawing/2014/main" id="{457E061E-0F1A-2E43-84F7-292E718F4BFF}"/>
                </a:ext>
              </a:extLst>
            </p:cNvPr>
            <p:cNvSpPr>
              <a:spLocks/>
            </p:cNvSpPr>
            <p:nvPr/>
          </p:nvSpPr>
          <p:spPr bwMode="auto">
            <a:xfrm>
              <a:off x="3040169" y="2832194"/>
              <a:ext cx="66677" cy="55564"/>
            </a:xfrm>
            <a:custGeom>
              <a:avLst/>
              <a:gdLst>
                <a:gd name="T0" fmla="*/ 24 w 52"/>
                <a:gd name="T1" fmla="*/ 4 h 44"/>
                <a:gd name="T2" fmla="*/ 36 w 52"/>
                <a:gd name="T3" fmla="*/ 29 h 44"/>
                <a:gd name="T4" fmla="*/ 2 w 52"/>
                <a:gd name="T5" fmla="*/ 35 h 44"/>
                <a:gd name="T6" fmla="*/ 24 w 52"/>
                <a:gd name="T7" fmla="*/ 40 h 44"/>
                <a:gd name="T8" fmla="*/ 49 w 52"/>
                <a:gd name="T9" fmla="*/ 44 h 44"/>
                <a:gd name="T10" fmla="*/ 52 w 52"/>
                <a:gd name="T11" fmla="*/ 9 h 44"/>
                <a:gd name="T12" fmla="*/ 24 w 52"/>
                <a:gd name="T13" fmla="*/ 4 h 44"/>
              </a:gdLst>
              <a:ahLst/>
              <a:cxnLst>
                <a:cxn ang="0">
                  <a:pos x="T0" y="T1"/>
                </a:cxn>
                <a:cxn ang="0">
                  <a:pos x="T2" y="T3"/>
                </a:cxn>
                <a:cxn ang="0">
                  <a:pos x="T4" y="T5"/>
                </a:cxn>
                <a:cxn ang="0">
                  <a:pos x="T6" y="T7"/>
                </a:cxn>
                <a:cxn ang="0">
                  <a:pos x="T8" y="T9"/>
                </a:cxn>
                <a:cxn ang="0">
                  <a:pos x="T10" y="T11"/>
                </a:cxn>
                <a:cxn ang="0">
                  <a:pos x="T12" y="T13"/>
                </a:cxn>
              </a:cxnLst>
              <a:rect l="0" t="0" r="r" b="b"/>
              <a:pathLst>
                <a:path w="52" h="44">
                  <a:moveTo>
                    <a:pt x="24" y="4"/>
                  </a:moveTo>
                  <a:cubicBezTo>
                    <a:pt x="17" y="10"/>
                    <a:pt x="36" y="22"/>
                    <a:pt x="36" y="29"/>
                  </a:cubicBezTo>
                  <a:cubicBezTo>
                    <a:pt x="36" y="36"/>
                    <a:pt x="5" y="27"/>
                    <a:pt x="2" y="35"/>
                  </a:cubicBezTo>
                  <a:cubicBezTo>
                    <a:pt x="0" y="39"/>
                    <a:pt x="13" y="44"/>
                    <a:pt x="24" y="40"/>
                  </a:cubicBezTo>
                  <a:cubicBezTo>
                    <a:pt x="35" y="37"/>
                    <a:pt x="43" y="41"/>
                    <a:pt x="49" y="44"/>
                  </a:cubicBezTo>
                  <a:cubicBezTo>
                    <a:pt x="50" y="32"/>
                    <a:pt x="51" y="18"/>
                    <a:pt x="52" y="9"/>
                  </a:cubicBezTo>
                  <a:cubicBezTo>
                    <a:pt x="42" y="7"/>
                    <a:pt x="30" y="0"/>
                    <a:pt x="24" y="4"/>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73" name="Freeform 1625">
              <a:extLst>
                <a:ext uri="{FF2B5EF4-FFF2-40B4-BE49-F238E27FC236}">
                  <a16:creationId xmlns:a16="http://schemas.microsoft.com/office/drawing/2014/main" id="{CCBC8BA0-F64D-494C-AE27-F69B41F30135}"/>
                </a:ext>
              </a:extLst>
            </p:cNvPr>
            <p:cNvSpPr>
              <a:spLocks/>
            </p:cNvSpPr>
            <p:nvPr/>
          </p:nvSpPr>
          <p:spPr bwMode="auto">
            <a:xfrm>
              <a:off x="3103672" y="2841720"/>
              <a:ext cx="76203" cy="49214"/>
            </a:xfrm>
            <a:custGeom>
              <a:avLst/>
              <a:gdLst>
                <a:gd name="T0" fmla="*/ 23 w 60"/>
                <a:gd name="T1" fmla="*/ 29 h 40"/>
                <a:gd name="T2" fmla="*/ 60 w 60"/>
                <a:gd name="T3" fmla="*/ 22 h 40"/>
                <a:gd name="T4" fmla="*/ 13 w 60"/>
                <a:gd name="T5" fmla="*/ 3 h 40"/>
                <a:gd name="T6" fmla="*/ 3 w 60"/>
                <a:gd name="T7" fmla="*/ 2 h 40"/>
                <a:gd name="T8" fmla="*/ 0 w 60"/>
                <a:gd name="T9" fmla="*/ 37 h 40"/>
                <a:gd name="T10" fmla="*/ 1 w 60"/>
                <a:gd name="T11" fmla="*/ 37 h 40"/>
                <a:gd name="T12" fmla="*/ 23 w 60"/>
                <a:gd name="T13" fmla="*/ 29 h 40"/>
              </a:gdLst>
              <a:ahLst/>
              <a:cxnLst>
                <a:cxn ang="0">
                  <a:pos x="T0" y="T1"/>
                </a:cxn>
                <a:cxn ang="0">
                  <a:pos x="T2" y="T3"/>
                </a:cxn>
                <a:cxn ang="0">
                  <a:pos x="T4" y="T5"/>
                </a:cxn>
                <a:cxn ang="0">
                  <a:pos x="T6" y="T7"/>
                </a:cxn>
                <a:cxn ang="0">
                  <a:pos x="T8" y="T9"/>
                </a:cxn>
                <a:cxn ang="0">
                  <a:pos x="T10" y="T11"/>
                </a:cxn>
                <a:cxn ang="0">
                  <a:pos x="T12" y="T13"/>
                </a:cxn>
              </a:cxnLst>
              <a:rect l="0" t="0" r="r" b="b"/>
              <a:pathLst>
                <a:path w="60" h="40">
                  <a:moveTo>
                    <a:pt x="23" y="29"/>
                  </a:moveTo>
                  <a:cubicBezTo>
                    <a:pt x="37" y="25"/>
                    <a:pt x="60" y="33"/>
                    <a:pt x="60" y="22"/>
                  </a:cubicBezTo>
                  <a:cubicBezTo>
                    <a:pt x="60" y="11"/>
                    <a:pt x="22" y="0"/>
                    <a:pt x="13" y="3"/>
                  </a:cubicBezTo>
                  <a:cubicBezTo>
                    <a:pt x="10" y="4"/>
                    <a:pt x="7" y="3"/>
                    <a:pt x="3" y="2"/>
                  </a:cubicBezTo>
                  <a:cubicBezTo>
                    <a:pt x="2" y="11"/>
                    <a:pt x="1" y="25"/>
                    <a:pt x="0" y="37"/>
                  </a:cubicBezTo>
                  <a:cubicBezTo>
                    <a:pt x="0" y="37"/>
                    <a:pt x="1" y="37"/>
                    <a:pt x="1" y="37"/>
                  </a:cubicBezTo>
                  <a:cubicBezTo>
                    <a:pt x="7" y="40"/>
                    <a:pt x="9" y="34"/>
                    <a:pt x="23" y="29"/>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74" name="Freeform 1626">
              <a:extLst>
                <a:ext uri="{FF2B5EF4-FFF2-40B4-BE49-F238E27FC236}">
                  <a16:creationId xmlns:a16="http://schemas.microsoft.com/office/drawing/2014/main" id="{04612393-92B2-A845-BEE3-6A6B0896BFE4}"/>
                </a:ext>
              </a:extLst>
            </p:cNvPr>
            <p:cNvSpPr>
              <a:spLocks/>
            </p:cNvSpPr>
            <p:nvPr/>
          </p:nvSpPr>
          <p:spPr bwMode="auto">
            <a:xfrm>
              <a:off x="2748059" y="2952848"/>
              <a:ext cx="96841" cy="96841"/>
            </a:xfrm>
            <a:custGeom>
              <a:avLst/>
              <a:gdLst>
                <a:gd name="T0" fmla="*/ 41 w 76"/>
                <a:gd name="T1" fmla="*/ 73 h 78"/>
                <a:gd name="T2" fmla="*/ 58 w 76"/>
                <a:gd name="T3" fmla="*/ 76 h 78"/>
                <a:gd name="T4" fmla="*/ 67 w 76"/>
                <a:gd name="T5" fmla="*/ 77 h 78"/>
                <a:gd name="T6" fmla="*/ 65 w 76"/>
                <a:gd name="T7" fmla="*/ 73 h 78"/>
                <a:gd name="T8" fmla="*/ 69 w 76"/>
                <a:gd name="T9" fmla="*/ 51 h 78"/>
                <a:gd name="T10" fmla="*/ 71 w 76"/>
                <a:gd name="T11" fmla="*/ 21 h 78"/>
                <a:gd name="T12" fmla="*/ 75 w 76"/>
                <a:gd name="T13" fmla="*/ 2 h 78"/>
                <a:gd name="T14" fmla="*/ 75 w 76"/>
                <a:gd name="T15" fmla="*/ 0 h 78"/>
                <a:gd name="T16" fmla="*/ 55 w 76"/>
                <a:gd name="T17" fmla="*/ 9 h 78"/>
                <a:gd name="T18" fmla="*/ 38 w 76"/>
                <a:gd name="T19" fmla="*/ 13 h 78"/>
                <a:gd name="T20" fmla="*/ 18 w 76"/>
                <a:gd name="T21" fmla="*/ 21 h 78"/>
                <a:gd name="T22" fmla="*/ 13 w 76"/>
                <a:gd name="T23" fmla="*/ 32 h 78"/>
                <a:gd name="T24" fmla="*/ 7 w 76"/>
                <a:gd name="T25" fmla="*/ 37 h 78"/>
                <a:gd name="T26" fmla="*/ 1 w 76"/>
                <a:gd name="T27" fmla="*/ 38 h 78"/>
                <a:gd name="T28" fmla="*/ 4 w 76"/>
                <a:gd name="T29" fmla="*/ 45 h 78"/>
                <a:gd name="T30" fmla="*/ 25 w 76"/>
                <a:gd name="T31" fmla="*/ 66 h 78"/>
                <a:gd name="T32" fmla="*/ 31 w 76"/>
                <a:gd name="T33" fmla="*/ 73 h 78"/>
                <a:gd name="T34" fmla="*/ 41 w 76"/>
                <a:gd name="T35" fmla="*/ 7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78">
                  <a:moveTo>
                    <a:pt x="41" y="73"/>
                  </a:moveTo>
                  <a:cubicBezTo>
                    <a:pt x="45" y="75"/>
                    <a:pt x="54" y="73"/>
                    <a:pt x="58" y="76"/>
                  </a:cubicBezTo>
                  <a:cubicBezTo>
                    <a:pt x="60" y="78"/>
                    <a:pt x="63" y="78"/>
                    <a:pt x="67" y="77"/>
                  </a:cubicBezTo>
                  <a:cubicBezTo>
                    <a:pt x="66" y="76"/>
                    <a:pt x="65" y="74"/>
                    <a:pt x="65" y="73"/>
                  </a:cubicBezTo>
                  <a:cubicBezTo>
                    <a:pt x="62" y="68"/>
                    <a:pt x="67" y="58"/>
                    <a:pt x="69" y="51"/>
                  </a:cubicBezTo>
                  <a:cubicBezTo>
                    <a:pt x="71" y="43"/>
                    <a:pt x="67" y="25"/>
                    <a:pt x="71" y="21"/>
                  </a:cubicBezTo>
                  <a:cubicBezTo>
                    <a:pt x="76" y="16"/>
                    <a:pt x="73" y="13"/>
                    <a:pt x="75" y="2"/>
                  </a:cubicBezTo>
                  <a:cubicBezTo>
                    <a:pt x="75" y="2"/>
                    <a:pt x="75" y="1"/>
                    <a:pt x="75" y="0"/>
                  </a:cubicBezTo>
                  <a:cubicBezTo>
                    <a:pt x="66" y="0"/>
                    <a:pt x="57" y="8"/>
                    <a:pt x="55" y="9"/>
                  </a:cubicBezTo>
                  <a:cubicBezTo>
                    <a:pt x="51" y="9"/>
                    <a:pt x="39" y="6"/>
                    <a:pt x="38" y="13"/>
                  </a:cubicBezTo>
                  <a:cubicBezTo>
                    <a:pt x="36" y="19"/>
                    <a:pt x="29" y="20"/>
                    <a:pt x="18" y="21"/>
                  </a:cubicBezTo>
                  <a:cubicBezTo>
                    <a:pt x="8" y="22"/>
                    <a:pt x="13" y="30"/>
                    <a:pt x="13" y="32"/>
                  </a:cubicBezTo>
                  <a:cubicBezTo>
                    <a:pt x="12" y="33"/>
                    <a:pt x="7" y="37"/>
                    <a:pt x="7" y="37"/>
                  </a:cubicBezTo>
                  <a:cubicBezTo>
                    <a:pt x="1" y="38"/>
                    <a:pt x="1" y="38"/>
                    <a:pt x="1" y="38"/>
                  </a:cubicBezTo>
                  <a:cubicBezTo>
                    <a:pt x="1" y="41"/>
                    <a:pt x="0" y="43"/>
                    <a:pt x="4" y="45"/>
                  </a:cubicBezTo>
                  <a:cubicBezTo>
                    <a:pt x="10" y="48"/>
                    <a:pt x="18" y="62"/>
                    <a:pt x="25" y="66"/>
                  </a:cubicBezTo>
                  <a:cubicBezTo>
                    <a:pt x="28" y="67"/>
                    <a:pt x="30" y="70"/>
                    <a:pt x="31" y="73"/>
                  </a:cubicBezTo>
                  <a:cubicBezTo>
                    <a:pt x="35" y="72"/>
                    <a:pt x="39" y="72"/>
                    <a:pt x="41" y="73"/>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75" name="Freeform 1627">
              <a:extLst>
                <a:ext uri="{FF2B5EF4-FFF2-40B4-BE49-F238E27FC236}">
                  <a16:creationId xmlns:a16="http://schemas.microsoft.com/office/drawing/2014/main" id="{77A3A61E-0270-2041-8FF2-1ECAF82BB5F1}"/>
                </a:ext>
              </a:extLst>
            </p:cNvPr>
            <p:cNvSpPr>
              <a:spLocks/>
            </p:cNvSpPr>
            <p:nvPr/>
          </p:nvSpPr>
          <p:spPr bwMode="auto">
            <a:xfrm>
              <a:off x="2781398" y="3043339"/>
              <a:ext cx="74615" cy="60327"/>
            </a:xfrm>
            <a:custGeom>
              <a:avLst/>
              <a:gdLst>
                <a:gd name="T0" fmla="*/ 56 w 59"/>
                <a:gd name="T1" fmla="*/ 38 h 48"/>
                <a:gd name="T2" fmla="*/ 59 w 59"/>
                <a:gd name="T3" fmla="*/ 27 h 48"/>
                <a:gd name="T4" fmla="*/ 41 w 59"/>
                <a:gd name="T5" fmla="*/ 5 h 48"/>
                <a:gd name="T6" fmla="*/ 32 w 59"/>
                <a:gd name="T7" fmla="*/ 4 h 48"/>
                <a:gd name="T8" fmla="*/ 15 w 59"/>
                <a:gd name="T9" fmla="*/ 1 h 48"/>
                <a:gd name="T10" fmla="*/ 5 w 59"/>
                <a:gd name="T11" fmla="*/ 1 h 48"/>
                <a:gd name="T12" fmla="*/ 4 w 59"/>
                <a:gd name="T13" fmla="*/ 8 h 48"/>
                <a:gd name="T14" fmla="*/ 9 w 59"/>
                <a:gd name="T15" fmla="*/ 23 h 48"/>
                <a:gd name="T16" fmla="*/ 19 w 59"/>
                <a:gd name="T17" fmla="*/ 21 h 48"/>
                <a:gd name="T18" fmla="*/ 27 w 59"/>
                <a:gd name="T19" fmla="*/ 28 h 48"/>
                <a:gd name="T20" fmla="*/ 39 w 59"/>
                <a:gd name="T21" fmla="*/ 39 h 48"/>
                <a:gd name="T22" fmla="*/ 49 w 59"/>
                <a:gd name="T23" fmla="*/ 48 h 48"/>
                <a:gd name="T24" fmla="*/ 53 w 59"/>
                <a:gd name="T25" fmla="*/ 48 h 48"/>
                <a:gd name="T26" fmla="*/ 56 w 59"/>
                <a:gd name="T27" fmla="*/ 3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48">
                  <a:moveTo>
                    <a:pt x="56" y="38"/>
                  </a:moveTo>
                  <a:cubicBezTo>
                    <a:pt x="55" y="36"/>
                    <a:pt x="56" y="31"/>
                    <a:pt x="59" y="27"/>
                  </a:cubicBezTo>
                  <a:cubicBezTo>
                    <a:pt x="52" y="20"/>
                    <a:pt x="45" y="11"/>
                    <a:pt x="41" y="5"/>
                  </a:cubicBezTo>
                  <a:cubicBezTo>
                    <a:pt x="37" y="6"/>
                    <a:pt x="34" y="6"/>
                    <a:pt x="32" y="4"/>
                  </a:cubicBezTo>
                  <a:cubicBezTo>
                    <a:pt x="28" y="1"/>
                    <a:pt x="19" y="3"/>
                    <a:pt x="15" y="1"/>
                  </a:cubicBezTo>
                  <a:cubicBezTo>
                    <a:pt x="13" y="0"/>
                    <a:pt x="9" y="0"/>
                    <a:pt x="5" y="1"/>
                  </a:cubicBezTo>
                  <a:cubicBezTo>
                    <a:pt x="6" y="4"/>
                    <a:pt x="6" y="6"/>
                    <a:pt x="4" y="8"/>
                  </a:cubicBezTo>
                  <a:cubicBezTo>
                    <a:pt x="0" y="10"/>
                    <a:pt x="0" y="19"/>
                    <a:pt x="9" y="23"/>
                  </a:cubicBezTo>
                  <a:cubicBezTo>
                    <a:pt x="17" y="26"/>
                    <a:pt x="14" y="21"/>
                    <a:pt x="19" y="21"/>
                  </a:cubicBezTo>
                  <a:cubicBezTo>
                    <a:pt x="23" y="21"/>
                    <a:pt x="23" y="28"/>
                    <a:pt x="27" y="28"/>
                  </a:cubicBezTo>
                  <a:cubicBezTo>
                    <a:pt x="30" y="28"/>
                    <a:pt x="39" y="32"/>
                    <a:pt x="39" y="39"/>
                  </a:cubicBezTo>
                  <a:cubicBezTo>
                    <a:pt x="39" y="45"/>
                    <a:pt x="42" y="48"/>
                    <a:pt x="49" y="48"/>
                  </a:cubicBezTo>
                  <a:cubicBezTo>
                    <a:pt x="50" y="48"/>
                    <a:pt x="52" y="48"/>
                    <a:pt x="53" y="48"/>
                  </a:cubicBezTo>
                  <a:cubicBezTo>
                    <a:pt x="55" y="44"/>
                    <a:pt x="56" y="40"/>
                    <a:pt x="56" y="38"/>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76" name="Freeform 1628">
              <a:extLst>
                <a:ext uri="{FF2B5EF4-FFF2-40B4-BE49-F238E27FC236}">
                  <a16:creationId xmlns:a16="http://schemas.microsoft.com/office/drawing/2014/main" id="{53D3B44F-CC0C-C243-AA35-9D17A4521785}"/>
                </a:ext>
              </a:extLst>
            </p:cNvPr>
            <p:cNvSpPr>
              <a:spLocks/>
            </p:cNvSpPr>
            <p:nvPr/>
          </p:nvSpPr>
          <p:spPr bwMode="auto">
            <a:xfrm>
              <a:off x="2849663" y="3071915"/>
              <a:ext cx="131767" cy="61915"/>
            </a:xfrm>
            <a:custGeom>
              <a:avLst/>
              <a:gdLst>
                <a:gd name="T0" fmla="*/ 92 w 103"/>
                <a:gd name="T1" fmla="*/ 15 h 50"/>
                <a:gd name="T2" fmla="*/ 68 w 103"/>
                <a:gd name="T3" fmla="*/ 3 h 50"/>
                <a:gd name="T4" fmla="*/ 43 w 103"/>
                <a:gd name="T5" fmla="*/ 13 h 50"/>
                <a:gd name="T6" fmla="*/ 15 w 103"/>
                <a:gd name="T7" fmla="*/ 12 h 50"/>
                <a:gd name="T8" fmla="*/ 6 w 103"/>
                <a:gd name="T9" fmla="*/ 4 h 50"/>
                <a:gd name="T10" fmla="*/ 3 w 103"/>
                <a:gd name="T11" fmla="*/ 15 h 50"/>
                <a:gd name="T12" fmla="*/ 0 w 103"/>
                <a:gd name="T13" fmla="*/ 25 h 50"/>
                <a:gd name="T14" fmla="*/ 23 w 103"/>
                <a:gd name="T15" fmla="*/ 35 h 50"/>
                <a:gd name="T16" fmla="*/ 36 w 103"/>
                <a:gd name="T17" fmla="*/ 44 h 50"/>
                <a:gd name="T18" fmla="*/ 50 w 103"/>
                <a:gd name="T19" fmla="*/ 40 h 50"/>
                <a:gd name="T20" fmla="*/ 45 w 103"/>
                <a:gd name="T21" fmla="*/ 30 h 50"/>
                <a:gd name="T22" fmla="*/ 54 w 103"/>
                <a:gd name="T23" fmla="*/ 22 h 50"/>
                <a:gd name="T24" fmla="*/ 74 w 103"/>
                <a:gd name="T25" fmla="*/ 16 h 50"/>
                <a:gd name="T26" fmla="*/ 79 w 103"/>
                <a:gd name="T27" fmla="*/ 28 h 50"/>
                <a:gd name="T28" fmla="*/ 89 w 103"/>
                <a:gd name="T29" fmla="*/ 46 h 50"/>
                <a:gd name="T30" fmla="*/ 101 w 103"/>
                <a:gd name="T31" fmla="*/ 35 h 50"/>
                <a:gd name="T32" fmla="*/ 103 w 103"/>
                <a:gd name="T33" fmla="*/ 29 h 50"/>
                <a:gd name="T34" fmla="*/ 92 w 103"/>
                <a:gd name="T35" fmla="*/ 1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50">
                  <a:moveTo>
                    <a:pt x="92" y="15"/>
                  </a:moveTo>
                  <a:cubicBezTo>
                    <a:pt x="86" y="6"/>
                    <a:pt x="75" y="7"/>
                    <a:pt x="68" y="3"/>
                  </a:cubicBezTo>
                  <a:cubicBezTo>
                    <a:pt x="61" y="0"/>
                    <a:pt x="52" y="5"/>
                    <a:pt x="43" y="13"/>
                  </a:cubicBezTo>
                  <a:cubicBezTo>
                    <a:pt x="34" y="21"/>
                    <a:pt x="22" y="16"/>
                    <a:pt x="15" y="12"/>
                  </a:cubicBezTo>
                  <a:cubicBezTo>
                    <a:pt x="12" y="11"/>
                    <a:pt x="9" y="8"/>
                    <a:pt x="6" y="4"/>
                  </a:cubicBezTo>
                  <a:cubicBezTo>
                    <a:pt x="3" y="8"/>
                    <a:pt x="2" y="13"/>
                    <a:pt x="3" y="15"/>
                  </a:cubicBezTo>
                  <a:cubicBezTo>
                    <a:pt x="3" y="17"/>
                    <a:pt x="2" y="21"/>
                    <a:pt x="0" y="25"/>
                  </a:cubicBezTo>
                  <a:cubicBezTo>
                    <a:pt x="8" y="26"/>
                    <a:pt x="18" y="29"/>
                    <a:pt x="23" y="35"/>
                  </a:cubicBezTo>
                  <a:cubicBezTo>
                    <a:pt x="29" y="42"/>
                    <a:pt x="33" y="37"/>
                    <a:pt x="36" y="44"/>
                  </a:cubicBezTo>
                  <a:cubicBezTo>
                    <a:pt x="40" y="50"/>
                    <a:pt x="48" y="44"/>
                    <a:pt x="50" y="40"/>
                  </a:cubicBezTo>
                  <a:cubicBezTo>
                    <a:pt x="52" y="36"/>
                    <a:pt x="45" y="35"/>
                    <a:pt x="45" y="30"/>
                  </a:cubicBezTo>
                  <a:cubicBezTo>
                    <a:pt x="44" y="26"/>
                    <a:pt x="52" y="28"/>
                    <a:pt x="54" y="22"/>
                  </a:cubicBezTo>
                  <a:cubicBezTo>
                    <a:pt x="56" y="16"/>
                    <a:pt x="68" y="13"/>
                    <a:pt x="74" y="16"/>
                  </a:cubicBezTo>
                  <a:cubicBezTo>
                    <a:pt x="79" y="18"/>
                    <a:pt x="84" y="22"/>
                    <a:pt x="79" y="28"/>
                  </a:cubicBezTo>
                  <a:cubicBezTo>
                    <a:pt x="75" y="32"/>
                    <a:pt x="83" y="40"/>
                    <a:pt x="89" y="46"/>
                  </a:cubicBezTo>
                  <a:cubicBezTo>
                    <a:pt x="94" y="41"/>
                    <a:pt x="99" y="36"/>
                    <a:pt x="101" y="35"/>
                  </a:cubicBezTo>
                  <a:cubicBezTo>
                    <a:pt x="102" y="34"/>
                    <a:pt x="103" y="32"/>
                    <a:pt x="103" y="29"/>
                  </a:cubicBezTo>
                  <a:cubicBezTo>
                    <a:pt x="100" y="28"/>
                    <a:pt x="97" y="22"/>
                    <a:pt x="92" y="15"/>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77" name="Freeform 1629">
              <a:extLst>
                <a:ext uri="{FF2B5EF4-FFF2-40B4-BE49-F238E27FC236}">
                  <a16:creationId xmlns:a16="http://schemas.microsoft.com/office/drawing/2014/main" id="{F6DB1126-A3AB-8445-AD4B-506778AB16C8}"/>
                </a:ext>
              </a:extLst>
            </p:cNvPr>
            <p:cNvSpPr>
              <a:spLocks/>
            </p:cNvSpPr>
            <p:nvPr/>
          </p:nvSpPr>
          <p:spPr bwMode="auto">
            <a:xfrm>
              <a:off x="2809974" y="2757579"/>
              <a:ext cx="241309" cy="84140"/>
            </a:xfrm>
            <a:custGeom>
              <a:avLst/>
              <a:gdLst>
                <a:gd name="T0" fmla="*/ 151 w 187"/>
                <a:gd name="T1" fmla="*/ 42 h 67"/>
                <a:gd name="T2" fmla="*/ 66 w 187"/>
                <a:gd name="T3" fmla="*/ 8 h 67"/>
                <a:gd name="T4" fmla="*/ 3 w 187"/>
                <a:gd name="T5" fmla="*/ 30 h 67"/>
                <a:gd name="T6" fmla="*/ 34 w 187"/>
                <a:gd name="T7" fmla="*/ 16 h 67"/>
                <a:gd name="T8" fmla="*/ 51 w 187"/>
                <a:gd name="T9" fmla="*/ 23 h 67"/>
                <a:gd name="T10" fmla="*/ 81 w 187"/>
                <a:gd name="T11" fmla="*/ 30 h 67"/>
                <a:gd name="T12" fmla="*/ 118 w 187"/>
                <a:gd name="T13" fmla="*/ 50 h 67"/>
                <a:gd name="T14" fmla="*/ 127 w 187"/>
                <a:gd name="T15" fmla="*/ 64 h 67"/>
                <a:gd name="T16" fmla="*/ 184 w 187"/>
                <a:gd name="T17" fmla="*/ 62 h 67"/>
                <a:gd name="T18" fmla="*/ 151 w 187"/>
                <a:gd name="T19" fmla="*/ 4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67">
                  <a:moveTo>
                    <a:pt x="151" y="42"/>
                  </a:moveTo>
                  <a:cubicBezTo>
                    <a:pt x="139" y="42"/>
                    <a:pt x="101" y="16"/>
                    <a:pt x="66" y="8"/>
                  </a:cubicBezTo>
                  <a:cubicBezTo>
                    <a:pt x="30" y="0"/>
                    <a:pt x="0" y="26"/>
                    <a:pt x="3" y="30"/>
                  </a:cubicBezTo>
                  <a:cubicBezTo>
                    <a:pt x="8" y="36"/>
                    <a:pt x="25" y="22"/>
                    <a:pt x="34" y="16"/>
                  </a:cubicBezTo>
                  <a:cubicBezTo>
                    <a:pt x="42" y="10"/>
                    <a:pt x="50" y="19"/>
                    <a:pt x="51" y="23"/>
                  </a:cubicBezTo>
                  <a:cubicBezTo>
                    <a:pt x="52" y="27"/>
                    <a:pt x="63" y="29"/>
                    <a:pt x="81" y="30"/>
                  </a:cubicBezTo>
                  <a:cubicBezTo>
                    <a:pt x="99" y="31"/>
                    <a:pt x="101" y="46"/>
                    <a:pt x="118" y="50"/>
                  </a:cubicBezTo>
                  <a:cubicBezTo>
                    <a:pt x="135" y="53"/>
                    <a:pt x="118" y="60"/>
                    <a:pt x="127" y="64"/>
                  </a:cubicBezTo>
                  <a:cubicBezTo>
                    <a:pt x="135" y="67"/>
                    <a:pt x="181" y="66"/>
                    <a:pt x="184" y="62"/>
                  </a:cubicBezTo>
                  <a:cubicBezTo>
                    <a:pt x="187" y="58"/>
                    <a:pt x="163" y="42"/>
                    <a:pt x="151" y="42"/>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78" name="Freeform 1630">
              <a:extLst>
                <a:ext uri="{FF2B5EF4-FFF2-40B4-BE49-F238E27FC236}">
                  <a16:creationId xmlns:a16="http://schemas.microsoft.com/office/drawing/2014/main" id="{81A5B98A-62C3-9D45-957C-928C814F2A57}"/>
                </a:ext>
              </a:extLst>
            </p:cNvPr>
            <p:cNvSpPr>
              <a:spLocks/>
            </p:cNvSpPr>
            <p:nvPr/>
          </p:nvSpPr>
          <p:spPr bwMode="auto">
            <a:xfrm>
              <a:off x="2948091" y="2870296"/>
              <a:ext cx="55564" cy="25401"/>
            </a:xfrm>
            <a:custGeom>
              <a:avLst/>
              <a:gdLst>
                <a:gd name="T0" fmla="*/ 4 w 43"/>
                <a:gd name="T1" fmla="*/ 6 h 20"/>
                <a:gd name="T2" fmla="*/ 40 w 43"/>
                <a:gd name="T3" fmla="*/ 13 h 20"/>
                <a:gd name="T4" fmla="*/ 4 w 43"/>
                <a:gd name="T5" fmla="*/ 6 h 20"/>
              </a:gdLst>
              <a:ahLst/>
              <a:cxnLst>
                <a:cxn ang="0">
                  <a:pos x="T0" y="T1"/>
                </a:cxn>
                <a:cxn ang="0">
                  <a:pos x="T2" y="T3"/>
                </a:cxn>
                <a:cxn ang="0">
                  <a:pos x="T4" y="T5"/>
                </a:cxn>
              </a:cxnLst>
              <a:rect l="0" t="0" r="r" b="b"/>
              <a:pathLst>
                <a:path w="43" h="20">
                  <a:moveTo>
                    <a:pt x="4" y="6"/>
                  </a:moveTo>
                  <a:cubicBezTo>
                    <a:pt x="7" y="12"/>
                    <a:pt x="37" y="20"/>
                    <a:pt x="40" y="13"/>
                  </a:cubicBezTo>
                  <a:cubicBezTo>
                    <a:pt x="43" y="6"/>
                    <a:pt x="0" y="0"/>
                    <a:pt x="4" y="6"/>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79" name="Freeform 1631">
              <a:extLst>
                <a:ext uri="{FF2B5EF4-FFF2-40B4-BE49-F238E27FC236}">
                  <a16:creationId xmlns:a16="http://schemas.microsoft.com/office/drawing/2014/main" id="{003C0742-4D75-C54F-83A8-2F039DE05855}"/>
                </a:ext>
              </a:extLst>
            </p:cNvPr>
            <p:cNvSpPr>
              <a:spLocks/>
            </p:cNvSpPr>
            <p:nvPr/>
          </p:nvSpPr>
          <p:spPr bwMode="auto">
            <a:xfrm>
              <a:off x="3202100" y="2865533"/>
              <a:ext cx="49214" cy="28576"/>
            </a:xfrm>
            <a:custGeom>
              <a:avLst/>
              <a:gdLst>
                <a:gd name="T0" fmla="*/ 7 w 39"/>
                <a:gd name="T1" fmla="*/ 11 h 22"/>
                <a:gd name="T2" fmla="*/ 36 w 39"/>
                <a:gd name="T3" fmla="*/ 11 h 22"/>
                <a:gd name="T4" fmla="*/ 7 w 39"/>
                <a:gd name="T5" fmla="*/ 11 h 22"/>
              </a:gdLst>
              <a:ahLst/>
              <a:cxnLst>
                <a:cxn ang="0">
                  <a:pos x="T0" y="T1"/>
                </a:cxn>
                <a:cxn ang="0">
                  <a:pos x="T2" y="T3"/>
                </a:cxn>
                <a:cxn ang="0">
                  <a:pos x="T4" y="T5"/>
                </a:cxn>
              </a:cxnLst>
              <a:rect l="0" t="0" r="r" b="b"/>
              <a:pathLst>
                <a:path w="39" h="22">
                  <a:moveTo>
                    <a:pt x="7" y="11"/>
                  </a:moveTo>
                  <a:cubicBezTo>
                    <a:pt x="14" y="22"/>
                    <a:pt x="34" y="15"/>
                    <a:pt x="36" y="11"/>
                  </a:cubicBezTo>
                  <a:cubicBezTo>
                    <a:pt x="39" y="3"/>
                    <a:pt x="0" y="0"/>
                    <a:pt x="7" y="11"/>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80" name="Freeform 1632">
              <a:extLst>
                <a:ext uri="{FF2B5EF4-FFF2-40B4-BE49-F238E27FC236}">
                  <a16:creationId xmlns:a16="http://schemas.microsoft.com/office/drawing/2014/main" id="{8FF26E32-C09B-364A-BF60-0D2AD7208B0A}"/>
                </a:ext>
              </a:extLst>
            </p:cNvPr>
            <p:cNvSpPr>
              <a:spLocks noEditPoints="1"/>
            </p:cNvSpPr>
            <p:nvPr/>
          </p:nvSpPr>
          <p:spPr bwMode="auto">
            <a:xfrm>
              <a:off x="3084621" y="754087"/>
              <a:ext cx="1385937" cy="1011271"/>
            </a:xfrm>
            <a:custGeom>
              <a:avLst/>
              <a:gdLst>
                <a:gd name="T0" fmla="*/ 947 w 1080"/>
                <a:gd name="T1" fmla="*/ 93 h 807"/>
                <a:gd name="T2" fmla="*/ 867 w 1080"/>
                <a:gd name="T3" fmla="*/ 129 h 807"/>
                <a:gd name="T4" fmla="*/ 863 w 1080"/>
                <a:gd name="T5" fmla="*/ 81 h 807"/>
                <a:gd name="T6" fmla="*/ 772 w 1080"/>
                <a:gd name="T7" fmla="*/ 74 h 807"/>
                <a:gd name="T8" fmla="*/ 862 w 1080"/>
                <a:gd name="T9" fmla="*/ 60 h 807"/>
                <a:gd name="T10" fmla="*/ 854 w 1080"/>
                <a:gd name="T11" fmla="*/ 26 h 807"/>
                <a:gd name="T12" fmla="*/ 729 w 1080"/>
                <a:gd name="T13" fmla="*/ 1 h 807"/>
                <a:gd name="T14" fmla="*/ 613 w 1080"/>
                <a:gd name="T15" fmla="*/ 16 h 807"/>
                <a:gd name="T16" fmla="*/ 526 w 1080"/>
                <a:gd name="T17" fmla="*/ 17 h 807"/>
                <a:gd name="T18" fmla="*/ 454 w 1080"/>
                <a:gd name="T19" fmla="*/ 49 h 807"/>
                <a:gd name="T20" fmla="*/ 437 w 1080"/>
                <a:gd name="T21" fmla="*/ 58 h 807"/>
                <a:gd name="T22" fmla="*/ 386 w 1080"/>
                <a:gd name="T23" fmla="*/ 74 h 807"/>
                <a:gd name="T24" fmla="*/ 337 w 1080"/>
                <a:gd name="T25" fmla="*/ 90 h 807"/>
                <a:gd name="T26" fmla="*/ 253 w 1080"/>
                <a:gd name="T27" fmla="*/ 74 h 807"/>
                <a:gd name="T28" fmla="*/ 207 w 1080"/>
                <a:gd name="T29" fmla="*/ 110 h 807"/>
                <a:gd name="T30" fmla="*/ 137 w 1080"/>
                <a:gd name="T31" fmla="*/ 154 h 807"/>
                <a:gd name="T32" fmla="*/ 0 w 1080"/>
                <a:gd name="T33" fmla="*/ 223 h 807"/>
                <a:gd name="T34" fmla="*/ 87 w 1080"/>
                <a:gd name="T35" fmla="*/ 248 h 807"/>
                <a:gd name="T36" fmla="*/ 24 w 1080"/>
                <a:gd name="T37" fmla="*/ 270 h 807"/>
                <a:gd name="T38" fmla="*/ 77 w 1080"/>
                <a:gd name="T39" fmla="*/ 304 h 807"/>
                <a:gd name="T40" fmla="*/ 147 w 1080"/>
                <a:gd name="T41" fmla="*/ 300 h 807"/>
                <a:gd name="T42" fmla="*/ 254 w 1080"/>
                <a:gd name="T43" fmla="*/ 330 h 807"/>
                <a:gd name="T44" fmla="*/ 307 w 1080"/>
                <a:gd name="T45" fmla="*/ 401 h 807"/>
                <a:gd name="T46" fmla="*/ 315 w 1080"/>
                <a:gd name="T47" fmla="*/ 465 h 807"/>
                <a:gd name="T48" fmla="*/ 382 w 1080"/>
                <a:gd name="T49" fmla="*/ 488 h 807"/>
                <a:gd name="T50" fmla="*/ 375 w 1080"/>
                <a:gd name="T51" fmla="*/ 513 h 807"/>
                <a:gd name="T52" fmla="*/ 365 w 1080"/>
                <a:gd name="T53" fmla="*/ 557 h 807"/>
                <a:gd name="T54" fmla="*/ 353 w 1080"/>
                <a:gd name="T55" fmla="*/ 611 h 807"/>
                <a:gd name="T56" fmla="*/ 367 w 1080"/>
                <a:gd name="T57" fmla="*/ 682 h 807"/>
                <a:gd name="T58" fmla="*/ 400 w 1080"/>
                <a:gd name="T59" fmla="*/ 724 h 807"/>
                <a:gd name="T60" fmla="*/ 448 w 1080"/>
                <a:gd name="T61" fmla="*/ 780 h 807"/>
                <a:gd name="T62" fmla="*/ 517 w 1080"/>
                <a:gd name="T63" fmla="*/ 806 h 807"/>
                <a:gd name="T64" fmla="*/ 537 w 1080"/>
                <a:gd name="T65" fmla="*/ 737 h 807"/>
                <a:gd name="T66" fmla="*/ 567 w 1080"/>
                <a:gd name="T67" fmla="*/ 702 h 807"/>
                <a:gd name="T68" fmla="*/ 571 w 1080"/>
                <a:gd name="T69" fmla="*/ 669 h 807"/>
                <a:gd name="T70" fmla="*/ 600 w 1080"/>
                <a:gd name="T71" fmla="*/ 647 h 807"/>
                <a:gd name="T72" fmla="*/ 627 w 1080"/>
                <a:gd name="T73" fmla="*/ 640 h 807"/>
                <a:gd name="T74" fmla="*/ 721 w 1080"/>
                <a:gd name="T75" fmla="*/ 578 h 807"/>
                <a:gd name="T76" fmla="*/ 781 w 1080"/>
                <a:gd name="T77" fmla="*/ 561 h 807"/>
                <a:gd name="T78" fmla="*/ 901 w 1080"/>
                <a:gd name="T79" fmla="*/ 509 h 807"/>
                <a:gd name="T80" fmla="*/ 836 w 1080"/>
                <a:gd name="T81" fmla="*/ 494 h 807"/>
                <a:gd name="T82" fmla="*/ 902 w 1080"/>
                <a:gd name="T83" fmla="*/ 499 h 807"/>
                <a:gd name="T84" fmla="*/ 889 w 1080"/>
                <a:gd name="T85" fmla="*/ 438 h 807"/>
                <a:gd name="T86" fmla="*/ 855 w 1080"/>
                <a:gd name="T87" fmla="*/ 408 h 807"/>
                <a:gd name="T88" fmla="*/ 931 w 1080"/>
                <a:gd name="T89" fmla="*/ 397 h 807"/>
                <a:gd name="T90" fmla="*/ 951 w 1080"/>
                <a:gd name="T91" fmla="*/ 360 h 807"/>
                <a:gd name="T92" fmla="*/ 942 w 1080"/>
                <a:gd name="T93" fmla="*/ 303 h 807"/>
                <a:gd name="T94" fmla="*/ 922 w 1080"/>
                <a:gd name="T95" fmla="*/ 278 h 807"/>
                <a:gd name="T96" fmla="*/ 929 w 1080"/>
                <a:gd name="T97" fmla="*/ 253 h 807"/>
                <a:gd name="T98" fmla="*/ 904 w 1080"/>
                <a:gd name="T99" fmla="*/ 241 h 807"/>
                <a:gd name="T100" fmla="*/ 975 w 1080"/>
                <a:gd name="T101" fmla="*/ 166 h 807"/>
                <a:gd name="T102" fmla="*/ 958 w 1080"/>
                <a:gd name="T103" fmla="*/ 147 h 807"/>
                <a:gd name="T104" fmla="*/ 978 w 1080"/>
                <a:gd name="T105" fmla="*/ 127 h 807"/>
                <a:gd name="T106" fmla="*/ 1080 w 1080"/>
                <a:gd name="T107" fmla="*/ 91 h 807"/>
                <a:gd name="T108" fmla="*/ 355 w 1080"/>
                <a:gd name="T109" fmla="*/ 515 h 807"/>
                <a:gd name="T110" fmla="*/ 337 w 1080"/>
                <a:gd name="T111" fmla="*/ 536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80" h="807">
                  <a:moveTo>
                    <a:pt x="1019" y="74"/>
                  </a:moveTo>
                  <a:cubicBezTo>
                    <a:pt x="1000" y="74"/>
                    <a:pt x="984" y="77"/>
                    <a:pt x="983" y="91"/>
                  </a:cubicBezTo>
                  <a:cubicBezTo>
                    <a:pt x="982" y="104"/>
                    <a:pt x="958" y="88"/>
                    <a:pt x="947" y="93"/>
                  </a:cubicBezTo>
                  <a:cubicBezTo>
                    <a:pt x="937" y="98"/>
                    <a:pt x="942" y="82"/>
                    <a:pt x="931" y="87"/>
                  </a:cubicBezTo>
                  <a:cubicBezTo>
                    <a:pt x="921" y="92"/>
                    <a:pt x="910" y="105"/>
                    <a:pt x="897" y="110"/>
                  </a:cubicBezTo>
                  <a:cubicBezTo>
                    <a:pt x="885" y="115"/>
                    <a:pt x="875" y="128"/>
                    <a:pt x="867" y="129"/>
                  </a:cubicBezTo>
                  <a:cubicBezTo>
                    <a:pt x="860" y="130"/>
                    <a:pt x="884" y="105"/>
                    <a:pt x="897" y="93"/>
                  </a:cubicBezTo>
                  <a:cubicBezTo>
                    <a:pt x="909" y="80"/>
                    <a:pt x="902" y="66"/>
                    <a:pt x="886" y="67"/>
                  </a:cubicBezTo>
                  <a:cubicBezTo>
                    <a:pt x="869" y="69"/>
                    <a:pt x="873" y="79"/>
                    <a:pt x="863" y="81"/>
                  </a:cubicBezTo>
                  <a:cubicBezTo>
                    <a:pt x="854" y="83"/>
                    <a:pt x="809" y="106"/>
                    <a:pt x="807" y="99"/>
                  </a:cubicBezTo>
                  <a:cubicBezTo>
                    <a:pt x="805" y="92"/>
                    <a:pt x="844" y="81"/>
                    <a:pt x="843" y="76"/>
                  </a:cubicBezTo>
                  <a:cubicBezTo>
                    <a:pt x="843" y="71"/>
                    <a:pt x="794" y="71"/>
                    <a:pt x="772" y="74"/>
                  </a:cubicBezTo>
                  <a:cubicBezTo>
                    <a:pt x="750" y="77"/>
                    <a:pt x="711" y="90"/>
                    <a:pt x="711" y="83"/>
                  </a:cubicBezTo>
                  <a:cubicBezTo>
                    <a:pt x="710" y="77"/>
                    <a:pt x="756" y="68"/>
                    <a:pt x="779" y="66"/>
                  </a:cubicBezTo>
                  <a:cubicBezTo>
                    <a:pt x="802" y="63"/>
                    <a:pt x="844" y="67"/>
                    <a:pt x="862" y="60"/>
                  </a:cubicBezTo>
                  <a:cubicBezTo>
                    <a:pt x="879" y="53"/>
                    <a:pt x="906" y="52"/>
                    <a:pt x="911" y="46"/>
                  </a:cubicBezTo>
                  <a:cubicBezTo>
                    <a:pt x="915" y="41"/>
                    <a:pt x="890" y="33"/>
                    <a:pt x="878" y="33"/>
                  </a:cubicBezTo>
                  <a:cubicBezTo>
                    <a:pt x="865" y="34"/>
                    <a:pt x="853" y="32"/>
                    <a:pt x="854" y="26"/>
                  </a:cubicBezTo>
                  <a:cubicBezTo>
                    <a:pt x="855" y="20"/>
                    <a:pt x="834" y="18"/>
                    <a:pt x="832" y="14"/>
                  </a:cubicBezTo>
                  <a:cubicBezTo>
                    <a:pt x="830" y="9"/>
                    <a:pt x="791" y="13"/>
                    <a:pt x="783" y="7"/>
                  </a:cubicBezTo>
                  <a:cubicBezTo>
                    <a:pt x="774" y="2"/>
                    <a:pt x="750" y="0"/>
                    <a:pt x="729" y="1"/>
                  </a:cubicBezTo>
                  <a:cubicBezTo>
                    <a:pt x="708" y="3"/>
                    <a:pt x="666" y="2"/>
                    <a:pt x="656" y="3"/>
                  </a:cubicBezTo>
                  <a:cubicBezTo>
                    <a:pt x="646" y="4"/>
                    <a:pt x="639" y="8"/>
                    <a:pt x="631" y="7"/>
                  </a:cubicBezTo>
                  <a:cubicBezTo>
                    <a:pt x="622" y="7"/>
                    <a:pt x="608" y="10"/>
                    <a:pt x="613" y="16"/>
                  </a:cubicBezTo>
                  <a:cubicBezTo>
                    <a:pt x="623" y="26"/>
                    <a:pt x="599" y="30"/>
                    <a:pt x="601" y="22"/>
                  </a:cubicBezTo>
                  <a:cubicBezTo>
                    <a:pt x="602" y="15"/>
                    <a:pt x="580" y="11"/>
                    <a:pt x="574" y="17"/>
                  </a:cubicBezTo>
                  <a:cubicBezTo>
                    <a:pt x="566" y="23"/>
                    <a:pt x="531" y="10"/>
                    <a:pt x="526" y="17"/>
                  </a:cubicBezTo>
                  <a:cubicBezTo>
                    <a:pt x="521" y="24"/>
                    <a:pt x="479" y="21"/>
                    <a:pt x="467" y="24"/>
                  </a:cubicBezTo>
                  <a:cubicBezTo>
                    <a:pt x="455" y="26"/>
                    <a:pt x="486" y="34"/>
                    <a:pt x="485" y="40"/>
                  </a:cubicBezTo>
                  <a:cubicBezTo>
                    <a:pt x="484" y="45"/>
                    <a:pt x="446" y="40"/>
                    <a:pt x="454" y="49"/>
                  </a:cubicBezTo>
                  <a:cubicBezTo>
                    <a:pt x="462" y="58"/>
                    <a:pt x="487" y="65"/>
                    <a:pt x="499" y="77"/>
                  </a:cubicBezTo>
                  <a:cubicBezTo>
                    <a:pt x="511" y="89"/>
                    <a:pt x="489" y="82"/>
                    <a:pt x="476" y="73"/>
                  </a:cubicBezTo>
                  <a:cubicBezTo>
                    <a:pt x="462" y="64"/>
                    <a:pt x="445" y="67"/>
                    <a:pt x="437" y="58"/>
                  </a:cubicBezTo>
                  <a:cubicBezTo>
                    <a:pt x="428" y="50"/>
                    <a:pt x="397" y="43"/>
                    <a:pt x="389" y="48"/>
                  </a:cubicBezTo>
                  <a:cubicBezTo>
                    <a:pt x="380" y="54"/>
                    <a:pt x="410" y="66"/>
                    <a:pt x="410" y="73"/>
                  </a:cubicBezTo>
                  <a:cubicBezTo>
                    <a:pt x="410" y="79"/>
                    <a:pt x="390" y="71"/>
                    <a:pt x="386" y="74"/>
                  </a:cubicBezTo>
                  <a:cubicBezTo>
                    <a:pt x="382" y="76"/>
                    <a:pt x="364" y="56"/>
                    <a:pt x="354" y="56"/>
                  </a:cubicBezTo>
                  <a:cubicBezTo>
                    <a:pt x="343" y="56"/>
                    <a:pt x="352" y="65"/>
                    <a:pt x="352" y="78"/>
                  </a:cubicBezTo>
                  <a:cubicBezTo>
                    <a:pt x="352" y="91"/>
                    <a:pt x="332" y="99"/>
                    <a:pt x="337" y="90"/>
                  </a:cubicBezTo>
                  <a:cubicBezTo>
                    <a:pt x="343" y="81"/>
                    <a:pt x="339" y="58"/>
                    <a:pt x="328" y="54"/>
                  </a:cubicBezTo>
                  <a:cubicBezTo>
                    <a:pt x="317" y="50"/>
                    <a:pt x="289" y="63"/>
                    <a:pt x="274" y="63"/>
                  </a:cubicBezTo>
                  <a:cubicBezTo>
                    <a:pt x="260" y="62"/>
                    <a:pt x="240" y="67"/>
                    <a:pt x="253" y="74"/>
                  </a:cubicBezTo>
                  <a:cubicBezTo>
                    <a:pt x="265" y="81"/>
                    <a:pt x="252" y="86"/>
                    <a:pt x="242" y="78"/>
                  </a:cubicBezTo>
                  <a:cubicBezTo>
                    <a:pt x="231" y="70"/>
                    <a:pt x="195" y="78"/>
                    <a:pt x="202" y="83"/>
                  </a:cubicBezTo>
                  <a:cubicBezTo>
                    <a:pt x="209" y="88"/>
                    <a:pt x="212" y="103"/>
                    <a:pt x="207" y="110"/>
                  </a:cubicBezTo>
                  <a:cubicBezTo>
                    <a:pt x="202" y="116"/>
                    <a:pt x="187" y="103"/>
                    <a:pt x="173" y="104"/>
                  </a:cubicBezTo>
                  <a:cubicBezTo>
                    <a:pt x="159" y="105"/>
                    <a:pt x="89" y="139"/>
                    <a:pt x="93" y="148"/>
                  </a:cubicBezTo>
                  <a:cubicBezTo>
                    <a:pt x="98" y="156"/>
                    <a:pt x="127" y="149"/>
                    <a:pt x="137" y="154"/>
                  </a:cubicBezTo>
                  <a:cubicBezTo>
                    <a:pt x="146" y="160"/>
                    <a:pt x="134" y="179"/>
                    <a:pt x="122" y="187"/>
                  </a:cubicBezTo>
                  <a:cubicBezTo>
                    <a:pt x="111" y="195"/>
                    <a:pt x="68" y="187"/>
                    <a:pt x="67" y="197"/>
                  </a:cubicBezTo>
                  <a:cubicBezTo>
                    <a:pt x="66" y="206"/>
                    <a:pt x="0" y="208"/>
                    <a:pt x="0" y="223"/>
                  </a:cubicBezTo>
                  <a:cubicBezTo>
                    <a:pt x="0" y="228"/>
                    <a:pt x="3" y="234"/>
                    <a:pt x="10" y="236"/>
                  </a:cubicBezTo>
                  <a:cubicBezTo>
                    <a:pt x="19" y="238"/>
                    <a:pt x="31" y="235"/>
                    <a:pt x="39" y="244"/>
                  </a:cubicBezTo>
                  <a:cubicBezTo>
                    <a:pt x="48" y="253"/>
                    <a:pt x="71" y="254"/>
                    <a:pt x="87" y="248"/>
                  </a:cubicBezTo>
                  <a:cubicBezTo>
                    <a:pt x="103" y="241"/>
                    <a:pt x="115" y="249"/>
                    <a:pt x="115" y="258"/>
                  </a:cubicBezTo>
                  <a:cubicBezTo>
                    <a:pt x="114" y="268"/>
                    <a:pt x="78" y="255"/>
                    <a:pt x="67" y="261"/>
                  </a:cubicBezTo>
                  <a:cubicBezTo>
                    <a:pt x="56" y="268"/>
                    <a:pt x="22" y="262"/>
                    <a:pt x="24" y="270"/>
                  </a:cubicBezTo>
                  <a:cubicBezTo>
                    <a:pt x="26" y="277"/>
                    <a:pt x="42" y="275"/>
                    <a:pt x="56" y="278"/>
                  </a:cubicBezTo>
                  <a:cubicBezTo>
                    <a:pt x="69" y="281"/>
                    <a:pt x="57" y="286"/>
                    <a:pt x="56" y="292"/>
                  </a:cubicBezTo>
                  <a:cubicBezTo>
                    <a:pt x="56" y="298"/>
                    <a:pt x="64" y="297"/>
                    <a:pt x="77" y="304"/>
                  </a:cubicBezTo>
                  <a:cubicBezTo>
                    <a:pt x="91" y="310"/>
                    <a:pt x="113" y="315"/>
                    <a:pt x="106" y="307"/>
                  </a:cubicBezTo>
                  <a:cubicBezTo>
                    <a:pt x="99" y="299"/>
                    <a:pt x="120" y="300"/>
                    <a:pt x="124" y="305"/>
                  </a:cubicBezTo>
                  <a:cubicBezTo>
                    <a:pt x="127" y="309"/>
                    <a:pt x="137" y="298"/>
                    <a:pt x="147" y="300"/>
                  </a:cubicBezTo>
                  <a:cubicBezTo>
                    <a:pt x="157" y="303"/>
                    <a:pt x="161" y="291"/>
                    <a:pt x="169" y="296"/>
                  </a:cubicBezTo>
                  <a:cubicBezTo>
                    <a:pt x="176" y="301"/>
                    <a:pt x="213" y="305"/>
                    <a:pt x="225" y="311"/>
                  </a:cubicBezTo>
                  <a:cubicBezTo>
                    <a:pt x="238" y="318"/>
                    <a:pt x="255" y="320"/>
                    <a:pt x="254" y="330"/>
                  </a:cubicBezTo>
                  <a:cubicBezTo>
                    <a:pt x="252" y="340"/>
                    <a:pt x="264" y="347"/>
                    <a:pt x="278" y="353"/>
                  </a:cubicBezTo>
                  <a:cubicBezTo>
                    <a:pt x="292" y="359"/>
                    <a:pt x="295" y="373"/>
                    <a:pt x="294" y="382"/>
                  </a:cubicBezTo>
                  <a:cubicBezTo>
                    <a:pt x="294" y="391"/>
                    <a:pt x="309" y="397"/>
                    <a:pt x="307" y="401"/>
                  </a:cubicBezTo>
                  <a:cubicBezTo>
                    <a:pt x="304" y="405"/>
                    <a:pt x="306" y="411"/>
                    <a:pt x="316" y="419"/>
                  </a:cubicBezTo>
                  <a:cubicBezTo>
                    <a:pt x="325" y="428"/>
                    <a:pt x="301" y="434"/>
                    <a:pt x="307" y="441"/>
                  </a:cubicBezTo>
                  <a:cubicBezTo>
                    <a:pt x="312" y="449"/>
                    <a:pt x="298" y="463"/>
                    <a:pt x="315" y="465"/>
                  </a:cubicBezTo>
                  <a:cubicBezTo>
                    <a:pt x="332" y="468"/>
                    <a:pt x="329" y="454"/>
                    <a:pt x="342" y="454"/>
                  </a:cubicBezTo>
                  <a:cubicBezTo>
                    <a:pt x="354" y="454"/>
                    <a:pt x="341" y="465"/>
                    <a:pt x="348" y="471"/>
                  </a:cubicBezTo>
                  <a:cubicBezTo>
                    <a:pt x="355" y="478"/>
                    <a:pt x="369" y="477"/>
                    <a:pt x="382" y="488"/>
                  </a:cubicBezTo>
                  <a:cubicBezTo>
                    <a:pt x="395" y="499"/>
                    <a:pt x="386" y="504"/>
                    <a:pt x="375" y="495"/>
                  </a:cubicBezTo>
                  <a:cubicBezTo>
                    <a:pt x="362" y="486"/>
                    <a:pt x="328" y="488"/>
                    <a:pt x="328" y="491"/>
                  </a:cubicBezTo>
                  <a:cubicBezTo>
                    <a:pt x="328" y="494"/>
                    <a:pt x="366" y="516"/>
                    <a:pt x="375" y="513"/>
                  </a:cubicBezTo>
                  <a:cubicBezTo>
                    <a:pt x="384" y="510"/>
                    <a:pt x="396" y="526"/>
                    <a:pt x="391" y="531"/>
                  </a:cubicBezTo>
                  <a:cubicBezTo>
                    <a:pt x="385" y="537"/>
                    <a:pt x="388" y="550"/>
                    <a:pt x="387" y="556"/>
                  </a:cubicBezTo>
                  <a:cubicBezTo>
                    <a:pt x="386" y="562"/>
                    <a:pt x="373" y="556"/>
                    <a:pt x="365" y="557"/>
                  </a:cubicBezTo>
                  <a:cubicBezTo>
                    <a:pt x="356" y="558"/>
                    <a:pt x="351" y="561"/>
                    <a:pt x="351" y="570"/>
                  </a:cubicBezTo>
                  <a:cubicBezTo>
                    <a:pt x="351" y="578"/>
                    <a:pt x="337" y="585"/>
                    <a:pt x="336" y="596"/>
                  </a:cubicBezTo>
                  <a:cubicBezTo>
                    <a:pt x="334" y="607"/>
                    <a:pt x="346" y="606"/>
                    <a:pt x="353" y="611"/>
                  </a:cubicBezTo>
                  <a:cubicBezTo>
                    <a:pt x="360" y="615"/>
                    <a:pt x="341" y="619"/>
                    <a:pt x="340" y="626"/>
                  </a:cubicBezTo>
                  <a:cubicBezTo>
                    <a:pt x="339" y="634"/>
                    <a:pt x="357" y="648"/>
                    <a:pt x="364" y="652"/>
                  </a:cubicBezTo>
                  <a:cubicBezTo>
                    <a:pt x="371" y="656"/>
                    <a:pt x="365" y="673"/>
                    <a:pt x="367" y="682"/>
                  </a:cubicBezTo>
                  <a:cubicBezTo>
                    <a:pt x="370" y="691"/>
                    <a:pt x="379" y="680"/>
                    <a:pt x="378" y="692"/>
                  </a:cubicBezTo>
                  <a:cubicBezTo>
                    <a:pt x="377" y="703"/>
                    <a:pt x="386" y="702"/>
                    <a:pt x="386" y="709"/>
                  </a:cubicBezTo>
                  <a:cubicBezTo>
                    <a:pt x="387" y="716"/>
                    <a:pt x="403" y="715"/>
                    <a:pt x="400" y="724"/>
                  </a:cubicBezTo>
                  <a:cubicBezTo>
                    <a:pt x="397" y="734"/>
                    <a:pt x="405" y="741"/>
                    <a:pt x="408" y="746"/>
                  </a:cubicBezTo>
                  <a:cubicBezTo>
                    <a:pt x="412" y="751"/>
                    <a:pt x="426" y="760"/>
                    <a:pt x="428" y="767"/>
                  </a:cubicBezTo>
                  <a:cubicBezTo>
                    <a:pt x="431" y="773"/>
                    <a:pt x="439" y="782"/>
                    <a:pt x="448" y="780"/>
                  </a:cubicBezTo>
                  <a:cubicBezTo>
                    <a:pt x="457" y="777"/>
                    <a:pt x="458" y="786"/>
                    <a:pt x="465" y="785"/>
                  </a:cubicBezTo>
                  <a:cubicBezTo>
                    <a:pt x="473" y="784"/>
                    <a:pt x="484" y="788"/>
                    <a:pt x="486" y="794"/>
                  </a:cubicBezTo>
                  <a:cubicBezTo>
                    <a:pt x="488" y="800"/>
                    <a:pt x="511" y="805"/>
                    <a:pt x="517" y="806"/>
                  </a:cubicBezTo>
                  <a:cubicBezTo>
                    <a:pt x="523" y="807"/>
                    <a:pt x="524" y="795"/>
                    <a:pt x="530" y="792"/>
                  </a:cubicBezTo>
                  <a:cubicBezTo>
                    <a:pt x="536" y="789"/>
                    <a:pt x="534" y="766"/>
                    <a:pt x="539" y="765"/>
                  </a:cubicBezTo>
                  <a:cubicBezTo>
                    <a:pt x="544" y="763"/>
                    <a:pt x="542" y="739"/>
                    <a:pt x="537" y="737"/>
                  </a:cubicBezTo>
                  <a:cubicBezTo>
                    <a:pt x="532" y="735"/>
                    <a:pt x="534" y="726"/>
                    <a:pt x="546" y="728"/>
                  </a:cubicBezTo>
                  <a:cubicBezTo>
                    <a:pt x="558" y="730"/>
                    <a:pt x="554" y="718"/>
                    <a:pt x="560" y="716"/>
                  </a:cubicBezTo>
                  <a:cubicBezTo>
                    <a:pt x="565" y="714"/>
                    <a:pt x="563" y="704"/>
                    <a:pt x="567" y="702"/>
                  </a:cubicBezTo>
                  <a:cubicBezTo>
                    <a:pt x="571" y="701"/>
                    <a:pt x="571" y="694"/>
                    <a:pt x="567" y="690"/>
                  </a:cubicBezTo>
                  <a:cubicBezTo>
                    <a:pt x="564" y="686"/>
                    <a:pt x="568" y="683"/>
                    <a:pt x="574" y="682"/>
                  </a:cubicBezTo>
                  <a:cubicBezTo>
                    <a:pt x="580" y="681"/>
                    <a:pt x="579" y="672"/>
                    <a:pt x="571" y="669"/>
                  </a:cubicBezTo>
                  <a:cubicBezTo>
                    <a:pt x="562" y="665"/>
                    <a:pt x="565" y="656"/>
                    <a:pt x="573" y="662"/>
                  </a:cubicBezTo>
                  <a:cubicBezTo>
                    <a:pt x="582" y="668"/>
                    <a:pt x="588" y="663"/>
                    <a:pt x="583" y="657"/>
                  </a:cubicBezTo>
                  <a:cubicBezTo>
                    <a:pt x="578" y="651"/>
                    <a:pt x="589" y="648"/>
                    <a:pt x="600" y="647"/>
                  </a:cubicBezTo>
                  <a:cubicBezTo>
                    <a:pt x="611" y="646"/>
                    <a:pt x="616" y="640"/>
                    <a:pt x="614" y="632"/>
                  </a:cubicBezTo>
                  <a:cubicBezTo>
                    <a:pt x="612" y="623"/>
                    <a:pt x="627" y="624"/>
                    <a:pt x="623" y="631"/>
                  </a:cubicBezTo>
                  <a:cubicBezTo>
                    <a:pt x="620" y="638"/>
                    <a:pt x="622" y="646"/>
                    <a:pt x="627" y="640"/>
                  </a:cubicBezTo>
                  <a:cubicBezTo>
                    <a:pt x="632" y="635"/>
                    <a:pt x="642" y="639"/>
                    <a:pt x="660" y="634"/>
                  </a:cubicBezTo>
                  <a:cubicBezTo>
                    <a:pt x="677" y="628"/>
                    <a:pt x="695" y="614"/>
                    <a:pt x="699" y="600"/>
                  </a:cubicBezTo>
                  <a:cubicBezTo>
                    <a:pt x="703" y="586"/>
                    <a:pt x="723" y="587"/>
                    <a:pt x="721" y="578"/>
                  </a:cubicBezTo>
                  <a:cubicBezTo>
                    <a:pt x="718" y="568"/>
                    <a:pt x="724" y="565"/>
                    <a:pt x="737" y="571"/>
                  </a:cubicBezTo>
                  <a:cubicBezTo>
                    <a:pt x="751" y="577"/>
                    <a:pt x="740" y="567"/>
                    <a:pt x="755" y="567"/>
                  </a:cubicBezTo>
                  <a:cubicBezTo>
                    <a:pt x="769" y="567"/>
                    <a:pt x="767" y="562"/>
                    <a:pt x="781" y="561"/>
                  </a:cubicBezTo>
                  <a:cubicBezTo>
                    <a:pt x="795" y="561"/>
                    <a:pt x="831" y="554"/>
                    <a:pt x="844" y="544"/>
                  </a:cubicBezTo>
                  <a:cubicBezTo>
                    <a:pt x="856" y="534"/>
                    <a:pt x="883" y="525"/>
                    <a:pt x="894" y="518"/>
                  </a:cubicBezTo>
                  <a:cubicBezTo>
                    <a:pt x="905" y="511"/>
                    <a:pt x="907" y="505"/>
                    <a:pt x="901" y="509"/>
                  </a:cubicBezTo>
                  <a:cubicBezTo>
                    <a:pt x="894" y="513"/>
                    <a:pt x="880" y="513"/>
                    <a:pt x="869" y="511"/>
                  </a:cubicBezTo>
                  <a:cubicBezTo>
                    <a:pt x="859" y="508"/>
                    <a:pt x="842" y="499"/>
                    <a:pt x="830" y="506"/>
                  </a:cubicBezTo>
                  <a:cubicBezTo>
                    <a:pt x="818" y="513"/>
                    <a:pt x="826" y="496"/>
                    <a:pt x="836" y="494"/>
                  </a:cubicBezTo>
                  <a:cubicBezTo>
                    <a:pt x="845" y="493"/>
                    <a:pt x="841" y="488"/>
                    <a:pt x="839" y="478"/>
                  </a:cubicBezTo>
                  <a:cubicBezTo>
                    <a:pt x="836" y="467"/>
                    <a:pt x="855" y="474"/>
                    <a:pt x="864" y="486"/>
                  </a:cubicBezTo>
                  <a:cubicBezTo>
                    <a:pt x="872" y="498"/>
                    <a:pt x="888" y="503"/>
                    <a:pt x="902" y="499"/>
                  </a:cubicBezTo>
                  <a:cubicBezTo>
                    <a:pt x="916" y="495"/>
                    <a:pt x="903" y="483"/>
                    <a:pt x="909" y="476"/>
                  </a:cubicBezTo>
                  <a:cubicBezTo>
                    <a:pt x="914" y="468"/>
                    <a:pt x="865" y="443"/>
                    <a:pt x="863" y="435"/>
                  </a:cubicBezTo>
                  <a:cubicBezTo>
                    <a:pt x="860" y="427"/>
                    <a:pt x="875" y="432"/>
                    <a:pt x="889" y="438"/>
                  </a:cubicBezTo>
                  <a:cubicBezTo>
                    <a:pt x="902" y="444"/>
                    <a:pt x="905" y="427"/>
                    <a:pt x="905" y="420"/>
                  </a:cubicBezTo>
                  <a:cubicBezTo>
                    <a:pt x="905" y="413"/>
                    <a:pt x="876" y="412"/>
                    <a:pt x="863" y="419"/>
                  </a:cubicBezTo>
                  <a:cubicBezTo>
                    <a:pt x="850" y="427"/>
                    <a:pt x="838" y="410"/>
                    <a:pt x="855" y="408"/>
                  </a:cubicBezTo>
                  <a:cubicBezTo>
                    <a:pt x="873" y="406"/>
                    <a:pt x="857" y="398"/>
                    <a:pt x="862" y="393"/>
                  </a:cubicBezTo>
                  <a:cubicBezTo>
                    <a:pt x="867" y="388"/>
                    <a:pt x="890" y="408"/>
                    <a:pt x="901" y="405"/>
                  </a:cubicBezTo>
                  <a:cubicBezTo>
                    <a:pt x="913" y="401"/>
                    <a:pt x="921" y="405"/>
                    <a:pt x="931" y="397"/>
                  </a:cubicBezTo>
                  <a:cubicBezTo>
                    <a:pt x="941" y="390"/>
                    <a:pt x="913" y="382"/>
                    <a:pt x="907" y="376"/>
                  </a:cubicBezTo>
                  <a:cubicBezTo>
                    <a:pt x="902" y="369"/>
                    <a:pt x="936" y="371"/>
                    <a:pt x="947" y="372"/>
                  </a:cubicBezTo>
                  <a:cubicBezTo>
                    <a:pt x="957" y="372"/>
                    <a:pt x="960" y="357"/>
                    <a:pt x="951" y="360"/>
                  </a:cubicBezTo>
                  <a:cubicBezTo>
                    <a:pt x="943" y="363"/>
                    <a:pt x="913" y="349"/>
                    <a:pt x="919" y="340"/>
                  </a:cubicBezTo>
                  <a:cubicBezTo>
                    <a:pt x="926" y="331"/>
                    <a:pt x="937" y="342"/>
                    <a:pt x="950" y="335"/>
                  </a:cubicBezTo>
                  <a:cubicBezTo>
                    <a:pt x="963" y="328"/>
                    <a:pt x="951" y="303"/>
                    <a:pt x="942" y="303"/>
                  </a:cubicBezTo>
                  <a:cubicBezTo>
                    <a:pt x="933" y="303"/>
                    <a:pt x="911" y="299"/>
                    <a:pt x="911" y="295"/>
                  </a:cubicBezTo>
                  <a:cubicBezTo>
                    <a:pt x="911" y="290"/>
                    <a:pt x="892" y="286"/>
                    <a:pt x="898" y="281"/>
                  </a:cubicBezTo>
                  <a:cubicBezTo>
                    <a:pt x="903" y="276"/>
                    <a:pt x="910" y="287"/>
                    <a:pt x="922" y="278"/>
                  </a:cubicBezTo>
                  <a:cubicBezTo>
                    <a:pt x="934" y="269"/>
                    <a:pt x="959" y="280"/>
                    <a:pt x="970" y="278"/>
                  </a:cubicBezTo>
                  <a:cubicBezTo>
                    <a:pt x="980" y="276"/>
                    <a:pt x="965" y="256"/>
                    <a:pt x="959" y="259"/>
                  </a:cubicBezTo>
                  <a:cubicBezTo>
                    <a:pt x="952" y="263"/>
                    <a:pt x="931" y="264"/>
                    <a:pt x="929" y="253"/>
                  </a:cubicBezTo>
                  <a:cubicBezTo>
                    <a:pt x="928" y="242"/>
                    <a:pt x="950" y="253"/>
                    <a:pt x="953" y="248"/>
                  </a:cubicBezTo>
                  <a:cubicBezTo>
                    <a:pt x="957" y="243"/>
                    <a:pt x="923" y="229"/>
                    <a:pt x="918" y="240"/>
                  </a:cubicBezTo>
                  <a:cubicBezTo>
                    <a:pt x="913" y="251"/>
                    <a:pt x="894" y="247"/>
                    <a:pt x="904" y="241"/>
                  </a:cubicBezTo>
                  <a:cubicBezTo>
                    <a:pt x="914" y="235"/>
                    <a:pt x="916" y="217"/>
                    <a:pt x="915" y="208"/>
                  </a:cubicBezTo>
                  <a:cubicBezTo>
                    <a:pt x="914" y="199"/>
                    <a:pt x="950" y="199"/>
                    <a:pt x="946" y="184"/>
                  </a:cubicBezTo>
                  <a:cubicBezTo>
                    <a:pt x="942" y="170"/>
                    <a:pt x="963" y="166"/>
                    <a:pt x="975" y="166"/>
                  </a:cubicBezTo>
                  <a:cubicBezTo>
                    <a:pt x="987" y="166"/>
                    <a:pt x="975" y="151"/>
                    <a:pt x="963" y="152"/>
                  </a:cubicBezTo>
                  <a:cubicBezTo>
                    <a:pt x="952" y="154"/>
                    <a:pt x="940" y="167"/>
                    <a:pt x="934" y="162"/>
                  </a:cubicBezTo>
                  <a:cubicBezTo>
                    <a:pt x="928" y="156"/>
                    <a:pt x="948" y="147"/>
                    <a:pt x="958" y="147"/>
                  </a:cubicBezTo>
                  <a:cubicBezTo>
                    <a:pt x="968" y="147"/>
                    <a:pt x="994" y="146"/>
                    <a:pt x="1002" y="141"/>
                  </a:cubicBezTo>
                  <a:cubicBezTo>
                    <a:pt x="1011" y="136"/>
                    <a:pt x="987" y="131"/>
                    <a:pt x="970" y="133"/>
                  </a:cubicBezTo>
                  <a:cubicBezTo>
                    <a:pt x="953" y="135"/>
                    <a:pt x="953" y="128"/>
                    <a:pt x="978" y="127"/>
                  </a:cubicBezTo>
                  <a:cubicBezTo>
                    <a:pt x="1003" y="127"/>
                    <a:pt x="999" y="122"/>
                    <a:pt x="1017" y="119"/>
                  </a:cubicBezTo>
                  <a:cubicBezTo>
                    <a:pt x="1035" y="117"/>
                    <a:pt x="1029" y="110"/>
                    <a:pt x="1040" y="110"/>
                  </a:cubicBezTo>
                  <a:cubicBezTo>
                    <a:pt x="1051" y="109"/>
                    <a:pt x="1080" y="97"/>
                    <a:pt x="1080" y="91"/>
                  </a:cubicBezTo>
                  <a:cubicBezTo>
                    <a:pt x="1080" y="86"/>
                    <a:pt x="1038" y="74"/>
                    <a:pt x="1019" y="74"/>
                  </a:cubicBezTo>
                  <a:close/>
                  <a:moveTo>
                    <a:pt x="369" y="528"/>
                  </a:moveTo>
                  <a:cubicBezTo>
                    <a:pt x="370" y="520"/>
                    <a:pt x="360" y="525"/>
                    <a:pt x="355" y="515"/>
                  </a:cubicBezTo>
                  <a:cubicBezTo>
                    <a:pt x="350" y="505"/>
                    <a:pt x="323" y="501"/>
                    <a:pt x="321" y="509"/>
                  </a:cubicBezTo>
                  <a:cubicBezTo>
                    <a:pt x="320" y="512"/>
                    <a:pt x="311" y="517"/>
                    <a:pt x="318" y="524"/>
                  </a:cubicBezTo>
                  <a:cubicBezTo>
                    <a:pt x="325" y="531"/>
                    <a:pt x="330" y="528"/>
                    <a:pt x="337" y="536"/>
                  </a:cubicBezTo>
                  <a:cubicBezTo>
                    <a:pt x="345" y="543"/>
                    <a:pt x="369" y="537"/>
                    <a:pt x="369" y="528"/>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81" name="Freeform 1633">
              <a:extLst>
                <a:ext uri="{FF2B5EF4-FFF2-40B4-BE49-F238E27FC236}">
                  <a16:creationId xmlns:a16="http://schemas.microsoft.com/office/drawing/2014/main" id="{9887A1E3-543C-8149-8503-CE3D69DEFC92}"/>
                </a:ext>
              </a:extLst>
            </p:cNvPr>
            <p:cNvSpPr>
              <a:spLocks noEditPoints="1"/>
            </p:cNvSpPr>
            <p:nvPr/>
          </p:nvSpPr>
          <p:spPr bwMode="auto">
            <a:xfrm>
              <a:off x="1528815" y="771550"/>
              <a:ext cx="2016197" cy="1517701"/>
            </a:xfrm>
            <a:custGeom>
              <a:avLst/>
              <a:gdLst>
                <a:gd name="T0" fmla="*/ 321 w 1571"/>
                <a:gd name="T1" fmla="*/ 1069 h 1211"/>
                <a:gd name="T2" fmla="*/ 295 w 1571"/>
                <a:gd name="T3" fmla="*/ 356 h 1211"/>
                <a:gd name="T4" fmla="*/ 605 w 1571"/>
                <a:gd name="T5" fmla="*/ 393 h 1211"/>
                <a:gd name="T6" fmla="*/ 401 w 1571"/>
                <a:gd name="T7" fmla="*/ 420 h 1211"/>
                <a:gd name="T8" fmla="*/ 604 w 1571"/>
                <a:gd name="T9" fmla="*/ 523 h 1211"/>
                <a:gd name="T10" fmla="*/ 371 w 1571"/>
                <a:gd name="T11" fmla="*/ 303 h 1211"/>
                <a:gd name="T12" fmla="*/ 325 w 1571"/>
                <a:gd name="T13" fmla="*/ 290 h 1211"/>
                <a:gd name="T14" fmla="*/ 577 w 1571"/>
                <a:gd name="T15" fmla="*/ 333 h 1211"/>
                <a:gd name="T16" fmla="*/ 465 w 1571"/>
                <a:gd name="T17" fmla="*/ 225 h 1211"/>
                <a:gd name="T18" fmla="*/ 645 w 1571"/>
                <a:gd name="T19" fmla="*/ 187 h 1211"/>
                <a:gd name="T20" fmla="*/ 651 w 1571"/>
                <a:gd name="T21" fmla="*/ 252 h 1211"/>
                <a:gd name="T22" fmla="*/ 656 w 1571"/>
                <a:gd name="T23" fmla="*/ 289 h 1211"/>
                <a:gd name="T24" fmla="*/ 849 w 1571"/>
                <a:gd name="T25" fmla="*/ 230 h 1211"/>
                <a:gd name="T26" fmla="*/ 770 w 1571"/>
                <a:gd name="T27" fmla="*/ 363 h 1211"/>
                <a:gd name="T28" fmla="*/ 1074 w 1571"/>
                <a:gd name="T29" fmla="*/ 344 h 1211"/>
                <a:gd name="T30" fmla="*/ 907 w 1571"/>
                <a:gd name="T31" fmla="*/ 237 h 1211"/>
                <a:gd name="T32" fmla="*/ 935 w 1571"/>
                <a:gd name="T33" fmla="*/ 130 h 1211"/>
                <a:gd name="T34" fmla="*/ 918 w 1571"/>
                <a:gd name="T35" fmla="*/ 104 h 1211"/>
                <a:gd name="T36" fmla="*/ 992 w 1571"/>
                <a:gd name="T37" fmla="*/ 188 h 1211"/>
                <a:gd name="T38" fmla="*/ 1092 w 1571"/>
                <a:gd name="T39" fmla="*/ 282 h 1211"/>
                <a:gd name="T40" fmla="*/ 1244 w 1571"/>
                <a:gd name="T41" fmla="*/ 136 h 1211"/>
                <a:gd name="T42" fmla="*/ 1188 w 1571"/>
                <a:gd name="T43" fmla="*/ 14 h 1211"/>
                <a:gd name="T44" fmla="*/ 889 w 1571"/>
                <a:gd name="T45" fmla="*/ 72 h 1211"/>
                <a:gd name="T46" fmla="*/ 976 w 1571"/>
                <a:gd name="T47" fmla="*/ 689 h 1211"/>
                <a:gd name="T48" fmla="*/ 1294 w 1571"/>
                <a:gd name="T49" fmla="*/ 532 h 1211"/>
                <a:gd name="T50" fmla="*/ 1166 w 1571"/>
                <a:gd name="T51" fmla="*/ 426 h 1211"/>
                <a:gd name="T52" fmla="*/ 976 w 1571"/>
                <a:gd name="T53" fmla="*/ 392 h 1211"/>
                <a:gd name="T54" fmla="*/ 1101 w 1571"/>
                <a:gd name="T55" fmla="*/ 483 h 1211"/>
                <a:gd name="T56" fmla="*/ 1152 w 1571"/>
                <a:gd name="T57" fmla="*/ 640 h 1211"/>
                <a:gd name="T58" fmla="*/ 1329 w 1571"/>
                <a:gd name="T59" fmla="*/ 655 h 1211"/>
                <a:gd name="T60" fmla="*/ 1067 w 1571"/>
                <a:gd name="T61" fmla="*/ 377 h 1211"/>
                <a:gd name="T62" fmla="*/ 1506 w 1571"/>
                <a:gd name="T63" fmla="*/ 1003 h 1211"/>
                <a:gd name="T64" fmla="*/ 172 w 1571"/>
                <a:gd name="T65" fmla="*/ 984 h 1211"/>
                <a:gd name="T66" fmla="*/ 1284 w 1571"/>
                <a:gd name="T67" fmla="*/ 1074 h 1211"/>
                <a:gd name="T68" fmla="*/ 1506 w 1571"/>
                <a:gd name="T69" fmla="*/ 952 h 1211"/>
                <a:gd name="T70" fmla="*/ 1400 w 1571"/>
                <a:gd name="T71" fmla="*/ 876 h 1211"/>
                <a:gd name="T72" fmla="*/ 1320 w 1571"/>
                <a:gd name="T73" fmla="*/ 826 h 1211"/>
                <a:gd name="T74" fmla="*/ 1193 w 1571"/>
                <a:gd name="T75" fmla="*/ 724 h 1211"/>
                <a:gd name="T76" fmla="*/ 1137 w 1571"/>
                <a:gd name="T77" fmla="*/ 849 h 1211"/>
                <a:gd name="T78" fmla="*/ 1042 w 1571"/>
                <a:gd name="T79" fmla="*/ 966 h 1211"/>
                <a:gd name="T80" fmla="*/ 841 w 1571"/>
                <a:gd name="T81" fmla="*/ 822 h 1211"/>
                <a:gd name="T82" fmla="*/ 905 w 1571"/>
                <a:gd name="T83" fmla="*/ 674 h 1211"/>
                <a:gd name="T84" fmla="*/ 1014 w 1571"/>
                <a:gd name="T85" fmla="*/ 605 h 1211"/>
                <a:gd name="T86" fmla="*/ 995 w 1571"/>
                <a:gd name="T87" fmla="*/ 531 h 1211"/>
                <a:gd name="T88" fmla="*/ 906 w 1571"/>
                <a:gd name="T89" fmla="*/ 537 h 1211"/>
                <a:gd name="T90" fmla="*/ 839 w 1571"/>
                <a:gd name="T91" fmla="*/ 424 h 1211"/>
                <a:gd name="T92" fmla="*/ 810 w 1571"/>
                <a:gd name="T93" fmla="*/ 457 h 1211"/>
                <a:gd name="T94" fmla="*/ 794 w 1571"/>
                <a:gd name="T95" fmla="*/ 569 h 1211"/>
                <a:gd name="T96" fmla="*/ 770 w 1571"/>
                <a:gd name="T97" fmla="*/ 545 h 1211"/>
                <a:gd name="T98" fmla="*/ 624 w 1571"/>
                <a:gd name="T99" fmla="*/ 545 h 1211"/>
                <a:gd name="T100" fmla="*/ 418 w 1571"/>
                <a:gd name="T101" fmla="*/ 531 h 1211"/>
                <a:gd name="T102" fmla="*/ 151 w 1571"/>
                <a:gd name="T103" fmla="*/ 533 h 1211"/>
                <a:gd name="T104" fmla="*/ 73 w 1571"/>
                <a:gd name="T105" fmla="*/ 533 h 1211"/>
                <a:gd name="T106" fmla="*/ 198 w 1571"/>
                <a:gd name="T107" fmla="*/ 920 h 1211"/>
                <a:gd name="T108" fmla="*/ 284 w 1571"/>
                <a:gd name="T109" fmla="*/ 1029 h 1211"/>
                <a:gd name="T110" fmla="*/ 974 w 1571"/>
                <a:gd name="T111" fmla="*/ 1078 h 1211"/>
                <a:gd name="T112" fmla="*/ 1096 w 1571"/>
                <a:gd name="T113" fmla="*/ 1198 h 1211"/>
                <a:gd name="T114" fmla="*/ 1354 w 1571"/>
                <a:gd name="T115" fmla="*/ 1130 h 1211"/>
                <a:gd name="T116" fmla="*/ 380 w 1571"/>
                <a:gd name="T117" fmla="*/ 637 h 1211"/>
                <a:gd name="T118" fmla="*/ 376 w 1571"/>
                <a:gd name="T119" fmla="*/ 613 h 1211"/>
                <a:gd name="T120" fmla="*/ 787 w 1571"/>
                <a:gd name="T121" fmla="*/ 1027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71" h="1211">
                  <a:moveTo>
                    <a:pt x="310" y="1061"/>
                  </a:moveTo>
                  <a:cubicBezTo>
                    <a:pt x="305" y="1056"/>
                    <a:pt x="291" y="1057"/>
                    <a:pt x="289" y="1052"/>
                  </a:cubicBezTo>
                  <a:cubicBezTo>
                    <a:pt x="288" y="1047"/>
                    <a:pt x="275" y="1029"/>
                    <a:pt x="269" y="1029"/>
                  </a:cubicBezTo>
                  <a:cubicBezTo>
                    <a:pt x="262" y="1029"/>
                    <a:pt x="253" y="1030"/>
                    <a:pt x="246" y="1024"/>
                  </a:cubicBezTo>
                  <a:cubicBezTo>
                    <a:pt x="238" y="1018"/>
                    <a:pt x="233" y="1018"/>
                    <a:pt x="227" y="1021"/>
                  </a:cubicBezTo>
                  <a:cubicBezTo>
                    <a:pt x="222" y="1025"/>
                    <a:pt x="233" y="1026"/>
                    <a:pt x="233" y="1029"/>
                  </a:cubicBezTo>
                  <a:cubicBezTo>
                    <a:pt x="232" y="1033"/>
                    <a:pt x="236" y="1036"/>
                    <a:pt x="241" y="1035"/>
                  </a:cubicBezTo>
                  <a:cubicBezTo>
                    <a:pt x="246" y="1034"/>
                    <a:pt x="248" y="1044"/>
                    <a:pt x="253" y="1044"/>
                  </a:cubicBezTo>
                  <a:cubicBezTo>
                    <a:pt x="258" y="1045"/>
                    <a:pt x="259" y="1052"/>
                    <a:pt x="265" y="1052"/>
                  </a:cubicBezTo>
                  <a:cubicBezTo>
                    <a:pt x="270" y="1052"/>
                    <a:pt x="271" y="1058"/>
                    <a:pt x="274" y="1062"/>
                  </a:cubicBezTo>
                  <a:cubicBezTo>
                    <a:pt x="277" y="1065"/>
                    <a:pt x="283" y="1062"/>
                    <a:pt x="283" y="1066"/>
                  </a:cubicBezTo>
                  <a:cubicBezTo>
                    <a:pt x="283" y="1069"/>
                    <a:pt x="289" y="1072"/>
                    <a:pt x="291" y="1076"/>
                  </a:cubicBezTo>
                  <a:cubicBezTo>
                    <a:pt x="302" y="1077"/>
                    <a:pt x="311" y="1078"/>
                    <a:pt x="319" y="1076"/>
                  </a:cubicBezTo>
                  <a:cubicBezTo>
                    <a:pt x="319" y="1073"/>
                    <a:pt x="320" y="1071"/>
                    <a:pt x="321" y="1069"/>
                  </a:cubicBezTo>
                  <a:cubicBezTo>
                    <a:pt x="323" y="1063"/>
                    <a:pt x="315" y="1067"/>
                    <a:pt x="310" y="1061"/>
                  </a:cubicBezTo>
                  <a:close/>
                  <a:moveTo>
                    <a:pt x="297" y="440"/>
                  </a:moveTo>
                  <a:cubicBezTo>
                    <a:pt x="311" y="443"/>
                    <a:pt x="312" y="468"/>
                    <a:pt x="322" y="468"/>
                  </a:cubicBezTo>
                  <a:cubicBezTo>
                    <a:pt x="328" y="468"/>
                    <a:pt x="323" y="460"/>
                    <a:pt x="333" y="460"/>
                  </a:cubicBezTo>
                  <a:cubicBezTo>
                    <a:pt x="343" y="460"/>
                    <a:pt x="341" y="455"/>
                    <a:pt x="350" y="456"/>
                  </a:cubicBezTo>
                  <a:cubicBezTo>
                    <a:pt x="360" y="456"/>
                    <a:pt x="368" y="453"/>
                    <a:pt x="368" y="442"/>
                  </a:cubicBezTo>
                  <a:cubicBezTo>
                    <a:pt x="368" y="431"/>
                    <a:pt x="375" y="427"/>
                    <a:pt x="384" y="425"/>
                  </a:cubicBezTo>
                  <a:cubicBezTo>
                    <a:pt x="394" y="423"/>
                    <a:pt x="385" y="411"/>
                    <a:pt x="398" y="408"/>
                  </a:cubicBezTo>
                  <a:cubicBezTo>
                    <a:pt x="412" y="405"/>
                    <a:pt x="448" y="389"/>
                    <a:pt x="455" y="384"/>
                  </a:cubicBezTo>
                  <a:cubicBezTo>
                    <a:pt x="461" y="380"/>
                    <a:pt x="447" y="374"/>
                    <a:pt x="433" y="365"/>
                  </a:cubicBezTo>
                  <a:cubicBezTo>
                    <a:pt x="419" y="356"/>
                    <a:pt x="408" y="354"/>
                    <a:pt x="397" y="361"/>
                  </a:cubicBezTo>
                  <a:cubicBezTo>
                    <a:pt x="386" y="368"/>
                    <a:pt x="394" y="353"/>
                    <a:pt x="386" y="357"/>
                  </a:cubicBezTo>
                  <a:cubicBezTo>
                    <a:pt x="377" y="361"/>
                    <a:pt x="354" y="351"/>
                    <a:pt x="350" y="347"/>
                  </a:cubicBezTo>
                  <a:cubicBezTo>
                    <a:pt x="347" y="343"/>
                    <a:pt x="305" y="356"/>
                    <a:pt x="295" y="356"/>
                  </a:cubicBezTo>
                  <a:cubicBezTo>
                    <a:pt x="285" y="356"/>
                    <a:pt x="296" y="366"/>
                    <a:pt x="303" y="372"/>
                  </a:cubicBezTo>
                  <a:cubicBezTo>
                    <a:pt x="310" y="377"/>
                    <a:pt x="286" y="395"/>
                    <a:pt x="290" y="399"/>
                  </a:cubicBezTo>
                  <a:cubicBezTo>
                    <a:pt x="295" y="402"/>
                    <a:pt x="286" y="413"/>
                    <a:pt x="275" y="425"/>
                  </a:cubicBezTo>
                  <a:cubicBezTo>
                    <a:pt x="264" y="438"/>
                    <a:pt x="282" y="437"/>
                    <a:pt x="297" y="440"/>
                  </a:cubicBezTo>
                  <a:close/>
                  <a:moveTo>
                    <a:pt x="688" y="504"/>
                  </a:moveTo>
                  <a:cubicBezTo>
                    <a:pt x="692" y="499"/>
                    <a:pt x="712" y="515"/>
                    <a:pt x="713" y="503"/>
                  </a:cubicBezTo>
                  <a:cubicBezTo>
                    <a:pt x="713" y="492"/>
                    <a:pt x="691" y="486"/>
                    <a:pt x="681" y="480"/>
                  </a:cubicBezTo>
                  <a:cubicBezTo>
                    <a:pt x="672" y="474"/>
                    <a:pt x="668" y="477"/>
                    <a:pt x="653" y="466"/>
                  </a:cubicBezTo>
                  <a:cubicBezTo>
                    <a:pt x="638" y="455"/>
                    <a:pt x="657" y="449"/>
                    <a:pt x="646" y="441"/>
                  </a:cubicBezTo>
                  <a:cubicBezTo>
                    <a:pt x="635" y="432"/>
                    <a:pt x="631" y="409"/>
                    <a:pt x="639" y="401"/>
                  </a:cubicBezTo>
                  <a:cubicBezTo>
                    <a:pt x="647" y="393"/>
                    <a:pt x="656" y="381"/>
                    <a:pt x="641" y="376"/>
                  </a:cubicBezTo>
                  <a:cubicBezTo>
                    <a:pt x="627" y="370"/>
                    <a:pt x="605" y="381"/>
                    <a:pt x="607" y="384"/>
                  </a:cubicBezTo>
                  <a:cubicBezTo>
                    <a:pt x="609" y="387"/>
                    <a:pt x="629" y="398"/>
                    <a:pt x="629" y="402"/>
                  </a:cubicBezTo>
                  <a:cubicBezTo>
                    <a:pt x="629" y="407"/>
                    <a:pt x="611" y="389"/>
                    <a:pt x="605" y="393"/>
                  </a:cubicBezTo>
                  <a:cubicBezTo>
                    <a:pt x="598" y="397"/>
                    <a:pt x="591" y="385"/>
                    <a:pt x="586" y="393"/>
                  </a:cubicBezTo>
                  <a:cubicBezTo>
                    <a:pt x="580" y="401"/>
                    <a:pt x="593" y="428"/>
                    <a:pt x="598" y="436"/>
                  </a:cubicBezTo>
                  <a:cubicBezTo>
                    <a:pt x="602" y="444"/>
                    <a:pt x="593" y="444"/>
                    <a:pt x="587" y="445"/>
                  </a:cubicBezTo>
                  <a:cubicBezTo>
                    <a:pt x="580" y="447"/>
                    <a:pt x="580" y="424"/>
                    <a:pt x="573" y="415"/>
                  </a:cubicBezTo>
                  <a:cubicBezTo>
                    <a:pt x="567" y="406"/>
                    <a:pt x="542" y="396"/>
                    <a:pt x="541" y="402"/>
                  </a:cubicBezTo>
                  <a:cubicBezTo>
                    <a:pt x="539" y="409"/>
                    <a:pt x="556" y="409"/>
                    <a:pt x="554" y="417"/>
                  </a:cubicBezTo>
                  <a:cubicBezTo>
                    <a:pt x="552" y="426"/>
                    <a:pt x="542" y="412"/>
                    <a:pt x="534" y="419"/>
                  </a:cubicBezTo>
                  <a:cubicBezTo>
                    <a:pt x="525" y="426"/>
                    <a:pt x="526" y="421"/>
                    <a:pt x="528" y="414"/>
                  </a:cubicBezTo>
                  <a:cubicBezTo>
                    <a:pt x="530" y="407"/>
                    <a:pt x="516" y="399"/>
                    <a:pt x="500" y="401"/>
                  </a:cubicBezTo>
                  <a:cubicBezTo>
                    <a:pt x="484" y="402"/>
                    <a:pt x="493" y="413"/>
                    <a:pt x="488" y="417"/>
                  </a:cubicBezTo>
                  <a:cubicBezTo>
                    <a:pt x="483" y="421"/>
                    <a:pt x="460" y="415"/>
                    <a:pt x="475" y="412"/>
                  </a:cubicBezTo>
                  <a:cubicBezTo>
                    <a:pt x="490" y="409"/>
                    <a:pt x="483" y="400"/>
                    <a:pt x="478" y="392"/>
                  </a:cubicBezTo>
                  <a:cubicBezTo>
                    <a:pt x="473" y="383"/>
                    <a:pt x="458" y="393"/>
                    <a:pt x="433" y="402"/>
                  </a:cubicBezTo>
                  <a:cubicBezTo>
                    <a:pt x="409" y="410"/>
                    <a:pt x="398" y="420"/>
                    <a:pt x="401" y="420"/>
                  </a:cubicBezTo>
                  <a:cubicBezTo>
                    <a:pt x="404" y="421"/>
                    <a:pt x="405" y="425"/>
                    <a:pt x="396" y="433"/>
                  </a:cubicBezTo>
                  <a:cubicBezTo>
                    <a:pt x="386" y="441"/>
                    <a:pt x="396" y="448"/>
                    <a:pt x="404" y="448"/>
                  </a:cubicBezTo>
                  <a:cubicBezTo>
                    <a:pt x="413" y="448"/>
                    <a:pt x="405" y="455"/>
                    <a:pt x="412" y="456"/>
                  </a:cubicBezTo>
                  <a:cubicBezTo>
                    <a:pt x="417" y="458"/>
                    <a:pt x="445" y="445"/>
                    <a:pt x="453" y="451"/>
                  </a:cubicBezTo>
                  <a:cubicBezTo>
                    <a:pt x="461" y="456"/>
                    <a:pt x="407" y="460"/>
                    <a:pt x="407" y="469"/>
                  </a:cubicBezTo>
                  <a:cubicBezTo>
                    <a:pt x="407" y="478"/>
                    <a:pt x="437" y="484"/>
                    <a:pt x="458" y="480"/>
                  </a:cubicBezTo>
                  <a:cubicBezTo>
                    <a:pt x="480" y="476"/>
                    <a:pt x="519" y="483"/>
                    <a:pt x="519" y="489"/>
                  </a:cubicBezTo>
                  <a:cubicBezTo>
                    <a:pt x="519" y="494"/>
                    <a:pt x="493" y="492"/>
                    <a:pt x="473" y="492"/>
                  </a:cubicBezTo>
                  <a:cubicBezTo>
                    <a:pt x="454" y="491"/>
                    <a:pt x="420" y="497"/>
                    <a:pt x="422" y="503"/>
                  </a:cubicBezTo>
                  <a:cubicBezTo>
                    <a:pt x="423" y="510"/>
                    <a:pt x="426" y="510"/>
                    <a:pt x="446" y="520"/>
                  </a:cubicBezTo>
                  <a:cubicBezTo>
                    <a:pt x="466" y="529"/>
                    <a:pt x="487" y="515"/>
                    <a:pt x="487" y="528"/>
                  </a:cubicBezTo>
                  <a:cubicBezTo>
                    <a:pt x="486" y="542"/>
                    <a:pt x="498" y="545"/>
                    <a:pt x="525" y="546"/>
                  </a:cubicBezTo>
                  <a:cubicBezTo>
                    <a:pt x="552" y="546"/>
                    <a:pt x="565" y="533"/>
                    <a:pt x="578" y="534"/>
                  </a:cubicBezTo>
                  <a:cubicBezTo>
                    <a:pt x="591" y="535"/>
                    <a:pt x="598" y="532"/>
                    <a:pt x="604" y="523"/>
                  </a:cubicBezTo>
                  <a:cubicBezTo>
                    <a:pt x="610" y="514"/>
                    <a:pt x="616" y="519"/>
                    <a:pt x="617" y="524"/>
                  </a:cubicBezTo>
                  <a:cubicBezTo>
                    <a:pt x="619" y="528"/>
                    <a:pt x="636" y="528"/>
                    <a:pt x="640" y="532"/>
                  </a:cubicBezTo>
                  <a:cubicBezTo>
                    <a:pt x="650" y="541"/>
                    <a:pt x="683" y="539"/>
                    <a:pt x="695" y="532"/>
                  </a:cubicBezTo>
                  <a:cubicBezTo>
                    <a:pt x="708" y="526"/>
                    <a:pt x="690" y="509"/>
                    <a:pt x="684" y="517"/>
                  </a:cubicBezTo>
                  <a:cubicBezTo>
                    <a:pt x="677" y="524"/>
                    <a:pt x="672" y="520"/>
                    <a:pt x="670" y="516"/>
                  </a:cubicBezTo>
                  <a:cubicBezTo>
                    <a:pt x="669" y="512"/>
                    <a:pt x="683" y="510"/>
                    <a:pt x="688" y="504"/>
                  </a:cubicBezTo>
                  <a:close/>
                  <a:moveTo>
                    <a:pt x="390" y="312"/>
                  </a:moveTo>
                  <a:cubicBezTo>
                    <a:pt x="404" y="313"/>
                    <a:pt x="419" y="301"/>
                    <a:pt x="418" y="294"/>
                  </a:cubicBezTo>
                  <a:cubicBezTo>
                    <a:pt x="417" y="287"/>
                    <a:pt x="383" y="311"/>
                    <a:pt x="390" y="312"/>
                  </a:cubicBezTo>
                  <a:close/>
                  <a:moveTo>
                    <a:pt x="325" y="290"/>
                  </a:moveTo>
                  <a:cubicBezTo>
                    <a:pt x="331" y="292"/>
                    <a:pt x="325" y="303"/>
                    <a:pt x="332" y="300"/>
                  </a:cubicBezTo>
                  <a:cubicBezTo>
                    <a:pt x="338" y="297"/>
                    <a:pt x="340" y="296"/>
                    <a:pt x="344" y="298"/>
                  </a:cubicBezTo>
                  <a:cubicBezTo>
                    <a:pt x="353" y="300"/>
                    <a:pt x="354" y="293"/>
                    <a:pt x="358" y="289"/>
                  </a:cubicBezTo>
                  <a:cubicBezTo>
                    <a:pt x="362" y="285"/>
                    <a:pt x="361" y="303"/>
                    <a:pt x="371" y="303"/>
                  </a:cubicBezTo>
                  <a:cubicBezTo>
                    <a:pt x="379" y="303"/>
                    <a:pt x="378" y="284"/>
                    <a:pt x="386" y="290"/>
                  </a:cubicBezTo>
                  <a:cubicBezTo>
                    <a:pt x="394" y="295"/>
                    <a:pt x="396" y="287"/>
                    <a:pt x="397" y="282"/>
                  </a:cubicBezTo>
                  <a:cubicBezTo>
                    <a:pt x="399" y="277"/>
                    <a:pt x="399" y="267"/>
                    <a:pt x="408" y="266"/>
                  </a:cubicBezTo>
                  <a:cubicBezTo>
                    <a:pt x="416" y="264"/>
                    <a:pt x="409" y="274"/>
                    <a:pt x="413" y="281"/>
                  </a:cubicBezTo>
                  <a:cubicBezTo>
                    <a:pt x="419" y="291"/>
                    <a:pt x="429" y="282"/>
                    <a:pt x="429" y="277"/>
                  </a:cubicBezTo>
                  <a:cubicBezTo>
                    <a:pt x="430" y="273"/>
                    <a:pt x="444" y="276"/>
                    <a:pt x="444" y="270"/>
                  </a:cubicBezTo>
                  <a:cubicBezTo>
                    <a:pt x="443" y="265"/>
                    <a:pt x="447" y="263"/>
                    <a:pt x="444" y="257"/>
                  </a:cubicBezTo>
                  <a:cubicBezTo>
                    <a:pt x="440" y="251"/>
                    <a:pt x="450" y="252"/>
                    <a:pt x="455" y="248"/>
                  </a:cubicBezTo>
                  <a:cubicBezTo>
                    <a:pt x="459" y="243"/>
                    <a:pt x="448" y="247"/>
                    <a:pt x="440" y="240"/>
                  </a:cubicBezTo>
                  <a:cubicBezTo>
                    <a:pt x="433" y="233"/>
                    <a:pt x="429" y="242"/>
                    <a:pt x="429" y="247"/>
                  </a:cubicBezTo>
                  <a:cubicBezTo>
                    <a:pt x="429" y="251"/>
                    <a:pt x="415" y="248"/>
                    <a:pt x="406" y="244"/>
                  </a:cubicBezTo>
                  <a:cubicBezTo>
                    <a:pt x="397" y="241"/>
                    <a:pt x="386" y="255"/>
                    <a:pt x="374" y="261"/>
                  </a:cubicBezTo>
                  <a:cubicBezTo>
                    <a:pt x="361" y="267"/>
                    <a:pt x="361" y="278"/>
                    <a:pt x="349" y="277"/>
                  </a:cubicBezTo>
                  <a:cubicBezTo>
                    <a:pt x="337" y="277"/>
                    <a:pt x="320" y="287"/>
                    <a:pt x="325" y="290"/>
                  </a:cubicBezTo>
                  <a:close/>
                  <a:moveTo>
                    <a:pt x="447" y="286"/>
                  </a:moveTo>
                  <a:cubicBezTo>
                    <a:pt x="437" y="287"/>
                    <a:pt x="437" y="298"/>
                    <a:pt x="450" y="298"/>
                  </a:cubicBezTo>
                  <a:cubicBezTo>
                    <a:pt x="462" y="298"/>
                    <a:pt x="466" y="302"/>
                    <a:pt x="448" y="301"/>
                  </a:cubicBezTo>
                  <a:cubicBezTo>
                    <a:pt x="430" y="300"/>
                    <a:pt x="422" y="316"/>
                    <a:pt x="435" y="312"/>
                  </a:cubicBezTo>
                  <a:cubicBezTo>
                    <a:pt x="447" y="309"/>
                    <a:pt x="462" y="309"/>
                    <a:pt x="453" y="312"/>
                  </a:cubicBezTo>
                  <a:cubicBezTo>
                    <a:pt x="444" y="316"/>
                    <a:pt x="418" y="318"/>
                    <a:pt x="422" y="323"/>
                  </a:cubicBezTo>
                  <a:cubicBezTo>
                    <a:pt x="424" y="326"/>
                    <a:pt x="434" y="325"/>
                    <a:pt x="444" y="329"/>
                  </a:cubicBezTo>
                  <a:cubicBezTo>
                    <a:pt x="455" y="333"/>
                    <a:pt x="461" y="335"/>
                    <a:pt x="469" y="327"/>
                  </a:cubicBezTo>
                  <a:cubicBezTo>
                    <a:pt x="476" y="318"/>
                    <a:pt x="487" y="309"/>
                    <a:pt x="483" y="321"/>
                  </a:cubicBezTo>
                  <a:cubicBezTo>
                    <a:pt x="479" y="333"/>
                    <a:pt x="495" y="324"/>
                    <a:pt x="516" y="323"/>
                  </a:cubicBezTo>
                  <a:cubicBezTo>
                    <a:pt x="537" y="323"/>
                    <a:pt x="512" y="336"/>
                    <a:pt x="491" y="338"/>
                  </a:cubicBezTo>
                  <a:cubicBezTo>
                    <a:pt x="469" y="339"/>
                    <a:pt x="473" y="350"/>
                    <a:pt x="490" y="354"/>
                  </a:cubicBezTo>
                  <a:cubicBezTo>
                    <a:pt x="507" y="358"/>
                    <a:pt x="544" y="343"/>
                    <a:pt x="552" y="334"/>
                  </a:cubicBezTo>
                  <a:cubicBezTo>
                    <a:pt x="561" y="326"/>
                    <a:pt x="569" y="339"/>
                    <a:pt x="577" y="333"/>
                  </a:cubicBezTo>
                  <a:cubicBezTo>
                    <a:pt x="586" y="327"/>
                    <a:pt x="602" y="334"/>
                    <a:pt x="617" y="330"/>
                  </a:cubicBezTo>
                  <a:cubicBezTo>
                    <a:pt x="632" y="327"/>
                    <a:pt x="634" y="299"/>
                    <a:pt x="623" y="295"/>
                  </a:cubicBezTo>
                  <a:cubicBezTo>
                    <a:pt x="613" y="290"/>
                    <a:pt x="613" y="300"/>
                    <a:pt x="604" y="302"/>
                  </a:cubicBezTo>
                  <a:cubicBezTo>
                    <a:pt x="595" y="303"/>
                    <a:pt x="591" y="292"/>
                    <a:pt x="584" y="285"/>
                  </a:cubicBezTo>
                  <a:cubicBezTo>
                    <a:pt x="577" y="278"/>
                    <a:pt x="581" y="265"/>
                    <a:pt x="571" y="266"/>
                  </a:cubicBezTo>
                  <a:cubicBezTo>
                    <a:pt x="561" y="268"/>
                    <a:pt x="539" y="284"/>
                    <a:pt x="552" y="286"/>
                  </a:cubicBezTo>
                  <a:cubicBezTo>
                    <a:pt x="566" y="287"/>
                    <a:pt x="561" y="295"/>
                    <a:pt x="554" y="298"/>
                  </a:cubicBezTo>
                  <a:cubicBezTo>
                    <a:pt x="547" y="301"/>
                    <a:pt x="570" y="306"/>
                    <a:pt x="567" y="311"/>
                  </a:cubicBezTo>
                  <a:cubicBezTo>
                    <a:pt x="564" y="316"/>
                    <a:pt x="528" y="312"/>
                    <a:pt x="526" y="304"/>
                  </a:cubicBezTo>
                  <a:cubicBezTo>
                    <a:pt x="525" y="296"/>
                    <a:pt x="497" y="282"/>
                    <a:pt x="485" y="285"/>
                  </a:cubicBezTo>
                  <a:cubicBezTo>
                    <a:pt x="473" y="288"/>
                    <a:pt x="478" y="276"/>
                    <a:pt x="466" y="275"/>
                  </a:cubicBezTo>
                  <a:cubicBezTo>
                    <a:pt x="455" y="274"/>
                    <a:pt x="458" y="285"/>
                    <a:pt x="447" y="286"/>
                  </a:cubicBezTo>
                  <a:close/>
                  <a:moveTo>
                    <a:pt x="488" y="230"/>
                  </a:moveTo>
                  <a:cubicBezTo>
                    <a:pt x="492" y="220"/>
                    <a:pt x="462" y="222"/>
                    <a:pt x="465" y="225"/>
                  </a:cubicBezTo>
                  <a:cubicBezTo>
                    <a:pt x="470" y="232"/>
                    <a:pt x="484" y="239"/>
                    <a:pt x="488" y="230"/>
                  </a:cubicBezTo>
                  <a:close/>
                  <a:moveTo>
                    <a:pt x="553" y="226"/>
                  </a:moveTo>
                  <a:cubicBezTo>
                    <a:pt x="563" y="224"/>
                    <a:pt x="559" y="216"/>
                    <a:pt x="542" y="219"/>
                  </a:cubicBezTo>
                  <a:cubicBezTo>
                    <a:pt x="526" y="221"/>
                    <a:pt x="498" y="221"/>
                    <a:pt x="498" y="233"/>
                  </a:cubicBezTo>
                  <a:cubicBezTo>
                    <a:pt x="498" y="242"/>
                    <a:pt x="503" y="247"/>
                    <a:pt x="521" y="248"/>
                  </a:cubicBezTo>
                  <a:cubicBezTo>
                    <a:pt x="539" y="250"/>
                    <a:pt x="555" y="233"/>
                    <a:pt x="546" y="233"/>
                  </a:cubicBezTo>
                  <a:cubicBezTo>
                    <a:pt x="537" y="233"/>
                    <a:pt x="543" y="227"/>
                    <a:pt x="553" y="226"/>
                  </a:cubicBezTo>
                  <a:close/>
                  <a:moveTo>
                    <a:pt x="515" y="211"/>
                  </a:moveTo>
                  <a:cubicBezTo>
                    <a:pt x="523" y="214"/>
                    <a:pt x="530" y="204"/>
                    <a:pt x="536" y="208"/>
                  </a:cubicBezTo>
                  <a:cubicBezTo>
                    <a:pt x="541" y="213"/>
                    <a:pt x="566" y="217"/>
                    <a:pt x="566" y="205"/>
                  </a:cubicBezTo>
                  <a:cubicBezTo>
                    <a:pt x="566" y="192"/>
                    <a:pt x="535" y="190"/>
                    <a:pt x="527" y="195"/>
                  </a:cubicBezTo>
                  <a:cubicBezTo>
                    <a:pt x="519" y="200"/>
                    <a:pt x="483" y="201"/>
                    <a:pt x="494" y="209"/>
                  </a:cubicBezTo>
                  <a:cubicBezTo>
                    <a:pt x="500" y="214"/>
                    <a:pt x="507" y="208"/>
                    <a:pt x="515" y="211"/>
                  </a:cubicBezTo>
                  <a:close/>
                  <a:moveTo>
                    <a:pt x="645" y="187"/>
                  </a:moveTo>
                  <a:cubicBezTo>
                    <a:pt x="655" y="180"/>
                    <a:pt x="672" y="190"/>
                    <a:pt x="669" y="198"/>
                  </a:cubicBezTo>
                  <a:cubicBezTo>
                    <a:pt x="666" y="205"/>
                    <a:pt x="639" y="196"/>
                    <a:pt x="641" y="202"/>
                  </a:cubicBezTo>
                  <a:cubicBezTo>
                    <a:pt x="641" y="205"/>
                    <a:pt x="645" y="214"/>
                    <a:pt x="663" y="208"/>
                  </a:cubicBezTo>
                  <a:cubicBezTo>
                    <a:pt x="682" y="203"/>
                    <a:pt x="698" y="207"/>
                    <a:pt x="710" y="217"/>
                  </a:cubicBezTo>
                  <a:cubicBezTo>
                    <a:pt x="723" y="227"/>
                    <a:pt x="735" y="231"/>
                    <a:pt x="743" y="221"/>
                  </a:cubicBezTo>
                  <a:cubicBezTo>
                    <a:pt x="752" y="211"/>
                    <a:pt x="732" y="209"/>
                    <a:pt x="736" y="201"/>
                  </a:cubicBezTo>
                  <a:cubicBezTo>
                    <a:pt x="740" y="194"/>
                    <a:pt x="724" y="189"/>
                    <a:pt x="715" y="189"/>
                  </a:cubicBezTo>
                  <a:cubicBezTo>
                    <a:pt x="706" y="189"/>
                    <a:pt x="703" y="173"/>
                    <a:pt x="696" y="176"/>
                  </a:cubicBezTo>
                  <a:cubicBezTo>
                    <a:pt x="689" y="180"/>
                    <a:pt x="685" y="185"/>
                    <a:pt x="685" y="175"/>
                  </a:cubicBezTo>
                  <a:cubicBezTo>
                    <a:pt x="685" y="165"/>
                    <a:pt x="644" y="164"/>
                    <a:pt x="634" y="168"/>
                  </a:cubicBezTo>
                  <a:cubicBezTo>
                    <a:pt x="623" y="172"/>
                    <a:pt x="636" y="193"/>
                    <a:pt x="645" y="187"/>
                  </a:cubicBezTo>
                  <a:close/>
                  <a:moveTo>
                    <a:pt x="651" y="252"/>
                  </a:moveTo>
                  <a:cubicBezTo>
                    <a:pt x="657" y="244"/>
                    <a:pt x="626" y="219"/>
                    <a:pt x="624" y="231"/>
                  </a:cubicBezTo>
                  <a:cubicBezTo>
                    <a:pt x="623" y="243"/>
                    <a:pt x="644" y="261"/>
                    <a:pt x="651" y="252"/>
                  </a:cubicBezTo>
                  <a:close/>
                  <a:moveTo>
                    <a:pt x="753" y="150"/>
                  </a:moveTo>
                  <a:cubicBezTo>
                    <a:pt x="758" y="140"/>
                    <a:pt x="720" y="133"/>
                    <a:pt x="729" y="141"/>
                  </a:cubicBezTo>
                  <a:cubicBezTo>
                    <a:pt x="735" y="146"/>
                    <a:pt x="747" y="159"/>
                    <a:pt x="753" y="150"/>
                  </a:cubicBezTo>
                  <a:close/>
                  <a:moveTo>
                    <a:pt x="664" y="327"/>
                  </a:moveTo>
                  <a:cubicBezTo>
                    <a:pt x="670" y="321"/>
                    <a:pt x="652" y="308"/>
                    <a:pt x="648" y="319"/>
                  </a:cubicBezTo>
                  <a:cubicBezTo>
                    <a:pt x="643" y="330"/>
                    <a:pt x="659" y="334"/>
                    <a:pt x="664" y="327"/>
                  </a:cubicBezTo>
                  <a:close/>
                  <a:moveTo>
                    <a:pt x="753" y="273"/>
                  </a:moveTo>
                  <a:cubicBezTo>
                    <a:pt x="752" y="280"/>
                    <a:pt x="734" y="271"/>
                    <a:pt x="720" y="266"/>
                  </a:cubicBezTo>
                  <a:cubicBezTo>
                    <a:pt x="706" y="260"/>
                    <a:pt x="714" y="277"/>
                    <a:pt x="725" y="286"/>
                  </a:cubicBezTo>
                  <a:cubicBezTo>
                    <a:pt x="736" y="295"/>
                    <a:pt x="720" y="291"/>
                    <a:pt x="705" y="280"/>
                  </a:cubicBezTo>
                  <a:cubicBezTo>
                    <a:pt x="690" y="270"/>
                    <a:pt x="692" y="287"/>
                    <a:pt x="699" y="293"/>
                  </a:cubicBezTo>
                  <a:cubicBezTo>
                    <a:pt x="706" y="298"/>
                    <a:pt x="697" y="306"/>
                    <a:pt x="688" y="294"/>
                  </a:cubicBezTo>
                  <a:cubicBezTo>
                    <a:pt x="678" y="281"/>
                    <a:pt x="674" y="268"/>
                    <a:pt x="659" y="267"/>
                  </a:cubicBezTo>
                  <a:cubicBezTo>
                    <a:pt x="644" y="266"/>
                    <a:pt x="651" y="282"/>
                    <a:pt x="656" y="289"/>
                  </a:cubicBezTo>
                  <a:cubicBezTo>
                    <a:pt x="664" y="299"/>
                    <a:pt x="672" y="302"/>
                    <a:pt x="685" y="309"/>
                  </a:cubicBezTo>
                  <a:cubicBezTo>
                    <a:pt x="697" y="316"/>
                    <a:pt x="717" y="305"/>
                    <a:pt x="727" y="308"/>
                  </a:cubicBezTo>
                  <a:cubicBezTo>
                    <a:pt x="736" y="310"/>
                    <a:pt x="717" y="322"/>
                    <a:pt x="723" y="330"/>
                  </a:cubicBezTo>
                  <a:cubicBezTo>
                    <a:pt x="729" y="338"/>
                    <a:pt x="746" y="332"/>
                    <a:pt x="760" y="331"/>
                  </a:cubicBezTo>
                  <a:cubicBezTo>
                    <a:pt x="773" y="330"/>
                    <a:pt x="767" y="323"/>
                    <a:pt x="774" y="317"/>
                  </a:cubicBezTo>
                  <a:cubicBezTo>
                    <a:pt x="782" y="312"/>
                    <a:pt x="767" y="312"/>
                    <a:pt x="773" y="299"/>
                  </a:cubicBezTo>
                  <a:cubicBezTo>
                    <a:pt x="779" y="286"/>
                    <a:pt x="753" y="265"/>
                    <a:pt x="753" y="273"/>
                  </a:cubicBezTo>
                  <a:close/>
                  <a:moveTo>
                    <a:pt x="785" y="226"/>
                  </a:moveTo>
                  <a:cubicBezTo>
                    <a:pt x="797" y="226"/>
                    <a:pt x="807" y="225"/>
                    <a:pt x="817" y="221"/>
                  </a:cubicBezTo>
                  <a:cubicBezTo>
                    <a:pt x="827" y="217"/>
                    <a:pt x="811" y="217"/>
                    <a:pt x="818" y="208"/>
                  </a:cubicBezTo>
                  <a:cubicBezTo>
                    <a:pt x="825" y="198"/>
                    <a:pt x="801" y="198"/>
                    <a:pt x="800" y="201"/>
                  </a:cubicBezTo>
                  <a:cubicBezTo>
                    <a:pt x="798" y="204"/>
                    <a:pt x="767" y="182"/>
                    <a:pt x="763" y="189"/>
                  </a:cubicBezTo>
                  <a:cubicBezTo>
                    <a:pt x="758" y="196"/>
                    <a:pt x="774" y="226"/>
                    <a:pt x="785" y="226"/>
                  </a:cubicBezTo>
                  <a:close/>
                  <a:moveTo>
                    <a:pt x="849" y="230"/>
                  </a:moveTo>
                  <a:cubicBezTo>
                    <a:pt x="847" y="226"/>
                    <a:pt x="788" y="233"/>
                    <a:pt x="797" y="240"/>
                  </a:cubicBezTo>
                  <a:cubicBezTo>
                    <a:pt x="813" y="251"/>
                    <a:pt x="850" y="235"/>
                    <a:pt x="849" y="230"/>
                  </a:cubicBezTo>
                  <a:close/>
                  <a:moveTo>
                    <a:pt x="840" y="345"/>
                  </a:moveTo>
                  <a:cubicBezTo>
                    <a:pt x="854" y="344"/>
                    <a:pt x="847" y="327"/>
                    <a:pt x="832" y="315"/>
                  </a:cubicBezTo>
                  <a:cubicBezTo>
                    <a:pt x="816" y="303"/>
                    <a:pt x="781" y="327"/>
                    <a:pt x="787" y="332"/>
                  </a:cubicBezTo>
                  <a:cubicBezTo>
                    <a:pt x="794" y="338"/>
                    <a:pt x="826" y="345"/>
                    <a:pt x="840" y="345"/>
                  </a:cubicBezTo>
                  <a:close/>
                  <a:moveTo>
                    <a:pt x="740" y="454"/>
                  </a:moveTo>
                  <a:cubicBezTo>
                    <a:pt x="757" y="466"/>
                    <a:pt x="752" y="445"/>
                    <a:pt x="771" y="445"/>
                  </a:cubicBezTo>
                  <a:cubicBezTo>
                    <a:pt x="791" y="446"/>
                    <a:pt x="792" y="414"/>
                    <a:pt x="795" y="402"/>
                  </a:cubicBezTo>
                  <a:cubicBezTo>
                    <a:pt x="798" y="391"/>
                    <a:pt x="779" y="392"/>
                    <a:pt x="784" y="400"/>
                  </a:cubicBezTo>
                  <a:cubicBezTo>
                    <a:pt x="789" y="409"/>
                    <a:pt x="783" y="417"/>
                    <a:pt x="782" y="407"/>
                  </a:cubicBezTo>
                  <a:cubicBezTo>
                    <a:pt x="780" y="397"/>
                    <a:pt x="765" y="406"/>
                    <a:pt x="760" y="399"/>
                  </a:cubicBezTo>
                  <a:cubicBezTo>
                    <a:pt x="754" y="391"/>
                    <a:pt x="777" y="390"/>
                    <a:pt x="782" y="380"/>
                  </a:cubicBezTo>
                  <a:cubicBezTo>
                    <a:pt x="788" y="370"/>
                    <a:pt x="764" y="371"/>
                    <a:pt x="770" y="363"/>
                  </a:cubicBezTo>
                  <a:cubicBezTo>
                    <a:pt x="775" y="356"/>
                    <a:pt x="735" y="364"/>
                    <a:pt x="747" y="369"/>
                  </a:cubicBezTo>
                  <a:cubicBezTo>
                    <a:pt x="759" y="374"/>
                    <a:pt x="748" y="380"/>
                    <a:pt x="737" y="372"/>
                  </a:cubicBezTo>
                  <a:cubicBezTo>
                    <a:pt x="726" y="364"/>
                    <a:pt x="696" y="377"/>
                    <a:pt x="706" y="386"/>
                  </a:cubicBezTo>
                  <a:cubicBezTo>
                    <a:pt x="715" y="393"/>
                    <a:pt x="741" y="381"/>
                    <a:pt x="726" y="402"/>
                  </a:cubicBezTo>
                  <a:cubicBezTo>
                    <a:pt x="711" y="422"/>
                    <a:pt x="705" y="396"/>
                    <a:pt x="691" y="399"/>
                  </a:cubicBezTo>
                  <a:cubicBezTo>
                    <a:pt x="677" y="401"/>
                    <a:pt x="683" y="418"/>
                    <a:pt x="704" y="424"/>
                  </a:cubicBezTo>
                  <a:cubicBezTo>
                    <a:pt x="725" y="431"/>
                    <a:pt x="723" y="442"/>
                    <a:pt x="740" y="454"/>
                  </a:cubicBezTo>
                  <a:close/>
                  <a:moveTo>
                    <a:pt x="868" y="329"/>
                  </a:moveTo>
                  <a:cubicBezTo>
                    <a:pt x="873" y="345"/>
                    <a:pt x="879" y="334"/>
                    <a:pt x="888" y="340"/>
                  </a:cubicBezTo>
                  <a:cubicBezTo>
                    <a:pt x="897" y="346"/>
                    <a:pt x="910" y="350"/>
                    <a:pt x="917" y="344"/>
                  </a:cubicBezTo>
                  <a:cubicBezTo>
                    <a:pt x="924" y="338"/>
                    <a:pt x="927" y="333"/>
                    <a:pt x="929" y="338"/>
                  </a:cubicBezTo>
                  <a:cubicBezTo>
                    <a:pt x="933" y="347"/>
                    <a:pt x="950" y="348"/>
                    <a:pt x="988" y="349"/>
                  </a:cubicBezTo>
                  <a:cubicBezTo>
                    <a:pt x="1026" y="350"/>
                    <a:pt x="1016" y="334"/>
                    <a:pt x="1027" y="340"/>
                  </a:cubicBezTo>
                  <a:cubicBezTo>
                    <a:pt x="1038" y="346"/>
                    <a:pt x="1063" y="346"/>
                    <a:pt x="1074" y="344"/>
                  </a:cubicBezTo>
                  <a:cubicBezTo>
                    <a:pt x="1085" y="341"/>
                    <a:pt x="1091" y="324"/>
                    <a:pt x="1090" y="316"/>
                  </a:cubicBezTo>
                  <a:cubicBezTo>
                    <a:pt x="1089" y="307"/>
                    <a:pt x="1005" y="300"/>
                    <a:pt x="990" y="309"/>
                  </a:cubicBezTo>
                  <a:cubicBezTo>
                    <a:pt x="976" y="317"/>
                    <a:pt x="952" y="305"/>
                    <a:pt x="940" y="311"/>
                  </a:cubicBezTo>
                  <a:cubicBezTo>
                    <a:pt x="929" y="317"/>
                    <a:pt x="932" y="303"/>
                    <a:pt x="911" y="302"/>
                  </a:cubicBezTo>
                  <a:cubicBezTo>
                    <a:pt x="890" y="302"/>
                    <a:pt x="913" y="291"/>
                    <a:pt x="917" y="286"/>
                  </a:cubicBezTo>
                  <a:cubicBezTo>
                    <a:pt x="921" y="281"/>
                    <a:pt x="885" y="269"/>
                    <a:pt x="870" y="272"/>
                  </a:cubicBezTo>
                  <a:cubicBezTo>
                    <a:pt x="855" y="275"/>
                    <a:pt x="846" y="267"/>
                    <a:pt x="832" y="261"/>
                  </a:cubicBezTo>
                  <a:cubicBezTo>
                    <a:pt x="818" y="255"/>
                    <a:pt x="780" y="256"/>
                    <a:pt x="788" y="267"/>
                  </a:cubicBezTo>
                  <a:cubicBezTo>
                    <a:pt x="793" y="275"/>
                    <a:pt x="839" y="291"/>
                    <a:pt x="843" y="284"/>
                  </a:cubicBezTo>
                  <a:cubicBezTo>
                    <a:pt x="848" y="276"/>
                    <a:pt x="860" y="293"/>
                    <a:pt x="867" y="302"/>
                  </a:cubicBezTo>
                  <a:cubicBezTo>
                    <a:pt x="874" y="310"/>
                    <a:pt x="862" y="313"/>
                    <a:pt x="868" y="329"/>
                  </a:cubicBezTo>
                  <a:close/>
                  <a:moveTo>
                    <a:pt x="907" y="237"/>
                  </a:moveTo>
                  <a:cubicBezTo>
                    <a:pt x="893" y="230"/>
                    <a:pt x="876" y="244"/>
                    <a:pt x="890" y="250"/>
                  </a:cubicBezTo>
                  <a:cubicBezTo>
                    <a:pt x="903" y="255"/>
                    <a:pt x="922" y="244"/>
                    <a:pt x="907" y="237"/>
                  </a:cubicBezTo>
                  <a:close/>
                  <a:moveTo>
                    <a:pt x="795" y="149"/>
                  </a:moveTo>
                  <a:cubicBezTo>
                    <a:pt x="806" y="155"/>
                    <a:pt x="800" y="162"/>
                    <a:pt x="812" y="168"/>
                  </a:cubicBezTo>
                  <a:cubicBezTo>
                    <a:pt x="825" y="173"/>
                    <a:pt x="861" y="161"/>
                    <a:pt x="864" y="169"/>
                  </a:cubicBezTo>
                  <a:cubicBezTo>
                    <a:pt x="867" y="178"/>
                    <a:pt x="827" y="179"/>
                    <a:pt x="832" y="184"/>
                  </a:cubicBezTo>
                  <a:cubicBezTo>
                    <a:pt x="838" y="190"/>
                    <a:pt x="861" y="198"/>
                    <a:pt x="857" y="203"/>
                  </a:cubicBezTo>
                  <a:cubicBezTo>
                    <a:pt x="854" y="208"/>
                    <a:pt x="895" y="221"/>
                    <a:pt x="899" y="215"/>
                  </a:cubicBezTo>
                  <a:cubicBezTo>
                    <a:pt x="903" y="208"/>
                    <a:pt x="914" y="210"/>
                    <a:pt x="924" y="214"/>
                  </a:cubicBezTo>
                  <a:cubicBezTo>
                    <a:pt x="934" y="218"/>
                    <a:pt x="935" y="190"/>
                    <a:pt x="942" y="194"/>
                  </a:cubicBezTo>
                  <a:cubicBezTo>
                    <a:pt x="949" y="199"/>
                    <a:pt x="948" y="184"/>
                    <a:pt x="960" y="180"/>
                  </a:cubicBezTo>
                  <a:cubicBezTo>
                    <a:pt x="972" y="175"/>
                    <a:pt x="989" y="175"/>
                    <a:pt x="990" y="169"/>
                  </a:cubicBezTo>
                  <a:cubicBezTo>
                    <a:pt x="990" y="165"/>
                    <a:pt x="986" y="160"/>
                    <a:pt x="972" y="162"/>
                  </a:cubicBezTo>
                  <a:cubicBezTo>
                    <a:pt x="958" y="163"/>
                    <a:pt x="949" y="158"/>
                    <a:pt x="955" y="150"/>
                  </a:cubicBezTo>
                  <a:cubicBezTo>
                    <a:pt x="961" y="142"/>
                    <a:pt x="940" y="140"/>
                    <a:pt x="947" y="133"/>
                  </a:cubicBezTo>
                  <a:cubicBezTo>
                    <a:pt x="955" y="127"/>
                    <a:pt x="932" y="121"/>
                    <a:pt x="935" y="130"/>
                  </a:cubicBezTo>
                  <a:cubicBezTo>
                    <a:pt x="937" y="140"/>
                    <a:pt x="921" y="131"/>
                    <a:pt x="918" y="122"/>
                  </a:cubicBezTo>
                  <a:cubicBezTo>
                    <a:pt x="916" y="114"/>
                    <a:pt x="884" y="111"/>
                    <a:pt x="863" y="92"/>
                  </a:cubicBezTo>
                  <a:cubicBezTo>
                    <a:pt x="842" y="73"/>
                    <a:pt x="820" y="86"/>
                    <a:pt x="832" y="88"/>
                  </a:cubicBezTo>
                  <a:cubicBezTo>
                    <a:pt x="845" y="90"/>
                    <a:pt x="844" y="97"/>
                    <a:pt x="834" y="96"/>
                  </a:cubicBezTo>
                  <a:cubicBezTo>
                    <a:pt x="824" y="95"/>
                    <a:pt x="806" y="97"/>
                    <a:pt x="822" y="103"/>
                  </a:cubicBezTo>
                  <a:cubicBezTo>
                    <a:pt x="839" y="109"/>
                    <a:pt x="821" y="111"/>
                    <a:pt x="807" y="111"/>
                  </a:cubicBezTo>
                  <a:cubicBezTo>
                    <a:pt x="794" y="111"/>
                    <a:pt x="793" y="129"/>
                    <a:pt x="810" y="131"/>
                  </a:cubicBezTo>
                  <a:cubicBezTo>
                    <a:pt x="828" y="133"/>
                    <a:pt x="815" y="144"/>
                    <a:pt x="801" y="140"/>
                  </a:cubicBezTo>
                  <a:cubicBezTo>
                    <a:pt x="787" y="136"/>
                    <a:pt x="782" y="143"/>
                    <a:pt x="795" y="149"/>
                  </a:cubicBezTo>
                  <a:close/>
                  <a:moveTo>
                    <a:pt x="889" y="72"/>
                  </a:moveTo>
                  <a:cubicBezTo>
                    <a:pt x="900" y="65"/>
                    <a:pt x="909" y="69"/>
                    <a:pt x="900" y="74"/>
                  </a:cubicBezTo>
                  <a:cubicBezTo>
                    <a:pt x="890" y="79"/>
                    <a:pt x="893" y="82"/>
                    <a:pt x="907" y="81"/>
                  </a:cubicBezTo>
                  <a:cubicBezTo>
                    <a:pt x="920" y="80"/>
                    <a:pt x="901" y="85"/>
                    <a:pt x="901" y="93"/>
                  </a:cubicBezTo>
                  <a:cubicBezTo>
                    <a:pt x="901" y="101"/>
                    <a:pt x="917" y="96"/>
                    <a:pt x="918" y="104"/>
                  </a:cubicBezTo>
                  <a:cubicBezTo>
                    <a:pt x="918" y="111"/>
                    <a:pt x="952" y="115"/>
                    <a:pt x="962" y="105"/>
                  </a:cubicBezTo>
                  <a:cubicBezTo>
                    <a:pt x="972" y="96"/>
                    <a:pt x="968" y="108"/>
                    <a:pt x="968" y="114"/>
                  </a:cubicBezTo>
                  <a:cubicBezTo>
                    <a:pt x="967" y="120"/>
                    <a:pt x="1015" y="126"/>
                    <a:pt x="1018" y="118"/>
                  </a:cubicBezTo>
                  <a:cubicBezTo>
                    <a:pt x="1020" y="110"/>
                    <a:pt x="1027" y="113"/>
                    <a:pt x="1037" y="115"/>
                  </a:cubicBezTo>
                  <a:cubicBezTo>
                    <a:pt x="1046" y="118"/>
                    <a:pt x="1092" y="107"/>
                    <a:pt x="1093" y="97"/>
                  </a:cubicBezTo>
                  <a:cubicBezTo>
                    <a:pt x="1094" y="88"/>
                    <a:pt x="1108" y="102"/>
                    <a:pt x="1093" y="112"/>
                  </a:cubicBezTo>
                  <a:cubicBezTo>
                    <a:pt x="1078" y="122"/>
                    <a:pt x="1048" y="121"/>
                    <a:pt x="1035" y="125"/>
                  </a:cubicBezTo>
                  <a:cubicBezTo>
                    <a:pt x="1022" y="129"/>
                    <a:pt x="1044" y="138"/>
                    <a:pt x="1057" y="148"/>
                  </a:cubicBezTo>
                  <a:cubicBezTo>
                    <a:pt x="1070" y="158"/>
                    <a:pt x="1040" y="153"/>
                    <a:pt x="1027" y="140"/>
                  </a:cubicBezTo>
                  <a:cubicBezTo>
                    <a:pt x="1015" y="126"/>
                    <a:pt x="986" y="126"/>
                    <a:pt x="972" y="127"/>
                  </a:cubicBezTo>
                  <a:cubicBezTo>
                    <a:pt x="957" y="128"/>
                    <a:pt x="961" y="155"/>
                    <a:pt x="972" y="155"/>
                  </a:cubicBezTo>
                  <a:cubicBezTo>
                    <a:pt x="983" y="155"/>
                    <a:pt x="994" y="159"/>
                    <a:pt x="1005" y="176"/>
                  </a:cubicBezTo>
                  <a:cubicBezTo>
                    <a:pt x="1016" y="194"/>
                    <a:pt x="1040" y="190"/>
                    <a:pt x="1040" y="198"/>
                  </a:cubicBezTo>
                  <a:cubicBezTo>
                    <a:pt x="1040" y="205"/>
                    <a:pt x="1009" y="191"/>
                    <a:pt x="992" y="188"/>
                  </a:cubicBezTo>
                  <a:cubicBezTo>
                    <a:pt x="975" y="185"/>
                    <a:pt x="947" y="196"/>
                    <a:pt x="947" y="208"/>
                  </a:cubicBezTo>
                  <a:cubicBezTo>
                    <a:pt x="946" y="221"/>
                    <a:pt x="972" y="219"/>
                    <a:pt x="989" y="209"/>
                  </a:cubicBezTo>
                  <a:cubicBezTo>
                    <a:pt x="1006" y="199"/>
                    <a:pt x="993" y="212"/>
                    <a:pt x="985" y="220"/>
                  </a:cubicBezTo>
                  <a:cubicBezTo>
                    <a:pt x="976" y="228"/>
                    <a:pt x="1005" y="234"/>
                    <a:pt x="1005" y="244"/>
                  </a:cubicBezTo>
                  <a:cubicBezTo>
                    <a:pt x="1005" y="253"/>
                    <a:pt x="984" y="250"/>
                    <a:pt x="982" y="241"/>
                  </a:cubicBezTo>
                  <a:cubicBezTo>
                    <a:pt x="979" y="233"/>
                    <a:pt x="972" y="224"/>
                    <a:pt x="951" y="226"/>
                  </a:cubicBezTo>
                  <a:cubicBezTo>
                    <a:pt x="931" y="227"/>
                    <a:pt x="936" y="241"/>
                    <a:pt x="949" y="243"/>
                  </a:cubicBezTo>
                  <a:cubicBezTo>
                    <a:pt x="961" y="244"/>
                    <a:pt x="962" y="254"/>
                    <a:pt x="948" y="254"/>
                  </a:cubicBezTo>
                  <a:cubicBezTo>
                    <a:pt x="934" y="254"/>
                    <a:pt x="902" y="263"/>
                    <a:pt x="912" y="272"/>
                  </a:cubicBezTo>
                  <a:cubicBezTo>
                    <a:pt x="923" y="282"/>
                    <a:pt x="963" y="272"/>
                    <a:pt x="970" y="278"/>
                  </a:cubicBezTo>
                  <a:cubicBezTo>
                    <a:pt x="977" y="284"/>
                    <a:pt x="997" y="287"/>
                    <a:pt x="1001" y="280"/>
                  </a:cubicBezTo>
                  <a:cubicBezTo>
                    <a:pt x="1006" y="273"/>
                    <a:pt x="1022" y="276"/>
                    <a:pt x="1037" y="276"/>
                  </a:cubicBezTo>
                  <a:cubicBezTo>
                    <a:pt x="1053" y="276"/>
                    <a:pt x="1057" y="278"/>
                    <a:pt x="1064" y="284"/>
                  </a:cubicBezTo>
                  <a:cubicBezTo>
                    <a:pt x="1071" y="291"/>
                    <a:pt x="1083" y="288"/>
                    <a:pt x="1092" y="282"/>
                  </a:cubicBezTo>
                  <a:cubicBezTo>
                    <a:pt x="1101" y="276"/>
                    <a:pt x="1101" y="276"/>
                    <a:pt x="1112" y="276"/>
                  </a:cubicBezTo>
                  <a:cubicBezTo>
                    <a:pt x="1123" y="276"/>
                    <a:pt x="1125" y="269"/>
                    <a:pt x="1119" y="260"/>
                  </a:cubicBezTo>
                  <a:cubicBezTo>
                    <a:pt x="1114" y="251"/>
                    <a:pt x="1100" y="266"/>
                    <a:pt x="1098" y="260"/>
                  </a:cubicBezTo>
                  <a:cubicBezTo>
                    <a:pt x="1096" y="252"/>
                    <a:pt x="1083" y="250"/>
                    <a:pt x="1062" y="253"/>
                  </a:cubicBezTo>
                  <a:cubicBezTo>
                    <a:pt x="1040" y="256"/>
                    <a:pt x="1049" y="239"/>
                    <a:pt x="1062" y="243"/>
                  </a:cubicBezTo>
                  <a:cubicBezTo>
                    <a:pt x="1076" y="247"/>
                    <a:pt x="1094" y="245"/>
                    <a:pt x="1108" y="241"/>
                  </a:cubicBezTo>
                  <a:cubicBezTo>
                    <a:pt x="1123" y="237"/>
                    <a:pt x="1112" y="230"/>
                    <a:pt x="1112" y="224"/>
                  </a:cubicBezTo>
                  <a:cubicBezTo>
                    <a:pt x="1112" y="218"/>
                    <a:pt x="1130" y="222"/>
                    <a:pt x="1144" y="222"/>
                  </a:cubicBezTo>
                  <a:cubicBezTo>
                    <a:pt x="1159" y="222"/>
                    <a:pt x="1179" y="199"/>
                    <a:pt x="1180" y="186"/>
                  </a:cubicBezTo>
                  <a:cubicBezTo>
                    <a:pt x="1180" y="172"/>
                    <a:pt x="1148" y="176"/>
                    <a:pt x="1133" y="176"/>
                  </a:cubicBezTo>
                  <a:cubicBezTo>
                    <a:pt x="1117" y="176"/>
                    <a:pt x="1143" y="164"/>
                    <a:pt x="1173" y="165"/>
                  </a:cubicBezTo>
                  <a:cubicBezTo>
                    <a:pt x="1202" y="167"/>
                    <a:pt x="1189" y="154"/>
                    <a:pt x="1195" y="149"/>
                  </a:cubicBezTo>
                  <a:cubicBezTo>
                    <a:pt x="1200" y="144"/>
                    <a:pt x="1214" y="154"/>
                    <a:pt x="1229" y="151"/>
                  </a:cubicBezTo>
                  <a:cubicBezTo>
                    <a:pt x="1244" y="148"/>
                    <a:pt x="1234" y="136"/>
                    <a:pt x="1244" y="136"/>
                  </a:cubicBezTo>
                  <a:cubicBezTo>
                    <a:pt x="1251" y="136"/>
                    <a:pt x="1267" y="125"/>
                    <a:pt x="1299" y="107"/>
                  </a:cubicBezTo>
                  <a:cubicBezTo>
                    <a:pt x="1331" y="89"/>
                    <a:pt x="1356" y="92"/>
                    <a:pt x="1358" y="82"/>
                  </a:cubicBezTo>
                  <a:cubicBezTo>
                    <a:pt x="1360" y="72"/>
                    <a:pt x="1313" y="82"/>
                    <a:pt x="1306" y="79"/>
                  </a:cubicBezTo>
                  <a:cubicBezTo>
                    <a:pt x="1298" y="75"/>
                    <a:pt x="1338" y="67"/>
                    <a:pt x="1347" y="69"/>
                  </a:cubicBezTo>
                  <a:cubicBezTo>
                    <a:pt x="1356" y="72"/>
                    <a:pt x="1369" y="69"/>
                    <a:pt x="1401" y="54"/>
                  </a:cubicBezTo>
                  <a:cubicBezTo>
                    <a:pt x="1433" y="38"/>
                    <a:pt x="1419" y="34"/>
                    <a:pt x="1406" y="36"/>
                  </a:cubicBezTo>
                  <a:cubicBezTo>
                    <a:pt x="1392" y="39"/>
                    <a:pt x="1378" y="34"/>
                    <a:pt x="1378" y="25"/>
                  </a:cubicBezTo>
                  <a:cubicBezTo>
                    <a:pt x="1379" y="17"/>
                    <a:pt x="1359" y="25"/>
                    <a:pt x="1358" y="20"/>
                  </a:cubicBezTo>
                  <a:cubicBezTo>
                    <a:pt x="1357" y="15"/>
                    <a:pt x="1338" y="18"/>
                    <a:pt x="1318" y="25"/>
                  </a:cubicBezTo>
                  <a:cubicBezTo>
                    <a:pt x="1298" y="33"/>
                    <a:pt x="1317" y="18"/>
                    <a:pt x="1325" y="14"/>
                  </a:cubicBezTo>
                  <a:cubicBezTo>
                    <a:pt x="1334" y="11"/>
                    <a:pt x="1274" y="14"/>
                    <a:pt x="1263" y="7"/>
                  </a:cubicBezTo>
                  <a:cubicBezTo>
                    <a:pt x="1253" y="0"/>
                    <a:pt x="1241" y="19"/>
                    <a:pt x="1232" y="10"/>
                  </a:cubicBezTo>
                  <a:cubicBezTo>
                    <a:pt x="1223" y="0"/>
                    <a:pt x="1198" y="8"/>
                    <a:pt x="1202" y="15"/>
                  </a:cubicBezTo>
                  <a:cubicBezTo>
                    <a:pt x="1205" y="22"/>
                    <a:pt x="1198" y="22"/>
                    <a:pt x="1188" y="14"/>
                  </a:cubicBezTo>
                  <a:cubicBezTo>
                    <a:pt x="1179" y="7"/>
                    <a:pt x="1161" y="15"/>
                    <a:pt x="1144" y="13"/>
                  </a:cubicBezTo>
                  <a:cubicBezTo>
                    <a:pt x="1128" y="11"/>
                    <a:pt x="1135" y="26"/>
                    <a:pt x="1117" y="18"/>
                  </a:cubicBezTo>
                  <a:cubicBezTo>
                    <a:pt x="1099" y="11"/>
                    <a:pt x="1080" y="14"/>
                    <a:pt x="1085" y="17"/>
                  </a:cubicBezTo>
                  <a:cubicBezTo>
                    <a:pt x="1091" y="19"/>
                    <a:pt x="1083" y="24"/>
                    <a:pt x="1076" y="21"/>
                  </a:cubicBezTo>
                  <a:cubicBezTo>
                    <a:pt x="1068" y="19"/>
                    <a:pt x="1061" y="22"/>
                    <a:pt x="1065" y="30"/>
                  </a:cubicBezTo>
                  <a:cubicBezTo>
                    <a:pt x="1069" y="38"/>
                    <a:pt x="1036" y="28"/>
                    <a:pt x="1036" y="36"/>
                  </a:cubicBezTo>
                  <a:cubicBezTo>
                    <a:pt x="1036" y="45"/>
                    <a:pt x="1024" y="50"/>
                    <a:pt x="1015" y="42"/>
                  </a:cubicBezTo>
                  <a:cubicBezTo>
                    <a:pt x="1005" y="34"/>
                    <a:pt x="976" y="32"/>
                    <a:pt x="984" y="39"/>
                  </a:cubicBezTo>
                  <a:cubicBezTo>
                    <a:pt x="993" y="46"/>
                    <a:pt x="958" y="42"/>
                    <a:pt x="967" y="49"/>
                  </a:cubicBezTo>
                  <a:cubicBezTo>
                    <a:pt x="976" y="56"/>
                    <a:pt x="955" y="61"/>
                    <a:pt x="955" y="57"/>
                  </a:cubicBezTo>
                  <a:cubicBezTo>
                    <a:pt x="955" y="54"/>
                    <a:pt x="936" y="47"/>
                    <a:pt x="928" y="54"/>
                  </a:cubicBezTo>
                  <a:cubicBezTo>
                    <a:pt x="920" y="61"/>
                    <a:pt x="918" y="69"/>
                    <a:pt x="914" y="65"/>
                  </a:cubicBezTo>
                  <a:cubicBezTo>
                    <a:pt x="910" y="60"/>
                    <a:pt x="893" y="61"/>
                    <a:pt x="876" y="68"/>
                  </a:cubicBezTo>
                  <a:cubicBezTo>
                    <a:pt x="860" y="74"/>
                    <a:pt x="879" y="79"/>
                    <a:pt x="889" y="72"/>
                  </a:cubicBezTo>
                  <a:close/>
                  <a:moveTo>
                    <a:pt x="1087" y="747"/>
                  </a:moveTo>
                  <a:cubicBezTo>
                    <a:pt x="1092" y="746"/>
                    <a:pt x="1103" y="726"/>
                    <a:pt x="1089" y="727"/>
                  </a:cubicBezTo>
                  <a:cubicBezTo>
                    <a:pt x="1075" y="728"/>
                    <a:pt x="1078" y="748"/>
                    <a:pt x="1087" y="747"/>
                  </a:cubicBezTo>
                  <a:close/>
                  <a:moveTo>
                    <a:pt x="1018" y="729"/>
                  </a:moveTo>
                  <a:cubicBezTo>
                    <a:pt x="1030" y="737"/>
                    <a:pt x="1049" y="716"/>
                    <a:pt x="1047" y="710"/>
                  </a:cubicBezTo>
                  <a:cubicBezTo>
                    <a:pt x="1046" y="704"/>
                    <a:pt x="1003" y="720"/>
                    <a:pt x="1018" y="729"/>
                  </a:cubicBezTo>
                  <a:close/>
                  <a:moveTo>
                    <a:pt x="1074" y="686"/>
                  </a:moveTo>
                  <a:cubicBezTo>
                    <a:pt x="1076" y="679"/>
                    <a:pt x="1048" y="675"/>
                    <a:pt x="1050" y="667"/>
                  </a:cubicBezTo>
                  <a:cubicBezTo>
                    <a:pt x="1051" y="658"/>
                    <a:pt x="1024" y="651"/>
                    <a:pt x="1015" y="647"/>
                  </a:cubicBezTo>
                  <a:cubicBezTo>
                    <a:pt x="1007" y="642"/>
                    <a:pt x="993" y="639"/>
                    <a:pt x="993" y="630"/>
                  </a:cubicBezTo>
                  <a:cubicBezTo>
                    <a:pt x="993" y="621"/>
                    <a:pt x="975" y="628"/>
                    <a:pt x="974" y="642"/>
                  </a:cubicBezTo>
                  <a:cubicBezTo>
                    <a:pt x="973" y="656"/>
                    <a:pt x="965" y="653"/>
                    <a:pt x="969" y="666"/>
                  </a:cubicBezTo>
                  <a:cubicBezTo>
                    <a:pt x="973" y="679"/>
                    <a:pt x="952" y="683"/>
                    <a:pt x="954" y="690"/>
                  </a:cubicBezTo>
                  <a:cubicBezTo>
                    <a:pt x="957" y="697"/>
                    <a:pt x="967" y="689"/>
                    <a:pt x="976" y="689"/>
                  </a:cubicBezTo>
                  <a:cubicBezTo>
                    <a:pt x="986" y="689"/>
                    <a:pt x="974" y="702"/>
                    <a:pt x="986" y="703"/>
                  </a:cubicBezTo>
                  <a:cubicBezTo>
                    <a:pt x="995" y="704"/>
                    <a:pt x="1011" y="693"/>
                    <a:pt x="1015" y="686"/>
                  </a:cubicBezTo>
                  <a:cubicBezTo>
                    <a:pt x="1019" y="680"/>
                    <a:pt x="1027" y="678"/>
                    <a:pt x="1038" y="686"/>
                  </a:cubicBezTo>
                  <a:cubicBezTo>
                    <a:pt x="1049" y="693"/>
                    <a:pt x="1073" y="694"/>
                    <a:pt x="1074" y="686"/>
                  </a:cubicBezTo>
                  <a:close/>
                  <a:moveTo>
                    <a:pt x="1330" y="618"/>
                  </a:moveTo>
                  <a:cubicBezTo>
                    <a:pt x="1339" y="618"/>
                    <a:pt x="1341" y="630"/>
                    <a:pt x="1356" y="643"/>
                  </a:cubicBezTo>
                  <a:cubicBezTo>
                    <a:pt x="1371" y="655"/>
                    <a:pt x="1372" y="647"/>
                    <a:pt x="1374" y="638"/>
                  </a:cubicBezTo>
                  <a:cubicBezTo>
                    <a:pt x="1377" y="629"/>
                    <a:pt x="1393" y="636"/>
                    <a:pt x="1392" y="628"/>
                  </a:cubicBezTo>
                  <a:cubicBezTo>
                    <a:pt x="1392" y="619"/>
                    <a:pt x="1406" y="609"/>
                    <a:pt x="1415" y="605"/>
                  </a:cubicBezTo>
                  <a:cubicBezTo>
                    <a:pt x="1425" y="601"/>
                    <a:pt x="1407" y="592"/>
                    <a:pt x="1395" y="593"/>
                  </a:cubicBezTo>
                  <a:cubicBezTo>
                    <a:pt x="1382" y="593"/>
                    <a:pt x="1380" y="585"/>
                    <a:pt x="1380" y="579"/>
                  </a:cubicBezTo>
                  <a:cubicBezTo>
                    <a:pt x="1380" y="574"/>
                    <a:pt x="1356" y="560"/>
                    <a:pt x="1349" y="563"/>
                  </a:cubicBezTo>
                  <a:cubicBezTo>
                    <a:pt x="1341" y="565"/>
                    <a:pt x="1328" y="553"/>
                    <a:pt x="1317" y="552"/>
                  </a:cubicBezTo>
                  <a:cubicBezTo>
                    <a:pt x="1307" y="551"/>
                    <a:pt x="1292" y="543"/>
                    <a:pt x="1294" y="532"/>
                  </a:cubicBezTo>
                  <a:cubicBezTo>
                    <a:pt x="1295" y="521"/>
                    <a:pt x="1314" y="535"/>
                    <a:pt x="1318" y="527"/>
                  </a:cubicBezTo>
                  <a:cubicBezTo>
                    <a:pt x="1322" y="518"/>
                    <a:pt x="1299" y="523"/>
                    <a:pt x="1298" y="517"/>
                  </a:cubicBezTo>
                  <a:cubicBezTo>
                    <a:pt x="1297" y="510"/>
                    <a:pt x="1303" y="513"/>
                    <a:pt x="1308" y="509"/>
                  </a:cubicBezTo>
                  <a:cubicBezTo>
                    <a:pt x="1313" y="505"/>
                    <a:pt x="1304" y="497"/>
                    <a:pt x="1299" y="494"/>
                  </a:cubicBezTo>
                  <a:cubicBezTo>
                    <a:pt x="1293" y="491"/>
                    <a:pt x="1292" y="500"/>
                    <a:pt x="1286" y="500"/>
                  </a:cubicBezTo>
                  <a:cubicBezTo>
                    <a:pt x="1281" y="500"/>
                    <a:pt x="1285" y="492"/>
                    <a:pt x="1289" y="486"/>
                  </a:cubicBezTo>
                  <a:cubicBezTo>
                    <a:pt x="1293" y="481"/>
                    <a:pt x="1271" y="474"/>
                    <a:pt x="1262" y="478"/>
                  </a:cubicBezTo>
                  <a:cubicBezTo>
                    <a:pt x="1252" y="481"/>
                    <a:pt x="1249" y="475"/>
                    <a:pt x="1249" y="469"/>
                  </a:cubicBezTo>
                  <a:cubicBezTo>
                    <a:pt x="1249" y="463"/>
                    <a:pt x="1233" y="469"/>
                    <a:pt x="1227" y="474"/>
                  </a:cubicBezTo>
                  <a:cubicBezTo>
                    <a:pt x="1220" y="478"/>
                    <a:pt x="1213" y="469"/>
                    <a:pt x="1220" y="468"/>
                  </a:cubicBezTo>
                  <a:cubicBezTo>
                    <a:pt x="1228" y="467"/>
                    <a:pt x="1238" y="461"/>
                    <a:pt x="1235" y="454"/>
                  </a:cubicBezTo>
                  <a:cubicBezTo>
                    <a:pt x="1233" y="447"/>
                    <a:pt x="1213" y="446"/>
                    <a:pt x="1209" y="455"/>
                  </a:cubicBezTo>
                  <a:cubicBezTo>
                    <a:pt x="1205" y="463"/>
                    <a:pt x="1188" y="445"/>
                    <a:pt x="1188" y="438"/>
                  </a:cubicBezTo>
                  <a:cubicBezTo>
                    <a:pt x="1188" y="431"/>
                    <a:pt x="1163" y="438"/>
                    <a:pt x="1166" y="426"/>
                  </a:cubicBezTo>
                  <a:cubicBezTo>
                    <a:pt x="1170" y="414"/>
                    <a:pt x="1137" y="411"/>
                    <a:pt x="1129" y="411"/>
                  </a:cubicBezTo>
                  <a:cubicBezTo>
                    <a:pt x="1120" y="411"/>
                    <a:pt x="1108" y="418"/>
                    <a:pt x="1109" y="426"/>
                  </a:cubicBezTo>
                  <a:cubicBezTo>
                    <a:pt x="1111" y="434"/>
                    <a:pt x="1100" y="431"/>
                    <a:pt x="1098" y="422"/>
                  </a:cubicBezTo>
                  <a:cubicBezTo>
                    <a:pt x="1097" y="413"/>
                    <a:pt x="1076" y="431"/>
                    <a:pt x="1069" y="431"/>
                  </a:cubicBezTo>
                  <a:cubicBezTo>
                    <a:pt x="1063" y="431"/>
                    <a:pt x="1073" y="409"/>
                    <a:pt x="1070" y="402"/>
                  </a:cubicBezTo>
                  <a:cubicBezTo>
                    <a:pt x="1067" y="395"/>
                    <a:pt x="1062" y="392"/>
                    <a:pt x="1058" y="381"/>
                  </a:cubicBezTo>
                  <a:cubicBezTo>
                    <a:pt x="1053" y="369"/>
                    <a:pt x="1029" y="374"/>
                    <a:pt x="1023" y="381"/>
                  </a:cubicBezTo>
                  <a:cubicBezTo>
                    <a:pt x="1017" y="388"/>
                    <a:pt x="997" y="384"/>
                    <a:pt x="986" y="395"/>
                  </a:cubicBezTo>
                  <a:cubicBezTo>
                    <a:pt x="975" y="406"/>
                    <a:pt x="986" y="417"/>
                    <a:pt x="991" y="421"/>
                  </a:cubicBezTo>
                  <a:cubicBezTo>
                    <a:pt x="996" y="425"/>
                    <a:pt x="975" y="431"/>
                    <a:pt x="982" y="438"/>
                  </a:cubicBezTo>
                  <a:cubicBezTo>
                    <a:pt x="989" y="444"/>
                    <a:pt x="1000" y="441"/>
                    <a:pt x="1001" y="451"/>
                  </a:cubicBezTo>
                  <a:cubicBezTo>
                    <a:pt x="1001" y="461"/>
                    <a:pt x="975" y="448"/>
                    <a:pt x="971" y="439"/>
                  </a:cubicBezTo>
                  <a:cubicBezTo>
                    <a:pt x="967" y="431"/>
                    <a:pt x="972" y="423"/>
                    <a:pt x="967" y="417"/>
                  </a:cubicBezTo>
                  <a:cubicBezTo>
                    <a:pt x="961" y="410"/>
                    <a:pt x="966" y="402"/>
                    <a:pt x="976" y="392"/>
                  </a:cubicBezTo>
                  <a:cubicBezTo>
                    <a:pt x="986" y="381"/>
                    <a:pt x="994" y="382"/>
                    <a:pt x="994" y="376"/>
                  </a:cubicBezTo>
                  <a:cubicBezTo>
                    <a:pt x="994" y="370"/>
                    <a:pt x="950" y="370"/>
                    <a:pt x="925" y="393"/>
                  </a:cubicBezTo>
                  <a:cubicBezTo>
                    <a:pt x="899" y="417"/>
                    <a:pt x="907" y="448"/>
                    <a:pt x="908" y="454"/>
                  </a:cubicBezTo>
                  <a:cubicBezTo>
                    <a:pt x="910" y="460"/>
                    <a:pt x="932" y="457"/>
                    <a:pt x="946" y="461"/>
                  </a:cubicBezTo>
                  <a:cubicBezTo>
                    <a:pt x="959" y="465"/>
                    <a:pt x="952" y="471"/>
                    <a:pt x="942" y="469"/>
                  </a:cubicBezTo>
                  <a:cubicBezTo>
                    <a:pt x="932" y="467"/>
                    <a:pt x="914" y="464"/>
                    <a:pt x="915" y="471"/>
                  </a:cubicBezTo>
                  <a:cubicBezTo>
                    <a:pt x="916" y="478"/>
                    <a:pt x="937" y="492"/>
                    <a:pt x="950" y="489"/>
                  </a:cubicBezTo>
                  <a:cubicBezTo>
                    <a:pt x="962" y="485"/>
                    <a:pt x="962" y="485"/>
                    <a:pt x="968" y="492"/>
                  </a:cubicBezTo>
                  <a:cubicBezTo>
                    <a:pt x="973" y="499"/>
                    <a:pt x="988" y="497"/>
                    <a:pt x="1003" y="498"/>
                  </a:cubicBezTo>
                  <a:cubicBezTo>
                    <a:pt x="1018" y="499"/>
                    <a:pt x="1035" y="504"/>
                    <a:pt x="1042" y="505"/>
                  </a:cubicBezTo>
                  <a:cubicBezTo>
                    <a:pt x="1049" y="506"/>
                    <a:pt x="1058" y="501"/>
                    <a:pt x="1060" y="497"/>
                  </a:cubicBezTo>
                  <a:cubicBezTo>
                    <a:pt x="1062" y="493"/>
                    <a:pt x="1091" y="503"/>
                    <a:pt x="1100" y="503"/>
                  </a:cubicBezTo>
                  <a:cubicBezTo>
                    <a:pt x="1108" y="502"/>
                    <a:pt x="1103" y="494"/>
                    <a:pt x="1098" y="492"/>
                  </a:cubicBezTo>
                  <a:cubicBezTo>
                    <a:pt x="1092" y="489"/>
                    <a:pt x="1094" y="479"/>
                    <a:pt x="1101" y="483"/>
                  </a:cubicBezTo>
                  <a:cubicBezTo>
                    <a:pt x="1108" y="487"/>
                    <a:pt x="1120" y="489"/>
                    <a:pt x="1123" y="496"/>
                  </a:cubicBezTo>
                  <a:cubicBezTo>
                    <a:pt x="1125" y="502"/>
                    <a:pt x="1131" y="499"/>
                    <a:pt x="1132" y="505"/>
                  </a:cubicBezTo>
                  <a:cubicBezTo>
                    <a:pt x="1133" y="510"/>
                    <a:pt x="1158" y="517"/>
                    <a:pt x="1159" y="523"/>
                  </a:cubicBezTo>
                  <a:cubicBezTo>
                    <a:pt x="1159" y="529"/>
                    <a:pt x="1134" y="532"/>
                    <a:pt x="1141" y="538"/>
                  </a:cubicBezTo>
                  <a:cubicBezTo>
                    <a:pt x="1148" y="543"/>
                    <a:pt x="1159" y="531"/>
                    <a:pt x="1169" y="530"/>
                  </a:cubicBezTo>
                  <a:cubicBezTo>
                    <a:pt x="1178" y="529"/>
                    <a:pt x="1178" y="550"/>
                    <a:pt x="1185" y="547"/>
                  </a:cubicBezTo>
                  <a:cubicBezTo>
                    <a:pt x="1195" y="543"/>
                    <a:pt x="1202" y="551"/>
                    <a:pt x="1212" y="564"/>
                  </a:cubicBezTo>
                  <a:cubicBezTo>
                    <a:pt x="1221" y="578"/>
                    <a:pt x="1211" y="590"/>
                    <a:pt x="1212" y="595"/>
                  </a:cubicBezTo>
                  <a:cubicBezTo>
                    <a:pt x="1213" y="600"/>
                    <a:pt x="1231" y="598"/>
                    <a:pt x="1241" y="593"/>
                  </a:cubicBezTo>
                  <a:cubicBezTo>
                    <a:pt x="1251" y="587"/>
                    <a:pt x="1260" y="599"/>
                    <a:pt x="1268" y="606"/>
                  </a:cubicBezTo>
                  <a:cubicBezTo>
                    <a:pt x="1276" y="613"/>
                    <a:pt x="1239" y="625"/>
                    <a:pt x="1242" y="618"/>
                  </a:cubicBezTo>
                  <a:cubicBezTo>
                    <a:pt x="1245" y="612"/>
                    <a:pt x="1220" y="593"/>
                    <a:pt x="1198" y="602"/>
                  </a:cubicBezTo>
                  <a:cubicBezTo>
                    <a:pt x="1175" y="611"/>
                    <a:pt x="1191" y="624"/>
                    <a:pt x="1193" y="632"/>
                  </a:cubicBezTo>
                  <a:cubicBezTo>
                    <a:pt x="1195" y="639"/>
                    <a:pt x="1173" y="647"/>
                    <a:pt x="1152" y="640"/>
                  </a:cubicBezTo>
                  <a:cubicBezTo>
                    <a:pt x="1130" y="633"/>
                    <a:pt x="1137" y="645"/>
                    <a:pt x="1128" y="645"/>
                  </a:cubicBezTo>
                  <a:cubicBezTo>
                    <a:pt x="1119" y="645"/>
                    <a:pt x="1110" y="658"/>
                    <a:pt x="1118" y="667"/>
                  </a:cubicBezTo>
                  <a:cubicBezTo>
                    <a:pt x="1126" y="675"/>
                    <a:pt x="1143" y="668"/>
                    <a:pt x="1157" y="668"/>
                  </a:cubicBezTo>
                  <a:cubicBezTo>
                    <a:pt x="1171" y="669"/>
                    <a:pt x="1173" y="673"/>
                    <a:pt x="1174" y="665"/>
                  </a:cubicBezTo>
                  <a:cubicBezTo>
                    <a:pt x="1176" y="657"/>
                    <a:pt x="1191" y="661"/>
                    <a:pt x="1201" y="664"/>
                  </a:cubicBezTo>
                  <a:cubicBezTo>
                    <a:pt x="1211" y="666"/>
                    <a:pt x="1209" y="680"/>
                    <a:pt x="1221" y="682"/>
                  </a:cubicBezTo>
                  <a:cubicBezTo>
                    <a:pt x="1234" y="683"/>
                    <a:pt x="1223" y="696"/>
                    <a:pt x="1231" y="704"/>
                  </a:cubicBezTo>
                  <a:cubicBezTo>
                    <a:pt x="1239" y="713"/>
                    <a:pt x="1264" y="708"/>
                    <a:pt x="1274" y="718"/>
                  </a:cubicBezTo>
                  <a:cubicBezTo>
                    <a:pt x="1283" y="727"/>
                    <a:pt x="1323" y="746"/>
                    <a:pt x="1328" y="739"/>
                  </a:cubicBezTo>
                  <a:cubicBezTo>
                    <a:pt x="1335" y="731"/>
                    <a:pt x="1294" y="695"/>
                    <a:pt x="1282" y="692"/>
                  </a:cubicBezTo>
                  <a:cubicBezTo>
                    <a:pt x="1270" y="689"/>
                    <a:pt x="1294" y="685"/>
                    <a:pt x="1309" y="697"/>
                  </a:cubicBezTo>
                  <a:cubicBezTo>
                    <a:pt x="1324" y="708"/>
                    <a:pt x="1346" y="714"/>
                    <a:pt x="1356" y="700"/>
                  </a:cubicBezTo>
                  <a:cubicBezTo>
                    <a:pt x="1367" y="686"/>
                    <a:pt x="1347" y="690"/>
                    <a:pt x="1347" y="679"/>
                  </a:cubicBezTo>
                  <a:cubicBezTo>
                    <a:pt x="1347" y="669"/>
                    <a:pt x="1340" y="655"/>
                    <a:pt x="1329" y="655"/>
                  </a:cubicBezTo>
                  <a:cubicBezTo>
                    <a:pt x="1318" y="655"/>
                    <a:pt x="1290" y="633"/>
                    <a:pt x="1300" y="629"/>
                  </a:cubicBezTo>
                  <a:cubicBezTo>
                    <a:pt x="1310" y="624"/>
                    <a:pt x="1297" y="618"/>
                    <a:pt x="1305" y="609"/>
                  </a:cubicBezTo>
                  <a:cubicBezTo>
                    <a:pt x="1313" y="600"/>
                    <a:pt x="1320" y="617"/>
                    <a:pt x="1330" y="618"/>
                  </a:cubicBezTo>
                  <a:close/>
                  <a:moveTo>
                    <a:pt x="1165" y="580"/>
                  </a:moveTo>
                  <a:cubicBezTo>
                    <a:pt x="1174" y="578"/>
                    <a:pt x="1172" y="564"/>
                    <a:pt x="1167" y="557"/>
                  </a:cubicBezTo>
                  <a:cubicBezTo>
                    <a:pt x="1163" y="551"/>
                    <a:pt x="1153" y="550"/>
                    <a:pt x="1144" y="551"/>
                  </a:cubicBezTo>
                  <a:cubicBezTo>
                    <a:pt x="1136" y="552"/>
                    <a:pt x="1121" y="565"/>
                    <a:pt x="1129" y="578"/>
                  </a:cubicBezTo>
                  <a:cubicBezTo>
                    <a:pt x="1137" y="592"/>
                    <a:pt x="1155" y="582"/>
                    <a:pt x="1165" y="580"/>
                  </a:cubicBezTo>
                  <a:close/>
                  <a:moveTo>
                    <a:pt x="1067" y="377"/>
                  </a:moveTo>
                  <a:cubicBezTo>
                    <a:pt x="1062" y="387"/>
                    <a:pt x="1077" y="387"/>
                    <a:pt x="1078" y="399"/>
                  </a:cubicBezTo>
                  <a:cubicBezTo>
                    <a:pt x="1079" y="410"/>
                    <a:pt x="1094" y="414"/>
                    <a:pt x="1105" y="407"/>
                  </a:cubicBezTo>
                  <a:cubicBezTo>
                    <a:pt x="1116" y="400"/>
                    <a:pt x="1147" y="409"/>
                    <a:pt x="1147" y="400"/>
                  </a:cubicBezTo>
                  <a:cubicBezTo>
                    <a:pt x="1147" y="392"/>
                    <a:pt x="1114" y="376"/>
                    <a:pt x="1102" y="378"/>
                  </a:cubicBezTo>
                  <a:cubicBezTo>
                    <a:pt x="1091" y="381"/>
                    <a:pt x="1072" y="366"/>
                    <a:pt x="1067" y="377"/>
                  </a:cubicBezTo>
                  <a:close/>
                  <a:moveTo>
                    <a:pt x="1360" y="1042"/>
                  </a:moveTo>
                  <a:cubicBezTo>
                    <a:pt x="1362" y="1049"/>
                    <a:pt x="1407" y="1067"/>
                    <a:pt x="1409" y="1059"/>
                  </a:cubicBezTo>
                  <a:cubicBezTo>
                    <a:pt x="1410" y="1050"/>
                    <a:pt x="1359" y="1037"/>
                    <a:pt x="1360" y="1042"/>
                  </a:cubicBezTo>
                  <a:close/>
                  <a:moveTo>
                    <a:pt x="1559" y="1089"/>
                  </a:moveTo>
                  <a:cubicBezTo>
                    <a:pt x="1556" y="1095"/>
                    <a:pt x="1551" y="1085"/>
                    <a:pt x="1558" y="1080"/>
                  </a:cubicBezTo>
                  <a:cubicBezTo>
                    <a:pt x="1565" y="1074"/>
                    <a:pt x="1557" y="1072"/>
                    <a:pt x="1550" y="1075"/>
                  </a:cubicBezTo>
                  <a:cubicBezTo>
                    <a:pt x="1544" y="1079"/>
                    <a:pt x="1546" y="1061"/>
                    <a:pt x="1552" y="1058"/>
                  </a:cubicBezTo>
                  <a:cubicBezTo>
                    <a:pt x="1557" y="1055"/>
                    <a:pt x="1537" y="1049"/>
                    <a:pt x="1537" y="1055"/>
                  </a:cubicBezTo>
                  <a:cubicBezTo>
                    <a:pt x="1537" y="1060"/>
                    <a:pt x="1523" y="1057"/>
                    <a:pt x="1522" y="1051"/>
                  </a:cubicBezTo>
                  <a:cubicBezTo>
                    <a:pt x="1520" y="1046"/>
                    <a:pt x="1510" y="1045"/>
                    <a:pt x="1514" y="1041"/>
                  </a:cubicBezTo>
                  <a:cubicBezTo>
                    <a:pt x="1518" y="1037"/>
                    <a:pt x="1502" y="1035"/>
                    <a:pt x="1500" y="1042"/>
                  </a:cubicBezTo>
                  <a:cubicBezTo>
                    <a:pt x="1499" y="1048"/>
                    <a:pt x="1494" y="1037"/>
                    <a:pt x="1502" y="1029"/>
                  </a:cubicBezTo>
                  <a:cubicBezTo>
                    <a:pt x="1510" y="1021"/>
                    <a:pt x="1507" y="1013"/>
                    <a:pt x="1514" y="1009"/>
                  </a:cubicBezTo>
                  <a:cubicBezTo>
                    <a:pt x="1522" y="1005"/>
                    <a:pt x="1514" y="1000"/>
                    <a:pt x="1506" y="1003"/>
                  </a:cubicBezTo>
                  <a:cubicBezTo>
                    <a:pt x="1498" y="1007"/>
                    <a:pt x="1477" y="1035"/>
                    <a:pt x="1477" y="1043"/>
                  </a:cubicBezTo>
                  <a:cubicBezTo>
                    <a:pt x="1477" y="1051"/>
                    <a:pt x="1477" y="1060"/>
                    <a:pt x="1470" y="1060"/>
                  </a:cubicBezTo>
                  <a:cubicBezTo>
                    <a:pt x="1462" y="1059"/>
                    <a:pt x="1454" y="1066"/>
                    <a:pt x="1460" y="1070"/>
                  </a:cubicBezTo>
                  <a:cubicBezTo>
                    <a:pt x="1465" y="1074"/>
                    <a:pt x="1445" y="1086"/>
                    <a:pt x="1455" y="1092"/>
                  </a:cubicBezTo>
                  <a:cubicBezTo>
                    <a:pt x="1461" y="1095"/>
                    <a:pt x="1472" y="1090"/>
                    <a:pt x="1482" y="1091"/>
                  </a:cubicBezTo>
                  <a:cubicBezTo>
                    <a:pt x="1491" y="1092"/>
                    <a:pt x="1499" y="1093"/>
                    <a:pt x="1507" y="1087"/>
                  </a:cubicBezTo>
                  <a:cubicBezTo>
                    <a:pt x="1514" y="1081"/>
                    <a:pt x="1514" y="1092"/>
                    <a:pt x="1523" y="1091"/>
                  </a:cubicBezTo>
                  <a:cubicBezTo>
                    <a:pt x="1531" y="1090"/>
                    <a:pt x="1518" y="1098"/>
                    <a:pt x="1519" y="1104"/>
                  </a:cubicBezTo>
                  <a:cubicBezTo>
                    <a:pt x="1519" y="1109"/>
                    <a:pt x="1528" y="1100"/>
                    <a:pt x="1534" y="1097"/>
                  </a:cubicBezTo>
                  <a:cubicBezTo>
                    <a:pt x="1540" y="1094"/>
                    <a:pt x="1548" y="1097"/>
                    <a:pt x="1545" y="1103"/>
                  </a:cubicBezTo>
                  <a:cubicBezTo>
                    <a:pt x="1542" y="1108"/>
                    <a:pt x="1562" y="1113"/>
                    <a:pt x="1567" y="1105"/>
                  </a:cubicBezTo>
                  <a:cubicBezTo>
                    <a:pt x="1571" y="1096"/>
                    <a:pt x="1562" y="1083"/>
                    <a:pt x="1559" y="1089"/>
                  </a:cubicBezTo>
                  <a:close/>
                  <a:moveTo>
                    <a:pt x="145" y="945"/>
                  </a:moveTo>
                  <a:cubicBezTo>
                    <a:pt x="131" y="953"/>
                    <a:pt x="165" y="988"/>
                    <a:pt x="172" y="984"/>
                  </a:cubicBezTo>
                  <a:cubicBezTo>
                    <a:pt x="177" y="981"/>
                    <a:pt x="163" y="966"/>
                    <a:pt x="163" y="957"/>
                  </a:cubicBezTo>
                  <a:cubicBezTo>
                    <a:pt x="163" y="947"/>
                    <a:pt x="159" y="938"/>
                    <a:pt x="145" y="945"/>
                  </a:cubicBezTo>
                  <a:close/>
                  <a:moveTo>
                    <a:pt x="1434" y="1124"/>
                  </a:moveTo>
                  <a:cubicBezTo>
                    <a:pt x="1428" y="1124"/>
                    <a:pt x="1433" y="1116"/>
                    <a:pt x="1434" y="1112"/>
                  </a:cubicBezTo>
                  <a:cubicBezTo>
                    <a:pt x="1434" y="1107"/>
                    <a:pt x="1422" y="1114"/>
                    <a:pt x="1421" y="1119"/>
                  </a:cubicBezTo>
                  <a:cubicBezTo>
                    <a:pt x="1421" y="1124"/>
                    <a:pt x="1412" y="1126"/>
                    <a:pt x="1412" y="1129"/>
                  </a:cubicBezTo>
                  <a:cubicBezTo>
                    <a:pt x="1412" y="1138"/>
                    <a:pt x="1411" y="1133"/>
                    <a:pt x="1405" y="1136"/>
                  </a:cubicBezTo>
                  <a:cubicBezTo>
                    <a:pt x="1399" y="1139"/>
                    <a:pt x="1374" y="1136"/>
                    <a:pt x="1374" y="1131"/>
                  </a:cubicBezTo>
                  <a:cubicBezTo>
                    <a:pt x="1373" y="1125"/>
                    <a:pt x="1355" y="1123"/>
                    <a:pt x="1355" y="1115"/>
                  </a:cubicBezTo>
                  <a:cubicBezTo>
                    <a:pt x="1354" y="1108"/>
                    <a:pt x="1345" y="1105"/>
                    <a:pt x="1352" y="1097"/>
                  </a:cubicBezTo>
                  <a:cubicBezTo>
                    <a:pt x="1359" y="1089"/>
                    <a:pt x="1351" y="1085"/>
                    <a:pt x="1344" y="1091"/>
                  </a:cubicBezTo>
                  <a:cubicBezTo>
                    <a:pt x="1338" y="1097"/>
                    <a:pt x="1334" y="1088"/>
                    <a:pt x="1343" y="1084"/>
                  </a:cubicBezTo>
                  <a:cubicBezTo>
                    <a:pt x="1352" y="1081"/>
                    <a:pt x="1369" y="1077"/>
                    <a:pt x="1360" y="1061"/>
                  </a:cubicBezTo>
                  <a:cubicBezTo>
                    <a:pt x="1351" y="1046"/>
                    <a:pt x="1297" y="1066"/>
                    <a:pt x="1284" y="1074"/>
                  </a:cubicBezTo>
                  <a:cubicBezTo>
                    <a:pt x="1270" y="1082"/>
                    <a:pt x="1253" y="1107"/>
                    <a:pt x="1245" y="1107"/>
                  </a:cubicBezTo>
                  <a:cubicBezTo>
                    <a:pt x="1238" y="1107"/>
                    <a:pt x="1258" y="1094"/>
                    <a:pt x="1261" y="1088"/>
                  </a:cubicBezTo>
                  <a:cubicBezTo>
                    <a:pt x="1265" y="1083"/>
                    <a:pt x="1261" y="1078"/>
                    <a:pt x="1265" y="1080"/>
                  </a:cubicBezTo>
                  <a:cubicBezTo>
                    <a:pt x="1269" y="1082"/>
                    <a:pt x="1281" y="1063"/>
                    <a:pt x="1290" y="1057"/>
                  </a:cubicBezTo>
                  <a:cubicBezTo>
                    <a:pt x="1298" y="1051"/>
                    <a:pt x="1307" y="1057"/>
                    <a:pt x="1308" y="1052"/>
                  </a:cubicBezTo>
                  <a:cubicBezTo>
                    <a:pt x="1309" y="1047"/>
                    <a:pt x="1313" y="1043"/>
                    <a:pt x="1321" y="1036"/>
                  </a:cubicBezTo>
                  <a:cubicBezTo>
                    <a:pt x="1329" y="1029"/>
                    <a:pt x="1422" y="1030"/>
                    <a:pt x="1431" y="1031"/>
                  </a:cubicBezTo>
                  <a:cubicBezTo>
                    <a:pt x="1440" y="1031"/>
                    <a:pt x="1458" y="1019"/>
                    <a:pt x="1463" y="1011"/>
                  </a:cubicBezTo>
                  <a:cubicBezTo>
                    <a:pt x="1468" y="1003"/>
                    <a:pt x="1475" y="1003"/>
                    <a:pt x="1487" y="1004"/>
                  </a:cubicBezTo>
                  <a:cubicBezTo>
                    <a:pt x="1500" y="1005"/>
                    <a:pt x="1505" y="993"/>
                    <a:pt x="1512" y="989"/>
                  </a:cubicBezTo>
                  <a:cubicBezTo>
                    <a:pt x="1518" y="985"/>
                    <a:pt x="1516" y="983"/>
                    <a:pt x="1510" y="982"/>
                  </a:cubicBezTo>
                  <a:cubicBezTo>
                    <a:pt x="1505" y="981"/>
                    <a:pt x="1500" y="977"/>
                    <a:pt x="1505" y="977"/>
                  </a:cubicBezTo>
                  <a:cubicBezTo>
                    <a:pt x="1511" y="976"/>
                    <a:pt x="1513" y="973"/>
                    <a:pt x="1516" y="966"/>
                  </a:cubicBezTo>
                  <a:cubicBezTo>
                    <a:pt x="1518" y="959"/>
                    <a:pt x="1514" y="962"/>
                    <a:pt x="1506" y="952"/>
                  </a:cubicBezTo>
                  <a:cubicBezTo>
                    <a:pt x="1499" y="943"/>
                    <a:pt x="1495" y="956"/>
                    <a:pt x="1487" y="955"/>
                  </a:cubicBezTo>
                  <a:cubicBezTo>
                    <a:pt x="1480" y="954"/>
                    <a:pt x="1493" y="945"/>
                    <a:pt x="1486" y="941"/>
                  </a:cubicBezTo>
                  <a:cubicBezTo>
                    <a:pt x="1480" y="937"/>
                    <a:pt x="1468" y="939"/>
                    <a:pt x="1459" y="947"/>
                  </a:cubicBezTo>
                  <a:cubicBezTo>
                    <a:pt x="1450" y="955"/>
                    <a:pt x="1450" y="947"/>
                    <a:pt x="1442" y="955"/>
                  </a:cubicBezTo>
                  <a:cubicBezTo>
                    <a:pt x="1434" y="963"/>
                    <a:pt x="1434" y="951"/>
                    <a:pt x="1438" y="948"/>
                  </a:cubicBezTo>
                  <a:cubicBezTo>
                    <a:pt x="1442" y="945"/>
                    <a:pt x="1444" y="948"/>
                    <a:pt x="1448" y="943"/>
                  </a:cubicBezTo>
                  <a:cubicBezTo>
                    <a:pt x="1452" y="939"/>
                    <a:pt x="1455" y="943"/>
                    <a:pt x="1464" y="938"/>
                  </a:cubicBezTo>
                  <a:cubicBezTo>
                    <a:pt x="1473" y="932"/>
                    <a:pt x="1481" y="934"/>
                    <a:pt x="1484" y="930"/>
                  </a:cubicBezTo>
                  <a:cubicBezTo>
                    <a:pt x="1486" y="926"/>
                    <a:pt x="1479" y="920"/>
                    <a:pt x="1471" y="922"/>
                  </a:cubicBezTo>
                  <a:cubicBezTo>
                    <a:pt x="1462" y="924"/>
                    <a:pt x="1456" y="910"/>
                    <a:pt x="1451" y="914"/>
                  </a:cubicBezTo>
                  <a:cubicBezTo>
                    <a:pt x="1445" y="918"/>
                    <a:pt x="1446" y="908"/>
                    <a:pt x="1440" y="912"/>
                  </a:cubicBezTo>
                  <a:cubicBezTo>
                    <a:pt x="1434" y="916"/>
                    <a:pt x="1430" y="911"/>
                    <a:pt x="1428" y="903"/>
                  </a:cubicBezTo>
                  <a:cubicBezTo>
                    <a:pt x="1425" y="896"/>
                    <a:pt x="1408" y="884"/>
                    <a:pt x="1398" y="881"/>
                  </a:cubicBezTo>
                  <a:cubicBezTo>
                    <a:pt x="1388" y="878"/>
                    <a:pt x="1394" y="872"/>
                    <a:pt x="1400" y="876"/>
                  </a:cubicBezTo>
                  <a:cubicBezTo>
                    <a:pt x="1405" y="880"/>
                    <a:pt x="1412" y="872"/>
                    <a:pt x="1414" y="868"/>
                  </a:cubicBezTo>
                  <a:cubicBezTo>
                    <a:pt x="1416" y="864"/>
                    <a:pt x="1410" y="861"/>
                    <a:pt x="1407" y="860"/>
                  </a:cubicBezTo>
                  <a:cubicBezTo>
                    <a:pt x="1404" y="860"/>
                    <a:pt x="1404" y="855"/>
                    <a:pt x="1405" y="851"/>
                  </a:cubicBezTo>
                  <a:cubicBezTo>
                    <a:pt x="1405" y="847"/>
                    <a:pt x="1394" y="842"/>
                    <a:pt x="1393" y="838"/>
                  </a:cubicBezTo>
                  <a:cubicBezTo>
                    <a:pt x="1393" y="834"/>
                    <a:pt x="1386" y="832"/>
                    <a:pt x="1387" y="828"/>
                  </a:cubicBezTo>
                  <a:cubicBezTo>
                    <a:pt x="1387" y="824"/>
                    <a:pt x="1380" y="819"/>
                    <a:pt x="1380" y="815"/>
                  </a:cubicBezTo>
                  <a:cubicBezTo>
                    <a:pt x="1380" y="810"/>
                    <a:pt x="1368" y="801"/>
                    <a:pt x="1368" y="795"/>
                  </a:cubicBezTo>
                  <a:cubicBezTo>
                    <a:pt x="1367" y="790"/>
                    <a:pt x="1361" y="786"/>
                    <a:pt x="1359" y="779"/>
                  </a:cubicBezTo>
                  <a:cubicBezTo>
                    <a:pt x="1356" y="772"/>
                    <a:pt x="1353" y="776"/>
                    <a:pt x="1351" y="785"/>
                  </a:cubicBezTo>
                  <a:cubicBezTo>
                    <a:pt x="1349" y="794"/>
                    <a:pt x="1340" y="794"/>
                    <a:pt x="1343" y="797"/>
                  </a:cubicBezTo>
                  <a:cubicBezTo>
                    <a:pt x="1348" y="804"/>
                    <a:pt x="1344" y="804"/>
                    <a:pt x="1340" y="808"/>
                  </a:cubicBezTo>
                  <a:cubicBezTo>
                    <a:pt x="1337" y="812"/>
                    <a:pt x="1343" y="817"/>
                    <a:pt x="1337" y="817"/>
                  </a:cubicBezTo>
                  <a:cubicBezTo>
                    <a:pt x="1331" y="817"/>
                    <a:pt x="1334" y="830"/>
                    <a:pt x="1331" y="824"/>
                  </a:cubicBezTo>
                  <a:cubicBezTo>
                    <a:pt x="1328" y="819"/>
                    <a:pt x="1320" y="820"/>
                    <a:pt x="1320" y="826"/>
                  </a:cubicBezTo>
                  <a:cubicBezTo>
                    <a:pt x="1320" y="831"/>
                    <a:pt x="1308" y="836"/>
                    <a:pt x="1302" y="836"/>
                  </a:cubicBezTo>
                  <a:cubicBezTo>
                    <a:pt x="1297" y="835"/>
                    <a:pt x="1297" y="825"/>
                    <a:pt x="1293" y="828"/>
                  </a:cubicBezTo>
                  <a:cubicBezTo>
                    <a:pt x="1289" y="831"/>
                    <a:pt x="1290" y="819"/>
                    <a:pt x="1283" y="819"/>
                  </a:cubicBezTo>
                  <a:cubicBezTo>
                    <a:pt x="1276" y="820"/>
                    <a:pt x="1272" y="819"/>
                    <a:pt x="1274" y="813"/>
                  </a:cubicBezTo>
                  <a:cubicBezTo>
                    <a:pt x="1276" y="807"/>
                    <a:pt x="1262" y="805"/>
                    <a:pt x="1267" y="801"/>
                  </a:cubicBezTo>
                  <a:cubicBezTo>
                    <a:pt x="1271" y="798"/>
                    <a:pt x="1265" y="791"/>
                    <a:pt x="1265" y="781"/>
                  </a:cubicBezTo>
                  <a:cubicBezTo>
                    <a:pt x="1264" y="771"/>
                    <a:pt x="1270" y="770"/>
                    <a:pt x="1270" y="766"/>
                  </a:cubicBezTo>
                  <a:cubicBezTo>
                    <a:pt x="1270" y="762"/>
                    <a:pt x="1266" y="762"/>
                    <a:pt x="1261" y="765"/>
                  </a:cubicBezTo>
                  <a:cubicBezTo>
                    <a:pt x="1256" y="769"/>
                    <a:pt x="1256" y="761"/>
                    <a:pt x="1251" y="762"/>
                  </a:cubicBezTo>
                  <a:cubicBezTo>
                    <a:pt x="1246" y="762"/>
                    <a:pt x="1231" y="761"/>
                    <a:pt x="1230" y="754"/>
                  </a:cubicBezTo>
                  <a:cubicBezTo>
                    <a:pt x="1229" y="747"/>
                    <a:pt x="1224" y="751"/>
                    <a:pt x="1222" y="744"/>
                  </a:cubicBezTo>
                  <a:cubicBezTo>
                    <a:pt x="1220" y="737"/>
                    <a:pt x="1213" y="742"/>
                    <a:pt x="1213" y="738"/>
                  </a:cubicBezTo>
                  <a:cubicBezTo>
                    <a:pt x="1213" y="733"/>
                    <a:pt x="1211" y="731"/>
                    <a:pt x="1206" y="731"/>
                  </a:cubicBezTo>
                  <a:cubicBezTo>
                    <a:pt x="1201" y="730"/>
                    <a:pt x="1200" y="725"/>
                    <a:pt x="1193" y="724"/>
                  </a:cubicBezTo>
                  <a:cubicBezTo>
                    <a:pt x="1187" y="724"/>
                    <a:pt x="1179" y="729"/>
                    <a:pt x="1176" y="730"/>
                  </a:cubicBezTo>
                  <a:cubicBezTo>
                    <a:pt x="1172" y="732"/>
                    <a:pt x="1163" y="725"/>
                    <a:pt x="1160" y="727"/>
                  </a:cubicBezTo>
                  <a:cubicBezTo>
                    <a:pt x="1156" y="730"/>
                    <a:pt x="1155" y="726"/>
                    <a:pt x="1146" y="723"/>
                  </a:cubicBezTo>
                  <a:cubicBezTo>
                    <a:pt x="1136" y="720"/>
                    <a:pt x="1123" y="719"/>
                    <a:pt x="1122" y="723"/>
                  </a:cubicBezTo>
                  <a:cubicBezTo>
                    <a:pt x="1121" y="726"/>
                    <a:pt x="1114" y="727"/>
                    <a:pt x="1115" y="736"/>
                  </a:cubicBezTo>
                  <a:cubicBezTo>
                    <a:pt x="1116" y="744"/>
                    <a:pt x="1124" y="742"/>
                    <a:pt x="1126" y="748"/>
                  </a:cubicBezTo>
                  <a:cubicBezTo>
                    <a:pt x="1128" y="753"/>
                    <a:pt x="1122" y="751"/>
                    <a:pt x="1122" y="756"/>
                  </a:cubicBezTo>
                  <a:cubicBezTo>
                    <a:pt x="1121" y="762"/>
                    <a:pt x="1116" y="761"/>
                    <a:pt x="1116" y="765"/>
                  </a:cubicBezTo>
                  <a:cubicBezTo>
                    <a:pt x="1116" y="768"/>
                    <a:pt x="1120" y="767"/>
                    <a:pt x="1122" y="774"/>
                  </a:cubicBezTo>
                  <a:cubicBezTo>
                    <a:pt x="1124" y="781"/>
                    <a:pt x="1128" y="781"/>
                    <a:pt x="1129" y="790"/>
                  </a:cubicBezTo>
                  <a:cubicBezTo>
                    <a:pt x="1130" y="800"/>
                    <a:pt x="1126" y="798"/>
                    <a:pt x="1122" y="799"/>
                  </a:cubicBezTo>
                  <a:cubicBezTo>
                    <a:pt x="1118" y="800"/>
                    <a:pt x="1122" y="805"/>
                    <a:pt x="1117" y="811"/>
                  </a:cubicBezTo>
                  <a:cubicBezTo>
                    <a:pt x="1111" y="817"/>
                    <a:pt x="1107" y="824"/>
                    <a:pt x="1111" y="828"/>
                  </a:cubicBezTo>
                  <a:cubicBezTo>
                    <a:pt x="1115" y="832"/>
                    <a:pt x="1131" y="839"/>
                    <a:pt x="1137" y="849"/>
                  </a:cubicBezTo>
                  <a:cubicBezTo>
                    <a:pt x="1144" y="860"/>
                    <a:pt x="1143" y="876"/>
                    <a:pt x="1141" y="888"/>
                  </a:cubicBezTo>
                  <a:cubicBezTo>
                    <a:pt x="1139" y="900"/>
                    <a:pt x="1126" y="902"/>
                    <a:pt x="1116" y="912"/>
                  </a:cubicBezTo>
                  <a:cubicBezTo>
                    <a:pt x="1107" y="923"/>
                    <a:pt x="1096" y="921"/>
                    <a:pt x="1092" y="921"/>
                  </a:cubicBezTo>
                  <a:cubicBezTo>
                    <a:pt x="1087" y="922"/>
                    <a:pt x="1090" y="931"/>
                    <a:pt x="1096" y="939"/>
                  </a:cubicBezTo>
                  <a:cubicBezTo>
                    <a:pt x="1103" y="946"/>
                    <a:pt x="1098" y="948"/>
                    <a:pt x="1101" y="956"/>
                  </a:cubicBezTo>
                  <a:cubicBezTo>
                    <a:pt x="1105" y="964"/>
                    <a:pt x="1101" y="970"/>
                    <a:pt x="1106" y="977"/>
                  </a:cubicBezTo>
                  <a:cubicBezTo>
                    <a:pt x="1111" y="984"/>
                    <a:pt x="1108" y="987"/>
                    <a:pt x="1102" y="992"/>
                  </a:cubicBezTo>
                  <a:cubicBezTo>
                    <a:pt x="1096" y="997"/>
                    <a:pt x="1105" y="995"/>
                    <a:pt x="1105" y="1001"/>
                  </a:cubicBezTo>
                  <a:cubicBezTo>
                    <a:pt x="1105" y="1008"/>
                    <a:pt x="1102" y="1004"/>
                    <a:pt x="1097" y="1001"/>
                  </a:cubicBezTo>
                  <a:cubicBezTo>
                    <a:pt x="1092" y="997"/>
                    <a:pt x="1087" y="1007"/>
                    <a:pt x="1087" y="1011"/>
                  </a:cubicBezTo>
                  <a:cubicBezTo>
                    <a:pt x="1087" y="1016"/>
                    <a:pt x="1075" y="1006"/>
                    <a:pt x="1073" y="1006"/>
                  </a:cubicBezTo>
                  <a:cubicBezTo>
                    <a:pt x="1070" y="1006"/>
                    <a:pt x="1073" y="999"/>
                    <a:pt x="1066" y="994"/>
                  </a:cubicBezTo>
                  <a:cubicBezTo>
                    <a:pt x="1059" y="988"/>
                    <a:pt x="1054" y="987"/>
                    <a:pt x="1054" y="982"/>
                  </a:cubicBezTo>
                  <a:cubicBezTo>
                    <a:pt x="1054" y="976"/>
                    <a:pt x="1042" y="972"/>
                    <a:pt x="1042" y="966"/>
                  </a:cubicBezTo>
                  <a:cubicBezTo>
                    <a:pt x="1042" y="960"/>
                    <a:pt x="1043" y="944"/>
                    <a:pt x="1040" y="939"/>
                  </a:cubicBezTo>
                  <a:cubicBezTo>
                    <a:pt x="1038" y="934"/>
                    <a:pt x="1040" y="929"/>
                    <a:pt x="1042" y="925"/>
                  </a:cubicBezTo>
                  <a:cubicBezTo>
                    <a:pt x="1045" y="921"/>
                    <a:pt x="1040" y="914"/>
                    <a:pt x="1033" y="914"/>
                  </a:cubicBezTo>
                  <a:cubicBezTo>
                    <a:pt x="1026" y="914"/>
                    <a:pt x="1016" y="912"/>
                    <a:pt x="1006" y="912"/>
                  </a:cubicBezTo>
                  <a:cubicBezTo>
                    <a:pt x="996" y="913"/>
                    <a:pt x="991" y="912"/>
                    <a:pt x="988" y="909"/>
                  </a:cubicBezTo>
                  <a:cubicBezTo>
                    <a:pt x="985" y="906"/>
                    <a:pt x="976" y="900"/>
                    <a:pt x="963" y="897"/>
                  </a:cubicBezTo>
                  <a:cubicBezTo>
                    <a:pt x="951" y="894"/>
                    <a:pt x="946" y="888"/>
                    <a:pt x="945" y="884"/>
                  </a:cubicBezTo>
                  <a:cubicBezTo>
                    <a:pt x="943" y="881"/>
                    <a:pt x="931" y="878"/>
                    <a:pt x="929" y="875"/>
                  </a:cubicBezTo>
                  <a:cubicBezTo>
                    <a:pt x="926" y="871"/>
                    <a:pt x="914" y="869"/>
                    <a:pt x="909" y="870"/>
                  </a:cubicBezTo>
                  <a:cubicBezTo>
                    <a:pt x="905" y="871"/>
                    <a:pt x="893" y="860"/>
                    <a:pt x="886" y="860"/>
                  </a:cubicBezTo>
                  <a:cubicBezTo>
                    <a:pt x="879" y="861"/>
                    <a:pt x="862" y="868"/>
                    <a:pt x="860" y="868"/>
                  </a:cubicBezTo>
                  <a:cubicBezTo>
                    <a:pt x="857" y="869"/>
                    <a:pt x="860" y="862"/>
                    <a:pt x="862" y="860"/>
                  </a:cubicBezTo>
                  <a:cubicBezTo>
                    <a:pt x="864" y="857"/>
                    <a:pt x="856" y="845"/>
                    <a:pt x="854" y="837"/>
                  </a:cubicBezTo>
                  <a:cubicBezTo>
                    <a:pt x="852" y="830"/>
                    <a:pt x="850" y="821"/>
                    <a:pt x="841" y="822"/>
                  </a:cubicBezTo>
                  <a:cubicBezTo>
                    <a:pt x="833" y="823"/>
                    <a:pt x="824" y="819"/>
                    <a:pt x="822" y="817"/>
                  </a:cubicBezTo>
                  <a:cubicBezTo>
                    <a:pt x="819" y="816"/>
                    <a:pt x="819" y="794"/>
                    <a:pt x="821" y="784"/>
                  </a:cubicBezTo>
                  <a:cubicBezTo>
                    <a:pt x="823" y="775"/>
                    <a:pt x="833" y="761"/>
                    <a:pt x="833" y="755"/>
                  </a:cubicBezTo>
                  <a:cubicBezTo>
                    <a:pt x="833" y="749"/>
                    <a:pt x="840" y="746"/>
                    <a:pt x="846" y="745"/>
                  </a:cubicBezTo>
                  <a:cubicBezTo>
                    <a:pt x="852" y="743"/>
                    <a:pt x="847" y="732"/>
                    <a:pt x="853" y="731"/>
                  </a:cubicBezTo>
                  <a:cubicBezTo>
                    <a:pt x="859" y="730"/>
                    <a:pt x="859" y="728"/>
                    <a:pt x="860" y="723"/>
                  </a:cubicBezTo>
                  <a:cubicBezTo>
                    <a:pt x="861" y="718"/>
                    <a:pt x="868" y="722"/>
                    <a:pt x="864" y="718"/>
                  </a:cubicBezTo>
                  <a:cubicBezTo>
                    <a:pt x="861" y="714"/>
                    <a:pt x="864" y="713"/>
                    <a:pt x="873" y="713"/>
                  </a:cubicBezTo>
                  <a:cubicBezTo>
                    <a:pt x="882" y="713"/>
                    <a:pt x="895" y="709"/>
                    <a:pt x="893" y="700"/>
                  </a:cubicBezTo>
                  <a:cubicBezTo>
                    <a:pt x="891" y="691"/>
                    <a:pt x="868" y="698"/>
                    <a:pt x="868" y="691"/>
                  </a:cubicBezTo>
                  <a:cubicBezTo>
                    <a:pt x="868" y="683"/>
                    <a:pt x="838" y="683"/>
                    <a:pt x="840" y="679"/>
                  </a:cubicBezTo>
                  <a:cubicBezTo>
                    <a:pt x="842" y="674"/>
                    <a:pt x="870" y="682"/>
                    <a:pt x="880" y="686"/>
                  </a:cubicBezTo>
                  <a:cubicBezTo>
                    <a:pt x="890" y="690"/>
                    <a:pt x="893" y="689"/>
                    <a:pt x="901" y="689"/>
                  </a:cubicBezTo>
                  <a:cubicBezTo>
                    <a:pt x="909" y="688"/>
                    <a:pt x="904" y="678"/>
                    <a:pt x="905" y="674"/>
                  </a:cubicBezTo>
                  <a:cubicBezTo>
                    <a:pt x="907" y="669"/>
                    <a:pt x="922" y="680"/>
                    <a:pt x="931" y="678"/>
                  </a:cubicBezTo>
                  <a:cubicBezTo>
                    <a:pt x="940" y="675"/>
                    <a:pt x="949" y="657"/>
                    <a:pt x="956" y="652"/>
                  </a:cubicBezTo>
                  <a:cubicBezTo>
                    <a:pt x="964" y="647"/>
                    <a:pt x="957" y="642"/>
                    <a:pt x="943" y="643"/>
                  </a:cubicBezTo>
                  <a:cubicBezTo>
                    <a:pt x="928" y="645"/>
                    <a:pt x="920" y="639"/>
                    <a:pt x="912" y="633"/>
                  </a:cubicBezTo>
                  <a:cubicBezTo>
                    <a:pt x="904" y="627"/>
                    <a:pt x="905" y="623"/>
                    <a:pt x="913" y="623"/>
                  </a:cubicBezTo>
                  <a:cubicBezTo>
                    <a:pt x="922" y="624"/>
                    <a:pt x="941" y="640"/>
                    <a:pt x="949" y="641"/>
                  </a:cubicBezTo>
                  <a:cubicBezTo>
                    <a:pt x="956" y="641"/>
                    <a:pt x="969" y="626"/>
                    <a:pt x="975" y="621"/>
                  </a:cubicBezTo>
                  <a:cubicBezTo>
                    <a:pt x="981" y="617"/>
                    <a:pt x="969" y="615"/>
                    <a:pt x="965" y="611"/>
                  </a:cubicBezTo>
                  <a:cubicBezTo>
                    <a:pt x="961" y="608"/>
                    <a:pt x="972" y="605"/>
                    <a:pt x="979" y="605"/>
                  </a:cubicBezTo>
                  <a:cubicBezTo>
                    <a:pt x="985" y="605"/>
                    <a:pt x="988" y="611"/>
                    <a:pt x="990" y="614"/>
                  </a:cubicBezTo>
                  <a:cubicBezTo>
                    <a:pt x="992" y="616"/>
                    <a:pt x="1003" y="612"/>
                    <a:pt x="1009" y="612"/>
                  </a:cubicBezTo>
                  <a:cubicBezTo>
                    <a:pt x="1014" y="612"/>
                    <a:pt x="1008" y="603"/>
                    <a:pt x="999" y="599"/>
                  </a:cubicBezTo>
                  <a:cubicBezTo>
                    <a:pt x="990" y="596"/>
                    <a:pt x="999" y="589"/>
                    <a:pt x="1002" y="595"/>
                  </a:cubicBezTo>
                  <a:cubicBezTo>
                    <a:pt x="1005" y="600"/>
                    <a:pt x="1011" y="599"/>
                    <a:pt x="1014" y="605"/>
                  </a:cubicBezTo>
                  <a:cubicBezTo>
                    <a:pt x="1019" y="614"/>
                    <a:pt x="1022" y="608"/>
                    <a:pt x="1029" y="605"/>
                  </a:cubicBezTo>
                  <a:cubicBezTo>
                    <a:pt x="1037" y="603"/>
                    <a:pt x="1041" y="598"/>
                    <a:pt x="1046" y="593"/>
                  </a:cubicBezTo>
                  <a:cubicBezTo>
                    <a:pt x="1050" y="589"/>
                    <a:pt x="1051" y="594"/>
                    <a:pt x="1056" y="587"/>
                  </a:cubicBezTo>
                  <a:cubicBezTo>
                    <a:pt x="1061" y="579"/>
                    <a:pt x="1053" y="572"/>
                    <a:pt x="1047" y="568"/>
                  </a:cubicBezTo>
                  <a:cubicBezTo>
                    <a:pt x="1041" y="563"/>
                    <a:pt x="1047" y="558"/>
                    <a:pt x="1041" y="555"/>
                  </a:cubicBezTo>
                  <a:cubicBezTo>
                    <a:pt x="1035" y="552"/>
                    <a:pt x="1034" y="546"/>
                    <a:pt x="1042" y="548"/>
                  </a:cubicBezTo>
                  <a:cubicBezTo>
                    <a:pt x="1049" y="549"/>
                    <a:pt x="1056" y="547"/>
                    <a:pt x="1059" y="541"/>
                  </a:cubicBezTo>
                  <a:cubicBezTo>
                    <a:pt x="1063" y="536"/>
                    <a:pt x="1047" y="535"/>
                    <a:pt x="1055" y="531"/>
                  </a:cubicBezTo>
                  <a:cubicBezTo>
                    <a:pt x="1062" y="527"/>
                    <a:pt x="1056" y="523"/>
                    <a:pt x="1049" y="523"/>
                  </a:cubicBezTo>
                  <a:cubicBezTo>
                    <a:pt x="1042" y="523"/>
                    <a:pt x="1036" y="519"/>
                    <a:pt x="1035" y="514"/>
                  </a:cubicBezTo>
                  <a:cubicBezTo>
                    <a:pt x="1035" y="508"/>
                    <a:pt x="1023" y="512"/>
                    <a:pt x="1015" y="508"/>
                  </a:cubicBezTo>
                  <a:cubicBezTo>
                    <a:pt x="1008" y="505"/>
                    <a:pt x="992" y="505"/>
                    <a:pt x="988" y="506"/>
                  </a:cubicBezTo>
                  <a:cubicBezTo>
                    <a:pt x="984" y="506"/>
                    <a:pt x="983" y="522"/>
                    <a:pt x="989" y="523"/>
                  </a:cubicBezTo>
                  <a:cubicBezTo>
                    <a:pt x="995" y="523"/>
                    <a:pt x="1000" y="529"/>
                    <a:pt x="995" y="531"/>
                  </a:cubicBezTo>
                  <a:cubicBezTo>
                    <a:pt x="990" y="533"/>
                    <a:pt x="995" y="539"/>
                    <a:pt x="992" y="539"/>
                  </a:cubicBezTo>
                  <a:cubicBezTo>
                    <a:pt x="988" y="539"/>
                    <a:pt x="981" y="537"/>
                    <a:pt x="980" y="547"/>
                  </a:cubicBezTo>
                  <a:cubicBezTo>
                    <a:pt x="979" y="557"/>
                    <a:pt x="978" y="561"/>
                    <a:pt x="972" y="564"/>
                  </a:cubicBezTo>
                  <a:cubicBezTo>
                    <a:pt x="965" y="568"/>
                    <a:pt x="970" y="553"/>
                    <a:pt x="964" y="553"/>
                  </a:cubicBezTo>
                  <a:cubicBezTo>
                    <a:pt x="958" y="554"/>
                    <a:pt x="957" y="566"/>
                    <a:pt x="961" y="567"/>
                  </a:cubicBezTo>
                  <a:cubicBezTo>
                    <a:pt x="966" y="568"/>
                    <a:pt x="967" y="572"/>
                    <a:pt x="968" y="578"/>
                  </a:cubicBezTo>
                  <a:cubicBezTo>
                    <a:pt x="969" y="584"/>
                    <a:pt x="959" y="580"/>
                    <a:pt x="956" y="587"/>
                  </a:cubicBezTo>
                  <a:cubicBezTo>
                    <a:pt x="952" y="594"/>
                    <a:pt x="951" y="584"/>
                    <a:pt x="946" y="579"/>
                  </a:cubicBezTo>
                  <a:cubicBezTo>
                    <a:pt x="940" y="574"/>
                    <a:pt x="934" y="566"/>
                    <a:pt x="934" y="560"/>
                  </a:cubicBezTo>
                  <a:cubicBezTo>
                    <a:pt x="934" y="555"/>
                    <a:pt x="937" y="553"/>
                    <a:pt x="941" y="553"/>
                  </a:cubicBezTo>
                  <a:cubicBezTo>
                    <a:pt x="946" y="552"/>
                    <a:pt x="941" y="548"/>
                    <a:pt x="941" y="541"/>
                  </a:cubicBezTo>
                  <a:cubicBezTo>
                    <a:pt x="941" y="534"/>
                    <a:pt x="936" y="536"/>
                    <a:pt x="929" y="529"/>
                  </a:cubicBezTo>
                  <a:cubicBezTo>
                    <a:pt x="923" y="521"/>
                    <a:pt x="916" y="521"/>
                    <a:pt x="913" y="525"/>
                  </a:cubicBezTo>
                  <a:cubicBezTo>
                    <a:pt x="909" y="528"/>
                    <a:pt x="912" y="535"/>
                    <a:pt x="906" y="537"/>
                  </a:cubicBezTo>
                  <a:cubicBezTo>
                    <a:pt x="901" y="540"/>
                    <a:pt x="903" y="551"/>
                    <a:pt x="898" y="551"/>
                  </a:cubicBezTo>
                  <a:cubicBezTo>
                    <a:pt x="894" y="552"/>
                    <a:pt x="897" y="532"/>
                    <a:pt x="893" y="530"/>
                  </a:cubicBezTo>
                  <a:cubicBezTo>
                    <a:pt x="889" y="528"/>
                    <a:pt x="889" y="524"/>
                    <a:pt x="895" y="523"/>
                  </a:cubicBezTo>
                  <a:cubicBezTo>
                    <a:pt x="901" y="522"/>
                    <a:pt x="904" y="516"/>
                    <a:pt x="899" y="516"/>
                  </a:cubicBezTo>
                  <a:cubicBezTo>
                    <a:pt x="894" y="516"/>
                    <a:pt x="885" y="510"/>
                    <a:pt x="882" y="509"/>
                  </a:cubicBezTo>
                  <a:cubicBezTo>
                    <a:pt x="878" y="507"/>
                    <a:pt x="872" y="515"/>
                    <a:pt x="868" y="512"/>
                  </a:cubicBezTo>
                  <a:cubicBezTo>
                    <a:pt x="864" y="509"/>
                    <a:pt x="869" y="501"/>
                    <a:pt x="869" y="497"/>
                  </a:cubicBezTo>
                  <a:cubicBezTo>
                    <a:pt x="870" y="493"/>
                    <a:pt x="875" y="499"/>
                    <a:pt x="879" y="494"/>
                  </a:cubicBezTo>
                  <a:cubicBezTo>
                    <a:pt x="883" y="488"/>
                    <a:pt x="868" y="488"/>
                    <a:pt x="868" y="482"/>
                  </a:cubicBezTo>
                  <a:cubicBezTo>
                    <a:pt x="868" y="476"/>
                    <a:pt x="857" y="475"/>
                    <a:pt x="853" y="473"/>
                  </a:cubicBezTo>
                  <a:cubicBezTo>
                    <a:pt x="849" y="471"/>
                    <a:pt x="855" y="461"/>
                    <a:pt x="853" y="457"/>
                  </a:cubicBezTo>
                  <a:cubicBezTo>
                    <a:pt x="852" y="453"/>
                    <a:pt x="837" y="440"/>
                    <a:pt x="831" y="442"/>
                  </a:cubicBezTo>
                  <a:cubicBezTo>
                    <a:pt x="825" y="443"/>
                    <a:pt x="823" y="433"/>
                    <a:pt x="826" y="434"/>
                  </a:cubicBezTo>
                  <a:cubicBezTo>
                    <a:pt x="830" y="434"/>
                    <a:pt x="833" y="432"/>
                    <a:pt x="839" y="424"/>
                  </a:cubicBezTo>
                  <a:cubicBezTo>
                    <a:pt x="846" y="417"/>
                    <a:pt x="847" y="415"/>
                    <a:pt x="842" y="413"/>
                  </a:cubicBezTo>
                  <a:cubicBezTo>
                    <a:pt x="837" y="411"/>
                    <a:pt x="835" y="407"/>
                    <a:pt x="843" y="407"/>
                  </a:cubicBezTo>
                  <a:cubicBezTo>
                    <a:pt x="852" y="408"/>
                    <a:pt x="866" y="413"/>
                    <a:pt x="871" y="409"/>
                  </a:cubicBezTo>
                  <a:cubicBezTo>
                    <a:pt x="875" y="406"/>
                    <a:pt x="890" y="383"/>
                    <a:pt x="896" y="375"/>
                  </a:cubicBezTo>
                  <a:cubicBezTo>
                    <a:pt x="902" y="366"/>
                    <a:pt x="892" y="366"/>
                    <a:pt x="878" y="367"/>
                  </a:cubicBezTo>
                  <a:cubicBezTo>
                    <a:pt x="864" y="368"/>
                    <a:pt x="861" y="361"/>
                    <a:pt x="849" y="361"/>
                  </a:cubicBezTo>
                  <a:cubicBezTo>
                    <a:pt x="837" y="360"/>
                    <a:pt x="815" y="363"/>
                    <a:pt x="812" y="366"/>
                  </a:cubicBezTo>
                  <a:cubicBezTo>
                    <a:pt x="809" y="370"/>
                    <a:pt x="818" y="373"/>
                    <a:pt x="817" y="377"/>
                  </a:cubicBezTo>
                  <a:cubicBezTo>
                    <a:pt x="816" y="381"/>
                    <a:pt x="808" y="374"/>
                    <a:pt x="805" y="376"/>
                  </a:cubicBezTo>
                  <a:cubicBezTo>
                    <a:pt x="802" y="377"/>
                    <a:pt x="807" y="383"/>
                    <a:pt x="805" y="396"/>
                  </a:cubicBezTo>
                  <a:cubicBezTo>
                    <a:pt x="804" y="410"/>
                    <a:pt x="808" y="411"/>
                    <a:pt x="812" y="416"/>
                  </a:cubicBezTo>
                  <a:cubicBezTo>
                    <a:pt x="816" y="421"/>
                    <a:pt x="815" y="427"/>
                    <a:pt x="815" y="436"/>
                  </a:cubicBezTo>
                  <a:cubicBezTo>
                    <a:pt x="815" y="445"/>
                    <a:pt x="807" y="444"/>
                    <a:pt x="804" y="446"/>
                  </a:cubicBezTo>
                  <a:cubicBezTo>
                    <a:pt x="801" y="448"/>
                    <a:pt x="811" y="451"/>
                    <a:pt x="810" y="457"/>
                  </a:cubicBezTo>
                  <a:cubicBezTo>
                    <a:pt x="808" y="462"/>
                    <a:pt x="800" y="454"/>
                    <a:pt x="795" y="455"/>
                  </a:cubicBezTo>
                  <a:cubicBezTo>
                    <a:pt x="791" y="457"/>
                    <a:pt x="787" y="470"/>
                    <a:pt x="792" y="474"/>
                  </a:cubicBezTo>
                  <a:cubicBezTo>
                    <a:pt x="797" y="479"/>
                    <a:pt x="799" y="478"/>
                    <a:pt x="795" y="483"/>
                  </a:cubicBezTo>
                  <a:cubicBezTo>
                    <a:pt x="791" y="488"/>
                    <a:pt x="787" y="496"/>
                    <a:pt x="796" y="503"/>
                  </a:cubicBezTo>
                  <a:cubicBezTo>
                    <a:pt x="805" y="510"/>
                    <a:pt x="823" y="510"/>
                    <a:pt x="832" y="515"/>
                  </a:cubicBezTo>
                  <a:cubicBezTo>
                    <a:pt x="841" y="521"/>
                    <a:pt x="828" y="518"/>
                    <a:pt x="831" y="524"/>
                  </a:cubicBezTo>
                  <a:cubicBezTo>
                    <a:pt x="835" y="531"/>
                    <a:pt x="825" y="533"/>
                    <a:pt x="826" y="539"/>
                  </a:cubicBezTo>
                  <a:cubicBezTo>
                    <a:pt x="826" y="544"/>
                    <a:pt x="830" y="541"/>
                    <a:pt x="834" y="532"/>
                  </a:cubicBezTo>
                  <a:cubicBezTo>
                    <a:pt x="839" y="524"/>
                    <a:pt x="843" y="535"/>
                    <a:pt x="842" y="542"/>
                  </a:cubicBezTo>
                  <a:cubicBezTo>
                    <a:pt x="842" y="550"/>
                    <a:pt x="835" y="545"/>
                    <a:pt x="830" y="553"/>
                  </a:cubicBezTo>
                  <a:cubicBezTo>
                    <a:pt x="825" y="560"/>
                    <a:pt x="820" y="561"/>
                    <a:pt x="813" y="560"/>
                  </a:cubicBezTo>
                  <a:cubicBezTo>
                    <a:pt x="805" y="558"/>
                    <a:pt x="810" y="570"/>
                    <a:pt x="813" y="577"/>
                  </a:cubicBezTo>
                  <a:cubicBezTo>
                    <a:pt x="816" y="584"/>
                    <a:pt x="812" y="586"/>
                    <a:pt x="803" y="584"/>
                  </a:cubicBezTo>
                  <a:cubicBezTo>
                    <a:pt x="795" y="581"/>
                    <a:pt x="790" y="576"/>
                    <a:pt x="794" y="569"/>
                  </a:cubicBezTo>
                  <a:cubicBezTo>
                    <a:pt x="798" y="562"/>
                    <a:pt x="801" y="555"/>
                    <a:pt x="796" y="555"/>
                  </a:cubicBezTo>
                  <a:cubicBezTo>
                    <a:pt x="791" y="556"/>
                    <a:pt x="780" y="555"/>
                    <a:pt x="776" y="550"/>
                  </a:cubicBezTo>
                  <a:cubicBezTo>
                    <a:pt x="773" y="544"/>
                    <a:pt x="778" y="546"/>
                    <a:pt x="789" y="548"/>
                  </a:cubicBezTo>
                  <a:cubicBezTo>
                    <a:pt x="800" y="549"/>
                    <a:pt x="791" y="541"/>
                    <a:pt x="798" y="541"/>
                  </a:cubicBezTo>
                  <a:cubicBezTo>
                    <a:pt x="806" y="541"/>
                    <a:pt x="812" y="545"/>
                    <a:pt x="819" y="539"/>
                  </a:cubicBezTo>
                  <a:cubicBezTo>
                    <a:pt x="825" y="533"/>
                    <a:pt x="814" y="522"/>
                    <a:pt x="809" y="524"/>
                  </a:cubicBezTo>
                  <a:cubicBezTo>
                    <a:pt x="803" y="526"/>
                    <a:pt x="795" y="528"/>
                    <a:pt x="795" y="523"/>
                  </a:cubicBezTo>
                  <a:cubicBezTo>
                    <a:pt x="795" y="517"/>
                    <a:pt x="804" y="521"/>
                    <a:pt x="809" y="520"/>
                  </a:cubicBezTo>
                  <a:cubicBezTo>
                    <a:pt x="814" y="519"/>
                    <a:pt x="807" y="512"/>
                    <a:pt x="799" y="514"/>
                  </a:cubicBezTo>
                  <a:cubicBezTo>
                    <a:pt x="791" y="515"/>
                    <a:pt x="785" y="516"/>
                    <a:pt x="779" y="509"/>
                  </a:cubicBezTo>
                  <a:cubicBezTo>
                    <a:pt x="773" y="503"/>
                    <a:pt x="762" y="499"/>
                    <a:pt x="759" y="514"/>
                  </a:cubicBezTo>
                  <a:cubicBezTo>
                    <a:pt x="756" y="529"/>
                    <a:pt x="745" y="521"/>
                    <a:pt x="741" y="526"/>
                  </a:cubicBezTo>
                  <a:cubicBezTo>
                    <a:pt x="737" y="531"/>
                    <a:pt x="746" y="535"/>
                    <a:pt x="756" y="535"/>
                  </a:cubicBezTo>
                  <a:cubicBezTo>
                    <a:pt x="767" y="535"/>
                    <a:pt x="775" y="545"/>
                    <a:pt x="770" y="545"/>
                  </a:cubicBezTo>
                  <a:cubicBezTo>
                    <a:pt x="765" y="545"/>
                    <a:pt x="767" y="553"/>
                    <a:pt x="762" y="550"/>
                  </a:cubicBezTo>
                  <a:cubicBezTo>
                    <a:pt x="756" y="547"/>
                    <a:pt x="751" y="550"/>
                    <a:pt x="755" y="555"/>
                  </a:cubicBezTo>
                  <a:cubicBezTo>
                    <a:pt x="758" y="559"/>
                    <a:pt x="753" y="561"/>
                    <a:pt x="753" y="566"/>
                  </a:cubicBezTo>
                  <a:cubicBezTo>
                    <a:pt x="754" y="571"/>
                    <a:pt x="745" y="566"/>
                    <a:pt x="737" y="566"/>
                  </a:cubicBezTo>
                  <a:cubicBezTo>
                    <a:pt x="729" y="565"/>
                    <a:pt x="713" y="568"/>
                    <a:pt x="703" y="570"/>
                  </a:cubicBezTo>
                  <a:cubicBezTo>
                    <a:pt x="692" y="572"/>
                    <a:pt x="679" y="568"/>
                    <a:pt x="675" y="563"/>
                  </a:cubicBezTo>
                  <a:cubicBezTo>
                    <a:pt x="670" y="558"/>
                    <a:pt x="664" y="559"/>
                    <a:pt x="656" y="559"/>
                  </a:cubicBezTo>
                  <a:cubicBezTo>
                    <a:pt x="648" y="559"/>
                    <a:pt x="650" y="551"/>
                    <a:pt x="640" y="551"/>
                  </a:cubicBezTo>
                  <a:cubicBezTo>
                    <a:pt x="630" y="551"/>
                    <a:pt x="632" y="542"/>
                    <a:pt x="631" y="537"/>
                  </a:cubicBezTo>
                  <a:cubicBezTo>
                    <a:pt x="630" y="532"/>
                    <a:pt x="610" y="533"/>
                    <a:pt x="602" y="538"/>
                  </a:cubicBezTo>
                  <a:cubicBezTo>
                    <a:pt x="595" y="543"/>
                    <a:pt x="580" y="541"/>
                    <a:pt x="577" y="550"/>
                  </a:cubicBezTo>
                  <a:cubicBezTo>
                    <a:pt x="573" y="558"/>
                    <a:pt x="580" y="557"/>
                    <a:pt x="584" y="557"/>
                  </a:cubicBezTo>
                  <a:cubicBezTo>
                    <a:pt x="590" y="557"/>
                    <a:pt x="590" y="550"/>
                    <a:pt x="601" y="551"/>
                  </a:cubicBezTo>
                  <a:cubicBezTo>
                    <a:pt x="612" y="553"/>
                    <a:pt x="620" y="540"/>
                    <a:pt x="624" y="545"/>
                  </a:cubicBezTo>
                  <a:cubicBezTo>
                    <a:pt x="629" y="550"/>
                    <a:pt x="606" y="559"/>
                    <a:pt x="595" y="560"/>
                  </a:cubicBezTo>
                  <a:cubicBezTo>
                    <a:pt x="585" y="562"/>
                    <a:pt x="588" y="570"/>
                    <a:pt x="597" y="584"/>
                  </a:cubicBezTo>
                  <a:cubicBezTo>
                    <a:pt x="607" y="599"/>
                    <a:pt x="593" y="591"/>
                    <a:pt x="593" y="598"/>
                  </a:cubicBezTo>
                  <a:cubicBezTo>
                    <a:pt x="593" y="605"/>
                    <a:pt x="575" y="595"/>
                    <a:pt x="582" y="593"/>
                  </a:cubicBezTo>
                  <a:cubicBezTo>
                    <a:pt x="589" y="591"/>
                    <a:pt x="586" y="583"/>
                    <a:pt x="580" y="578"/>
                  </a:cubicBezTo>
                  <a:cubicBezTo>
                    <a:pt x="574" y="574"/>
                    <a:pt x="570" y="578"/>
                    <a:pt x="571" y="573"/>
                  </a:cubicBezTo>
                  <a:cubicBezTo>
                    <a:pt x="572" y="568"/>
                    <a:pt x="565" y="574"/>
                    <a:pt x="559" y="569"/>
                  </a:cubicBezTo>
                  <a:cubicBezTo>
                    <a:pt x="554" y="565"/>
                    <a:pt x="551" y="562"/>
                    <a:pt x="544" y="566"/>
                  </a:cubicBezTo>
                  <a:cubicBezTo>
                    <a:pt x="536" y="569"/>
                    <a:pt x="528" y="568"/>
                    <a:pt x="511" y="571"/>
                  </a:cubicBezTo>
                  <a:cubicBezTo>
                    <a:pt x="495" y="574"/>
                    <a:pt x="465" y="573"/>
                    <a:pt x="459" y="568"/>
                  </a:cubicBezTo>
                  <a:cubicBezTo>
                    <a:pt x="454" y="562"/>
                    <a:pt x="473" y="552"/>
                    <a:pt x="479" y="554"/>
                  </a:cubicBezTo>
                  <a:cubicBezTo>
                    <a:pt x="485" y="555"/>
                    <a:pt x="482" y="548"/>
                    <a:pt x="473" y="541"/>
                  </a:cubicBezTo>
                  <a:cubicBezTo>
                    <a:pt x="464" y="533"/>
                    <a:pt x="444" y="529"/>
                    <a:pt x="444" y="533"/>
                  </a:cubicBezTo>
                  <a:cubicBezTo>
                    <a:pt x="444" y="538"/>
                    <a:pt x="433" y="534"/>
                    <a:pt x="418" y="531"/>
                  </a:cubicBezTo>
                  <a:cubicBezTo>
                    <a:pt x="404" y="528"/>
                    <a:pt x="402" y="523"/>
                    <a:pt x="392" y="523"/>
                  </a:cubicBezTo>
                  <a:cubicBezTo>
                    <a:pt x="383" y="523"/>
                    <a:pt x="369" y="520"/>
                    <a:pt x="358" y="511"/>
                  </a:cubicBezTo>
                  <a:cubicBezTo>
                    <a:pt x="347" y="503"/>
                    <a:pt x="321" y="505"/>
                    <a:pt x="318" y="513"/>
                  </a:cubicBezTo>
                  <a:cubicBezTo>
                    <a:pt x="315" y="521"/>
                    <a:pt x="306" y="520"/>
                    <a:pt x="298" y="520"/>
                  </a:cubicBezTo>
                  <a:cubicBezTo>
                    <a:pt x="289" y="520"/>
                    <a:pt x="302" y="511"/>
                    <a:pt x="298" y="509"/>
                  </a:cubicBezTo>
                  <a:cubicBezTo>
                    <a:pt x="294" y="507"/>
                    <a:pt x="299" y="496"/>
                    <a:pt x="293" y="495"/>
                  </a:cubicBezTo>
                  <a:cubicBezTo>
                    <a:pt x="286" y="494"/>
                    <a:pt x="280" y="521"/>
                    <a:pt x="269" y="520"/>
                  </a:cubicBezTo>
                  <a:cubicBezTo>
                    <a:pt x="257" y="519"/>
                    <a:pt x="252" y="492"/>
                    <a:pt x="242" y="485"/>
                  </a:cubicBezTo>
                  <a:cubicBezTo>
                    <a:pt x="232" y="478"/>
                    <a:pt x="223" y="478"/>
                    <a:pt x="232" y="488"/>
                  </a:cubicBezTo>
                  <a:cubicBezTo>
                    <a:pt x="240" y="499"/>
                    <a:pt x="225" y="491"/>
                    <a:pt x="225" y="498"/>
                  </a:cubicBezTo>
                  <a:cubicBezTo>
                    <a:pt x="226" y="505"/>
                    <a:pt x="212" y="514"/>
                    <a:pt x="212" y="510"/>
                  </a:cubicBezTo>
                  <a:cubicBezTo>
                    <a:pt x="213" y="506"/>
                    <a:pt x="205" y="501"/>
                    <a:pt x="195" y="512"/>
                  </a:cubicBezTo>
                  <a:cubicBezTo>
                    <a:pt x="186" y="523"/>
                    <a:pt x="179" y="522"/>
                    <a:pt x="178" y="518"/>
                  </a:cubicBezTo>
                  <a:cubicBezTo>
                    <a:pt x="178" y="514"/>
                    <a:pt x="150" y="528"/>
                    <a:pt x="151" y="533"/>
                  </a:cubicBezTo>
                  <a:cubicBezTo>
                    <a:pt x="152" y="537"/>
                    <a:pt x="147" y="541"/>
                    <a:pt x="139" y="541"/>
                  </a:cubicBezTo>
                  <a:cubicBezTo>
                    <a:pt x="132" y="540"/>
                    <a:pt x="138" y="534"/>
                    <a:pt x="144" y="531"/>
                  </a:cubicBezTo>
                  <a:cubicBezTo>
                    <a:pt x="150" y="527"/>
                    <a:pt x="168" y="513"/>
                    <a:pt x="178" y="511"/>
                  </a:cubicBezTo>
                  <a:cubicBezTo>
                    <a:pt x="187" y="510"/>
                    <a:pt x="205" y="502"/>
                    <a:pt x="205" y="498"/>
                  </a:cubicBezTo>
                  <a:cubicBezTo>
                    <a:pt x="206" y="494"/>
                    <a:pt x="196" y="497"/>
                    <a:pt x="190" y="496"/>
                  </a:cubicBezTo>
                  <a:cubicBezTo>
                    <a:pt x="184" y="495"/>
                    <a:pt x="173" y="502"/>
                    <a:pt x="162" y="506"/>
                  </a:cubicBezTo>
                  <a:cubicBezTo>
                    <a:pt x="152" y="511"/>
                    <a:pt x="140" y="510"/>
                    <a:pt x="143" y="516"/>
                  </a:cubicBezTo>
                  <a:cubicBezTo>
                    <a:pt x="146" y="522"/>
                    <a:pt x="133" y="515"/>
                    <a:pt x="130" y="519"/>
                  </a:cubicBezTo>
                  <a:cubicBezTo>
                    <a:pt x="128" y="524"/>
                    <a:pt x="122" y="519"/>
                    <a:pt x="126" y="517"/>
                  </a:cubicBezTo>
                  <a:cubicBezTo>
                    <a:pt x="130" y="514"/>
                    <a:pt x="117" y="510"/>
                    <a:pt x="117" y="513"/>
                  </a:cubicBezTo>
                  <a:cubicBezTo>
                    <a:pt x="117" y="515"/>
                    <a:pt x="115" y="519"/>
                    <a:pt x="105" y="519"/>
                  </a:cubicBezTo>
                  <a:cubicBezTo>
                    <a:pt x="96" y="519"/>
                    <a:pt x="86" y="526"/>
                    <a:pt x="93" y="530"/>
                  </a:cubicBezTo>
                  <a:cubicBezTo>
                    <a:pt x="99" y="535"/>
                    <a:pt x="103" y="537"/>
                    <a:pt x="100" y="541"/>
                  </a:cubicBezTo>
                  <a:cubicBezTo>
                    <a:pt x="97" y="544"/>
                    <a:pt x="87" y="532"/>
                    <a:pt x="73" y="533"/>
                  </a:cubicBezTo>
                  <a:cubicBezTo>
                    <a:pt x="59" y="535"/>
                    <a:pt x="32" y="518"/>
                    <a:pt x="32" y="514"/>
                  </a:cubicBezTo>
                  <a:cubicBezTo>
                    <a:pt x="32" y="511"/>
                    <a:pt x="13" y="513"/>
                    <a:pt x="0" y="512"/>
                  </a:cubicBezTo>
                  <a:cubicBezTo>
                    <a:pt x="0" y="782"/>
                    <a:pt x="0" y="782"/>
                    <a:pt x="0" y="782"/>
                  </a:cubicBezTo>
                  <a:cubicBezTo>
                    <a:pt x="0" y="782"/>
                    <a:pt x="6" y="787"/>
                    <a:pt x="9" y="784"/>
                  </a:cubicBezTo>
                  <a:cubicBezTo>
                    <a:pt x="12" y="781"/>
                    <a:pt x="16" y="785"/>
                    <a:pt x="25" y="781"/>
                  </a:cubicBezTo>
                  <a:cubicBezTo>
                    <a:pt x="34" y="777"/>
                    <a:pt x="37" y="786"/>
                    <a:pt x="37" y="790"/>
                  </a:cubicBezTo>
                  <a:cubicBezTo>
                    <a:pt x="37" y="794"/>
                    <a:pt x="50" y="801"/>
                    <a:pt x="55" y="807"/>
                  </a:cubicBezTo>
                  <a:cubicBezTo>
                    <a:pt x="60" y="814"/>
                    <a:pt x="63" y="820"/>
                    <a:pt x="68" y="816"/>
                  </a:cubicBezTo>
                  <a:cubicBezTo>
                    <a:pt x="74" y="813"/>
                    <a:pt x="85" y="811"/>
                    <a:pt x="85" y="804"/>
                  </a:cubicBezTo>
                  <a:cubicBezTo>
                    <a:pt x="85" y="797"/>
                    <a:pt x="109" y="796"/>
                    <a:pt x="109" y="805"/>
                  </a:cubicBezTo>
                  <a:cubicBezTo>
                    <a:pt x="109" y="814"/>
                    <a:pt x="133" y="824"/>
                    <a:pt x="147" y="848"/>
                  </a:cubicBezTo>
                  <a:cubicBezTo>
                    <a:pt x="160" y="872"/>
                    <a:pt x="158" y="877"/>
                    <a:pt x="178" y="885"/>
                  </a:cubicBezTo>
                  <a:cubicBezTo>
                    <a:pt x="198" y="893"/>
                    <a:pt x="197" y="897"/>
                    <a:pt x="195" y="904"/>
                  </a:cubicBezTo>
                  <a:cubicBezTo>
                    <a:pt x="192" y="911"/>
                    <a:pt x="207" y="914"/>
                    <a:pt x="198" y="920"/>
                  </a:cubicBezTo>
                  <a:cubicBezTo>
                    <a:pt x="195" y="922"/>
                    <a:pt x="191" y="925"/>
                    <a:pt x="186" y="929"/>
                  </a:cubicBezTo>
                  <a:cubicBezTo>
                    <a:pt x="187" y="932"/>
                    <a:pt x="190" y="934"/>
                    <a:pt x="194" y="938"/>
                  </a:cubicBezTo>
                  <a:cubicBezTo>
                    <a:pt x="198" y="941"/>
                    <a:pt x="185" y="941"/>
                    <a:pt x="189" y="945"/>
                  </a:cubicBezTo>
                  <a:cubicBezTo>
                    <a:pt x="193" y="948"/>
                    <a:pt x="188" y="954"/>
                    <a:pt x="192" y="958"/>
                  </a:cubicBezTo>
                  <a:cubicBezTo>
                    <a:pt x="196" y="963"/>
                    <a:pt x="203" y="961"/>
                    <a:pt x="207" y="957"/>
                  </a:cubicBezTo>
                  <a:cubicBezTo>
                    <a:pt x="212" y="954"/>
                    <a:pt x="215" y="962"/>
                    <a:pt x="211" y="968"/>
                  </a:cubicBezTo>
                  <a:cubicBezTo>
                    <a:pt x="208" y="974"/>
                    <a:pt x="215" y="978"/>
                    <a:pt x="219" y="974"/>
                  </a:cubicBezTo>
                  <a:cubicBezTo>
                    <a:pt x="222" y="969"/>
                    <a:pt x="230" y="981"/>
                    <a:pt x="233" y="982"/>
                  </a:cubicBezTo>
                  <a:cubicBezTo>
                    <a:pt x="237" y="984"/>
                    <a:pt x="240" y="990"/>
                    <a:pt x="234" y="990"/>
                  </a:cubicBezTo>
                  <a:cubicBezTo>
                    <a:pt x="228" y="990"/>
                    <a:pt x="229" y="1001"/>
                    <a:pt x="234" y="1001"/>
                  </a:cubicBezTo>
                  <a:cubicBezTo>
                    <a:pt x="238" y="1001"/>
                    <a:pt x="237" y="1007"/>
                    <a:pt x="237" y="1010"/>
                  </a:cubicBezTo>
                  <a:cubicBezTo>
                    <a:pt x="237" y="1014"/>
                    <a:pt x="251" y="1019"/>
                    <a:pt x="256" y="1017"/>
                  </a:cubicBezTo>
                  <a:cubicBezTo>
                    <a:pt x="261" y="1016"/>
                    <a:pt x="266" y="1020"/>
                    <a:pt x="268" y="1025"/>
                  </a:cubicBezTo>
                  <a:cubicBezTo>
                    <a:pt x="271" y="1029"/>
                    <a:pt x="280" y="1032"/>
                    <a:pt x="284" y="1029"/>
                  </a:cubicBezTo>
                  <a:cubicBezTo>
                    <a:pt x="287" y="1027"/>
                    <a:pt x="289" y="1035"/>
                    <a:pt x="290" y="1040"/>
                  </a:cubicBezTo>
                  <a:cubicBezTo>
                    <a:pt x="291" y="1045"/>
                    <a:pt x="299" y="1042"/>
                    <a:pt x="304" y="1042"/>
                  </a:cubicBezTo>
                  <a:cubicBezTo>
                    <a:pt x="308" y="1042"/>
                    <a:pt x="311" y="1048"/>
                    <a:pt x="314" y="1047"/>
                  </a:cubicBezTo>
                  <a:cubicBezTo>
                    <a:pt x="321" y="1044"/>
                    <a:pt x="323" y="1056"/>
                    <a:pt x="328" y="1064"/>
                  </a:cubicBezTo>
                  <a:cubicBezTo>
                    <a:pt x="814" y="1061"/>
                    <a:pt x="814" y="1061"/>
                    <a:pt x="814" y="1061"/>
                  </a:cubicBezTo>
                  <a:cubicBezTo>
                    <a:pt x="814" y="1061"/>
                    <a:pt x="814" y="1049"/>
                    <a:pt x="820" y="1053"/>
                  </a:cubicBezTo>
                  <a:cubicBezTo>
                    <a:pt x="826" y="1057"/>
                    <a:pt x="820" y="1064"/>
                    <a:pt x="827" y="1067"/>
                  </a:cubicBezTo>
                  <a:cubicBezTo>
                    <a:pt x="834" y="1069"/>
                    <a:pt x="839" y="1073"/>
                    <a:pt x="842" y="1072"/>
                  </a:cubicBezTo>
                  <a:cubicBezTo>
                    <a:pt x="846" y="1070"/>
                    <a:pt x="852" y="1065"/>
                    <a:pt x="858" y="1072"/>
                  </a:cubicBezTo>
                  <a:cubicBezTo>
                    <a:pt x="865" y="1080"/>
                    <a:pt x="869" y="1073"/>
                    <a:pt x="873" y="1078"/>
                  </a:cubicBezTo>
                  <a:cubicBezTo>
                    <a:pt x="877" y="1083"/>
                    <a:pt x="883" y="1086"/>
                    <a:pt x="888" y="1081"/>
                  </a:cubicBezTo>
                  <a:cubicBezTo>
                    <a:pt x="892" y="1076"/>
                    <a:pt x="906" y="1082"/>
                    <a:pt x="913" y="1084"/>
                  </a:cubicBezTo>
                  <a:cubicBezTo>
                    <a:pt x="922" y="1077"/>
                    <a:pt x="929" y="1063"/>
                    <a:pt x="936" y="1063"/>
                  </a:cubicBezTo>
                  <a:cubicBezTo>
                    <a:pt x="947" y="1063"/>
                    <a:pt x="972" y="1065"/>
                    <a:pt x="974" y="1078"/>
                  </a:cubicBezTo>
                  <a:cubicBezTo>
                    <a:pt x="976" y="1092"/>
                    <a:pt x="991" y="1079"/>
                    <a:pt x="993" y="1092"/>
                  </a:cubicBezTo>
                  <a:cubicBezTo>
                    <a:pt x="994" y="1102"/>
                    <a:pt x="1004" y="1111"/>
                    <a:pt x="1003" y="1116"/>
                  </a:cubicBezTo>
                  <a:cubicBezTo>
                    <a:pt x="1006" y="1118"/>
                    <a:pt x="1009" y="1121"/>
                    <a:pt x="1013" y="1123"/>
                  </a:cubicBezTo>
                  <a:cubicBezTo>
                    <a:pt x="1018" y="1122"/>
                    <a:pt x="1031" y="1124"/>
                    <a:pt x="1040" y="1127"/>
                  </a:cubicBezTo>
                  <a:cubicBezTo>
                    <a:pt x="1051" y="1131"/>
                    <a:pt x="1067" y="1122"/>
                    <a:pt x="1073" y="1135"/>
                  </a:cubicBezTo>
                  <a:cubicBezTo>
                    <a:pt x="1078" y="1149"/>
                    <a:pt x="1091" y="1159"/>
                    <a:pt x="1079" y="1160"/>
                  </a:cubicBezTo>
                  <a:cubicBezTo>
                    <a:pt x="1069" y="1160"/>
                    <a:pt x="1055" y="1146"/>
                    <a:pt x="1056" y="1154"/>
                  </a:cubicBezTo>
                  <a:cubicBezTo>
                    <a:pt x="1057" y="1162"/>
                    <a:pt x="1051" y="1158"/>
                    <a:pt x="1051" y="1170"/>
                  </a:cubicBezTo>
                  <a:cubicBezTo>
                    <a:pt x="1051" y="1182"/>
                    <a:pt x="1043" y="1198"/>
                    <a:pt x="1038" y="1197"/>
                  </a:cubicBezTo>
                  <a:cubicBezTo>
                    <a:pt x="1038" y="1197"/>
                    <a:pt x="1038" y="1197"/>
                    <a:pt x="1038" y="1197"/>
                  </a:cubicBezTo>
                  <a:cubicBezTo>
                    <a:pt x="1037" y="1201"/>
                    <a:pt x="1037" y="1207"/>
                    <a:pt x="1041" y="1211"/>
                  </a:cubicBezTo>
                  <a:cubicBezTo>
                    <a:pt x="1046" y="1207"/>
                    <a:pt x="1055" y="1199"/>
                    <a:pt x="1062" y="1200"/>
                  </a:cubicBezTo>
                  <a:cubicBezTo>
                    <a:pt x="1074" y="1200"/>
                    <a:pt x="1077" y="1207"/>
                    <a:pt x="1085" y="1202"/>
                  </a:cubicBezTo>
                  <a:cubicBezTo>
                    <a:pt x="1093" y="1196"/>
                    <a:pt x="1094" y="1194"/>
                    <a:pt x="1096" y="1198"/>
                  </a:cubicBezTo>
                  <a:cubicBezTo>
                    <a:pt x="1096" y="1199"/>
                    <a:pt x="1096" y="1199"/>
                    <a:pt x="1096" y="1200"/>
                  </a:cubicBezTo>
                  <a:cubicBezTo>
                    <a:pt x="1099" y="1198"/>
                    <a:pt x="1101" y="1197"/>
                    <a:pt x="1101" y="1195"/>
                  </a:cubicBezTo>
                  <a:cubicBezTo>
                    <a:pt x="1101" y="1193"/>
                    <a:pt x="1101" y="1191"/>
                    <a:pt x="1100" y="1188"/>
                  </a:cubicBezTo>
                  <a:cubicBezTo>
                    <a:pt x="1092" y="1190"/>
                    <a:pt x="1090" y="1190"/>
                    <a:pt x="1087" y="1185"/>
                  </a:cubicBezTo>
                  <a:cubicBezTo>
                    <a:pt x="1084" y="1177"/>
                    <a:pt x="1111" y="1169"/>
                    <a:pt x="1123" y="1171"/>
                  </a:cubicBezTo>
                  <a:cubicBezTo>
                    <a:pt x="1135" y="1172"/>
                    <a:pt x="1144" y="1164"/>
                    <a:pt x="1148" y="1169"/>
                  </a:cubicBezTo>
                  <a:cubicBezTo>
                    <a:pt x="1155" y="1162"/>
                    <a:pt x="1168" y="1151"/>
                    <a:pt x="1171" y="1151"/>
                  </a:cubicBezTo>
                  <a:cubicBezTo>
                    <a:pt x="1176" y="1151"/>
                    <a:pt x="1232" y="1151"/>
                    <a:pt x="1232" y="1151"/>
                  </a:cubicBezTo>
                  <a:cubicBezTo>
                    <a:pt x="1232" y="1151"/>
                    <a:pt x="1251" y="1139"/>
                    <a:pt x="1254" y="1128"/>
                  </a:cubicBezTo>
                  <a:cubicBezTo>
                    <a:pt x="1256" y="1117"/>
                    <a:pt x="1269" y="1091"/>
                    <a:pt x="1276" y="1096"/>
                  </a:cubicBezTo>
                  <a:cubicBezTo>
                    <a:pt x="1283" y="1102"/>
                    <a:pt x="1299" y="1098"/>
                    <a:pt x="1300" y="1103"/>
                  </a:cubicBezTo>
                  <a:cubicBezTo>
                    <a:pt x="1300" y="1108"/>
                    <a:pt x="1294" y="1126"/>
                    <a:pt x="1315" y="1152"/>
                  </a:cubicBezTo>
                  <a:cubicBezTo>
                    <a:pt x="1322" y="1148"/>
                    <a:pt x="1329" y="1144"/>
                    <a:pt x="1333" y="1144"/>
                  </a:cubicBezTo>
                  <a:cubicBezTo>
                    <a:pt x="1340" y="1145"/>
                    <a:pt x="1351" y="1135"/>
                    <a:pt x="1354" y="1130"/>
                  </a:cubicBezTo>
                  <a:cubicBezTo>
                    <a:pt x="1357" y="1124"/>
                    <a:pt x="1361" y="1135"/>
                    <a:pt x="1355" y="1137"/>
                  </a:cubicBezTo>
                  <a:cubicBezTo>
                    <a:pt x="1349" y="1139"/>
                    <a:pt x="1360" y="1144"/>
                    <a:pt x="1371" y="1143"/>
                  </a:cubicBezTo>
                  <a:cubicBezTo>
                    <a:pt x="1382" y="1143"/>
                    <a:pt x="1366" y="1147"/>
                    <a:pt x="1358" y="1147"/>
                  </a:cubicBezTo>
                  <a:cubicBezTo>
                    <a:pt x="1349" y="1146"/>
                    <a:pt x="1346" y="1148"/>
                    <a:pt x="1335" y="1159"/>
                  </a:cubicBezTo>
                  <a:cubicBezTo>
                    <a:pt x="1324" y="1169"/>
                    <a:pt x="1327" y="1173"/>
                    <a:pt x="1333" y="1178"/>
                  </a:cubicBezTo>
                  <a:cubicBezTo>
                    <a:pt x="1339" y="1184"/>
                    <a:pt x="1347" y="1181"/>
                    <a:pt x="1356" y="1174"/>
                  </a:cubicBezTo>
                  <a:cubicBezTo>
                    <a:pt x="1365" y="1166"/>
                    <a:pt x="1364" y="1159"/>
                    <a:pt x="1373" y="1159"/>
                  </a:cubicBezTo>
                  <a:cubicBezTo>
                    <a:pt x="1382" y="1160"/>
                    <a:pt x="1404" y="1151"/>
                    <a:pt x="1414" y="1148"/>
                  </a:cubicBezTo>
                  <a:cubicBezTo>
                    <a:pt x="1423" y="1145"/>
                    <a:pt x="1417" y="1144"/>
                    <a:pt x="1417" y="1139"/>
                  </a:cubicBezTo>
                  <a:cubicBezTo>
                    <a:pt x="1417" y="1135"/>
                    <a:pt x="1434" y="1135"/>
                    <a:pt x="1441" y="1131"/>
                  </a:cubicBezTo>
                  <a:cubicBezTo>
                    <a:pt x="1447" y="1126"/>
                    <a:pt x="1439" y="1123"/>
                    <a:pt x="1434" y="1124"/>
                  </a:cubicBezTo>
                  <a:close/>
                  <a:moveTo>
                    <a:pt x="416" y="617"/>
                  </a:moveTo>
                  <a:cubicBezTo>
                    <a:pt x="406" y="629"/>
                    <a:pt x="402" y="631"/>
                    <a:pt x="392" y="629"/>
                  </a:cubicBezTo>
                  <a:cubicBezTo>
                    <a:pt x="381" y="628"/>
                    <a:pt x="375" y="633"/>
                    <a:pt x="380" y="637"/>
                  </a:cubicBezTo>
                  <a:cubicBezTo>
                    <a:pt x="385" y="640"/>
                    <a:pt x="385" y="643"/>
                    <a:pt x="375" y="646"/>
                  </a:cubicBezTo>
                  <a:cubicBezTo>
                    <a:pt x="364" y="648"/>
                    <a:pt x="356" y="657"/>
                    <a:pt x="352" y="656"/>
                  </a:cubicBezTo>
                  <a:cubicBezTo>
                    <a:pt x="348" y="655"/>
                    <a:pt x="371" y="639"/>
                    <a:pt x="365" y="634"/>
                  </a:cubicBezTo>
                  <a:cubicBezTo>
                    <a:pt x="359" y="630"/>
                    <a:pt x="344" y="642"/>
                    <a:pt x="344" y="647"/>
                  </a:cubicBezTo>
                  <a:cubicBezTo>
                    <a:pt x="344" y="652"/>
                    <a:pt x="334" y="653"/>
                    <a:pt x="328" y="652"/>
                  </a:cubicBezTo>
                  <a:cubicBezTo>
                    <a:pt x="322" y="652"/>
                    <a:pt x="315" y="646"/>
                    <a:pt x="320" y="646"/>
                  </a:cubicBezTo>
                  <a:cubicBezTo>
                    <a:pt x="326" y="645"/>
                    <a:pt x="322" y="639"/>
                    <a:pt x="330" y="635"/>
                  </a:cubicBezTo>
                  <a:cubicBezTo>
                    <a:pt x="338" y="632"/>
                    <a:pt x="329" y="628"/>
                    <a:pt x="331" y="624"/>
                  </a:cubicBezTo>
                  <a:cubicBezTo>
                    <a:pt x="334" y="621"/>
                    <a:pt x="350" y="628"/>
                    <a:pt x="351" y="621"/>
                  </a:cubicBezTo>
                  <a:cubicBezTo>
                    <a:pt x="351" y="615"/>
                    <a:pt x="334" y="610"/>
                    <a:pt x="329" y="614"/>
                  </a:cubicBezTo>
                  <a:cubicBezTo>
                    <a:pt x="323" y="617"/>
                    <a:pt x="310" y="626"/>
                    <a:pt x="294" y="619"/>
                  </a:cubicBezTo>
                  <a:cubicBezTo>
                    <a:pt x="289" y="617"/>
                    <a:pt x="333" y="612"/>
                    <a:pt x="341" y="606"/>
                  </a:cubicBezTo>
                  <a:cubicBezTo>
                    <a:pt x="348" y="599"/>
                    <a:pt x="382" y="591"/>
                    <a:pt x="384" y="597"/>
                  </a:cubicBezTo>
                  <a:cubicBezTo>
                    <a:pt x="387" y="603"/>
                    <a:pt x="366" y="607"/>
                    <a:pt x="376" y="613"/>
                  </a:cubicBezTo>
                  <a:cubicBezTo>
                    <a:pt x="386" y="619"/>
                    <a:pt x="403" y="615"/>
                    <a:pt x="406" y="609"/>
                  </a:cubicBezTo>
                  <a:cubicBezTo>
                    <a:pt x="410" y="603"/>
                    <a:pt x="426" y="604"/>
                    <a:pt x="416" y="617"/>
                  </a:cubicBezTo>
                  <a:close/>
                  <a:moveTo>
                    <a:pt x="515" y="742"/>
                  </a:moveTo>
                  <a:cubicBezTo>
                    <a:pt x="503" y="753"/>
                    <a:pt x="504" y="750"/>
                    <a:pt x="493" y="752"/>
                  </a:cubicBezTo>
                  <a:cubicBezTo>
                    <a:pt x="482" y="754"/>
                    <a:pt x="491" y="764"/>
                    <a:pt x="478" y="765"/>
                  </a:cubicBezTo>
                  <a:cubicBezTo>
                    <a:pt x="465" y="766"/>
                    <a:pt x="435" y="768"/>
                    <a:pt x="430" y="760"/>
                  </a:cubicBezTo>
                  <a:cubicBezTo>
                    <a:pt x="429" y="758"/>
                    <a:pt x="447" y="760"/>
                    <a:pt x="448" y="755"/>
                  </a:cubicBezTo>
                  <a:cubicBezTo>
                    <a:pt x="449" y="749"/>
                    <a:pt x="454" y="741"/>
                    <a:pt x="462" y="741"/>
                  </a:cubicBezTo>
                  <a:cubicBezTo>
                    <a:pt x="470" y="741"/>
                    <a:pt x="469" y="731"/>
                    <a:pt x="457" y="724"/>
                  </a:cubicBezTo>
                  <a:cubicBezTo>
                    <a:pt x="444" y="718"/>
                    <a:pt x="475" y="714"/>
                    <a:pt x="482" y="724"/>
                  </a:cubicBezTo>
                  <a:cubicBezTo>
                    <a:pt x="489" y="734"/>
                    <a:pt x="502" y="741"/>
                    <a:pt x="509" y="734"/>
                  </a:cubicBezTo>
                  <a:cubicBezTo>
                    <a:pt x="516" y="727"/>
                    <a:pt x="557" y="707"/>
                    <a:pt x="557" y="716"/>
                  </a:cubicBezTo>
                  <a:cubicBezTo>
                    <a:pt x="557" y="726"/>
                    <a:pt x="527" y="732"/>
                    <a:pt x="515" y="742"/>
                  </a:cubicBezTo>
                  <a:close/>
                  <a:moveTo>
                    <a:pt x="787" y="1027"/>
                  </a:moveTo>
                  <a:cubicBezTo>
                    <a:pt x="778" y="1028"/>
                    <a:pt x="788" y="1004"/>
                    <a:pt x="772" y="995"/>
                  </a:cubicBezTo>
                  <a:cubicBezTo>
                    <a:pt x="754" y="985"/>
                    <a:pt x="746" y="966"/>
                    <a:pt x="746" y="956"/>
                  </a:cubicBezTo>
                  <a:cubicBezTo>
                    <a:pt x="746" y="946"/>
                    <a:pt x="761" y="941"/>
                    <a:pt x="767" y="949"/>
                  </a:cubicBezTo>
                  <a:cubicBezTo>
                    <a:pt x="774" y="957"/>
                    <a:pt x="783" y="989"/>
                    <a:pt x="789" y="999"/>
                  </a:cubicBezTo>
                  <a:cubicBezTo>
                    <a:pt x="794" y="1009"/>
                    <a:pt x="794" y="1026"/>
                    <a:pt x="787" y="1027"/>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82" name="Freeform 1634">
              <a:extLst>
                <a:ext uri="{FF2B5EF4-FFF2-40B4-BE49-F238E27FC236}">
                  <a16:creationId xmlns:a16="http://schemas.microsoft.com/office/drawing/2014/main" id="{8D5D866B-25A3-3B40-8B85-046748F1B838}"/>
                </a:ext>
              </a:extLst>
            </p:cNvPr>
            <p:cNvSpPr>
              <a:spLocks noEditPoints="1"/>
            </p:cNvSpPr>
            <p:nvPr/>
          </p:nvSpPr>
          <p:spPr bwMode="auto">
            <a:xfrm>
              <a:off x="914431" y="1346244"/>
              <a:ext cx="2301957" cy="1524051"/>
            </a:xfrm>
            <a:custGeom>
              <a:avLst/>
              <a:gdLst>
                <a:gd name="T0" fmla="*/ 547 w 1794"/>
                <a:gd name="T1" fmla="*/ 358 h 1217"/>
                <a:gd name="T2" fmla="*/ 479 w 1794"/>
                <a:gd name="T3" fmla="*/ 54 h 1217"/>
                <a:gd name="T4" fmla="*/ 290 w 1794"/>
                <a:gd name="T5" fmla="*/ 31 h 1217"/>
                <a:gd name="T6" fmla="*/ 211 w 1794"/>
                <a:gd name="T7" fmla="*/ 15 h 1217"/>
                <a:gd name="T8" fmla="*/ 145 w 1794"/>
                <a:gd name="T9" fmla="*/ 32 h 1217"/>
                <a:gd name="T10" fmla="*/ 29 w 1794"/>
                <a:gd name="T11" fmla="*/ 92 h 1217"/>
                <a:gd name="T12" fmla="*/ 111 w 1794"/>
                <a:gd name="T13" fmla="*/ 160 h 1217"/>
                <a:gd name="T14" fmla="*/ 26 w 1794"/>
                <a:gd name="T15" fmla="*/ 165 h 1217"/>
                <a:gd name="T16" fmla="*/ 92 w 1794"/>
                <a:gd name="T17" fmla="*/ 212 h 1217"/>
                <a:gd name="T18" fmla="*/ 67 w 1794"/>
                <a:gd name="T19" fmla="*/ 246 h 1217"/>
                <a:gd name="T20" fmla="*/ 71 w 1794"/>
                <a:gd name="T21" fmla="*/ 341 h 1217"/>
                <a:gd name="T22" fmla="*/ 149 w 1794"/>
                <a:gd name="T23" fmla="*/ 368 h 1217"/>
                <a:gd name="T24" fmla="*/ 159 w 1794"/>
                <a:gd name="T25" fmla="*/ 419 h 1217"/>
                <a:gd name="T26" fmla="*/ 131 w 1794"/>
                <a:gd name="T27" fmla="*/ 448 h 1217"/>
                <a:gd name="T28" fmla="*/ 229 w 1794"/>
                <a:gd name="T29" fmla="*/ 390 h 1217"/>
                <a:gd name="T30" fmla="*/ 270 w 1794"/>
                <a:gd name="T31" fmla="*/ 333 h 1217"/>
                <a:gd name="T32" fmla="*/ 298 w 1794"/>
                <a:gd name="T33" fmla="*/ 313 h 1217"/>
                <a:gd name="T34" fmla="*/ 353 w 1794"/>
                <a:gd name="T35" fmla="*/ 336 h 1217"/>
                <a:gd name="T36" fmla="*/ 388 w 1794"/>
                <a:gd name="T37" fmla="*/ 314 h 1217"/>
                <a:gd name="T38" fmla="*/ 431 w 1794"/>
                <a:gd name="T39" fmla="*/ 332 h 1217"/>
                <a:gd name="T40" fmla="*/ 532 w 1794"/>
                <a:gd name="T41" fmla="*/ 362 h 1217"/>
                <a:gd name="T42" fmla="*/ 587 w 1794"/>
                <a:gd name="T43" fmla="*/ 387 h 1217"/>
                <a:gd name="T44" fmla="*/ 589 w 1794"/>
                <a:gd name="T45" fmla="*/ 408 h 1217"/>
                <a:gd name="T46" fmla="*/ 608 w 1794"/>
                <a:gd name="T47" fmla="*/ 410 h 1217"/>
                <a:gd name="T48" fmla="*/ 627 w 1794"/>
                <a:gd name="T49" fmla="*/ 428 h 1217"/>
                <a:gd name="T50" fmla="*/ 619 w 1794"/>
                <a:gd name="T51" fmla="*/ 468 h 1217"/>
                <a:gd name="T52" fmla="*/ 658 w 1794"/>
                <a:gd name="T53" fmla="*/ 467 h 1217"/>
                <a:gd name="T54" fmla="*/ 23 w 1794"/>
                <a:gd name="T55" fmla="*/ 488 h 1217"/>
                <a:gd name="T56" fmla="*/ 278 w 1794"/>
                <a:gd name="T57" fmla="*/ 374 h 1217"/>
                <a:gd name="T58" fmla="*/ 276 w 1794"/>
                <a:gd name="T59" fmla="*/ 399 h 1217"/>
                <a:gd name="T60" fmla="*/ 38 w 1794"/>
                <a:gd name="T61" fmla="*/ 341 h 1217"/>
                <a:gd name="T62" fmla="*/ 220 w 1794"/>
                <a:gd name="T63" fmla="*/ 1192 h 1217"/>
                <a:gd name="T64" fmla="*/ 146 w 1794"/>
                <a:gd name="T65" fmla="*/ 1157 h 1217"/>
                <a:gd name="T66" fmla="*/ 1733 w 1794"/>
                <a:gd name="T67" fmla="*/ 670 h 1217"/>
                <a:gd name="T68" fmla="*/ 1579 w 1794"/>
                <a:gd name="T69" fmla="*/ 730 h 1217"/>
                <a:gd name="T70" fmla="*/ 1520 w 1794"/>
                <a:gd name="T71" fmla="*/ 753 h 1217"/>
                <a:gd name="T72" fmla="*/ 1453 w 1794"/>
                <a:gd name="T73" fmla="*/ 698 h 1217"/>
                <a:gd name="T74" fmla="*/ 1490 w 1794"/>
                <a:gd name="T75" fmla="*/ 667 h 1217"/>
                <a:gd name="T76" fmla="*/ 1417 w 1794"/>
                <a:gd name="T77" fmla="*/ 649 h 1217"/>
                <a:gd name="T78" fmla="*/ 1367 w 1794"/>
                <a:gd name="T79" fmla="*/ 623 h 1217"/>
                <a:gd name="T80" fmla="*/ 1293 w 1794"/>
                <a:gd name="T81" fmla="*/ 603 h 1217"/>
                <a:gd name="T82" fmla="*/ 801 w 1794"/>
                <a:gd name="T83" fmla="*/ 624 h 1217"/>
                <a:gd name="T84" fmla="*/ 787 w 1794"/>
                <a:gd name="T85" fmla="*/ 665 h 1217"/>
                <a:gd name="T86" fmla="*/ 790 w 1794"/>
                <a:gd name="T87" fmla="*/ 826 h 1217"/>
                <a:gd name="T88" fmla="*/ 849 w 1794"/>
                <a:gd name="T89" fmla="*/ 913 h 1217"/>
                <a:gd name="T90" fmla="*/ 966 w 1794"/>
                <a:gd name="T91" fmla="*/ 960 h 1217"/>
                <a:gd name="T92" fmla="*/ 1126 w 1794"/>
                <a:gd name="T93" fmla="*/ 1000 h 1217"/>
                <a:gd name="T94" fmla="*/ 1219 w 1794"/>
                <a:gd name="T95" fmla="*/ 1061 h 1217"/>
                <a:gd name="T96" fmla="*/ 1268 w 1794"/>
                <a:gd name="T97" fmla="*/ 1033 h 1217"/>
                <a:gd name="T98" fmla="*/ 1333 w 1794"/>
                <a:gd name="T99" fmla="*/ 1006 h 1217"/>
                <a:gd name="T100" fmla="*/ 1394 w 1794"/>
                <a:gd name="T101" fmla="*/ 1012 h 1217"/>
                <a:gd name="T102" fmla="*/ 1465 w 1794"/>
                <a:gd name="T103" fmla="*/ 1006 h 1217"/>
                <a:gd name="T104" fmla="*/ 1526 w 1794"/>
                <a:gd name="T105" fmla="*/ 1078 h 1217"/>
                <a:gd name="T106" fmla="*/ 1535 w 1794"/>
                <a:gd name="T107" fmla="*/ 988 h 1217"/>
                <a:gd name="T108" fmla="*/ 1616 w 1794"/>
                <a:gd name="T109" fmla="*/ 899 h 1217"/>
                <a:gd name="T110" fmla="*/ 1625 w 1794"/>
                <a:gd name="T111" fmla="*/ 857 h 1217"/>
                <a:gd name="T112" fmla="*/ 1632 w 1794"/>
                <a:gd name="T113" fmla="*/ 851 h 1217"/>
                <a:gd name="T114" fmla="*/ 1675 w 1794"/>
                <a:gd name="T115" fmla="*/ 787 h 1217"/>
                <a:gd name="T116" fmla="*/ 1722 w 1794"/>
                <a:gd name="T117" fmla="*/ 751 h 1217"/>
                <a:gd name="T118" fmla="*/ 1794 w 1794"/>
                <a:gd name="T119" fmla="*/ 694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94" h="1217">
                  <a:moveTo>
                    <a:pt x="674" y="446"/>
                  </a:moveTo>
                  <a:cubicBezTo>
                    <a:pt x="676" y="439"/>
                    <a:pt x="677" y="435"/>
                    <a:pt x="657" y="427"/>
                  </a:cubicBezTo>
                  <a:cubicBezTo>
                    <a:pt x="637" y="419"/>
                    <a:pt x="639" y="414"/>
                    <a:pt x="626" y="390"/>
                  </a:cubicBezTo>
                  <a:cubicBezTo>
                    <a:pt x="612" y="366"/>
                    <a:pt x="588" y="356"/>
                    <a:pt x="588" y="347"/>
                  </a:cubicBezTo>
                  <a:cubicBezTo>
                    <a:pt x="588" y="338"/>
                    <a:pt x="564" y="339"/>
                    <a:pt x="564" y="346"/>
                  </a:cubicBezTo>
                  <a:cubicBezTo>
                    <a:pt x="564" y="353"/>
                    <a:pt x="553" y="355"/>
                    <a:pt x="547" y="358"/>
                  </a:cubicBezTo>
                  <a:cubicBezTo>
                    <a:pt x="542" y="362"/>
                    <a:pt x="539" y="356"/>
                    <a:pt x="534" y="349"/>
                  </a:cubicBezTo>
                  <a:cubicBezTo>
                    <a:pt x="529" y="343"/>
                    <a:pt x="516" y="336"/>
                    <a:pt x="516" y="332"/>
                  </a:cubicBezTo>
                  <a:cubicBezTo>
                    <a:pt x="516" y="328"/>
                    <a:pt x="513" y="319"/>
                    <a:pt x="504" y="323"/>
                  </a:cubicBezTo>
                  <a:cubicBezTo>
                    <a:pt x="495" y="327"/>
                    <a:pt x="491" y="323"/>
                    <a:pt x="488" y="326"/>
                  </a:cubicBezTo>
                  <a:cubicBezTo>
                    <a:pt x="485" y="329"/>
                    <a:pt x="479" y="324"/>
                    <a:pt x="479" y="324"/>
                  </a:cubicBezTo>
                  <a:cubicBezTo>
                    <a:pt x="479" y="54"/>
                    <a:pt x="479" y="54"/>
                    <a:pt x="479" y="54"/>
                  </a:cubicBezTo>
                  <a:cubicBezTo>
                    <a:pt x="475" y="53"/>
                    <a:pt x="473" y="53"/>
                    <a:pt x="470" y="52"/>
                  </a:cubicBezTo>
                  <a:cubicBezTo>
                    <a:pt x="459" y="48"/>
                    <a:pt x="442" y="40"/>
                    <a:pt x="433" y="42"/>
                  </a:cubicBezTo>
                  <a:cubicBezTo>
                    <a:pt x="424" y="44"/>
                    <a:pt x="406" y="46"/>
                    <a:pt x="400" y="43"/>
                  </a:cubicBezTo>
                  <a:cubicBezTo>
                    <a:pt x="394" y="40"/>
                    <a:pt x="385" y="37"/>
                    <a:pt x="372" y="39"/>
                  </a:cubicBezTo>
                  <a:cubicBezTo>
                    <a:pt x="359" y="41"/>
                    <a:pt x="351" y="32"/>
                    <a:pt x="335" y="28"/>
                  </a:cubicBezTo>
                  <a:cubicBezTo>
                    <a:pt x="318" y="24"/>
                    <a:pt x="295" y="29"/>
                    <a:pt x="290" y="31"/>
                  </a:cubicBezTo>
                  <a:cubicBezTo>
                    <a:pt x="284" y="33"/>
                    <a:pt x="285" y="25"/>
                    <a:pt x="278" y="26"/>
                  </a:cubicBezTo>
                  <a:cubicBezTo>
                    <a:pt x="271" y="27"/>
                    <a:pt x="277" y="23"/>
                    <a:pt x="273" y="17"/>
                  </a:cubicBezTo>
                  <a:cubicBezTo>
                    <a:pt x="269" y="11"/>
                    <a:pt x="249" y="17"/>
                    <a:pt x="242" y="18"/>
                  </a:cubicBezTo>
                  <a:cubicBezTo>
                    <a:pt x="235" y="18"/>
                    <a:pt x="233" y="14"/>
                    <a:pt x="234" y="11"/>
                  </a:cubicBezTo>
                  <a:cubicBezTo>
                    <a:pt x="234" y="7"/>
                    <a:pt x="228" y="8"/>
                    <a:pt x="225" y="13"/>
                  </a:cubicBezTo>
                  <a:cubicBezTo>
                    <a:pt x="222" y="18"/>
                    <a:pt x="214" y="18"/>
                    <a:pt x="211" y="15"/>
                  </a:cubicBezTo>
                  <a:cubicBezTo>
                    <a:pt x="208" y="12"/>
                    <a:pt x="218" y="11"/>
                    <a:pt x="218" y="7"/>
                  </a:cubicBezTo>
                  <a:cubicBezTo>
                    <a:pt x="219" y="4"/>
                    <a:pt x="208" y="2"/>
                    <a:pt x="204" y="1"/>
                  </a:cubicBezTo>
                  <a:cubicBezTo>
                    <a:pt x="200" y="0"/>
                    <a:pt x="194" y="5"/>
                    <a:pt x="186" y="12"/>
                  </a:cubicBezTo>
                  <a:cubicBezTo>
                    <a:pt x="177" y="20"/>
                    <a:pt x="165" y="19"/>
                    <a:pt x="158" y="18"/>
                  </a:cubicBezTo>
                  <a:cubicBezTo>
                    <a:pt x="150" y="17"/>
                    <a:pt x="141" y="19"/>
                    <a:pt x="141" y="23"/>
                  </a:cubicBezTo>
                  <a:cubicBezTo>
                    <a:pt x="142" y="27"/>
                    <a:pt x="151" y="27"/>
                    <a:pt x="145" y="32"/>
                  </a:cubicBezTo>
                  <a:cubicBezTo>
                    <a:pt x="140" y="38"/>
                    <a:pt x="138" y="25"/>
                    <a:pt x="132" y="31"/>
                  </a:cubicBezTo>
                  <a:cubicBezTo>
                    <a:pt x="127" y="37"/>
                    <a:pt x="111" y="36"/>
                    <a:pt x="107" y="36"/>
                  </a:cubicBezTo>
                  <a:cubicBezTo>
                    <a:pt x="103" y="35"/>
                    <a:pt x="90" y="49"/>
                    <a:pt x="86" y="53"/>
                  </a:cubicBezTo>
                  <a:cubicBezTo>
                    <a:pt x="82" y="57"/>
                    <a:pt x="89" y="60"/>
                    <a:pt x="79" y="72"/>
                  </a:cubicBezTo>
                  <a:cubicBezTo>
                    <a:pt x="68" y="83"/>
                    <a:pt x="40" y="81"/>
                    <a:pt x="34" y="81"/>
                  </a:cubicBezTo>
                  <a:cubicBezTo>
                    <a:pt x="28" y="81"/>
                    <a:pt x="32" y="87"/>
                    <a:pt x="29" y="92"/>
                  </a:cubicBezTo>
                  <a:cubicBezTo>
                    <a:pt x="26" y="96"/>
                    <a:pt x="33" y="100"/>
                    <a:pt x="49" y="104"/>
                  </a:cubicBezTo>
                  <a:cubicBezTo>
                    <a:pt x="65" y="108"/>
                    <a:pt x="76" y="129"/>
                    <a:pt x="78" y="135"/>
                  </a:cubicBezTo>
                  <a:cubicBezTo>
                    <a:pt x="80" y="140"/>
                    <a:pt x="100" y="134"/>
                    <a:pt x="107" y="135"/>
                  </a:cubicBezTo>
                  <a:cubicBezTo>
                    <a:pt x="115" y="137"/>
                    <a:pt x="107" y="147"/>
                    <a:pt x="113" y="151"/>
                  </a:cubicBezTo>
                  <a:cubicBezTo>
                    <a:pt x="120" y="154"/>
                    <a:pt x="130" y="149"/>
                    <a:pt x="132" y="154"/>
                  </a:cubicBezTo>
                  <a:cubicBezTo>
                    <a:pt x="134" y="160"/>
                    <a:pt x="119" y="154"/>
                    <a:pt x="111" y="160"/>
                  </a:cubicBezTo>
                  <a:cubicBezTo>
                    <a:pt x="103" y="166"/>
                    <a:pt x="99" y="169"/>
                    <a:pt x="96" y="165"/>
                  </a:cubicBezTo>
                  <a:cubicBezTo>
                    <a:pt x="93" y="160"/>
                    <a:pt x="80" y="163"/>
                    <a:pt x="73" y="164"/>
                  </a:cubicBezTo>
                  <a:cubicBezTo>
                    <a:pt x="67" y="165"/>
                    <a:pt x="73" y="156"/>
                    <a:pt x="73" y="152"/>
                  </a:cubicBezTo>
                  <a:cubicBezTo>
                    <a:pt x="74" y="148"/>
                    <a:pt x="64" y="145"/>
                    <a:pt x="52" y="153"/>
                  </a:cubicBezTo>
                  <a:cubicBezTo>
                    <a:pt x="39" y="160"/>
                    <a:pt x="43" y="157"/>
                    <a:pt x="42" y="163"/>
                  </a:cubicBezTo>
                  <a:cubicBezTo>
                    <a:pt x="40" y="169"/>
                    <a:pt x="35" y="160"/>
                    <a:pt x="26" y="165"/>
                  </a:cubicBezTo>
                  <a:cubicBezTo>
                    <a:pt x="18" y="170"/>
                    <a:pt x="5" y="173"/>
                    <a:pt x="3" y="178"/>
                  </a:cubicBezTo>
                  <a:cubicBezTo>
                    <a:pt x="0" y="183"/>
                    <a:pt x="20" y="187"/>
                    <a:pt x="28" y="189"/>
                  </a:cubicBezTo>
                  <a:cubicBezTo>
                    <a:pt x="36" y="190"/>
                    <a:pt x="19" y="195"/>
                    <a:pt x="25" y="197"/>
                  </a:cubicBezTo>
                  <a:cubicBezTo>
                    <a:pt x="31" y="199"/>
                    <a:pt x="28" y="205"/>
                    <a:pt x="38" y="210"/>
                  </a:cubicBezTo>
                  <a:cubicBezTo>
                    <a:pt x="48" y="215"/>
                    <a:pt x="70" y="210"/>
                    <a:pt x="76" y="210"/>
                  </a:cubicBezTo>
                  <a:cubicBezTo>
                    <a:pt x="82" y="210"/>
                    <a:pt x="87" y="217"/>
                    <a:pt x="92" y="212"/>
                  </a:cubicBezTo>
                  <a:cubicBezTo>
                    <a:pt x="97" y="207"/>
                    <a:pt x="114" y="193"/>
                    <a:pt x="123" y="201"/>
                  </a:cubicBezTo>
                  <a:cubicBezTo>
                    <a:pt x="132" y="209"/>
                    <a:pt x="113" y="208"/>
                    <a:pt x="118" y="213"/>
                  </a:cubicBezTo>
                  <a:cubicBezTo>
                    <a:pt x="123" y="218"/>
                    <a:pt x="129" y="230"/>
                    <a:pt x="120" y="237"/>
                  </a:cubicBezTo>
                  <a:cubicBezTo>
                    <a:pt x="111" y="243"/>
                    <a:pt x="103" y="239"/>
                    <a:pt x="98" y="238"/>
                  </a:cubicBezTo>
                  <a:cubicBezTo>
                    <a:pt x="94" y="238"/>
                    <a:pt x="97" y="247"/>
                    <a:pt x="89" y="253"/>
                  </a:cubicBezTo>
                  <a:cubicBezTo>
                    <a:pt x="82" y="259"/>
                    <a:pt x="76" y="246"/>
                    <a:pt x="67" y="246"/>
                  </a:cubicBezTo>
                  <a:cubicBezTo>
                    <a:pt x="57" y="246"/>
                    <a:pt x="59" y="259"/>
                    <a:pt x="60" y="264"/>
                  </a:cubicBezTo>
                  <a:cubicBezTo>
                    <a:pt x="60" y="270"/>
                    <a:pt x="46" y="263"/>
                    <a:pt x="42" y="277"/>
                  </a:cubicBezTo>
                  <a:cubicBezTo>
                    <a:pt x="39" y="291"/>
                    <a:pt x="24" y="279"/>
                    <a:pt x="34" y="293"/>
                  </a:cubicBezTo>
                  <a:cubicBezTo>
                    <a:pt x="43" y="307"/>
                    <a:pt x="42" y="298"/>
                    <a:pt x="50" y="304"/>
                  </a:cubicBezTo>
                  <a:cubicBezTo>
                    <a:pt x="57" y="309"/>
                    <a:pt x="41" y="319"/>
                    <a:pt x="49" y="320"/>
                  </a:cubicBezTo>
                  <a:cubicBezTo>
                    <a:pt x="57" y="322"/>
                    <a:pt x="65" y="336"/>
                    <a:pt x="71" y="341"/>
                  </a:cubicBezTo>
                  <a:cubicBezTo>
                    <a:pt x="76" y="346"/>
                    <a:pt x="83" y="338"/>
                    <a:pt x="91" y="338"/>
                  </a:cubicBezTo>
                  <a:cubicBezTo>
                    <a:pt x="100" y="338"/>
                    <a:pt x="96" y="326"/>
                    <a:pt x="100" y="330"/>
                  </a:cubicBezTo>
                  <a:cubicBezTo>
                    <a:pt x="105" y="335"/>
                    <a:pt x="112" y="347"/>
                    <a:pt x="107" y="350"/>
                  </a:cubicBezTo>
                  <a:cubicBezTo>
                    <a:pt x="103" y="354"/>
                    <a:pt x="107" y="363"/>
                    <a:pt x="106" y="368"/>
                  </a:cubicBezTo>
                  <a:cubicBezTo>
                    <a:pt x="105" y="373"/>
                    <a:pt x="124" y="371"/>
                    <a:pt x="125" y="366"/>
                  </a:cubicBezTo>
                  <a:cubicBezTo>
                    <a:pt x="126" y="360"/>
                    <a:pt x="141" y="359"/>
                    <a:pt x="149" y="368"/>
                  </a:cubicBezTo>
                  <a:cubicBezTo>
                    <a:pt x="158" y="377"/>
                    <a:pt x="160" y="378"/>
                    <a:pt x="160" y="371"/>
                  </a:cubicBezTo>
                  <a:cubicBezTo>
                    <a:pt x="160" y="364"/>
                    <a:pt x="167" y="356"/>
                    <a:pt x="168" y="362"/>
                  </a:cubicBezTo>
                  <a:cubicBezTo>
                    <a:pt x="168" y="368"/>
                    <a:pt x="175" y="370"/>
                    <a:pt x="187" y="364"/>
                  </a:cubicBezTo>
                  <a:cubicBezTo>
                    <a:pt x="199" y="359"/>
                    <a:pt x="194" y="365"/>
                    <a:pt x="187" y="372"/>
                  </a:cubicBezTo>
                  <a:cubicBezTo>
                    <a:pt x="179" y="383"/>
                    <a:pt x="187" y="399"/>
                    <a:pt x="181" y="401"/>
                  </a:cubicBezTo>
                  <a:cubicBezTo>
                    <a:pt x="175" y="402"/>
                    <a:pt x="170" y="418"/>
                    <a:pt x="159" y="419"/>
                  </a:cubicBezTo>
                  <a:cubicBezTo>
                    <a:pt x="149" y="420"/>
                    <a:pt x="132" y="440"/>
                    <a:pt x="130" y="443"/>
                  </a:cubicBezTo>
                  <a:cubicBezTo>
                    <a:pt x="127" y="446"/>
                    <a:pt x="106" y="436"/>
                    <a:pt x="102" y="445"/>
                  </a:cubicBezTo>
                  <a:cubicBezTo>
                    <a:pt x="99" y="454"/>
                    <a:pt x="86" y="461"/>
                    <a:pt x="89" y="465"/>
                  </a:cubicBezTo>
                  <a:cubicBezTo>
                    <a:pt x="92" y="467"/>
                    <a:pt x="110" y="458"/>
                    <a:pt x="111" y="453"/>
                  </a:cubicBezTo>
                  <a:cubicBezTo>
                    <a:pt x="111" y="449"/>
                    <a:pt x="114" y="449"/>
                    <a:pt x="117" y="453"/>
                  </a:cubicBezTo>
                  <a:cubicBezTo>
                    <a:pt x="120" y="456"/>
                    <a:pt x="128" y="451"/>
                    <a:pt x="131" y="448"/>
                  </a:cubicBezTo>
                  <a:cubicBezTo>
                    <a:pt x="135" y="445"/>
                    <a:pt x="141" y="446"/>
                    <a:pt x="144" y="447"/>
                  </a:cubicBezTo>
                  <a:cubicBezTo>
                    <a:pt x="148" y="447"/>
                    <a:pt x="149" y="442"/>
                    <a:pt x="160" y="440"/>
                  </a:cubicBezTo>
                  <a:cubicBezTo>
                    <a:pt x="170" y="438"/>
                    <a:pt x="168" y="435"/>
                    <a:pt x="170" y="430"/>
                  </a:cubicBezTo>
                  <a:cubicBezTo>
                    <a:pt x="173" y="424"/>
                    <a:pt x="198" y="413"/>
                    <a:pt x="203" y="411"/>
                  </a:cubicBezTo>
                  <a:cubicBezTo>
                    <a:pt x="207" y="410"/>
                    <a:pt x="204" y="402"/>
                    <a:pt x="210" y="402"/>
                  </a:cubicBezTo>
                  <a:cubicBezTo>
                    <a:pt x="215" y="402"/>
                    <a:pt x="222" y="395"/>
                    <a:pt x="229" y="390"/>
                  </a:cubicBezTo>
                  <a:cubicBezTo>
                    <a:pt x="236" y="384"/>
                    <a:pt x="237" y="387"/>
                    <a:pt x="242" y="385"/>
                  </a:cubicBezTo>
                  <a:cubicBezTo>
                    <a:pt x="247" y="383"/>
                    <a:pt x="244" y="373"/>
                    <a:pt x="249" y="372"/>
                  </a:cubicBezTo>
                  <a:cubicBezTo>
                    <a:pt x="254" y="371"/>
                    <a:pt x="258" y="367"/>
                    <a:pt x="258" y="363"/>
                  </a:cubicBezTo>
                  <a:cubicBezTo>
                    <a:pt x="258" y="359"/>
                    <a:pt x="245" y="359"/>
                    <a:pt x="244" y="356"/>
                  </a:cubicBezTo>
                  <a:cubicBezTo>
                    <a:pt x="242" y="353"/>
                    <a:pt x="254" y="343"/>
                    <a:pt x="258" y="343"/>
                  </a:cubicBezTo>
                  <a:cubicBezTo>
                    <a:pt x="262" y="344"/>
                    <a:pt x="269" y="339"/>
                    <a:pt x="270" y="333"/>
                  </a:cubicBezTo>
                  <a:cubicBezTo>
                    <a:pt x="270" y="327"/>
                    <a:pt x="276" y="325"/>
                    <a:pt x="282" y="320"/>
                  </a:cubicBezTo>
                  <a:cubicBezTo>
                    <a:pt x="287" y="314"/>
                    <a:pt x="285" y="310"/>
                    <a:pt x="291" y="309"/>
                  </a:cubicBezTo>
                  <a:cubicBezTo>
                    <a:pt x="296" y="309"/>
                    <a:pt x="300" y="302"/>
                    <a:pt x="306" y="299"/>
                  </a:cubicBezTo>
                  <a:cubicBezTo>
                    <a:pt x="311" y="296"/>
                    <a:pt x="306" y="303"/>
                    <a:pt x="316" y="303"/>
                  </a:cubicBezTo>
                  <a:cubicBezTo>
                    <a:pt x="327" y="304"/>
                    <a:pt x="325" y="313"/>
                    <a:pt x="317" y="310"/>
                  </a:cubicBezTo>
                  <a:cubicBezTo>
                    <a:pt x="309" y="306"/>
                    <a:pt x="305" y="307"/>
                    <a:pt x="298" y="313"/>
                  </a:cubicBezTo>
                  <a:cubicBezTo>
                    <a:pt x="291" y="320"/>
                    <a:pt x="297" y="322"/>
                    <a:pt x="291" y="329"/>
                  </a:cubicBezTo>
                  <a:cubicBezTo>
                    <a:pt x="286" y="337"/>
                    <a:pt x="285" y="341"/>
                    <a:pt x="292" y="342"/>
                  </a:cubicBezTo>
                  <a:cubicBezTo>
                    <a:pt x="300" y="343"/>
                    <a:pt x="293" y="348"/>
                    <a:pt x="286" y="350"/>
                  </a:cubicBezTo>
                  <a:cubicBezTo>
                    <a:pt x="280" y="352"/>
                    <a:pt x="284" y="356"/>
                    <a:pt x="293" y="356"/>
                  </a:cubicBezTo>
                  <a:cubicBezTo>
                    <a:pt x="302" y="356"/>
                    <a:pt x="316" y="343"/>
                    <a:pt x="328" y="337"/>
                  </a:cubicBezTo>
                  <a:cubicBezTo>
                    <a:pt x="341" y="330"/>
                    <a:pt x="350" y="337"/>
                    <a:pt x="353" y="336"/>
                  </a:cubicBezTo>
                  <a:cubicBezTo>
                    <a:pt x="357" y="334"/>
                    <a:pt x="350" y="329"/>
                    <a:pt x="354" y="327"/>
                  </a:cubicBezTo>
                  <a:cubicBezTo>
                    <a:pt x="358" y="325"/>
                    <a:pt x="349" y="323"/>
                    <a:pt x="346" y="316"/>
                  </a:cubicBezTo>
                  <a:cubicBezTo>
                    <a:pt x="343" y="309"/>
                    <a:pt x="350" y="313"/>
                    <a:pt x="352" y="307"/>
                  </a:cubicBezTo>
                  <a:cubicBezTo>
                    <a:pt x="353" y="302"/>
                    <a:pt x="358" y="304"/>
                    <a:pt x="362" y="307"/>
                  </a:cubicBezTo>
                  <a:cubicBezTo>
                    <a:pt x="366" y="309"/>
                    <a:pt x="371" y="304"/>
                    <a:pt x="375" y="311"/>
                  </a:cubicBezTo>
                  <a:cubicBezTo>
                    <a:pt x="378" y="319"/>
                    <a:pt x="382" y="309"/>
                    <a:pt x="388" y="314"/>
                  </a:cubicBezTo>
                  <a:cubicBezTo>
                    <a:pt x="395" y="320"/>
                    <a:pt x="387" y="319"/>
                    <a:pt x="380" y="320"/>
                  </a:cubicBezTo>
                  <a:cubicBezTo>
                    <a:pt x="374" y="322"/>
                    <a:pt x="377" y="331"/>
                    <a:pt x="382" y="327"/>
                  </a:cubicBezTo>
                  <a:cubicBezTo>
                    <a:pt x="388" y="322"/>
                    <a:pt x="392" y="320"/>
                    <a:pt x="397" y="324"/>
                  </a:cubicBezTo>
                  <a:cubicBezTo>
                    <a:pt x="401" y="328"/>
                    <a:pt x="403" y="326"/>
                    <a:pt x="407" y="322"/>
                  </a:cubicBezTo>
                  <a:cubicBezTo>
                    <a:pt x="411" y="318"/>
                    <a:pt x="411" y="323"/>
                    <a:pt x="411" y="326"/>
                  </a:cubicBezTo>
                  <a:cubicBezTo>
                    <a:pt x="411" y="329"/>
                    <a:pt x="419" y="330"/>
                    <a:pt x="431" y="332"/>
                  </a:cubicBezTo>
                  <a:cubicBezTo>
                    <a:pt x="443" y="334"/>
                    <a:pt x="464" y="331"/>
                    <a:pt x="469" y="331"/>
                  </a:cubicBezTo>
                  <a:cubicBezTo>
                    <a:pt x="475" y="330"/>
                    <a:pt x="473" y="339"/>
                    <a:pt x="485" y="341"/>
                  </a:cubicBezTo>
                  <a:cubicBezTo>
                    <a:pt x="497" y="344"/>
                    <a:pt x="500" y="329"/>
                    <a:pt x="506" y="334"/>
                  </a:cubicBezTo>
                  <a:cubicBezTo>
                    <a:pt x="513" y="340"/>
                    <a:pt x="506" y="341"/>
                    <a:pt x="503" y="345"/>
                  </a:cubicBezTo>
                  <a:cubicBezTo>
                    <a:pt x="499" y="349"/>
                    <a:pt x="507" y="350"/>
                    <a:pt x="511" y="352"/>
                  </a:cubicBezTo>
                  <a:cubicBezTo>
                    <a:pt x="516" y="354"/>
                    <a:pt x="527" y="357"/>
                    <a:pt x="532" y="362"/>
                  </a:cubicBezTo>
                  <a:cubicBezTo>
                    <a:pt x="537" y="367"/>
                    <a:pt x="540" y="372"/>
                    <a:pt x="553" y="379"/>
                  </a:cubicBezTo>
                  <a:cubicBezTo>
                    <a:pt x="565" y="385"/>
                    <a:pt x="553" y="363"/>
                    <a:pt x="563" y="370"/>
                  </a:cubicBezTo>
                  <a:cubicBezTo>
                    <a:pt x="573" y="377"/>
                    <a:pt x="569" y="370"/>
                    <a:pt x="577" y="377"/>
                  </a:cubicBezTo>
                  <a:cubicBezTo>
                    <a:pt x="585" y="384"/>
                    <a:pt x="582" y="374"/>
                    <a:pt x="579" y="363"/>
                  </a:cubicBezTo>
                  <a:cubicBezTo>
                    <a:pt x="575" y="351"/>
                    <a:pt x="582" y="359"/>
                    <a:pt x="586" y="364"/>
                  </a:cubicBezTo>
                  <a:cubicBezTo>
                    <a:pt x="589" y="370"/>
                    <a:pt x="589" y="380"/>
                    <a:pt x="587" y="387"/>
                  </a:cubicBezTo>
                  <a:cubicBezTo>
                    <a:pt x="585" y="394"/>
                    <a:pt x="573" y="388"/>
                    <a:pt x="574" y="384"/>
                  </a:cubicBezTo>
                  <a:cubicBezTo>
                    <a:pt x="575" y="381"/>
                    <a:pt x="562" y="382"/>
                    <a:pt x="562" y="388"/>
                  </a:cubicBezTo>
                  <a:cubicBezTo>
                    <a:pt x="562" y="393"/>
                    <a:pt x="570" y="404"/>
                    <a:pt x="576" y="405"/>
                  </a:cubicBezTo>
                  <a:cubicBezTo>
                    <a:pt x="583" y="406"/>
                    <a:pt x="578" y="416"/>
                    <a:pt x="582" y="417"/>
                  </a:cubicBezTo>
                  <a:cubicBezTo>
                    <a:pt x="587" y="419"/>
                    <a:pt x="587" y="429"/>
                    <a:pt x="590" y="427"/>
                  </a:cubicBezTo>
                  <a:cubicBezTo>
                    <a:pt x="593" y="426"/>
                    <a:pt x="592" y="413"/>
                    <a:pt x="589" y="408"/>
                  </a:cubicBezTo>
                  <a:cubicBezTo>
                    <a:pt x="585" y="402"/>
                    <a:pt x="587" y="395"/>
                    <a:pt x="591" y="396"/>
                  </a:cubicBezTo>
                  <a:cubicBezTo>
                    <a:pt x="596" y="398"/>
                    <a:pt x="591" y="406"/>
                    <a:pt x="594" y="409"/>
                  </a:cubicBezTo>
                  <a:cubicBezTo>
                    <a:pt x="596" y="411"/>
                    <a:pt x="599" y="406"/>
                    <a:pt x="604" y="403"/>
                  </a:cubicBezTo>
                  <a:cubicBezTo>
                    <a:pt x="610" y="400"/>
                    <a:pt x="602" y="391"/>
                    <a:pt x="604" y="386"/>
                  </a:cubicBezTo>
                  <a:cubicBezTo>
                    <a:pt x="606" y="381"/>
                    <a:pt x="612" y="390"/>
                    <a:pt x="614" y="398"/>
                  </a:cubicBezTo>
                  <a:cubicBezTo>
                    <a:pt x="617" y="406"/>
                    <a:pt x="608" y="406"/>
                    <a:pt x="608" y="410"/>
                  </a:cubicBezTo>
                  <a:cubicBezTo>
                    <a:pt x="608" y="415"/>
                    <a:pt x="601" y="413"/>
                    <a:pt x="599" y="415"/>
                  </a:cubicBezTo>
                  <a:cubicBezTo>
                    <a:pt x="596" y="417"/>
                    <a:pt x="598" y="433"/>
                    <a:pt x="601" y="433"/>
                  </a:cubicBezTo>
                  <a:cubicBezTo>
                    <a:pt x="604" y="434"/>
                    <a:pt x="606" y="420"/>
                    <a:pt x="608" y="427"/>
                  </a:cubicBezTo>
                  <a:cubicBezTo>
                    <a:pt x="610" y="434"/>
                    <a:pt x="617" y="419"/>
                    <a:pt x="619" y="425"/>
                  </a:cubicBezTo>
                  <a:cubicBezTo>
                    <a:pt x="621" y="431"/>
                    <a:pt x="630" y="438"/>
                    <a:pt x="634" y="436"/>
                  </a:cubicBezTo>
                  <a:cubicBezTo>
                    <a:pt x="637" y="435"/>
                    <a:pt x="632" y="428"/>
                    <a:pt x="627" y="428"/>
                  </a:cubicBezTo>
                  <a:cubicBezTo>
                    <a:pt x="621" y="427"/>
                    <a:pt x="622" y="419"/>
                    <a:pt x="627" y="418"/>
                  </a:cubicBezTo>
                  <a:cubicBezTo>
                    <a:pt x="632" y="418"/>
                    <a:pt x="641" y="431"/>
                    <a:pt x="641" y="436"/>
                  </a:cubicBezTo>
                  <a:cubicBezTo>
                    <a:pt x="641" y="440"/>
                    <a:pt x="636" y="440"/>
                    <a:pt x="632" y="445"/>
                  </a:cubicBezTo>
                  <a:cubicBezTo>
                    <a:pt x="628" y="449"/>
                    <a:pt x="622" y="437"/>
                    <a:pt x="617" y="437"/>
                  </a:cubicBezTo>
                  <a:cubicBezTo>
                    <a:pt x="612" y="438"/>
                    <a:pt x="617" y="445"/>
                    <a:pt x="619" y="451"/>
                  </a:cubicBezTo>
                  <a:cubicBezTo>
                    <a:pt x="621" y="456"/>
                    <a:pt x="613" y="464"/>
                    <a:pt x="619" y="468"/>
                  </a:cubicBezTo>
                  <a:cubicBezTo>
                    <a:pt x="626" y="472"/>
                    <a:pt x="624" y="465"/>
                    <a:pt x="625" y="462"/>
                  </a:cubicBezTo>
                  <a:cubicBezTo>
                    <a:pt x="626" y="459"/>
                    <a:pt x="632" y="463"/>
                    <a:pt x="635" y="466"/>
                  </a:cubicBezTo>
                  <a:cubicBezTo>
                    <a:pt x="638" y="468"/>
                    <a:pt x="639" y="460"/>
                    <a:pt x="639" y="456"/>
                  </a:cubicBezTo>
                  <a:cubicBezTo>
                    <a:pt x="639" y="453"/>
                    <a:pt x="645" y="454"/>
                    <a:pt x="648" y="459"/>
                  </a:cubicBezTo>
                  <a:cubicBezTo>
                    <a:pt x="651" y="464"/>
                    <a:pt x="652" y="454"/>
                    <a:pt x="656" y="455"/>
                  </a:cubicBezTo>
                  <a:cubicBezTo>
                    <a:pt x="661" y="456"/>
                    <a:pt x="658" y="463"/>
                    <a:pt x="658" y="467"/>
                  </a:cubicBezTo>
                  <a:cubicBezTo>
                    <a:pt x="658" y="472"/>
                    <a:pt x="666" y="464"/>
                    <a:pt x="665" y="469"/>
                  </a:cubicBezTo>
                  <a:cubicBezTo>
                    <a:pt x="665" y="469"/>
                    <a:pt x="665" y="470"/>
                    <a:pt x="665" y="471"/>
                  </a:cubicBezTo>
                  <a:cubicBezTo>
                    <a:pt x="670" y="467"/>
                    <a:pt x="674" y="464"/>
                    <a:pt x="677" y="462"/>
                  </a:cubicBezTo>
                  <a:cubicBezTo>
                    <a:pt x="686" y="456"/>
                    <a:pt x="671" y="453"/>
                    <a:pt x="674" y="446"/>
                  </a:cubicBezTo>
                  <a:close/>
                  <a:moveTo>
                    <a:pt x="14" y="501"/>
                  </a:moveTo>
                  <a:cubicBezTo>
                    <a:pt x="23" y="498"/>
                    <a:pt x="27" y="493"/>
                    <a:pt x="23" y="488"/>
                  </a:cubicBezTo>
                  <a:cubicBezTo>
                    <a:pt x="19" y="483"/>
                    <a:pt x="6" y="504"/>
                    <a:pt x="14" y="501"/>
                  </a:cubicBezTo>
                  <a:close/>
                  <a:moveTo>
                    <a:pt x="80" y="466"/>
                  </a:moveTo>
                  <a:cubicBezTo>
                    <a:pt x="71" y="463"/>
                    <a:pt x="49" y="477"/>
                    <a:pt x="57" y="478"/>
                  </a:cubicBezTo>
                  <a:cubicBezTo>
                    <a:pt x="62" y="479"/>
                    <a:pt x="64" y="473"/>
                    <a:pt x="71" y="473"/>
                  </a:cubicBezTo>
                  <a:cubicBezTo>
                    <a:pt x="77" y="473"/>
                    <a:pt x="89" y="469"/>
                    <a:pt x="80" y="466"/>
                  </a:cubicBezTo>
                  <a:close/>
                  <a:moveTo>
                    <a:pt x="278" y="374"/>
                  </a:moveTo>
                  <a:cubicBezTo>
                    <a:pt x="279" y="370"/>
                    <a:pt x="273" y="370"/>
                    <a:pt x="265" y="379"/>
                  </a:cubicBezTo>
                  <a:cubicBezTo>
                    <a:pt x="257" y="388"/>
                    <a:pt x="250" y="393"/>
                    <a:pt x="249" y="397"/>
                  </a:cubicBezTo>
                  <a:cubicBezTo>
                    <a:pt x="248" y="402"/>
                    <a:pt x="239" y="397"/>
                    <a:pt x="236" y="402"/>
                  </a:cubicBezTo>
                  <a:cubicBezTo>
                    <a:pt x="233" y="408"/>
                    <a:pt x="238" y="420"/>
                    <a:pt x="244" y="416"/>
                  </a:cubicBezTo>
                  <a:cubicBezTo>
                    <a:pt x="249" y="412"/>
                    <a:pt x="249" y="416"/>
                    <a:pt x="253" y="416"/>
                  </a:cubicBezTo>
                  <a:cubicBezTo>
                    <a:pt x="256" y="416"/>
                    <a:pt x="273" y="405"/>
                    <a:pt x="276" y="399"/>
                  </a:cubicBezTo>
                  <a:cubicBezTo>
                    <a:pt x="280" y="394"/>
                    <a:pt x="270" y="392"/>
                    <a:pt x="269" y="389"/>
                  </a:cubicBezTo>
                  <a:cubicBezTo>
                    <a:pt x="269" y="385"/>
                    <a:pt x="278" y="385"/>
                    <a:pt x="282" y="383"/>
                  </a:cubicBezTo>
                  <a:cubicBezTo>
                    <a:pt x="286" y="381"/>
                    <a:pt x="278" y="379"/>
                    <a:pt x="278" y="374"/>
                  </a:cubicBezTo>
                  <a:close/>
                  <a:moveTo>
                    <a:pt x="29" y="328"/>
                  </a:moveTo>
                  <a:cubicBezTo>
                    <a:pt x="28" y="322"/>
                    <a:pt x="12" y="328"/>
                    <a:pt x="14" y="334"/>
                  </a:cubicBezTo>
                  <a:cubicBezTo>
                    <a:pt x="16" y="340"/>
                    <a:pt x="31" y="343"/>
                    <a:pt x="38" y="341"/>
                  </a:cubicBezTo>
                  <a:cubicBezTo>
                    <a:pt x="44" y="339"/>
                    <a:pt x="46" y="333"/>
                    <a:pt x="42" y="329"/>
                  </a:cubicBezTo>
                  <a:cubicBezTo>
                    <a:pt x="37" y="325"/>
                    <a:pt x="30" y="334"/>
                    <a:pt x="29" y="328"/>
                  </a:cubicBezTo>
                  <a:close/>
                  <a:moveTo>
                    <a:pt x="220" y="1192"/>
                  </a:moveTo>
                  <a:cubicBezTo>
                    <a:pt x="210" y="1193"/>
                    <a:pt x="215" y="1217"/>
                    <a:pt x="221" y="1213"/>
                  </a:cubicBezTo>
                  <a:cubicBezTo>
                    <a:pt x="224" y="1210"/>
                    <a:pt x="231" y="1210"/>
                    <a:pt x="233" y="1206"/>
                  </a:cubicBezTo>
                  <a:cubicBezTo>
                    <a:pt x="236" y="1201"/>
                    <a:pt x="230" y="1191"/>
                    <a:pt x="220" y="1192"/>
                  </a:cubicBezTo>
                  <a:close/>
                  <a:moveTo>
                    <a:pt x="207" y="1177"/>
                  </a:moveTo>
                  <a:cubicBezTo>
                    <a:pt x="201" y="1178"/>
                    <a:pt x="205" y="1188"/>
                    <a:pt x="209" y="1185"/>
                  </a:cubicBezTo>
                  <a:cubicBezTo>
                    <a:pt x="215" y="1181"/>
                    <a:pt x="213" y="1176"/>
                    <a:pt x="207" y="1177"/>
                  </a:cubicBezTo>
                  <a:close/>
                  <a:moveTo>
                    <a:pt x="146" y="1157"/>
                  </a:moveTo>
                  <a:cubicBezTo>
                    <a:pt x="151" y="1162"/>
                    <a:pt x="155" y="1161"/>
                    <a:pt x="156" y="1156"/>
                  </a:cubicBezTo>
                  <a:cubicBezTo>
                    <a:pt x="158" y="1151"/>
                    <a:pt x="140" y="1151"/>
                    <a:pt x="146" y="1157"/>
                  </a:cubicBezTo>
                  <a:close/>
                  <a:moveTo>
                    <a:pt x="174" y="1169"/>
                  </a:moveTo>
                  <a:cubicBezTo>
                    <a:pt x="177" y="1175"/>
                    <a:pt x="181" y="1176"/>
                    <a:pt x="184" y="1170"/>
                  </a:cubicBezTo>
                  <a:cubicBezTo>
                    <a:pt x="188" y="1165"/>
                    <a:pt x="169" y="1162"/>
                    <a:pt x="174" y="1169"/>
                  </a:cubicBezTo>
                  <a:close/>
                  <a:moveTo>
                    <a:pt x="1779" y="645"/>
                  </a:moveTo>
                  <a:cubicBezTo>
                    <a:pt x="1778" y="640"/>
                    <a:pt x="1762" y="644"/>
                    <a:pt x="1755" y="638"/>
                  </a:cubicBezTo>
                  <a:cubicBezTo>
                    <a:pt x="1748" y="633"/>
                    <a:pt x="1735" y="659"/>
                    <a:pt x="1733" y="670"/>
                  </a:cubicBezTo>
                  <a:cubicBezTo>
                    <a:pt x="1730" y="681"/>
                    <a:pt x="1711" y="693"/>
                    <a:pt x="1711" y="693"/>
                  </a:cubicBezTo>
                  <a:cubicBezTo>
                    <a:pt x="1711" y="693"/>
                    <a:pt x="1655" y="693"/>
                    <a:pt x="1650" y="693"/>
                  </a:cubicBezTo>
                  <a:cubicBezTo>
                    <a:pt x="1647" y="693"/>
                    <a:pt x="1634" y="704"/>
                    <a:pt x="1627" y="711"/>
                  </a:cubicBezTo>
                  <a:cubicBezTo>
                    <a:pt x="1627" y="711"/>
                    <a:pt x="1627" y="711"/>
                    <a:pt x="1627" y="712"/>
                  </a:cubicBezTo>
                  <a:cubicBezTo>
                    <a:pt x="1633" y="722"/>
                    <a:pt x="1613" y="728"/>
                    <a:pt x="1593" y="729"/>
                  </a:cubicBezTo>
                  <a:cubicBezTo>
                    <a:pt x="1587" y="729"/>
                    <a:pt x="1582" y="730"/>
                    <a:pt x="1579" y="730"/>
                  </a:cubicBezTo>
                  <a:cubicBezTo>
                    <a:pt x="1580" y="733"/>
                    <a:pt x="1580" y="735"/>
                    <a:pt x="1580" y="737"/>
                  </a:cubicBezTo>
                  <a:cubicBezTo>
                    <a:pt x="1580" y="739"/>
                    <a:pt x="1578" y="740"/>
                    <a:pt x="1575" y="742"/>
                  </a:cubicBezTo>
                  <a:cubicBezTo>
                    <a:pt x="1572" y="748"/>
                    <a:pt x="1548" y="760"/>
                    <a:pt x="1534" y="767"/>
                  </a:cubicBezTo>
                  <a:cubicBezTo>
                    <a:pt x="1519" y="774"/>
                    <a:pt x="1499" y="771"/>
                    <a:pt x="1499" y="759"/>
                  </a:cubicBezTo>
                  <a:cubicBezTo>
                    <a:pt x="1499" y="747"/>
                    <a:pt x="1510" y="749"/>
                    <a:pt x="1512" y="755"/>
                  </a:cubicBezTo>
                  <a:cubicBezTo>
                    <a:pt x="1513" y="757"/>
                    <a:pt x="1516" y="755"/>
                    <a:pt x="1520" y="753"/>
                  </a:cubicBezTo>
                  <a:cubicBezTo>
                    <a:pt x="1516" y="749"/>
                    <a:pt x="1516" y="743"/>
                    <a:pt x="1517" y="739"/>
                  </a:cubicBezTo>
                  <a:cubicBezTo>
                    <a:pt x="1512" y="737"/>
                    <a:pt x="1519" y="720"/>
                    <a:pt x="1510" y="717"/>
                  </a:cubicBezTo>
                  <a:cubicBezTo>
                    <a:pt x="1501" y="713"/>
                    <a:pt x="1490" y="730"/>
                    <a:pt x="1491" y="720"/>
                  </a:cubicBezTo>
                  <a:cubicBezTo>
                    <a:pt x="1493" y="710"/>
                    <a:pt x="1507" y="701"/>
                    <a:pt x="1498" y="688"/>
                  </a:cubicBezTo>
                  <a:cubicBezTo>
                    <a:pt x="1490" y="674"/>
                    <a:pt x="1474" y="674"/>
                    <a:pt x="1471" y="684"/>
                  </a:cubicBezTo>
                  <a:cubicBezTo>
                    <a:pt x="1468" y="695"/>
                    <a:pt x="1457" y="690"/>
                    <a:pt x="1453" y="698"/>
                  </a:cubicBezTo>
                  <a:cubicBezTo>
                    <a:pt x="1449" y="706"/>
                    <a:pt x="1445" y="723"/>
                    <a:pt x="1448" y="735"/>
                  </a:cubicBezTo>
                  <a:cubicBezTo>
                    <a:pt x="1451" y="748"/>
                    <a:pt x="1447" y="754"/>
                    <a:pt x="1436" y="761"/>
                  </a:cubicBezTo>
                  <a:cubicBezTo>
                    <a:pt x="1424" y="768"/>
                    <a:pt x="1418" y="750"/>
                    <a:pt x="1422" y="727"/>
                  </a:cubicBezTo>
                  <a:cubicBezTo>
                    <a:pt x="1426" y="712"/>
                    <a:pt x="1434" y="697"/>
                    <a:pt x="1426" y="697"/>
                  </a:cubicBezTo>
                  <a:cubicBezTo>
                    <a:pt x="1419" y="697"/>
                    <a:pt x="1437" y="678"/>
                    <a:pt x="1453" y="674"/>
                  </a:cubicBezTo>
                  <a:cubicBezTo>
                    <a:pt x="1469" y="670"/>
                    <a:pt x="1490" y="672"/>
                    <a:pt x="1490" y="667"/>
                  </a:cubicBezTo>
                  <a:cubicBezTo>
                    <a:pt x="1490" y="666"/>
                    <a:pt x="1490" y="666"/>
                    <a:pt x="1492" y="665"/>
                  </a:cubicBezTo>
                  <a:cubicBezTo>
                    <a:pt x="1488" y="663"/>
                    <a:pt x="1485" y="660"/>
                    <a:pt x="1482" y="658"/>
                  </a:cubicBezTo>
                  <a:cubicBezTo>
                    <a:pt x="1481" y="659"/>
                    <a:pt x="1481" y="660"/>
                    <a:pt x="1480" y="661"/>
                  </a:cubicBezTo>
                  <a:cubicBezTo>
                    <a:pt x="1473" y="666"/>
                    <a:pt x="1475" y="654"/>
                    <a:pt x="1463" y="654"/>
                  </a:cubicBezTo>
                  <a:cubicBezTo>
                    <a:pt x="1451" y="654"/>
                    <a:pt x="1440" y="665"/>
                    <a:pt x="1430" y="660"/>
                  </a:cubicBezTo>
                  <a:cubicBezTo>
                    <a:pt x="1421" y="656"/>
                    <a:pt x="1426" y="649"/>
                    <a:pt x="1417" y="649"/>
                  </a:cubicBezTo>
                  <a:cubicBezTo>
                    <a:pt x="1408" y="649"/>
                    <a:pt x="1423" y="633"/>
                    <a:pt x="1411" y="640"/>
                  </a:cubicBezTo>
                  <a:cubicBezTo>
                    <a:pt x="1398" y="647"/>
                    <a:pt x="1379" y="664"/>
                    <a:pt x="1371" y="656"/>
                  </a:cubicBezTo>
                  <a:cubicBezTo>
                    <a:pt x="1362" y="648"/>
                    <a:pt x="1354" y="659"/>
                    <a:pt x="1348" y="652"/>
                  </a:cubicBezTo>
                  <a:cubicBezTo>
                    <a:pt x="1342" y="646"/>
                    <a:pt x="1370" y="629"/>
                    <a:pt x="1383" y="630"/>
                  </a:cubicBezTo>
                  <a:cubicBezTo>
                    <a:pt x="1387" y="630"/>
                    <a:pt x="1390" y="628"/>
                    <a:pt x="1392" y="626"/>
                  </a:cubicBezTo>
                  <a:cubicBezTo>
                    <a:pt x="1385" y="624"/>
                    <a:pt x="1371" y="618"/>
                    <a:pt x="1367" y="623"/>
                  </a:cubicBezTo>
                  <a:cubicBezTo>
                    <a:pt x="1362" y="628"/>
                    <a:pt x="1356" y="625"/>
                    <a:pt x="1352" y="620"/>
                  </a:cubicBezTo>
                  <a:cubicBezTo>
                    <a:pt x="1348" y="615"/>
                    <a:pt x="1344" y="622"/>
                    <a:pt x="1337" y="614"/>
                  </a:cubicBezTo>
                  <a:cubicBezTo>
                    <a:pt x="1331" y="607"/>
                    <a:pt x="1325" y="612"/>
                    <a:pt x="1321" y="614"/>
                  </a:cubicBezTo>
                  <a:cubicBezTo>
                    <a:pt x="1318" y="615"/>
                    <a:pt x="1313" y="611"/>
                    <a:pt x="1306" y="609"/>
                  </a:cubicBezTo>
                  <a:cubicBezTo>
                    <a:pt x="1299" y="606"/>
                    <a:pt x="1305" y="599"/>
                    <a:pt x="1299" y="595"/>
                  </a:cubicBezTo>
                  <a:cubicBezTo>
                    <a:pt x="1293" y="591"/>
                    <a:pt x="1293" y="603"/>
                    <a:pt x="1293" y="603"/>
                  </a:cubicBezTo>
                  <a:cubicBezTo>
                    <a:pt x="807" y="606"/>
                    <a:pt x="807" y="606"/>
                    <a:pt x="807" y="606"/>
                  </a:cubicBezTo>
                  <a:cubicBezTo>
                    <a:pt x="807" y="606"/>
                    <a:pt x="808" y="607"/>
                    <a:pt x="808" y="608"/>
                  </a:cubicBezTo>
                  <a:cubicBezTo>
                    <a:pt x="814" y="614"/>
                    <a:pt x="810" y="619"/>
                    <a:pt x="811" y="626"/>
                  </a:cubicBezTo>
                  <a:cubicBezTo>
                    <a:pt x="813" y="634"/>
                    <a:pt x="812" y="644"/>
                    <a:pt x="806" y="644"/>
                  </a:cubicBezTo>
                  <a:cubicBezTo>
                    <a:pt x="800" y="644"/>
                    <a:pt x="799" y="638"/>
                    <a:pt x="804" y="635"/>
                  </a:cubicBezTo>
                  <a:cubicBezTo>
                    <a:pt x="808" y="633"/>
                    <a:pt x="806" y="624"/>
                    <a:pt x="801" y="624"/>
                  </a:cubicBezTo>
                  <a:cubicBezTo>
                    <a:pt x="799" y="624"/>
                    <a:pt x="798" y="621"/>
                    <a:pt x="798" y="618"/>
                  </a:cubicBezTo>
                  <a:cubicBezTo>
                    <a:pt x="790" y="620"/>
                    <a:pt x="781" y="619"/>
                    <a:pt x="770" y="618"/>
                  </a:cubicBezTo>
                  <a:cubicBezTo>
                    <a:pt x="770" y="618"/>
                    <a:pt x="770" y="619"/>
                    <a:pt x="770" y="619"/>
                  </a:cubicBezTo>
                  <a:cubicBezTo>
                    <a:pt x="771" y="624"/>
                    <a:pt x="773" y="634"/>
                    <a:pt x="779" y="643"/>
                  </a:cubicBezTo>
                  <a:cubicBezTo>
                    <a:pt x="786" y="651"/>
                    <a:pt x="781" y="656"/>
                    <a:pt x="787" y="659"/>
                  </a:cubicBezTo>
                  <a:cubicBezTo>
                    <a:pt x="793" y="662"/>
                    <a:pt x="793" y="666"/>
                    <a:pt x="787" y="665"/>
                  </a:cubicBezTo>
                  <a:cubicBezTo>
                    <a:pt x="782" y="664"/>
                    <a:pt x="786" y="669"/>
                    <a:pt x="784" y="681"/>
                  </a:cubicBezTo>
                  <a:cubicBezTo>
                    <a:pt x="782" y="693"/>
                    <a:pt x="782" y="717"/>
                    <a:pt x="781" y="724"/>
                  </a:cubicBezTo>
                  <a:cubicBezTo>
                    <a:pt x="780" y="732"/>
                    <a:pt x="771" y="744"/>
                    <a:pt x="776" y="752"/>
                  </a:cubicBezTo>
                  <a:cubicBezTo>
                    <a:pt x="781" y="760"/>
                    <a:pt x="785" y="771"/>
                    <a:pt x="782" y="780"/>
                  </a:cubicBezTo>
                  <a:cubicBezTo>
                    <a:pt x="779" y="790"/>
                    <a:pt x="780" y="796"/>
                    <a:pt x="784" y="803"/>
                  </a:cubicBezTo>
                  <a:cubicBezTo>
                    <a:pt x="788" y="811"/>
                    <a:pt x="785" y="824"/>
                    <a:pt x="790" y="826"/>
                  </a:cubicBezTo>
                  <a:cubicBezTo>
                    <a:pt x="794" y="829"/>
                    <a:pt x="799" y="835"/>
                    <a:pt x="803" y="842"/>
                  </a:cubicBezTo>
                  <a:cubicBezTo>
                    <a:pt x="807" y="849"/>
                    <a:pt x="811" y="844"/>
                    <a:pt x="812" y="851"/>
                  </a:cubicBezTo>
                  <a:cubicBezTo>
                    <a:pt x="813" y="859"/>
                    <a:pt x="813" y="860"/>
                    <a:pt x="819" y="862"/>
                  </a:cubicBezTo>
                  <a:cubicBezTo>
                    <a:pt x="825" y="865"/>
                    <a:pt x="821" y="872"/>
                    <a:pt x="821" y="876"/>
                  </a:cubicBezTo>
                  <a:cubicBezTo>
                    <a:pt x="821" y="880"/>
                    <a:pt x="829" y="887"/>
                    <a:pt x="840" y="896"/>
                  </a:cubicBezTo>
                  <a:cubicBezTo>
                    <a:pt x="850" y="905"/>
                    <a:pt x="841" y="913"/>
                    <a:pt x="849" y="913"/>
                  </a:cubicBezTo>
                  <a:cubicBezTo>
                    <a:pt x="856" y="913"/>
                    <a:pt x="863" y="917"/>
                    <a:pt x="871" y="922"/>
                  </a:cubicBezTo>
                  <a:cubicBezTo>
                    <a:pt x="878" y="926"/>
                    <a:pt x="880" y="923"/>
                    <a:pt x="885" y="925"/>
                  </a:cubicBezTo>
                  <a:cubicBezTo>
                    <a:pt x="891" y="926"/>
                    <a:pt x="900" y="937"/>
                    <a:pt x="902" y="944"/>
                  </a:cubicBezTo>
                  <a:cubicBezTo>
                    <a:pt x="903" y="948"/>
                    <a:pt x="904" y="951"/>
                    <a:pt x="906" y="955"/>
                  </a:cubicBezTo>
                  <a:cubicBezTo>
                    <a:pt x="946" y="950"/>
                    <a:pt x="946" y="950"/>
                    <a:pt x="946" y="950"/>
                  </a:cubicBezTo>
                  <a:cubicBezTo>
                    <a:pt x="946" y="950"/>
                    <a:pt x="959" y="959"/>
                    <a:pt x="966" y="960"/>
                  </a:cubicBezTo>
                  <a:cubicBezTo>
                    <a:pt x="973" y="962"/>
                    <a:pt x="1012" y="976"/>
                    <a:pt x="1012" y="976"/>
                  </a:cubicBezTo>
                  <a:cubicBezTo>
                    <a:pt x="1062" y="976"/>
                    <a:pt x="1062" y="976"/>
                    <a:pt x="1062" y="976"/>
                  </a:cubicBezTo>
                  <a:cubicBezTo>
                    <a:pt x="1068" y="968"/>
                    <a:pt x="1068" y="968"/>
                    <a:pt x="1068" y="968"/>
                  </a:cubicBezTo>
                  <a:cubicBezTo>
                    <a:pt x="1095" y="968"/>
                    <a:pt x="1095" y="968"/>
                    <a:pt x="1095" y="968"/>
                  </a:cubicBezTo>
                  <a:cubicBezTo>
                    <a:pt x="1095" y="968"/>
                    <a:pt x="1113" y="986"/>
                    <a:pt x="1115" y="986"/>
                  </a:cubicBezTo>
                  <a:cubicBezTo>
                    <a:pt x="1118" y="987"/>
                    <a:pt x="1126" y="995"/>
                    <a:pt x="1126" y="1000"/>
                  </a:cubicBezTo>
                  <a:cubicBezTo>
                    <a:pt x="1126" y="1005"/>
                    <a:pt x="1129" y="1009"/>
                    <a:pt x="1133" y="1011"/>
                  </a:cubicBezTo>
                  <a:cubicBezTo>
                    <a:pt x="1137" y="1014"/>
                    <a:pt x="1151" y="1023"/>
                    <a:pt x="1153" y="1022"/>
                  </a:cubicBezTo>
                  <a:cubicBezTo>
                    <a:pt x="1155" y="1021"/>
                    <a:pt x="1159" y="1005"/>
                    <a:pt x="1167" y="1006"/>
                  </a:cubicBezTo>
                  <a:cubicBezTo>
                    <a:pt x="1175" y="1006"/>
                    <a:pt x="1195" y="1012"/>
                    <a:pt x="1198" y="1024"/>
                  </a:cubicBezTo>
                  <a:cubicBezTo>
                    <a:pt x="1202" y="1035"/>
                    <a:pt x="1212" y="1045"/>
                    <a:pt x="1215" y="1047"/>
                  </a:cubicBezTo>
                  <a:cubicBezTo>
                    <a:pt x="1218" y="1050"/>
                    <a:pt x="1217" y="1057"/>
                    <a:pt x="1219" y="1061"/>
                  </a:cubicBezTo>
                  <a:cubicBezTo>
                    <a:pt x="1222" y="1064"/>
                    <a:pt x="1221" y="1072"/>
                    <a:pt x="1224" y="1072"/>
                  </a:cubicBezTo>
                  <a:cubicBezTo>
                    <a:pt x="1227" y="1072"/>
                    <a:pt x="1242" y="1081"/>
                    <a:pt x="1249" y="1080"/>
                  </a:cubicBezTo>
                  <a:cubicBezTo>
                    <a:pt x="1251" y="1080"/>
                    <a:pt x="1254" y="1081"/>
                    <a:pt x="1256" y="1083"/>
                  </a:cubicBezTo>
                  <a:cubicBezTo>
                    <a:pt x="1257" y="1069"/>
                    <a:pt x="1243" y="1067"/>
                    <a:pt x="1251" y="1060"/>
                  </a:cubicBezTo>
                  <a:cubicBezTo>
                    <a:pt x="1261" y="1053"/>
                    <a:pt x="1251" y="1047"/>
                    <a:pt x="1255" y="1044"/>
                  </a:cubicBezTo>
                  <a:cubicBezTo>
                    <a:pt x="1260" y="1040"/>
                    <a:pt x="1268" y="1037"/>
                    <a:pt x="1268" y="1033"/>
                  </a:cubicBezTo>
                  <a:cubicBezTo>
                    <a:pt x="1268" y="1028"/>
                    <a:pt x="1273" y="1028"/>
                    <a:pt x="1279" y="1029"/>
                  </a:cubicBezTo>
                  <a:cubicBezTo>
                    <a:pt x="1285" y="1029"/>
                    <a:pt x="1297" y="1019"/>
                    <a:pt x="1296" y="1014"/>
                  </a:cubicBezTo>
                  <a:cubicBezTo>
                    <a:pt x="1295" y="1010"/>
                    <a:pt x="1297" y="1009"/>
                    <a:pt x="1305" y="1011"/>
                  </a:cubicBezTo>
                  <a:cubicBezTo>
                    <a:pt x="1312" y="1012"/>
                    <a:pt x="1311" y="1002"/>
                    <a:pt x="1316" y="1004"/>
                  </a:cubicBezTo>
                  <a:cubicBezTo>
                    <a:pt x="1320" y="1005"/>
                    <a:pt x="1324" y="1008"/>
                    <a:pt x="1325" y="1004"/>
                  </a:cubicBezTo>
                  <a:cubicBezTo>
                    <a:pt x="1325" y="1001"/>
                    <a:pt x="1330" y="1002"/>
                    <a:pt x="1333" y="1006"/>
                  </a:cubicBezTo>
                  <a:cubicBezTo>
                    <a:pt x="1337" y="1011"/>
                    <a:pt x="1347" y="1012"/>
                    <a:pt x="1348" y="1007"/>
                  </a:cubicBezTo>
                  <a:cubicBezTo>
                    <a:pt x="1349" y="1001"/>
                    <a:pt x="1354" y="1007"/>
                    <a:pt x="1359" y="1012"/>
                  </a:cubicBezTo>
                  <a:cubicBezTo>
                    <a:pt x="1365" y="1018"/>
                    <a:pt x="1367" y="1016"/>
                    <a:pt x="1374" y="1017"/>
                  </a:cubicBezTo>
                  <a:cubicBezTo>
                    <a:pt x="1382" y="1017"/>
                    <a:pt x="1382" y="1015"/>
                    <a:pt x="1382" y="1010"/>
                  </a:cubicBezTo>
                  <a:cubicBezTo>
                    <a:pt x="1383" y="1006"/>
                    <a:pt x="1390" y="1020"/>
                    <a:pt x="1398" y="1021"/>
                  </a:cubicBezTo>
                  <a:cubicBezTo>
                    <a:pt x="1405" y="1022"/>
                    <a:pt x="1399" y="1017"/>
                    <a:pt x="1394" y="1012"/>
                  </a:cubicBezTo>
                  <a:cubicBezTo>
                    <a:pt x="1388" y="1008"/>
                    <a:pt x="1395" y="1006"/>
                    <a:pt x="1390" y="1002"/>
                  </a:cubicBezTo>
                  <a:cubicBezTo>
                    <a:pt x="1386" y="999"/>
                    <a:pt x="1396" y="994"/>
                    <a:pt x="1406" y="995"/>
                  </a:cubicBezTo>
                  <a:cubicBezTo>
                    <a:pt x="1415" y="995"/>
                    <a:pt x="1415" y="997"/>
                    <a:pt x="1418" y="992"/>
                  </a:cubicBezTo>
                  <a:cubicBezTo>
                    <a:pt x="1422" y="986"/>
                    <a:pt x="1425" y="992"/>
                    <a:pt x="1425" y="997"/>
                  </a:cubicBezTo>
                  <a:cubicBezTo>
                    <a:pt x="1425" y="1001"/>
                    <a:pt x="1440" y="994"/>
                    <a:pt x="1449" y="994"/>
                  </a:cubicBezTo>
                  <a:cubicBezTo>
                    <a:pt x="1457" y="994"/>
                    <a:pt x="1464" y="1001"/>
                    <a:pt x="1465" y="1006"/>
                  </a:cubicBezTo>
                  <a:cubicBezTo>
                    <a:pt x="1466" y="1010"/>
                    <a:pt x="1471" y="1013"/>
                    <a:pt x="1477" y="1008"/>
                  </a:cubicBezTo>
                  <a:cubicBezTo>
                    <a:pt x="1483" y="1002"/>
                    <a:pt x="1488" y="997"/>
                    <a:pt x="1494" y="1002"/>
                  </a:cubicBezTo>
                  <a:cubicBezTo>
                    <a:pt x="1499" y="1008"/>
                    <a:pt x="1505" y="1015"/>
                    <a:pt x="1511" y="1022"/>
                  </a:cubicBezTo>
                  <a:cubicBezTo>
                    <a:pt x="1518" y="1028"/>
                    <a:pt x="1508" y="1036"/>
                    <a:pt x="1512" y="1042"/>
                  </a:cubicBezTo>
                  <a:cubicBezTo>
                    <a:pt x="1515" y="1047"/>
                    <a:pt x="1511" y="1054"/>
                    <a:pt x="1519" y="1059"/>
                  </a:cubicBezTo>
                  <a:cubicBezTo>
                    <a:pt x="1527" y="1065"/>
                    <a:pt x="1520" y="1076"/>
                    <a:pt x="1526" y="1078"/>
                  </a:cubicBezTo>
                  <a:cubicBezTo>
                    <a:pt x="1532" y="1079"/>
                    <a:pt x="1537" y="1089"/>
                    <a:pt x="1538" y="1093"/>
                  </a:cubicBezTo>
                  <a:cubicBezTo>
                    <a:pt x="1539" y="1097"/>
                    <a:pt x="1551" y="1102"/>
                    <a:pt x="1552" y="1095"/>
                  </a:cubicBezTo>
                  <a:cubicBezTo>
                    <a:pt x="1552" y="1089"/>
                    <a:pt x="1559" y="1081"/>
                    <a:pt x="1559" y="1074"/>
                  </a:cubicBezTo>
                  <a:cubicBezTo>
                    <a:pt x="1560" y="1068"/>
                    <a:pt x="1555" y="1046"/>
                    <a:pt x="1550" y="1039"/>
                  </a:cubicBezTo>
                  <a:cubicBezTo>
                    <a:pt x="1544" y="1032"/>
                    <a:pt x="1551" y="1030"/>
                    <a:pt x="1544" y="1022"/>
                  </a:cubicBezTo>
                  <a:cubicBezTo>
                    <a:pt x="1538" y="1014"/>
                    <a:pt x="1534" y="999"/>
                    <a:pt x="1535" y="988"/>
                  </a:cubicBezTo>
                  <a:cubicBezTo>
                    <a:pt x="1535" y="976"/>
                    <a:pt x="1549" y="957"/>
                    <a:pt x="1555" y="951"/>
                  </a:cubicBezTo>
                  <a:cubicBezTo>
                    <a:pt x="1562" y="945"/>
                    <a:pt x="1570" y="948"/>
                    <a:pt x="1571" y="942"/>
                  </a:cubicBezTo>
                  <a:cubicBezTo>
                    <a:pt x="1573" y="936"/>
                    <a:pt x="1581" y="928"/>
                    <a:pt x="1586" y="928"/>
                  </a:cubicBezTo>
                  <a:cubicBezTo>
                    <a:pt x="1590" y="928"/>
                    <a:pt x="1595" y="929"/>
                    <a:pt x="1596" y="924"/>
                  </a:cubicBezTo>
                  <a:cubicBezTo>
                    <a:pt x="1597" y="919"/>
                    <a:pt x="1605" y="913"/>
                    <a:pt x="1615" y="911"/>
                  </a:cubicBezTo>
                  <a:cubicBezTo>
                    <a:pt x="1625" y="909"/>
                    <a:pt x="1619" y="904"/>
                    <a:pt x="1616" y="899"/>
                  </a:cubicBezTo>
                  <a:cubicBezTo>
                    <a:pt x="1614" y="895"/>
                    <a:pt x="1619" y="890"/>
                    <a:pt x="1621" y="893"/>
                  </a:cubicBezTo>
                  <a:cubicBezTo>
                    <a:pt x="1623" y="896"/>
                    <a:pt x="1629" y="896"/>
                    <a:pt x="1633" y="894"/>
                  </a:cubicBezTo>
                  <a:cubicBezTo>
                    <a:pt x="1637" y="891"/>
                    <a:pt x="1646" y="884"/>
                    <a:pt x="1637" y="883"/>
                  </a:cubicBezTo>
                  <a:cubicBezTo>
                    <a:pt x="1629" y="883"/>
                    <a:pt x="1627" y="879"/>
                    <a:pt x="1632" y="877"/>
                  </a:cubicBezTo>
                  <a:cubicBezTo>
                    <a:pt x="1637" y="875"/>
                    <a:pt x="1632" y="866"/>
                    <a:pt x="1625" y="865"/>
                  </a:cubicBezTo>
                  <a:cubicBezTo>
                    <a:pt x="1618" y="864"/>
                    <a:pt x="1621" y="861"/>
                    <a:pt x="1625" y="857"/>
                  </a:cubicBezTo>
                  <a:cubicBezTo>
                    <a:pt x="1629" y="852"/>
                    <a:pt x="1619" y="845"/>
                    <a:pt x="1614" y="842"/>
                  </a:cubicBezTo>
                  <a:cubicBezTo>
                    <a:pt x="1609" y="838"/>
                    <a:pt x="1617" y="836"/>
                    <a:pt x="1621" y="835"/>
                  </a:cubicBezTo>
                  <a:cubicBezTo>
                    <a:pt x="1625" y="835"/>
                    <a:pt x="1622" y="817"/>
                    <a:pt x="1623" y="812"/>
                  </a:cubicBezTo>
                  <a:cubicBezTo>
                    <a:pt x="1625" y="808"/>
                    <a:pt x="1632" y="808"/>
                    <a:pt x="1629" y="812"/>
                  </a:cubicBezTo>
                  <a:cubicBezTo>
                    <a:pt x="1627" y="817"/>
                    <a:pt x="1623" y="824"/>
                    <a:pt x="1628" y="830"/>
                  </a:cubicBezTo>
                  <a:cubicBezTo>
                    <a:pt x="1633" y="835"/>
                    <a:pt x="1634" y="842"/>
                    <a:pt x="1632" y="851"/>
                  </a:cubicBezTo>
                  <a:cubicBezTo>
                    <a:pt x="1631" y="860"/>
                    <a:pt x="1634" y="857"/>
                    <a:pt x="1640" y="846"/>
                  </a:cubicBezTo>
                  <a:cubicBezTo>
                    <a:pt x="1646" y="834"/>
                    <a:pt x="1647" y="824"/>
                    <a:pt x="1643" y="823"/>
                  </a:cubicBezTo>
                  <a:cubicBezTo>
                    <a:pt x="1639" y="821"/>
                    <a:pt x="1640" y="810"/>
                    <a:pt x="1644" y="815"/>
                  </a:cubicBezTo>
                  <a:cubicBezTo>
                    <a:pt x="1648" y="821"/>
                    <a:pt x="1650" y="821"/>
                    <a:pt x="1656" y="814"/>
                  </a:cubicBezTo>
                  <a:cubicBezTo>
                    <a:pt x="1663" y="807"/>
                    <a:pt x="1670" y="795"/>
                    <a:pt x="1666" y="792"/>
                  </a:cubicBezTo>
                  <a:cubicBezTo>
                    <a:pt x="1661" y="790"/>
                    <a:pt x="1668" y="787"/>
                    <a:pt x="1675" y="787"/>
                  </a:cubicBezTo>
                  <a:cubicBezTo>
                    <a:pt x="1683" y="788"/>
                    <a:pt x="1700" y="783"/>
                    <a:pt x="1701" y="780"/>
                  </a:cubicBezTo>
                  <a:cubicBezTo>
                    <a:pt x="1705" y="773"/>
                    <a:pt x="1674" y="784"/>
                    <a:pt x="1674" y="780"/>
                  </a:cubicBezTo>
                  <a:cubicBezTo>
                    <a:pt x="1674" y="775"/>
                    <a:pt x="1694" y="771"/>
                    <a:pt x="1703" y="771"/>
                  </a:cubicBezTo>
                  <a:cubicBezTo>
                    <a:pt x="1712" y="770"/>
                    <a:pt x="1708" y="758"/>
                    <a:pt x="1711" y="763"/>
                  </a:cubicBezTo>
                  <a:cubicBezTo>
                    <a:pt x="1715" y="768"/>
                    <a:pt x="1721" y="767"/>
                    <a:pt x="1726" y="764"/>
                  </a:cubicBezTo>
                  <a:cubicBezTo>
                    <a:pt x="1731" y="761"/>
                    <a:pt x="1728" y="752"/>
                    <a:pt x="1722" y="751"/>
                  </a:cubicBezTo>
                  <a:cubicBezTo>
                    <a:pt x="1716" y="749"/>
                    <a:pt x="1726" y="745"/>
                    <a:pt x="1724" y="742"/>
                  </a:cubicBezTo>
                  <a:cubicBezTo>
                    <a:pt x="1722" y="738"/>
                    <a:pt x="1728" y="724"/>
                    <a:pt x="1735" y="722"/>
                  </a:cubicBezTo>
                  <a:cubicBezTo>
                    <a:pt x="1743" y="721"/>
                    <a:pt x="1739" y="716"/>
                    <a:pt x="1746" y="716"/>
                  </a:cubicBezTo>
                  <a:cubicBezTo>
                    <a:pt x="1752" y="716"/>
                    <a:pt x="1753" y="709"/>
                    <a:pt x="1758" y="703"/>
                  </a:cubicBezTo>
                  <a:cubicBezTo>
                    <a:pt x="1764" y="698"/>
                    <a:pt x="1772" y="712"/>
                    <a:pt x="1780" y="704"/>
                  </a:cubicBezTo>
                  <a:cubicBezTo>
                    <a:pt x="1784" y="701"/>
                    <a:pt x="1789" y="697"/>
                    <a:pt x="1794" y="694"/>
                  </a:cubicBezTo>
                  <a:cubicBezTo>
                    <a:pt x="1773" y="668"/>
                    <a:pt x="1779" y="650"/>
                    <a:pt x="1779" y="645"/>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83" name="Freeform 1635">
              <a:extLst>
                <a:ext uri="{FF2B5EF4-FFF2-40B4-BE49-F238E27FC236}">
                  <a16:creationId xmlns:a16="http://schemas.microsoft.com/office/drawing/2014/main" id="{5B8D38A3-FC37-8F49-8CFB-C13602FB3F7E}"/>
                </a:ext>
              </a:extLst>
            </p:cNvPr>
            <p:cNvSpPr>
              <a:spLocks/>
            </p:cNvSpPr>
            <p:nvPr/>
          </p:nvSpPr>
          <p:spPr bwMode="auto">
            <a:xfrm>
              <a:off x="4194323" y="1530401"/>
              <a:ext cx="242896" cy="119067"/>
            </a:xfrm>
            <a:custGeom>
              <a:avLst/>
              <a:gdLst>
                <a:gd name="T0" fmla="*/ 159 w 189"/>
                <a:gd name="T1" fmla="*/ 67 h 95"/>
                <a:gd name="T2" fmla="*/ 173 w 189"/>
                <a:gd name="T3" fmla="*/ 56 h 95"/>
                <a:gd name="T4" fmla="*/ 186 w 189"/>
                <a:gd name="T5" fmla="*/ 43 h 95"/>
                <a:gd name="T6" fmla="*/ 177 w 189"/>
                <a:gd name="T7" fmla="*/ 28 h 95"/>
                <a:gd name="T8" fmla="*/ 168 w 189"/>
                <a:gd name="T9" fmla="*/ 20 h 95"/>
                <a:gd name="T10" fmla="*/ 165 w 189"/>
                <a:gd name="T11" fmla="*/ 9 h 95"/>
                <a:gd name="T12" fmla="*/ 153 w 189"/>
                <a:gd name="T13" fmla="*/ 10 h 95"/>
                <a:gd name="T14" fmla="*/ 136 w 189"/>
                <a:gd name="T15" fmla="*/ 2 h 95"/>
                <a:gd name="T16" fmla="*/ 133 w 189"/>
                <a:gd name="T17" fmla="*/ 12 h 95"/>
                <a:gd name="T18" fmla="*/ 123 w 189"/>
                <a:gd name="T19" fmla="*/ 13 h 95"/>
                <a:gd name="T20" fmla="*/ 116 w 189"/>
                <a:gd name="T21" fmla="*/ 13 h 95"/>
                <a:gd name="T22" fmla="*/ 106 w 189"/>
                <a:gd name="T23" fmla="*/ 15 h 95"/>
                <a:gd name="T24" fmla="*/ 97 w 189"/>
                <a:gd name="T25" fmla="*/ 12 h 95"/>
                <a:gd name="T26" fmla="*/ 85 w 189"/>
                <a:gd name="T27" fmla="*/ 20 h 95"/>
                <a:gd name="T28" fmla="*/ 78 w 189"/>
                <a:gd name="T29" fmla="*/ 16 h 95"/>
                <a:gd name="T30" fmla="*/ 70 w 189"/>
                <a:gd name="T31" fmla="*/ 22 h 95"/>
                <a:gd name="T32" fmla="*/ 68 w 189"/>
                <a:gd name="T33" fmla="*/ 30 h 95"/>
                <a:gd name="T34" fmla="*/ 56 w 189"/>
                <a:gd name="T35" fmla="*/ 35 h 95"/>
                <a:gd name="T36" fmla="*/ 51 w 189"/>
                <a:gd name="T37" fmla="*/ 21 h 95"/>
                <a:gd name="T38" fmla="*/ 24 w 189"/>
                <a:gd name="T39" fmla="*/ 3 h 95"/>
                <a:gd name="T40" fmla="*/ 27 w 189"/>
                <a:gd name="T41" fmla="*/ 13 h 95"/>
                <a:gd name="T42" fmla="*/ 21 w 189"/>
                <a:gd name="T43" fmla="*/ 13 h 95"/>
                <a:gd name="T44" fmla="*/ 9 w 189"/>
                <a:gd name="T45" fmla="*/ 17 h 95"/>
                <a:gd name="T46" fmla="*/ 0 w 189"/>
                <a:gd name="T47" fmla="*/ 29 h 95"/>
                <a:gd name="T48" fmla="*/ 17 w 189"/>
                <a:gd name="T49" fmla="*/ 33 h 95"/>
                <a:gd name="T50" fmla="*/ 39 w 189"/>
                <a:gd name="T51" fmla="*/ 33 h 95"/>
                <a:gd name="T52" fmla="*/ 35 w 189"/>
                <a:gd name="T53" fmla="*/ 42 h 95"/>
                <a:gd name="T54" fmla="*/ 26 w 189"/>
                <a:gd name="T55" fmla="*/ 46 h 95"/>
                <a:gd name="T56" fmla="*/ 6 w 189"/>
                <a:gd name="T57" fmla="*/ 52 h 95"/>
                <a:gd name="T58" fmla="*/ 32 w 189"/>
                <a:gd name="T59" fmla="*/ 52 h 95"/>
                <a:gd name="T60" fmla="*/ 38 w 189"/>
                <a:gd name="T61" fmla="*/ 59 h 95"/>
                <a:gd name="T62" fmla="*/ 43 w 189"/>
                <a:gd name="T63" fmla="*/ 65 h 95"/>
                <a:gd name="T64" fmla="*/ 37 w 189"/>
                <a:gd name="T65" fmla="*/ 73 h 95"/>
                <a:gd name="T66" fmla="*/ 28 w 189"/>
                <a:gd name="T67" fmla="*/ 79 h 95"/>
                <a:gd name="T68" fmla="*/ 51 w 189"/>
                <a:gd name="T69" fmla="*/ 78 h 95"/>
                <a:gd name="T70" fmla="*/ 83 w 189"/>
                <a:gd name="T71" fmla="*/ 91 h 95"/>
                <a:gd name="T72" fmla="*/ 113 w 189"/>
                <a:gd name="T73" fmla="*/ 84 h 95"/>
                <a:gd name="T74" fmla="*/ 135 w 189"/>
                <a:gd name="T75" fmla="*/ 76 h 95"/>
                <a:gd name="T76" fmla="*/ 159 w 189"/>
                <a:gd name="T77" fmla="*/ 6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9" h="95">
                  <a:moveTo>
                    <a:pt x="159" y="67"/>
                  </a:moveTo>
                  <a:cubicBezTo>
                    <a:pt x="169" y="67"/>
                    <a:pt x="169" y="56"/>
                    <a:pt x="173" y="56"/>
                  </a:cubicBezTo>
                  <a:cubicBezTo>
                    <a:pt x="177" y="57"/>
                    <a:pt x="184" y="48"/>
                    <a:pt x="186" y="43"/>
                  </a:cubicBezTo>
                  <a:cubicBezTo>
                    <a:pt x="189" y="38"/>
                    <a:pt x="184" y="28"/>
                    <a:pt x="177" y="28"/>
                  </a:cubicBezTo>
                  <a:cubicBezTo>
                    <a:pt x="171" y="28"/>
                    <a:pt x="166" y="24"/>
                    <a:pt x="168" y="20"/>
                  </a:cubicBezTo>
                  <a:cubicBezTo>
                    <a:pt x="169" y="16"/>
                    <a:pt x="164" y="12"/>
                    <a:pt x="165" y="9"/>
                  </a:cubicBezTo>
                  <a:cubicBezTo>
                    <a:pt x="165" y="6"/>
                    <a:pt x="157" y="9"/>
                    <a:pt x="153" y="10"/>
                  </a:cubicBezTo>
                  <a:cubicBezTo>
                    <a:pt x="148" y="11"/>
                    <a:pt x="139" y="0"/>
                    <a:pt x="136" y="2"/>
                  </a:cubicBezTo>
                  <a:cubicBezTo>
                    <a:pt x="132" y="4"/>
                    <a:pt x="135" y="9"/>
                    <a:pt x="133" y="12"/>
                  </a:cubicBezTo>
                  <a:cubicBezTo>
                    <a:pt x="132" y="15"/>
                    <a:pt x="123" y="9"/>
                    <a:pt x="123" y="13"/>
                  </a:cubicBezTo>
                  <a:cubicBezTo>
                    <a:pt x="123" y="17"/>
                    <a:pt x="119" y="17"/>
                    <a:pt x="116" y="13"/>
                  </a:cubicBezTo>
                  <a:cubicBezTo>
                    <a:pt x="113" y="9"/>
                    <a:pt x="106" y="12"/>
                    <a:pt x="106" y="15"/>
                  </a:cubicBezTo>
                  <a:cubicBezTo>
                    <a:pt x="106" y="18"/>
                    <a:pt x="103" y="15"/>
                    <a:pt x="97" y="12"/>
                  </a:cubicBezTo>
                  <a:cubicBezTo>
                    <a:pt x="91" y="8"/>
                    <a:pt x="84" y="16"/>
                    <a:pt x="85" y="20"/>
                  </a:cubicBezTo>
                  <a:cubicBezTo>
                    <a:pt x="85" y="24"/>
                    <a:pt x="83" y="25"/>
                    <a:pt x="78" y="16"/>
                  </a:cubicBezTo>
                  <a:cubicBezTo>
                    <a:pt x="73" y="8"/>
                    <a:pt x="67" y="17"/>
                    <a:pt x="70" y="22"/>
                  </a:cubicBezTo>
                  <a:cubicBezTo>
                    <a:pt x="72" y="26"/>
                    <a:pt x="71" y="32"/>
                    <a:pt x="68" y="30"/>
                  </a:cubicBezTo>
                  <a:cubicBezTo>
                    <a:pt x="64" y="27"/>
                    <a:pt x="58" y="31"/>
                    <a:pt x="56" y="35"/>
                  </a:cubicBezTo>
                  <a:cubicBezTo>
                    <a:pt x="54" y="39"/>
                    <a:pt x="45" y="24"/>
                    <a:pt x="51" y="21"/>
                  </a:cubicBezTo>
                  <a:cubicBezTo>
                    <a:pt x="57" y="18"/>
                    <a:pt x="32" y="3"/>
                    <a:pt x="24" y="3"/>
                  </a:cubicBezTo>
                  <a:cubicBezTo>
                    <a:pt x="17" y="3"/>
                    <a:pt x="22" y="9"/>
                    <a:pt x="27" y="13"/>
                  </a:cubicBezTo>
                  <a:cubicBezTo>
                    <a:pt x="32" y="17"/>
                    <a:pt x="23" y="16"/>
                    <a:pt x="21" y="13"/>
                  </a:cubicBezTo>
                  <a:cubicBezTo>
                    <a:pt x="18" y="9"/>
                    <a:pt x="12" y="12"/>
                    <a:pt x="9" y="17"/>
                  </a:cubicBezTo>
                  <a:cubicBezTo>
                    <a:pt x="6" y="22"/>
                    <a:pt x="1" y="25"/>
                    <a:pt x="0" y="29"/>
                  </a:cubicBezTo>
                  <a:cubicBezTo>
                    <a:pt x="0" y="32"/>
                    <a:pt x="9" y="36"/>
                    <a:pt x="17" y="33"/>
                  </a:cubicBezTo>
                  <a:cubicBezTo>
                    <a:pt x="25" y="30"/>
                    <a:pt x="34" y="29"/>
                    <a:pt x="39" y="33"/>
                  </a:cubicBezTo>
                  <a:cubicBezTo>
                    <a:pt x="43" y="37"/>
                    <a:pt x="31" y="38"/>
                    <a:pt x="35" y="42"/>
                  </a:cubicBezTo>
                  <a:cubicBezTo>
                    <a:pt x="39" y="45"/>
                    <a:pt x="36" y="47"/>
                    <a:pt x="26" y="46"/>
                  </a:cubicBezTo>
                  <a:cubicBezTo>
                    <a:pt x="16" y="46"/>
                    <a:pt x="4" y="49"/>
                    <a:pt x="6" y="52"/>
                  </a:cubicBezTo>
                  <a:cubicBezTo>
                    <a:pt x="8" y="55"/>
                    <a:pt x="31" y="49"/>
                    <a:pt x="32" y="52"/>
                  </a:cubicBezTo>
                  <a:cubicBezTo>
                    <a:pt x="32" y="56"/>
                    <a:pt x="32" y="62"/>
                    <a:pt x="38" y="59"/>
                  </a:cubicBezTo>
                  <a:cubicBezTo>
                    <a:pt x="44" y="56"/>
                    <a:pt x="40" y="64"/>
                    <a:pt x="43" y="65"/>
                  </a:cubicBezTo>
                  <a:cubicBezTo>
                    <a:pt x="46" y="66"/>
                    <a:pt x="45" y="73"/>
                    <a:pt x="37" y="73"/>
                  </a:cubicBezTo>
                  <a:cubicBezTo>
                    <a:pt x="29" y="74"/>
                    <a:pt x="25" y="75"/>
                    <a:pt x="28" y="79"/>
                  </a:cubicBezTo>
                  <a:cubicBezTo>
                    <a:pt x="33" y="83"/>
                    <a:pt x="42" y="80"/>
                    <a:pt x="51" y="78"/>
                  </a:cubicBezTo>
                  <a:cubicBezTo>
                    <a:pt x="59" y="76"/>
                    <a:pt x="72" y="87"/>
                    <a:pt x="83" y="91"/>
                  </a:cubicBezTo>
                  <a:cubicBezTo>
                    <a:pt x="93" y="95"/>
                    <a:pt x="111" y="89"/>
                    <a:pt x="113" y="84"/>
                  </a:cubicBezTo>
                  <a:cubicBezTo>
                    <a:pt x="115" y="78"/>
                    <a:pt x="129" y="80"/>
                    <a:pt x="135" y="76"/>
                  </a:cubicBezTo>
                  <a:cubicBezTo>
                    <a:pt x="141" y="73"/>
                    <a:pt x="149" y="68"/>
                    <a:pt x="159" y="67"/>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84" name="Freeform 1636">
              <a:extLst>
                <a:ext uri="{FF2B5EF4-FFF2-40B4-BE49-F238E27FC236}">
                  <a16:creationId xmlns:a16="http://schemas.microsoft.com/office/drawing/2014/main" id="{104AA560-8013-7F41-BA59-CE6A7B115883}"/>
                </a:ext>
              </a:extLst>
            </p:cNvPr>
            <p:cNvSpPr>
              <a:spLocks/>
            </p:cNvSpPr>
            <p:nvPr/>
          </p:nvSpPr>
          <p:spPr bwMode="auto">
            <a:xfrm>
              <a:off x="2956029" y="2711540"/>
              <a:ext cx="19051" cy="41276"/>
            </a:xfrm>
            <a:custGeom>
              <a:avLst/>
              <a:gdLst>
                <a:gd name="T0" fmla="*/ 13 w 15"/>
                <a:gd name="T1" fmla="*/ 30 h 33"/>
                <a:gd name="T2" fmla="*/ 6 w 15"/>
                <a:gd name="T3" fmla="*/ 23 h 33"/>
                <a:gd name="T4" fmla="*/ 0 w 15"/>
                <a:gd name="T5" fmla="*/ 11 h 33"/>
                <a:gd name="T6" fmla="*/ 6 w 15"/>
                <a:gd name="T7" fmla="*/ 6 h 33"/>
                <a:gd name="T8" fmla="*/ 8 w 15"/>
                <a:gd name="T9" fmla="*/ 19 h 33"/>
                <a:gd name="T10" fmla="*/ 13 w 15"/>
                <a:gd name="T11" fmla="*/ 30 h 33"/>
              </a:gdLst>
              <a:ahLst/>
              <a:cxnLst>
                <a:cxn ang="0">
                  <a:pos x="T0" y="T1"/>
                </a:cxn>
                <a:cxn ang="0">
                  <a:pos x="T2" y="T3"/>
                </a:cxn>
                <a:cxn ang="0">
                  <a:pos x="T4" y="T5"/>
                </a:cxn>
                <a:cxn ang="0">
                  <a:pos x="T6" y="T7"/>
                </a:cxn>
                <a:cxn ang="0">
                  <a:pos x="T8" y="T9"/>
                </a:cxn>
                <a:cxn ang="0">
                  <a:pos x="T10" y="T11"/>
                </a:cxn>
              </a:cxnLst>
              <a:rect l="0" t="0" r="r" b="b"/>
              <a:pathLst>
                <a:path w="15" h="33">
                  <a:moveTo>
                    <a:pt x="13" y="30"/>
                  </a:moveTo>
                  <a:cubicBezTo>
                    <a:pt x="12" y="33"/>
                    <a:pt x="6" y="27"/>
                    <a:pt x="6" y="23"/>
                  </a:cubicBezTo>
                  <a:cubicBezTo>
                    <a:pt x="6" y="19"/>
                    <a:pt x="0" y="18"/>
                    <a:pt x="0" y="11"/>
                  </a:cubicBezTo>
                  <a:cubicBezTo>
                    <a:pt x="0" y="4"/>
                    <a:pt x="3" y="0"/>
                    <a:pt x="6" y="6"/>
                  </a:cubicBezTo>
                  <a:cubicBezTo>
                    <a:pt x="10" y="12"/>
                    <a:pt x="8" y="16"/>
                    <a:pt x="8" y="19"/>
                  </a:cubicBezTo>
                  <a:cubicBezTo>
                    <a:pt x="9" y="22"/>
                    <a:pt x="15" y="26"/>
                    <a:pt x="13" y="30"/>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85" name="Freeform 1637">
              <a:extLst>
                <a:ext uri="{FF2B5EF4-FFF2-40B4-BE49-F238E27FC236}">
                  <a16:creationId xmlns:a16="http://schemas.microsoft.com/office/drawing/2014/main" id="{26E43D8E-A959-D741-B6BB-D0A79EF66DF3}"/>
                </a:ext>
              </a:extLst>
            </p:cNvPr>
            <p:cNvSpPr>
              <a:spLocks/>
            </p:cNvSpPr>
            <p:nvPr/>
          </p:nvSpPr>
          <p:spPr bwMode="auto">
            <a:xfrm>
              <a:off x="3054457" y="3175106"/>
              <a:ext cx="901732" cy="898555"/>
            </a:xfrm>
            <a:custGeom>
              <a:avLst/>
              <a:gdLst>
                <a:gd name="T0" fmla="*/ 395 w 703"/>
                <a:gd name="T1" fmla="*/ 667 h 718"/>
                <a:gd name="T2" fmla="*/ 406 w 703"/>
                <a:gd name="T3" fmla="*/ 670 h 718"/>
                <a:gd name="T4" fmla="*/ 451 w 703"/>
                <a:gd name="T5" fmla="*/ 591 h 718"/>
                <a:gd name="T6" fmla="*/ 480 w 703"/>
                <a:gd name="T7" fmla="*/ 535 h 718"/>
                <a:gd name="T8" fmla="*/ 526 w 703"/>
                <a:gd name="T9" fmla="*/ 509 h 718"/>
                <a:gd name="T10" fmla="*/ 581 w 703"/>
                <a:gd name="T11" fmla="*/ 494 h 718"/>
                <a:gd name="T12" fmla="*/ 603 w 703"/>
                <a:gd name="T13" fmla="*/ 452 h 718"/>
                <a:gd name="T14" fmla="*/ 621 w 703"/>
                <a:gd name="T15" fmla="*/ 412 h 718"/>
                <a:gd name="T16" fmla="*/ 627 w 703"/>
                <a:gd name="T17" fmla="*/ 329 h 718"/>
                <a:gd name="T18" fmla="*/ 640 w 703"/>
                <a:gd name="T19" fmla="*/ 321 h 718"/>
                <a:gd name="T20" fmla="*/ 695 w 703"/>
                <a:gd name="T21" fmla="*/ 246 h 718"/>
                <a:gd name="T22" fmla="*/ 634 w 703"/>
                <a:gd name="T23" fmla="*/ 162 h 718"/>
                <a:gd name="T24" fmla="*/ 525 w 703"/>
                <a:gd name="T25" fmla="*/ 149 h 718"/>
                <a:gd name="T26" fmla="*/ 461 w 703"/>
                <a:gd name="T27" fmla="*/ 115 h 718"/>
                <a:gd name="T28" fmla="*/ 455 w 703"/>
                <a:gd name="T29" fmla="*/ 103 h 718"/>
                <a:gd name="T30" fmla="*/ 413 w 703"/>
                <a:gd name="T31" fmla="*/ 93 h 718"/>
                <a:gd name="T32" fmla="*/ 403 w 703"/>
                <a:gd name="T33" fmla="*/ 19 h 718"/>
                <a:gd name="T34" fmla="*/ 346 w 703"/>
                <a:gd name="T35" fmla="*/ 49 h 718"/>
                <a:gd name="T36" fmla="*/ 298 w 703"/>
                <a:gd name="T37" fmla="*/ 59 h 718"/>
                <a:gd name="T38" fmla="*/ 258 w 703"/>
                <a:gd name="T39" fmla="*/ 62 h 718"/>
                <a:gd name="T40" fmla="*/ 246 w 703"/>
                <a:gd name="T41" fmla="*/ 1 h 718"/>
                <a:gd name="T42" fmla="*/ 201 w 703"/>
                <a:gd name="T43" fmla="*/ 26 h 718"/>
                <a:gd name="T44" fmla="*/ 167 w 703"/>
                <a:gd name="T45" fmla="*/ 22 h 718"/>
                <a:gd name="T46" fmla="*/ 187 w 703"/>
                <a:gd name="T47" fmla="*/ 49 h 718"/>
                <a:gd name="T48" fmla="*/ 164 w 703"/>
                <a:gd name="T49" fmla="*/ 72 h 718"/>
                <a:gd name="T50" fmla="*/ 131 w 703"/>
                <a:gd name="T51" fmla="*/ 75 h 718"/>
                <a:gd name="T52" fmla="*/ 74 w 703"/>
                <a:gd name="T53" fmla="*/ 65 h 718"/>
                <a:gd name="T54" fmla="*/ 70 w 703"/>
                <a:gd name="T55" fmla="*/ 91 h 718"/>
                <a:gd name="T56" fmla="*/ 71 w 703"/>
                <a:gd name="T57" fmla="*/ 168 h 718"/>
                <a:gd name="T58" fmla="*/ 19 w 703"/>
                <a:gd name="T59" fmla="*/ 187 h 718"/>
                <a:gd name="T60" fmla="*/ 3 w 703"/>
                <a:gd name="T61" fmla="*/ 224 h 718"/>
                <a:gd name="T62" fmla="*/ 24 w 703"/>
                <a:gd name="T63" fmla="*/ 261 h 718"/>
                <a:gd name="T64" fmla="*/ 60 w 703"/>
                <a:gd name="T65" fmla="*/ 267 h 718"/>
                <a:gd name="T66" fmla="*/ 102 w 703"/>
                <a:gd name="T67" fmla="*/ 287 h 718"/>
                <a:gd name="T68" fmla="*/ 154 w 703"/>
                <a:gd name="T69" fmla="*/ 271 h 718"/>
                <a:gd name="T70" fmla="*/ 194 w 703"/>
                <a:gd name="T71" fmla="*/ 320 h 718"/>
                <a:gd name="T72" fmla="*/ 235 w 703"/>
                <a:gd name="T73" fmla="*/ 338 h 718"/>
                <a:gd name="T74" fmla="*/ 246 w 703"/>
                <a:gd name="T75" fmla="*/ 378 h 718"/>
                <a:gd name="T76" fmla="*/ 291 w 703"/>
                <a:gd name="T77" fmla="*/ 413 h 718"/>
                <a:gd name="T78" fmla="*/ 284 w 703"/>
                <a:gd name="T79" fmla="*/ 457 h 718"/>
                <a:gd name="T80" fmla="*/ 311 w 703"/>
                <a:gd name="T81" fmla="*/ 495 h 718"/>
                <a:gd name="T82" fmla="*/ 347 w 703"/>
                <a:gd name="T83" fmla="*/ 526 h 718"/>
                <a:gd name="T84" fmla="*/ 360 w 703"/>
                <a:gd name="T85" fmla="*/ 585 h 718"/>
                <a:gd name="T86" fmla="*/ 292 w 703"/>
                <a:gd name="T87" fmla="*/ 648 h 718"/>
                <a:gd name="T88" fmla="*/ 321 w 703"/>
                <a:gd name="T89" fmla="*/ 665 h 718"/>
                <a:gd name="T90" fmla="*/ 362 w 703"/>
                <a:gd name="T91" fmla="*/ 691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3" h="718">
                  <a:moveTo>
                    <a:pt x="372" y="710"/>
                  </a:moveTo>
                  <a:cubicBezTo>
                    <a:pt x="383" y="702"/>
                    <a:pt x="381" y="697"/>
                    <a:pt x="386" y="688"/>
                  </a:cubicBezTo>
                  <a:cubicBezTo>
                    <a:pt x="391" y="679"/>
                    <a:pt x="386" y="675"/>
                    <a:pt x="395" y="667"/>
                  </a:cubicBezTo>
                  <a:cubicBezTo>
                    <a:pt x="404" y="658"/>
                    <a:pt x="394" y="653"/>
                    <a:pt x="404" y="648"/>
                  </a:cubicBezTo>
                  <a:cubicBezTo>
                    <a:pt x="415" y="643"/>
                    <a:pt x="414" y="652"/>
                    <a:pt x="405" y="664"/>
                  </a:cubicBezTo>
                  <a:cubicBezTo>
                    <a:pt x="396" y="675"/>
                    <a:pt x="394" y="678"/>
                    <a:pt x="406" y="670"/>
                  </a:cubicBezTo>
                  <a:cubicBezTo>
                    <a:pt x="418" y="661"/>
                    <a:pt x="422" y="649"/>
                    <a:pt x="429" y="635"/>
                  </a:cubicBezTo>
                  <a:cubicBezTo>
                    <a:pt x="435" y="622"/>
                    <a:pt x="440" y="617"/>
                    <a:pt x="446" y="617"/>
                  </a:cubicBezTo>
                  <a:cubicBezTo>
                    <a:pt x="452" y="616"/>
                    <a:pt x="452" y="601"/>
                    <a:pt x="451" y="591"/>
                  </a:cubicBezTo>
                  <a:cubicBezTo>
                    <a:pt x="451" y="581"/>
                    <a:pt x="448" y="572"/>
                    <a:pt x="452" y="565"/>
                  </a:cubicBezTo>
                  <a:cubicBezTo>
                    <a:pt x="456" y="558"/>
                    <a:pt x="452" y="552"/>
                    <a:pt x="457" y="552"/>
                  </a:cubicBezTo>
                  <a:cubicBezTo>
                    <a:pt x="463" y="552"/>
                    <a:pt x="471" y="544"/>
                    <a:pt x="480" y="535"/>
                  </a:cubicBezTo>
                  <a:cubicBezTo>
                    <a:pt x="488" y="527"/>
                    <a:pt x="494" y="526"/>
                    <a:pt x="503" y="525"/>
                  </a:cubicBezTo>
                  <a:cubicBezTo>
                    <a:pt x="512" y="524"/>
                    <a:pt x="507" y="521"/>
                    <a:pt x="512" y="520"/>
                  </a:cubicBezTo>
                  <a:cubicBezTo>
                    <a:pt x="518" y="518"/>
                    <a:pt x="522" y="512"/>
                    <a:pt x="526" y="509"/>
                  </a:cubicBezTo>
                  <a:cubicBezTo>
                    <a:pt x="530" y="505"/>
                    <a:pt x="546" y="509"/>
                    <a:pt x="555" y="509"/>
                  </a:cubicBezTo>
                  <a:cubicBezTo>
                    <a:pt x="565" y="509"/>
                    <a:pt x="571" y="510"/>
                    <a:pt x="571" y="504"/>
                  </a:cubicBezTo>
                  <a:cubicBezTo>
                    <a:pt x="571" y="498"/>
                    <a:pt x="575" y="494"/>
                    <a:pt x="581" y="494"/>
                  </a:cubicBezTo>
                  <a:cubicBezTo>
                    <a:pt x="586" y="494"/>
                    <a:pt x="589" y="492"/>
                    <a:pt x="589" y="484"/>
                  </a:cubicBezTo>
                  <a:cubicBezTo>
                    <a:pt x="589" y="476"/>
                    <a:pt x="591" y="472"/>
                    <a:pt x="596" y="468"/>
                  </a:cubicBezTo>
                  <a:cubicBezTo>
                    <a:pt x="600" y="465"/>
                    <a:pt x="601" y="457"/>
                    <a:pt x="603" y="452"/>
                  </a:cubicBezTo>
                  <a:cubicBezTo>
                    <a:pt x="604" y="447"/>
                    <a:pt x="609" y="450"/>
                    <a:pt x="609" y="442"/>
                  </a:cubicBezTo>
                  <a:cubicBezTo>
                    <a:pt x="609" y="435"/>
                    <a:pt x="612" y="427"/>
                    <a:pt x="612" y="421"/>
                  </a:cubicBezTo>
                  <a:cubicBezTo>
                    <a:pt x="612" y="415"/>
                    <a:pt x="618" y="416"/>
                    <a:pt x="621" y="412"/>
                  </a:cubicBezTo>
                  <a:cubicBezTo>
                    <a:pt x="624" y="407"/>
                    <a:pt x="619" y="402"/>
                    <a:pt x="623" y="390"/>
                  </a:cubicBezTo>
                  <a:cubicBezTo>
                    <a:pt x="627" y="378"/>
                    <a:pt x="623" y="366"/>
                    <a:pt x="623" y="355"/>
                  </a:cubicBezTo>
                  <a:cubicBezTo>
                    <a:pt x="623" y="344"/>
                    <a:pt x="623" y="333"/>
                    <a:pt x="627" y="329"/>
                  </a:cubicBezTo>
                  <a:cubicBezTo>
                    <a:pt x="631" y="326"/>
                    <a:pt x="629" y="324"/>
                    <a:pt x="626" y="322"/>
                  </a:cubicBezTo>
                  <a:cubicBezTo>
                    <a:pt x="623" y="321"/>
                    <a:pt x="626" y="317"/>
                    <a:pt x="629" y="317"/>
                  </a:cubicBezTo>
                  <a:cubicBezTo>
                    <a:pt x="632" y="318"/>
                    <a:pt x="635" y="324"/>
                    <a:pt x="640" y="321"/>
                  </a:cubicBezTo>
                  <a:cubicBezTo>
                    <a:pt x="645" y="318"/>
                    <a:pt x="650" y="304"/>
                    <a:pt x="654" y="293"/>
                  </a:cubicBezTo>
                  <a:cubicBezTo>
                    <a:pt x="658" y="282"/>
                    <a:pt x="665" y="283"/>
                    <a:pt x="671" y="281"/>
                  </a:cubicBezTo>
                  <a:cubicBezTo>
                    <a:pt x="676" y="278"/>
                    <a:pt x="688" y="265"/>
                    <a:pt x="695" y="246"/>
                  </a:cubicBezTo>
                  <a:cubicBezTo>
                    <a:pt x="703" y="227"/>
                    <a:pt x="695" y="208"/>
                    <a:pt x="692" y="194"/>
                  </a:cubicBezTo>
                  <a:cubicBezTo>
                    <a:pt x="689" y="181"/>
                    <a:pt x="685" y="184"/>
                    <a:pt x="677" y="184"/>
                  </a:cubicBezTo>
                  <a:cubicBezTo>
                    <a:pt x="669" y="185"/>
                    <a:pt x="654" y="183"/>
                    <a:pt x="634" y="162"/>
                  </a:cubicBezTo>
                  <a:cubicBezTo>
                    <a:pt x="615" y="141"/>
                    <a:pt x="596" y="142"/>
                    <a:pt x="583" y="146"/>
                  </a:cubicBezTo>
                  <a:cubicBezTo>
                    <a:pt x="570" y="149"/>
                    <a:pt x="557" y="139"/>
                    <a:pt x="548" y="137"/>
                  </a:cubicBezTo>
                  <a:cubicBezTo>
                    <a:pt x="539" y="135"/>
                    <a:pt x="531" y="146"/>
                    <a:pt x="525" y="149"/>
                  </a:cubicBezTo>
                  <a:cubicBezTo>
                    <a:pt x="519" y="151"/>
                    <a:pt x="528" y="139"/>
                    <a:pt x="528" y="132"/>
                  </a:cubicBezTo>
                  <a:cubicBezTo>
                    <a:pt x="529" y="124"/>
                    <a:pt x="505" y="114"/>
                    <a:pt x="487" y="107"/>
                  </a:cubicBezTo>
                  <a:cubicBezTo>
                    <a:pt x="469" y="100"/>
                    <a:pt x="461" y="103"/>
                    <a:pt x="461" y="115"/>
                  </a:cubicBezTo>
                  <a:cubicBezTo>
                    <a:pt x="461" y="126"/>
                    <a:pt x="454" y="111"/>
                    <a:pt x="449" y="123"/>
                  </a:cubicBezTo>
                  <a:cubicBezTo>
                    <a:pt x="443" y="135"/>
                    <a:pt x="433" y="128"/>
                    <a:pt x="440" y="124"/>
                  </a:cubicBezTo>
                  <a:cubicBezTo>
                    <a:pt x="446" y="120"/>
                    <a:pt x="453" y="111"/>
                    <a:pt x="455" y="103"/>
                  </a:cubicBezTo>
                  <a:cubicBezTo>
                    <a:pt x="457" y="96"/>
                    <a:pt x="429" y="90"/>
                    <a:pt x="419" y="94"/>
                  </a:cubicBezTo>
                  <a:cubicBezTo>
                    <a:pt x="410" y="98"/>
                    <a:pt x="416" y="112"/>
                    <a:pt x="408" y="108"/>
                  </a:cubicBezTo>
                  <a:cubicBezTo>
                    <a:pt x="400" y="103"/>
                    <a:pt x="406" y="93"/>
                    <a:pt x="413" y="93"/>
                  </a:cubicBezTo>
                  <a:cubicBezTo>
                    <a:pt x="419" y="94"/>
                    <a:pt x="426" y="81"/>
                    <a:pt x="430" y="71"/>
                  </a:cubicBezTo>
                  <a:cubicBezTo>
                    <a:pt x="435" y="62"/>
                    <a:pt x="423" y="60"/>
                    <a:pt x="416" y="52"/>
                  </a:cubicBezTo>
                  <a:cubicBezTo>
                    <a:pt x="409" y="45"/>
                    <a:pt x="410" y="22"/>
                    <a:pt x="403" y="19"/>
                  </a:cubicBezTo>
                  <a:cubicBezTo>
                    <a:pt x="396" y="26"/>
                    <a:pt x="385" y="38"/>
                    <a:pt x="382" y="47"/>
                  </a:cubicBezTo>
                  <a:cubicBezTo>
                    <a:pt x="379" y="58"/>
                    <a:pt x="374" y="52"/>
                    <a:pt x="364" y="55"/>
                  </a:cubicBezTo>
                  <a:cubicBezTo>
                    <a:pt x="354" y="58"/>
                    <a:pt x="349" y="54"/>
                    <a:pt x="346" y="49"/>
                  </a:cubicBezTo>
                  <a:cubicBezTo>
                    <a:pt x="344" y="45"/>
                    <a:pt x="334" y="49"/>
                    <a:pt x="327" y="49"/>
                  </a:cubicBezTo>
                  <a:cubicBezTo>
                    <a:pt x="320" y="48"/>
                    <a:pt x="324" y="57"/>
                    <a:pt x="319" y="60"/>
                  </a:cubicBezTo>
                  <a:cubicBezTo>
                    <a:pt x="315" y="63"/>
                    <a:pt x="302" y="55"/>
                    <a:pt x="298" y="59"/>
                  </a:cubicBezTo>
                  <a:cubicBezTo>
                    <a:pt x="294" y="64"/>
                    <a:pt x="291" y="59"/>
                    <a:pt x="289" y="64"/>
                  </a:cubicBezTo>
                  <a:cubicBezTo>
                    <a:pt x="287" y="68"/>
                    <a:pt x="280" y="65"/>
                    <a:pt x="278" y="68"/>
                  </a:cubicBezTo>
                  <a:cubicBezTo>
                    <a:pt x="275" y="71"/>
                    <a:pt x="268" y="72"/>
                    <a:pt x="258" y="62"/>
                  </a:cubicBezTo>
                  <a:cubicBezTo>
                    <a:pt x="249" y="51"/>
                    <a:pt x="250" y="34"/>
                    <a:pt x="255" y="30"/>
                  </a:cubicBezTo>
                  <a:cubicBezTo>
                    <a:pt x="259" y="27"/>
                    <a:pt x="259" y="18"/>
                    <a:pt x="253" y="15"/>
                  </a:cubicBezTo>
                  <a:cubicBezTo>
                    <a:pt x="247" y="13"/>
                    <a:pt x="253" y="2"/>
                    <a:pt x="246" y="1"/>
                  </a:cubicBezTo>
                  <a:cubicBezTo>
                    <a:pt x="238" y="0"/>
                    <a:pt x="239" y="9"/>
                    <a:pt x="235" y="11"/>
                  </a:cubicBezTo>
                  <a:cubicBezTo>
                    <a:pt x="230" y="12"/>
                    <a:pt x="218" y="20"/>
                    <a:pt x="213" y="19"/>
                  </a:cubicBezTo>
                  <a:cubicBezTo>
                    <a:pt x="208" y="18"/>
                    <a:pt x="201" y="20"/>
                    <a:pt x="201" y="26"/>
                  </a:cubicBezTo>
                  <a:cubicBezTo>
                    <a:pt x="201" y="32"/>
                    <a:pt x="195" y="30"/>
                    <a:pt x="194" y="26"/>
                  </a:cubicBezTo>
                  <a:cubicBezTo>
                    <a:pt x="193" y="21"/>
                    <a:pt x="182" y="23"/>
                    <a:pt x="178" y="20"/>
                  </a:cubicBezTo>
                  <a:cubicBezTo>
                    <a:pt x="175" y="17"/>
                    <a:pt x="160" y="19"/>
                    <a:pt x="167" y="22"/>
                  </a:cubicBezTo>
                  <a:cubicBezTo>
                    <a:pt x="173" y="26"/>
                    <a:pt x="174" y="30"/>
                    <a:pt x="174" y="36"/>
                  </a:cubicBezTo>
                  <a:cubicBezTo>
                    <a:pt x="174" y="41"/>
                    <a:pt x="178" y="40"/>
                    <a:pt x="178" y="47"/>
                  </a:cubicBezTo>
                  <a:cubicBezTo>
                    <a:pt x="178" y="54"/>
                    <a:pt x="184" y="49"/>
                    <a:pt x="187" y="49"/>
                  </a:cubicBezTo>
                  <a:cubicBezTo>
                    <a:pt x="191" y="49"/>
                    <a:pt x="191" y="55"/>
                    <a:pt x="185" y="56"/>
                  </a:cubicBezTo>
                  <a:cubicBezTo>
                    <a:pt x="180" y="57"/>
                    <a:pt x="177" y="61"/>
                    <a:pt x="175" y="66"/>
                  </a:cubicBezTo>
                  <a:cubicBezTo>
                    <a:pt x="174" y="71"/>
                    <a:pt x="168" y="67"/>
                    <a:pt x="164" y="72"/>
                  </a:cubicBezTo>
                  <a:cubicBezTo>
                    <a:pt x="159" y="76"/>
                    <a:pt x="155" y="80"/>
                    <a:pt x="151" y="78"/>
                  </a:cubicBezTo>
                  <a:cubicBezTo>
                    <a:pt x="148" y="76"/>
                    <a:pt x="146" y="77"/>
                    <a:pt x="142" y="80"/>
                  </a:cubicBezTo>
                  <a:cubicBezTo>
                    <a:pt x="138" y="82"/>
                    <a:pt x="137" y="80"/>
                    <a:pt x="131" y="75"/>
                  </a:cubicBezTo>
                  <a:cubicBezTo>
                    <a:pt x="127" y="72"/>
                    <a:pt x="125" y="65"/>
                    <a:pt x="118" y="58"/>
                  </a:cubicBezTo>
                  <a:cubicBezTo>
                    <a:pt x="114" y="60"/>
                    <a:pt x="105" y="63"/>
                    <a:pt x="101" y="63"/>
                  </a:cubicBezTo>
                  <a:cubicBezTo>
                    <a:pt x="94" y="63"/>
                    <a:pt x="75" y="61"/>
                    <a:pt x="74" y="65"/>
                  </a:cubicBezTo>
                  <a:cubicBezTo>
                    <a:pt x="73" y="68"/>
                    <a:pt x="75" y="74"/>
                    <a:pt x="79" y="74"/>
                  </a:cubicBezTo>
                  <a:cubicBezTo>
                    <a:pt x="82" y="75"/>
                    <a:pt x="88" y="77"/>
                    <a:pt x="82" y="81"/>
                  </a:cubicBezTo>
                  <a:cubicBezTo>
                    <a:pt x="76" y="86"/>
                    <a:pt x="70" y="80"/>
                    <a:pt x="70" y="91"/>
                  </a:cubicBezTo>
                  <a:cubicBezTo>
                    <a:pt x="70" y="102"/>
                    <a:pt x="84" y="109"/>
                    <a:pt x="81" y="120"/>
                  </a:cubicBezTo>
                  <a:cubicBezTo>
                    <a:pt x="80" y="125"/>
                    <a:pt x="78" y="138"/>
                    <a:pt x="78" y="144"/>
                  </a:cubicBezTo>
                  <a:cubicBezTo>
                    <a:pt x="78" y="149"/>
                    <a:pt x="76" y="167"/>
                    <a:pt x="71" y="168"/>
                  </a:cubicBezTo>
                  <a:cubicBezTo>
                    <a:pt x="66" y="169"/>
                    <a:pt x="62" y="163"/>
                    <a:pt x="56" y="169"/>
                  </a:cubicBezTo>
                  <a:cubicBezTo>
                    <a:pt x="50" y="174"/>
                    <a:pt x="42" y="171"/>
                    <a:pt x="34" y="176"/>
                  </a:cubicBezTo>
                  <a:cubicBezTo>
                    <a:pt x="27" y="182"/>
                    <a:pt x="19" y="180"/>
                    <a:pt x="19" y="187"/>
                  </a:cubicBezTo>
                  <a:cubicBezTo>
                    <a:pt x="18" y="194"/>
                    <a:pt x="12" y="197"/>
                    <a:pt x="13" y="204"/>
                  </a:cubicBezTo>
                  <a:cubicBezTo>
                    <a:pt x="15" y="210"/>
                    <a:pt x="10" y="208"/>
                    <a:pt x="5" y="213"/>
                  </a:cubicBezTo>
                  <a:cubicBezTo>
                    <a:pt x="1" y="218"/>
                    <a:pt x="6" y="221"/>
                    <a:pt x="3" y="224"/>
                  </a:cubicBezTo>
                  <a:cubicBezTo>
                    <a:pt x="0" y="228"/>
                    <a:pt x="4" y="234"/>
                    <a:pt x="7" y="240"/>
                  </a:cubicBezTo>
                  <a:cubicBezTo>
                    <a:pt x="11" y="245"/>
                    <a:pt x="15" y="249"/>
                    <a:pt x="15" y="255"/>
                  </a:cubicBezTo>
                  <a:cubicBezTo>
                    <a:pt x="14" y="260"/>
                    <a:pt x="18" y="262"/>
                    <a:pt x="24" y="261"/>
                  </a:cubicBezTo>
                  <a:cubicBezTo>
                    <a:pt x="29" y="261"/>
                    <a:pt x="25" y="271"/>
                    <a:pt x="33" y="271"/>
                  </a:cubicBezTo>
                  <a:cubicBezTo>
                    <a:pt x="41" y="271"/>
                    <a:pt x="50" y="273"/>
                    <a:pt x="52" y="269"/>
                  </a:cubicBezTo>
                  <a:cubicBezTo>
                    <a:pt x="54" y="264"/>
                    <a:pt x="60" y="260"/>
                    <a:pt x="60" y="267"/>
                  </a:cubicBezTo>
                  <a:cubicBezTo>
                    <a:pt x="60" y="274"/>
                    <a:pt x="58" y="292"/>
                    <a:pt x="64" y="290"/>
                  </a:cubicBezTo>
                  <a:cubicBezTo>
                    <a:pt x="69" y="288"/>
                    <a:pt x="81" y="289"/>
                    <a:pt x="87" y="291"/>
                  </a:cubicBezTo>
                  <a:cubicBezTo>
                    <a:pt x="92" y="293"/>
                    <a:pt x="98" y="291"/>
                    <a:pt x="102" y="287"/>
                  </a:cubicBezTo>
                  <a:cubicBezTo>
                    <a:pt x="105" y="283"/>
                    <a:pt x="110" y="283"/>
                    <a:pt x="117" y="279"/>
                  </a:cubicBezTo>
                  <a:cubicBezTo>
                    <a:pt x="124" y="275"/>
                    <a:pt x="131" y="270"/>
                    <a:pt x="138" y="270"/>
                  </a:cubicBezTo>
                  <a:cubicBezTo>
                    <a:pt x="145" y="270"/>
                    <a:pt x="156" y="266"/>
                    <a:pt x="154" y="271"/>
                  </a:cubicBezTo>
                  <a:cubicBezTo>
                    <a:pt x="153" y="276"/>
                    <a:pt x="152" y="295"/>
                    <a:pt x="160" y="305"/>
                  </a:cubicBezTo>
                  <a:cubicBezTo>
                    <a:pt x="169" y="315"/>
                    <a:pt x="173" y="319"/>
                    <a:pt x="181" y="318"/>
                  </a:cubicBezTo>
                  <a:cubicBezTo>
                    <a:pt x="189" y="317"/>
                    <a:pt x="188" y="321"/>
                    <a:pt x="194" y="320"/>
                  </a:cubicBezTo>
                  <a:cubicBezTo>
                    <a:pt x="199" y="320"/>
                    <a:pt x="196" y="327"/>
                    <a:pt x="201" y="327"/>
                  </a:cubicBezTo>
                  <a:cubicBezTo>
                    <a:pt x="206" y="327"/>
                    <a:pt x="215" y="328"/>
                    <a:pt x="215" y="333"/>
                  </a:cubicBezTo>
                  <a:cubicBezTo>
                    <a:pt x="215" y="339"/>
                    <a:pt x="231" y="334"/>
                    <a:pt x="235" y="338"/>
                  </a:cubicBezTo>
                  <a:cubicBezTo>
                    <a:pt x="238" y="341"/>
                    <a:pt x="243" y="343"/>
                    <a:pt x="242" y="350"/>
                  </a:cubicBezTo>
                  <a:cubicBezTo>
                    <a:pt x="240" y="356"/>
                    <a:pt x="249" y="361"/>
                    <a:pt x="244" y="363"/>
                  </a:cubicBezTo>
                  <a:cubicBezTo>
                    <a:pt x="239" y="366"/>
                    <a:pt x="246" y="371"/>
                    <a:pt x="246" y="378"/>
                  </a:cubicBezTo>
                  <a:cubicBezTo>
                    <a:pt x="247" y="385"/>
                    <a:pt x="254" y="387"/>
                    <a:pt x="266" y="387"/>
                  </a:cubicBezTo>
                  <a:cubicBezTo>
                    <a:pt x="277" y="386"/>
                    <a:pt x="280" y="387"/>
                    <a:pt x="280" y="396"/>
                  </a:cubicBezTo>
                  <a:cubicBezTo>
                    <a:pt x="280" y="404"/>
                    <a:pt x="288" y="405"/>
                    <a:pt x="291" y="413"/>
                  </a:cubicBezTo>
                  <a:cubicBezTo>
                    <a:pt x="293" y="421"/>
                    <a:pt x="287" y="429"/>
                    <a:pt x="288" y="436"/>
                  </a:cubicBezTo>
                  <a:cubicBezTo>
                    <a:pt x="289" y="440"/>
                    <a:pt x="286" y="446"/>
                    <a:pt x="283" y="448"/>
                  </a:cubicBezTo>
                  <a:cubicBezTo>
                    <a:pt x="287" y="453"/>
                    <a:pt x="287" y="455"/>
                    <a:pt x="284" y="457"/>
                  </a:cubicBezTo>
                  <a:cubicBezTo>
                    <a:pt x="279" y="460"/>
                    <a:pt x="290" y="467"/>
                    <a:pt x="287" y="479"/>
                  </a:cubicBezTo>
                  <a:cubicBezTo>
                    <a:pt x="284" y="490"/>
                    <a:pt x="284" y="493"/>
                    <a:pt x="296" y="493"/>
                  </a:cubicBezTo>
                  <a:cubicBezTo>
                    <a:pt x="308" y="494"/>
                    <a:pt x="307" y="497"/>
                    <a:pt x="311" y="495"/>
                  </a:cubicBezTo>
                  <a:cubicBezTo>
                    <a:pt x="316" y="492"/>
                    <a:pt x="322" y="504"/>
                    <a:pt x="324" y="510"/>
                  </a:cubicBezTo>
                  <a:cubicBezTo>
                    <a:pt x="325" y="515"/>
                    <a:pt x="330" y="529"/>
                    <a:pt x="332" y="529"/>
                  </a:cubicBezTo>
                  <a:cubicBezTo>
                    <a:pt x="334" y="529"/>
                    <a:pt x="341" y="523"/>
                    <a:pt x="347" y="526"/>
                  </a:cubicBezTo>
                  <a:cubicBezTo>
                    <a:pt x="353" y="529"/>
                    <a:pt x="345" y="549"/>
                    <a:pt x="345" y="557"/>
                  </a:cubicBezTo>
                  <a:cubicBezTo>
                    <a:pt x="350" y="557"/>
                    <a:pt x="355" y="557"/>
                    <a:pt x="357" y="558"/>
                  </a:cubicBezTo>
                  <a:cubicBezTo>
                    <a:pt x="360" y="560"/>
                    <a:pt x="362" y="581"/>
                    <a:pt x="360" y="585"/>
                  </a:cubicBezTo>
                  <a:cubicBezTo>
                    <a:pt x="358" y="589"/>
                    <a:pt x="345" y="593"/>
                    <a:pt x="339" y="597"/>
                  </a:cubicBezTo>
                  <a:cubicBezTo>
                    <a:pt x="332" y="601"/>
                    <a:pt x="316" y="617"/>
                    <a:pt x="308" y="629"/>
                  </a:cubicBezTo>
                  <a:cubicBezTo>
                    <a:pt x="304" y="636"/>
                    <a:pt x="297" y="642"/>
                    <a:pt x="292" y="648"/>
                  </a:cubicBezTo>
                  <a:cubicBezTo>
                    <a:pt x="295" y="648"/>
                    <a:pt x="297" y="648"/>
                    <a:pt x="298" y="647"/>
                  </a:cubicBezTo>
                  <a:cubicBezTo>
                    <a:pt x="301" y="646"/>
                    <a:pt x="307" y="646"/>
                    <a:pt x="313" y="653"/>
                  </a:cubicBezTo>
                  <a:cubicBezTo>
                    <a:pt x="319" y="660"/>
                    <a:pt x="318" y="666"/>
                    <a:pt x="321" y="665"/>
                  </a:cubicBezTo>
                  <a:cubicBezTo>
                    <a:pt x="323" y="665"/>
                    <a:pt x="326" y="656"/>
                    <a:pt x="331" y="662"/>
                  </a:cubicBezTo>
                  <a:cubicBezTo>
                    <a:pt x="335" y="669"/>
                    <a:pt x="348" y="674"/>
                    <a:pt x="350" y="678"/>
                  </a:cubicBezTo>
                  <a:cubicBezTo>
                    <a:pt x="353" y="681"/>
                    <a:pt x="362" y="683"/>
                    <a:pt x="362" y="691"/>
                  </a:cubicBezTo>
                  <a:cubicBezTo>
                    <a:pt x="362" y="697"/>
                    <a:pt x="360" y="709"/>
                    <a:pt x="364" y="718"/>
                  </a:cubicBezTo>
                  <a:cubicBezTo>
                    <a:pt x="366" y="715"/>
                    <a:pt x="369" y="712"/>
                    <a:pt x="372" y="710"/>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86" name="Freeform 1638">
              <a:extLst>
                <a:ext uri="{FF2B5EF4-FFF2-40B4-BE49-F238E27FC236}">
                  <a16:creationId xmlns:a16="http://schemas.microsoft.com/office/drawing/2014/main" id="{74669D98-94D9-D746-A0A3-0059DF8063B5}"/>
                </a:ext>
              </a:extLst>
            </p:cNvPr>
            <p:cNvSpPr>
              <a:spLocks/>
            </p:cNvSpPr>
            <p:nvPr/>
          </p:nvSpPr>
          <p:spPr bwMode="auto">
            <a:xfrm>
              <a:off x="3408483" y="3983171"/>
              <a:ext cx="112717" cy="120654"/>
            </a:xfrm>
            <a:custGeom>
              <a:avLst/>
              <a:gdLst>
                <a:gd name="T0" fmla="*/ 86 w 88"/>
                <a:gd name="T1" fmla="*/ 45 h 96"/>
                <a:gd name="T2" fmla="*/ 74 w 88"/>
                <a:gd name="T3" fmla="*/ 32 h 96"/>
                <a:gd name="T4" fmla="*/ 55 w 88"/>
                <a:gd name="T5" fmla="*/ 16 h 96"/>
                <a:gd name="T6" fmla="*/ 45 w 88"/>
                <a:gd name="T7" fmla="*/ 19 h 96"/>
                <a:gd name="T8" fmla="*/ 37 w 88"/>
                <a:gd name="T9" fmla="*/ 7 h 96"/>
                <a:gd name="T10" fmla="*/ 22 w 88"/>
                <a:gd name="T11" fmla="*/ 1 h 96"/>
                <a:gd name="T12" fmla="*/ 16 w 88"/>
                <a:gd name="T13" fmla="*/ 2 h 96"/>
                <a:gd name="T14" fmla="*/ 11 w 88"/>
                <a:gd name="T15" fmla="*/ 12 h 96"/>
                <a:gd name="T16" fmla="*/ 5 w 88"/>
                <a:gd name="T17" fmla="*/ 42 h 96"/>
                <a:gd name="T18" fmla="*/ 0 w 88"/>
                <a:gd name="T19" fmla="*/ 65 h 96"/>
                <a:gd name="T20" fmla="*/ 6 w 88"/>
                <a:gd name="T21" fmla="*/ 75 h 96"/>
                <a:gd name="T22" fmla="*/ 4 w 88"/>
                <a:gd name="T23" fmla="*/ 83 h 96"/>
                <a:gd name="T24" fmla="*/ 11 w 88"/>
                <a:gd name="T25" fmla="*/ 86 h 96"/>
                <a:gd name="T26" fmla="*/ 34 w 88"/>
                <a:gd name="T27" fmla="*/ 92 h 96"/>
                <a:gd name="T28" fmla="*/ 48 w 88"/>
                <a:gd name="T29" fmla="*/ 92 h 96"/>
                <a:gd name="T30" fmla="*/ 74 w 88"/>
                <a:gd name="T31" fmla="*/ 89 h 96"/>
                <a:gd name="T32" fmla="*/ 88 w 88"/>
                <a:gd name="T33" fmla="*/ 72 h 96"/>
                <a:gd name="T34" fmla="*/ 86 w 88"/>
                <a:gd name="T35" fmla="*/ 4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96">
                  <a:moveTo>
                    <a:pt x="86" y="45"/>
                  </a:moveTo>
                  <a:cubicBezTo>
                    <a:pt x="86" y="37"/>
                    <a:pt x="77" y="35"/>
                    <a:pt x="74" y="32"/>
                  </a:cubicBezTo>
                  <a:cubicBezTo>
                    <a:pt x="72" y="28"/>
                    <a:pt x="59" y="23"/>
                    <a:pt x="55" y="16"/>
                  </a:cubicBezTo>
                  <a:cubicBezTo>
                    <a:pt x="50" y="10"/>
                    <a:pt x="47" y="19"/>
                    <a:pt x="45" y="19"/>
                  </a:cubicBezTo>
                  <a:cubicBezTo>
                    <a:pt x="42" y="20"/>
                    <a:pt x="43" y="14"/>
                    <a:pt x="37" y="7"/>
                  </a:cubicBezTo>
                  <a:cubicBezTo>
                    <a:pt x="31" y="0"/>
                    <a:pt x="25" y="0"/>
                    <a:pt x="22" y="1"/>
                  </a:cubicBezTo>
                  <a:cubicBezTo>
                    <a:pt x="21" y="2"/>
                    <a:pt x="19" y="2"/>
                    <a:pt x="16" y="2"/>
                  </a:cubicBezTo>
                  <a:cubicBezTo>
                    <a:pt x="13" y="5"/>
                    <a:pt x="11" y="9"/>
                    <a:pt x="11" y="12"/>
                  </a:cubicBezTo>
                  <a:cubicBezTo>
                    <a:pt x="11" y="19"/>
                    <a:pt x="6" y="28"/>
                    <a:pt x="5" y="42"/>
                  </a:cubicBezTo>
                  <a:cubicBezTo>
                    <a:pt x="5" y="56"/>
                    <a:pt x="1" y="54"/>
                    <a:pt x="0" y="65"/>
                  </a:cubicBezTo>
                  <a:cubicBezTo>
                    <a:pt x="0" y="76"/>
                    <a:pt x="4" y="74"/>
                    <a:pt x="6" y="75"/>
                  </a:cubicBezTo>
                  <a:cubicBezTo>
                    <a:pt x="6" y="76"/>
                    <a:pt x="5" y="80"/>
                    <a:pt x="4" y="83"/>
                  </a:cubicBezTo>
                  <a:cubicBezTo>
                    <a:pt x="6" y="84"/>
                    <a:pt x="8" y="87"/>
                    <a:pt x="11" y="86"/>
                  </a:cubicBezTo>
                  <a:cubicBezTo>
                    <a:pt x="18" y="85"/>
                    <a:pt x="25" y="88"/>
                    <a:pt x="34" y="92"/>
                  </a:cubicBezTo>
                  <a:cubicBezTo>
                    <a:pt x="42" y="96"/>
                    <a:pt x="39" y="91"/>
                    <a:pt x="48" y="92"/>
                  </a:cubicBezTo>
                  <a:cubicBezTo>
                    <a:pt x="56" y="93"/>
                    <a:pt x="65" y="94"/>
                    <a:pt x="74" y="89"/>
                  </a:cubicBezTo>
                  <a:cubicBezTo>
                    <a:pt x="80" y="85"/>
                    <a:pt x="83" y="78"/>
                    <a:pt x="88" y="72"/>
                  </a:cubicBezTo>
                  <a:cubicBezTo>
                    <a:pt x="84" y="63"/>
                    <a:pt x="86" y="51"/>
                    <a:pt x="86" y="45"/>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87" name="Freeform 1639">
              <a:extLst>
                <a:ext uri="{FF2B5EF4-FFF2-40B4-BE49-F238E27FC236}">
                  <a16:creationId xmlns:a16="http://schemas.microsoft.com/office/drawing/2014/main" id="{959D1AF4-3224-6D41-9027-3F644D549E6A}"/>
                </a:ext>
              </a:extLst>
            </p:cNvPr>
            <p:cNvSpPr>
              <a:spLocks noEditPoints="1"/>
            </p:cNvSpPr>
            <p:nvPr/>
          </p:nvSpPr>
          <p:spPr bwMode="auto">
            <a:xfrm>
              <a:off x="3059220" y="3781551"/>
              <a:ext cx="458804" cy="882680"/>
            </a:xfrm>
            <a:custGeom>
              <a:avLst/>
              <a:gdLst>
                <a:gd name="T0" fmla="*/ 101 w 358"/>
                <a:gd name="T1" fmla="*/ 668 h 705"/>
                <a:gd name="T2" fmla="*/ 94 w 358"/>
                <a:gd name="T3" fmla="*/ 652 h 705"/>
                <a:gd name="T4" fmla="*/ 88 w 358"/>
                <a:gd name="T5" fmla="*/ 701 h 705"/>
                <a:gd name="T6" fmla="*/ 126 w 358"/>
                <a:gd name="T7" fmla="*/ 702 h 705"/>
                <a:gd name="T8" fmla="*/ 136 w 358"/>
                <a:gd name="T9" fmla="*/ 691 h 705"/>
                <a:gd name="T10" fmla="*/ 341 w 358"/>
                <a:gd name="T11" fmla="*/ 72 h 705"/>
                <a:gd name="T12" fmla="*/ 332 w 358"/>
                <a:gd name="T13" fmla="*/ 100 h 705"/>
                <a:gd name="T14" fmla="*/ 303 w 358"/>
                <a:gd name="T15" fmla="*/ 110 h 705"/>
                <a:gd name="T16" fmla="*/ 270 w 358"/>
                <a:gd name="T17" fmla="*/ 105 h 705"/>
                <a:gd name="T18" fmla="*/ 289 w 358"/>
                <a:gd name="T19" fmla="*/ 70 h 705"/>
                <a:gd name="T20" fmla="*/ 237 w 358"/>
                <a:gd name="T21" fmla="*/ 43 h 705"/>
                <a:gd name="T22" fmla="*/ 193 w 358"/>
                <a:gd name="T23" fmla="*/ 6 h 705"/>
                <a:gd name="T24" fmla="*/ 165 w 358"/>
                <a:gd name="T25" fmla="*/ 16 h 705"/>
                <a:gd name="T26" fmla="*/ 129 w 358"/>
                <a:gd name="T27" fmla="*/ 9 h 705"/>
                <a:gd name="T28" fmla="*/ 113 w 358"/>
                <a:gd name="T29" fmla="*/ 40 h 705"/>
                <a:gd name="T30" fmla="*/ 91 w 358"/>
                <a:gd name="T31" fmla="*/ 68 h 705"/>
                <a:gd name="T32" fmla="*/ 93 w 358"/>
                <a:gd name="T33" fmla="*/ 99 h 705"/>
                <a:gd name="T34" fmla="*/ 78 w 358"/>
                <a:gd name="T35" fmla="*/ 122 h 705"/>
                <a:gd name="T36" fmla="*/ 65 w 358"/>
                <a:gd name="T37" fmla="*/ 148 h 705"/>
                <a:gd name="T38" fmla="*/ 57 w 358"/>
                <a:gd name="T39" fmla="*/ 180 h 705"/>
                <a:gd name="T40" fmla="*/ 63 w 358"/>
                <a:gd name="T41" fmla="*/ 216 h 705"/>
                <a:gd name="T42" fmla="*/ 63 w 358"/>
                <a:gd name="T43" fmla="*/ 246 h 705"/>
                <a:gd name="T44" fmla="*/ 57 w 358"/>
                <a:gd name="T45" fmla="*/ 281 h 705"/>
                <a:gd name="T46" fmla="*/ 45 w 358"/>
                <a:gd name="T47" fmla="*/ 322 h 705"/>
                <a:gd name="T48" fmla="*/ 39 w 358"/>
                <a:gd name="T49" fmla="*/ 339 h 705"/>
                <a:gd name="T50" fmla="*/ 33 w 358"/>
                <a:gd name="T51" fmla="*/ 363 h 705"/>
                <a:gd name="T52" fmla="*/ 32 w 358"/>
                <a:gd name="T53" fmla="*/ 388 h 705"/>
                <a:gd name="T54" fmla="*/ 28 w 358"/>
                <a:gd name="T55" fmla="*/ 425 h 705"/>
                <a:gd name="T56" fmla="*/ 33 w 358"/>
                <a:gd name="T57" fmla="*/ 446 h 705"/>
                <a:gd name="T58" fmla="*/ 41 w 358"/>
                <a:gd name="T59" fmla="*/ 463 h 705"/>
                <a:gd name="T60" fmla="*/ 36 w 358"/>
                <a:gd name="T61" fmla="*/ 478 h 705"/>
                <a:gd name="T62" fmla="*/ 33 w 358"/>
                <a:gd name="T63" fmla="*/ 506 h 705"/>
                <a:gd name="T64" fmla="*/ 20 w 358"/>
                <a:gd name="T65" fmla="*/ 530 h 705"/>
                <a:gd name="T66" fmla="*/ 14 w 358"/>
                <a:gd name="T67" fmla="*/ 556 h 705"/>
                <a:gd name="T68" fmla="*/ 5 w 358"/>
                <a:gd name="T69" fmla="*/ 584 h 705"/>
                <a:gd name="T70" fmla="*/ 24 w 358"/>
                <a:gd name="T71" fmla="*/ 601 h 705"/>
                <a:gd name="T72" fmla="*/ 34 w 358"/>
                <a:gd name="T73" fmla="*/ 628 h 705"/>
                <a:gd name="T74" fmla="*/ 74 w 358"/>
                <a:gd name="T75" fmla="*/ 633 h 705"/>
                <a:gd name="T76" fmla="*/ 82 w 358"/>
                <a:gd name="T77" fmla="*/ 619 h 705"/>
                <a:gd name="T78" fmla="*/ 83 w 358"/>
                <a:gd name="T79" fmla="*/ 589 h 705"/>
                <a:gd name="T80" fmla="*/ 104 w 358"/>
                <a:gd name="T81" fmla="*/ 570 h 705"/>
                <a:gd name="T82" fmla="*/ 137 w 358"/>
                <a:gd name="T83" fmla="*/ 533 h 705"/>
                <a:gd name="T84" fmla="*/ 122 w 358"/>
                <a:gd name="T85" fmla="*/ 511 h 705"/>
                <a:gd name="T86" fmla="*/ 139 w 358"/>
                <a:gd name="T87" fmla="*/ 467 h 705"/>
                <a:gd name="T88" fmla="*/ 148 w 358"/>
                <a:gd name="T89" fmla="*/ 446 h 705"/>
                <a:gd name="T90" fmla="*/ 160 w 358"/>
                <a:gd name="T91" fmla="*/ 422 h 705"/>
                <a:gd name="T92" fmla="*/ 171 w 358"/>
                <a:gd name="T93" fmla="*/ 421 h 705"/>
                <a:gd name="T94" fmla="*/ 165 w 358"/>
                <a:gd name="T95" fmla="*/ 410 h 705"/>
                <a:gd name="T96" fmla="*/ 153 w 358"/>
                <a:gd name="T97" fmla="*/ 392 h 705"/>
                <a:gd name="T98" fmla="*/ 180 w 358"/>
                <a:gd name="T99" fmla="*/ 383 h 705"/>
                <a:gd name="T100" fmla="*/ 202 w 358"/>
                <a:gd name="T101" fmla="*/ 356 h 705"/>
                <a:gd name="T102" fmla="*/ 208 w 358"/>
                <a:gd name="T103" fmla="*/ 337 h 705"/>
                <a:gd name="T104" fmla="*/ 287 w 358"/>
                <a:gd name="T105" fmla="*/ 318 h 705"/>
                <a:gd name="T106" fmla="*/ 295 w 358"/>
                <a:gd name="T107" fmla="*/ 283 h 705"/>
                <a:gd name="T108" fmla="*/ 282 w 358"/>
                <a:gd name="T109" fmla="*/ 257 h 705"/>
                <a:gd name="T110" fmla="*/ 276 w 358"/>
                <a:gd name="T111" fmla="*/ 244 h 705"/>
                <a:gd name="T112" fmla="*/ 272 w 358"/>
                <a:gd name="T113" fmla="*/ 226 h 705"/>
                <a:gd name="T114" fmla="*/ 283 w 358"/>
                <a:gd name="T115" fmla="*/ 173 h 705"/>
                <a:gd name="T116" fmla="*/ 335 w 358"/>
                <a:gd name="T117" fmla="*/ 112 h 705"/>
                <a:gd name="T118" fmla="*/ 353 w 358"/>
                <a:gd name="T119" fmla="*/ 73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58" h="705">
                  <a:moveTo>
                    <a:pt x="136" y="691"/>
                  </a:moveTo>
                  <a:cubicBezTo>
                    <a:pt x="126" y="690"/>
                    <a:pt x="107" y="672"/>
                    <a:pt x="101" y="668"/>
                  </a:cubicBezTo>
                  <a:cubicBezTo>
                    <a:pt x="95" y="663"/>
                    <a:pt x="100" y="658"/>
                    <a:pt x="93" y="660"/>
                  </a:cubicBezTo>
                  <a:cubicBezTo>
                    <a:pt x="86" y="661"/>
                    <a:pt x="90" y="654"/>
                    <a:pt x="94" y="652"/>
                  </a:cubicBezTo>
                  <a:cubicBezTo>
                    <a:pt x="98" y="650"/>
                    <a:pt x="93" y="644"/>
                    <a:pt x="88" y="643"/>
                  </a:cubicBezTo>
                  <a:cubicBezTo>
                    <a:pt x="88" y="653"/>
                    <a:pt x="85" y="700"/>
                    <a:pt x="88" y="701"/>
                  </a:cubicBezTo>
                  <a:cubicBezTo>
                    <a:pt x="91" y="701"/>
                    <a:pt x="112" y="698"/>
                    <a:pt x="118" y="702"/>
                  </a:cubicBezTo>
                  <a:cubicBezTo>
                    <a:pt x="120" y="703"/>
                    <a:pt x="123" y="705"/>
                    <a:pt x="126" y="702"/>
                  </a:cubicBezTo>
                  <a:cubicBezTo>
                    <a:pt x="130" y="698"/>
                    <a:pt x="142" y="700"/>
                    <a:pt x="148" y="696"/>
                  </a:cubicBezTo>
                  <a:cubicBezTo>
                    <a:pt x="154" y="692"/>
                    <a:pt x="146" y="691"/>
                    <a:pt x="136" y="691"/>
                  </a:cubicBezTo>
                  <a:close/>
                  <a:moveTo>
                    <a:pt x="353" y="73"/>
                  </a:moveTo>
                  <a:cubicBezTo>
                    <a:pt x="351" y="72"/>
                    <a:pt x="346" y="72"/>
                    <a:pt x="341" y="72"/>
                  </a:cubicBezTo>
                  <a:cubicBezTo>
                    <a:pt x="341" y="73"/>
                    <a:pt x="341" y="74"/>
                    <a:pt x="341" y="74"/>
                  </a:cubicBezTo>
                  <a:cubicBezTo>
                    <a:pt x="342" y="82"/>
                    <a:pt x="338" y="101"/>
                    <a:pt x="332" y="100"/>
                  </a:cubicBezTo>
                  <a:cubicBezTo>
                    <a:pt x="327" y="100"/>
                    <a:pt x="323" y="108"/>
                    <a:pt x="319" y="107"/>
                  </a:cubicBezTo>
                  <a:cubicBezTo>
                    <a:pt x="314" y="106"/>
                    <a:pt x="308" y="113"/>
                    <a:pt x="303" y="110"/>
                  </a:cubicBezTo>
                  <a:cubicBezTo>
                    <a:pt x="298" y="107"/>
                    <a:pt x="290" y="111"/>
                    <a:pt x="286" y="109"/>
                  </a:cubicBezTo>
                  <a:cubicBezTo>
                    <a:pt x="282" y="106"/>
                    <a:pt x="270" y="108"/>
                    <a:pt x="270" y="105"/>
                  </a:cubicBezTo>
                  <a:cubicBezTo>
                    <a:pt x="270" y="102"/>
                    <a:pt x="276" y="103"/>
                    <a:pt x="276" y="93"/>
                  </a:cubicBezTo>
                  <a:cubicBezTo>
                    <a:pt x="276" y="84"/>
                    <a:pt x="292" y="73"/>
                    <a:pt x="289" y="70"/>
                  </a:cubicBezTo>
                  <a:cubicBezTo>
                    <a:pt x="287" y="66"/>
                    <a:pt x="260" y="58"/>
                    <a:pt x="257" y="53"/>
                  </a:cubicBezTo>
                  <a:cubicBezTo>
                    <a:pt x="253" y="48"/>
                    <a:pt x="248" y="44"/>
                    <a:pt x="237" y="43"/>
                  </a:cubicBezTo>
                  <a:cubicBezTo>
                    <a:pt x="226" y="42"/>
                    <a:pt x="227" y="37"/>
                    <a:pt x="217" y="31"/>
                  </a:cubicBezTo>
                  <a:cubicBezTo>
                    <a:pt x="209" y="26"/>
                    <a:pt x="197" y="13"/>
                    <a:pt x="193" y="6"/>
                  </a:cubicBezTo>
                  <a:cubicBezTo>
                    <a:pt x="186" y="5"/>
                    <a:pt x="177" y="4"/>
                    <a:pt x="175" y="6"/>
                  </a:cubicBezTo>
                  <a:cubicBezTo>
                    <a:pt x="173" y="9"/>
                    <a:pt x="169" y="24"/>
                    <a:pt x="165" y="16"/>
                  </a:cubicBezTo>
                  <a:cubicBezTo>
                    <a:pt x="161" y="9"/>
                    <a:pt x="153" y="9"/>
                    <a:pt x="145" y="8"/>
                  </a:cubicBezTo>
                  <a:cubicBezTo>
                    <a:pt x="137" y="7"/>
                    <a:pt x="137" y="0"/>
                    <a:pt x="129" y="9"/>
                  </a:cubicBezTo>
                  <a:cubicBezTo>
                    <a:pt x="125" y="13"/>
                    <a:pt x="121" y="16"/>
                    <a:pt x="116" y="19"/>
                  </a:cubicBezTo>
                  <a:cubicBezTo>
                    <a:pt x="116" y="28"/>
                    <a:pt x="114" y="37"/>
                    <a:pt x="113" y="40"/>
                  </a:cubicBezTo>
                  <a:cubicBezTo>
                    <a:pt x="110" y="44"/>
                    <a:pt x="93" y="51"/>
                    <a:pt x="92" y="56"/>
                  </a:cubicBezTo>
                  <a:cubicBezTo>
                    <a:pt x="92" y="60"/>
                    <a:pt x="95" y="66"/>
                    <a:pt x="91" y="68"/>
                  </a:cubicBezTo>
                  <a:cubicBezTo>
                    <a:pt x="88" y="71"/>
                    <a:pt x="99" y="84"/>
                    <a:pt x="93" y="88"/>
                  </a:cubicBezTo>
                  <a:cubicBezTo>
                    <a:pt x="87" y="91"/>
                    <a:pt x="97" y="96"/>
                    <a:pt x="93" y="99"/>
                  </a:cubicBezTo>
                  <a:cubicBezTo>
                    <a:pt x="90" y="102"/>
                    <a:pt x="83" y="104"/>
                    <a:pt x="83" y="108"/>
                  </a:cubicBezTo>
                  <a:cubicBezTo>
                    <a:pt x="83" y="111"/>
                    <a:pt x="82" y="120"/>
                    <a:pt x="78" y="122"/>
                  </a:cubicBezTo>
                  <a:cubicBezTo>
                    <a:pt x="73" y="125"/>
                    <a:pt x="70" y="133"/>
                    <a:pt x="70" y="138"/>
                  </a:cubicBezTo>
                  <a:cubicBezTo>
                    <a:pt x="70" y="144"/>
                    <a:pt x="62" y="140"/>
                    <a:pt x="65" y="148"/>
                  </a:cubicBezTo>
                  <a:cubicBezTo>
                    <a:pt x="68" y="155"/>
                    <a:pt x="71" y="164"/>
                    <a:pt x="65" y="166"/>
                  </a:cubicBezTo>
                  <a:cubicBezTo>
                    <a:pt x="59" y="167"/>
                    <a:pt x="61" y="180"/>
                    <a:pt x="57" y="180"/>
                  </a:cubicBezTo>
                  <a:cubicBezTo>
                    <a:pt x="54" y="180"/>
                    <a:pt x="53" y="192"/>
                    <a:pt x="57" y="199"/>
                  </a:cubicBezTo>
                  <a:cubicBezTo>
                    <a:pt x="62" y="205"/>
                    <a:pt x="63" y="210"/>
                    <a:pt x="63" y="216"/>
                  </a:cubicBezTo>
                  <a:cubicBezTo>
                    <a:pt x="63" y="222"/>
                    <a:pt x="70" y="225"/>
                    <a:pt x="68" y="232"/>
                  </a:cubicBezTo>
                  <a:cubicBezTo>
                    <a:pt x="65" y="238"/>
                    <a:pt x="66" y="244"/>
                    <a:pt x="63" y="246"/>
                  </a:cubicBezTo>
                  <a:cubicBezTo>
                    <a:pt x="59" y="249"/>
                    <a:pt x="62" y="257"/>
                    <a:pt x="57" y="259"/>
                  </a:cubicBezTo>
                  <a:cubicBezTo>
                    <a:pt x="53" y="261"/>
                    <a:pt x="61" y="278"/>
                    <a:pt x="57" y="281"/>
                  </a:cubicBezTo>
                  <a:cubicBezTo>
                    <a:pt x="54" y="284"/>
                    <a:pt x="44" y="287"/>
                    <a:pt x="44" y="299"/>
                  </a:cubicBezTo>
                  <a:cubicBezTo>
                    <a:pt x="44" y="310"/>
                    <a:pt x="46" y="317"/>
                    <a:pt x="45" y="322"/>
                  </a:cubicBezTo>
                  <a:cubicBezTo>
                    <a:pt x="44" y="326"/>
                    <a:pt x="50" y="325"/>
                    <a:pt x="49" y="332"/>
                  </a:cubicBezTo>
                  <a:cubicBezTo>
                    <a:pt x="48" y="339"/>
                    <a:pt x="39" y="335"/>
                    <a:pt x="39" y="339"/>
                  </a:cubicBezTo>
                  <a:cubicBezTo>
                    <a:pt x="38" y="343"/>
                    <a:pt x="41" y="352"/>
                    <a:pt x="38" y="352"/>
                  </a:cubicBezTo>
                  <a:cubicBezTo>
                    <a:pt x="35" y="353"/>
                    <a:pt x="33" y="356"/>
                    <a:pt x="33" y="363"/>
                  </a:cubicBezTo>
                  <a:cubicBezTo>
                    <a:pt x="33" y="371"/>
                    <a:pt x="29" y="372"/>
                    <a:pt x="28" y="376"/>
                  </a:cubicBezTo>
                  <a:cubicBezTo>
                    <a:pt x="28" y="379"/>
                    <a:pt x="32" y="383"/>
                    <a:pt x="32" y="388"/>
                  </a:cubicBezTo>
                  <a:cubicBezTo>
                    <a:pt x="32" y="392"/>
                    <a:pt x="35" y="406"/>
                    <a:pt x="31" y="407"/>
                  </a:cubicBezTo>
                  <a:cubicBezTo>
                    <a:pt x="27" y="407"/>
                    <a:pt x="25" y="423"/>
                    <a:pt x="28" y="425"/>
                  </a:cubicBezTo>
                  <a:cubicBezTo>
                    <a:pt x="32" y="427"/>
                    <a:pt x="32" y="432"/>
                    <a:pt x="30" y="435"/>
                  </a:cubicBezTo>
                  <a:cubicBezTo>
                    <a:pt x="28" y="438"/>
                    <a:pt x="37" y="441"/>
                    <a:pt x="33" y="446"/>
                  </a:cubicBezTo>
                  <a:cubicBezTo>
                    <a:pt x="28" y="451"/>
                    <a:pt x="32" y="457"/>
                    <a:pt x="38" y="455"/>
                  </a:cubicBezTo>
                  <a:cubicBezTo>
                    <a:pt x="43" y="453"/>
                    <a:pt x="46" y="463"/>
                    <a:pt x="41" y="463"/>
                  </a:cubicBezTo>
                  <a:cubicBezTo>
                    <a:pt x="35" y="463"/>
                    <a:pt x="29" y="463"/>
                    <a:pt x="34" y="467"/>
                  </a:cubicBezTo>
                  <a:cubicBezTo>
                    <a:pt x="38" y="470"/>
                    <a:pt x="43" y="476"/>
                    <a:pt x="36" y="478"/>
                  </a:cubicBezTo>
                  <a:cubicBezTo>
                    <a:pt x="29" y="481"/>
                    <a:pt x="35" y="486"/>
                    <a:pt x="34" y="492"/>
                  </a:cubicBezTo>
                  <a:cubicBezTo>
                    <a:pt x="32" y="498"/>
                    <a:pt x="38" y="504"/>
                    <a:pt x="33" y="506"/>
                  </a:cubicBezTo>
                  <a:cubicBezTo>
                    <a:pt x="28" y="507"/>
                    <a:pt x="35" y="517"/>
                    <a:pt x="28" y="518"/>
                  </a:cubicBezTo>
                  <a:cubicBezTo>
                    <a:pt x="20" y="519"/>
                    <a:pt x="25" y="526"/>
                    <a:pt x="20" y="530"/>
                  </a:cubicBezTo>
                  <a:cubicBezTo>
                    <a:pt x="16" y="533"/>
                    <a:pt x="27" y="540"/>
                    <a:pt x="21" y="543"/>
                  </a:cubicBezTo>
                  <a:cubicBezTo>
                    <a:pt x="15" y="547"/>
                    <a:pt x="19" y="556"/>
                    <a:pt x="14" y="556"/>
                  </a:cubicBezTo>
                  <a:cubicBezTo>
                    <a:pt x="8" y="556"/>
                    <a:pt x="5" y="564"/>
                    <a:pt x="4" y="567"/>
                  </a:cubicBezTo>
                  <a:cubicBezTo>
                    <a:pt x="3" y="571"/>
                    <a:pt x="0" y="578"/>
                    <a:pt x="5" y="584"/>
                  </a:cubicBezTo>
                  <a:cubicBezTo>
                    <a:pt x="9" y="589"/>
                    <a:pt x="3" y="593"/>
                    <a:pt x="8" y="595"/>
                  </a:cubicBezTo>
                  <a:cubicBezTo>
                    <a:pt x="12" y="597"/>
                    <a:pt x="26" y="594"/>
                    <a:pt x="24" y="601"/>
                  </a:cubicBezTo>
                  <a:cubicBezTo>
                    <a:pt x="22" y="607"/>
                    <a:pt x="23" y="621"/>
                    <a:pt x="25" y="621"/>
                  </a:cubicBezTo>
                  <a:cubicBezTo>
                    <a:pt x="28" y="621"/>
                    <a:pt x="29" y="629"/>
                    <a:pt x="34" y="628"/>
                  </a:cubicBezTo>
                  <a:cubicBezTo>
                    <a:pt x="38" y="628"/>
                    <a:pt x="57" y="625"/>
                    <a:pt x="65" y="628"/>
                  </a:cubicBezTo>
                  <a:cubicBezTo>
                    <a:pt x="69" y="629"/>
                    <a:pt x="72" y="631"/>
                    <a:pt x="74" y="633"/>
                  </a:cubicBezTo>
                  <a:cubicBezTo>
                    <a:pt x="79" y="631"/>
                    <a:pt x="89" y="638"/>
                    <a:pt x="91" y="635"/>
                  </a:cubicBezTo>
                  <a:cubicBezTo>
                    <a:pt x="94" y="633"/>
                    <a:pt x="81" y="622"/>
                    <a:pt x="82" y="619"/>
                  </a:cubicBezTo>
                  <a:cubicBezTo>
                    <a:pt x="82" y="615"/>
                    <a:pt x="80" y="609"/>
                    <a:pt x="80" y="606"/>
                  </a:cubicBezTo>
                  <a:cubicBezTo>
                    <a:pt x="80" y="602"/>
                    <a:pt x="78" y="593"/>
                    <a:pt x="83" y="589"/>
                  </a:cubicBezTo>
                  <a:cubicBezTo>
                    <a:pt x="89" y="585"/>
                    <a:pt x="89" y="581"/>
                    <a:pt x="93" y="582"/>
                  </a:cubicBezTo>
                  <a:cubicBezTo>
                    <a:pt x="96" y="583"/>
                    <a:pt x="103" y="579"/>
                    <a:pt x="104" y="570"/>
                  </a:cubicBezTo>
                  <a:cubicBezTo>
                    <a:pt x="104" y="560"/>
                    <a:pt x="108" y="557"/>
                    <a:pt x="116" y="550"/>
                  </a:cubicBezTo>
                  <a:cubicBezTo>
                    <a:pt x="125" y="543"/>
                    <a:pt x="139" y="536"/>
                    <a:pt x="137" y="533"/>
                  </a:cubicBezTo>
                  <a:cubicBezTo>
                    <a:pt x="135" y="530"/>
                    <a:pt x="140" y="520"/>
                    <a:pt x="140" y="516"/>
                  </a:cubicBezTo>
                  <a:cubicBezTo>
                    <a:pt x="140" y="512"/>
                    <a:pt x="127" y="512"/>
                    <a:pt x="122" y="511"/>
                  </a:cubicBezTo>
                  <a:cubicBezTo>
                    <a:pt x="118" y="509"/>
                    <a:pt x="102" y="498"/>
                    <a:pt x="110" y="484"/>
                  </a:cubicBezTo>
                  <a:cubicBezTo>
                    <a:pt x="118" y="469"/>
                    <a:pt x="135" y="468"/>
                    <a:pt x="139" y="467"/>
                  </a:cubicBezTo>
                  <a:cubicBezTo>
                    <a:pt x="144" y="467"/>
                    <a:pt x="140" y="460"/>
                    <a:pt x="144" y="458"/>
                  </a:cubicBezTo>
                  <a:cubicBezTo>
                    <a:pt x="147" y="456"/>
                    <a:pt x="148" y="452"/>
                    <a:pt x="148" y="446"/>
                  </a:cubicBezTo>
                  <a:cubicBezTo>
                    <a:pt x="148" y="439"/>
                    <a:pt x="148" y="429"/>
                    <a:pt x="155" y="428"/>
                  </a:cubicBezTo>
                  <a:cubicBezTo>
                    <a:pt x="162" y="427"/>
                    <a:pt x="164" y="423"/>
                    <a:pt x="160" y="422"/>
                  </a:cubicBezTo>
                  <a:cubicBezTo>
                    <a:pt x="156" y="421"/>
                    <a:pt x="154" y="416"/>
                    <a:pt x="161" y="415"/>
                  </a:cubicBezTo>
                  <a:cubicBezTo>
                    <a:pt x="168" y="414"/>
                    <a:pt x="165" y="421"/>
                    <a:pt x="171" y="421"/>
                  </a:cubicBezTo>
                  <a:cubicBezTo>
                    <a:pt x="176" y="421"/>
                    <a:pt x="184" y="412"/>
                    <a:pt x="178" y="407"/>
                  </a:cubicBezTo>
                  <a:cubicBezTo>
                    <a:pt x="171" y="402"/>
                    <a:pt x="169" y="410"/>
                    <a:pt x="165" y="410"/>
                  </a:cubicBezTo>
                  <a:cubicBezTo>
                    <a:pt x="162" y="411"/>
                    <a:pt x="159" y="406"/>
                    <a:pt x="156" y="406"/>
                  </a:cubicBezTo>
                  <a:cubicBezTo>
                    <a:pt x="152" y="406"/>
                    <a:pt x="154" y="396"/>
                    <a:pt x="153" y="392"/>
                  </a:cubicBezTo>
                  <a:cubicBezTo>
                    <a:pt x="151" y="389"/>
                    <a:pt x="149" y="380"/>
                    <a:pt x="152" y="376"/>
                  </a:cubicBezTo>
                  <a:cubicBezTo>
                    <a:pt x="155" y="372"/>
                    <a:pt x="169" y="383"/>
                    <a:pt x="180" y="383"/>
                  </a:cubicBezTo>
                  <a:cubicBezTo>
                    <a:pt x="192" y="384"/>
                    <a:pt x="201" y="378"/>
                    <a:pt x="201" y="373"/>
                  </a:cubicBezTo>
                  <a:cubicBezTo>
                    <a:pt x="201" y="369"/>
                    <a:pt x="195" y="361"/>
                    <a:pt x="202" y="356"/>
                  </a:cubicBezTo>
                  <a:cubicBezTo>
                    <a:pt x="209" y="352"/>
                    <a:pt x="203" y="350"/>
                    <a:pt x="201" y="344"/>
                  </a:cubicBezTo>
                  <a:cubicBezTo>
                    <a:pt x="199" y="338"/>
                    <a:pt x="205" y="334"/>
                    <a:pt x="208" y="337"/>
                  </a:cubicBezTo>
                  <a:cubicBezTo>
                    <a:pt x="211" y="340"/>
                    <a:pt x="234" y="338"/>
                    <a:pt x="253" y="334"/>
                  </a:cubicBezTo>
                  <a:cubicBezTo>
                    <a:pt x="272" y="330"/>
                    <a:pt x="285" y="323"/>
                    <a:pt x="287" y="318"/>
                  </a:cubicBezTo>
                  <a:cubicBezTo>
                    <a:pt x="288" y="312"/>
                    <a:pt x="300" y="299"/>
                    <a:pt x="303" y="295"/>
                  </a:cubicBezTo>
                  <a:cubicBezTo>
                    <a:pt x="305" y="290"/>
                    <a:pt x="303" y="284"/>
                    <a:pt x="295" y="283"/>
                  </a:cubicBezTo>
                  <a:cubicBezTo>
                    <a:pt x="287" y="282"/>
                    <a:pt x="288" y="273"/>
                    <a:pt x="292" y="268"/>
                  </a:cubicBezTo>
                  <a:cubicBezTo>
                    <a:pt x="296" y="263"/>
                    <a:pt x="290" y="258"/>
                    <a:pt x="282" y="257"/>
                  </a:cubicBezTo>
                  <a:cubicBezTo>
                    <a:pt x="275" y="256"/>
                    <a:pt x="263" y="251"/>
                    <a:pt x="270" y="245"/>
                  </a:cubicBezTo>
                  <a:cubicBezTo>
                    <a:pt x="273" y="242"/>
                    <a:pt x="275" y="243"/>
                    <a:pt x="276" y="244"/>
                  </a:cubicBezTo>
                  <a:cubicBezTo>
                    <a:pt x="277" y="241"/>
                    <a:pt x="278" y="237"/>
                    <a:pt x="278" y="236"/>
                  </a:cubicBezTo>
                  <a:cubicBezTo>
                    <a:pt x="276" y="235"/>
                    <a:pt x="272" y="237"/>
                    <a:pt x="272" y="226"/>
                  </a:cubicBezTo>
                  <a:cubicBezTo>
                    <a:pt x="273" y="215"/>
                    <a:pt x="277" y="217"/>
                    <a:pt x="277" y="203"/>
                  </a:cubicBezTo>
                  <a:cubicBezTo>
                    <a:pt x="278" y="189"/>
                    <a:pt x="283" y="180"/>
                    <a:pt x="283" y="173"/>
                  </a:cubicBezTo>
                  <a:cubicBezTo>
                    <a:pt x="283" y="165"/>
                    <a:pt x="297" y="156"/>
                    <a:pt x="304" y="144"/>
                  </a:cubicBezTo>
                  <a:cubicBezTo>
                    <a:pt x="312" y="132"/>
                    <a:pt x="328" y="116"/>
                    <a:pt x="335" y="112"/>
                  </a:cubicBezTo>
                  <a:cubicBezTo>
                    <a:pt x="341" y="108"/>
                    <a:pt x="354" y="104"/>
                    <a:pt x="356" y="100"/>
                  </a:cubicBezTo>
                  <a:cubicBezTo>
                    <a:pt x="358" y="96"/>
                    <a:pt x="356" y="75"/>
                    <a:pt x="353" y="73"/>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88" name="Freeform 1640">
              <a:extLst>
                <a:ext uri="{FF2B5EF4-FFF2-40B4-BE49-F238E27FC236}">
                  <a16:creationId xmlns:a16="http://schemas.microsoft.com/office/drawing/2014/main" id="{658FB75F-6D62-5E47-A0E7-7CE14CF38A6B}"/>
                </a:ext>
              </a:extLst>
            </p:cNvPr>
            <p:cNvSpPr>
              <a:spLocks/>
            </p:cNvSpPr>
            <p:nvPr/>
          </p:nvSpPr>
          <p:spPr bwMode="auto">
            <a:xfrm>
              <a:off x="3010006" y="3683123"/>
              <a:ext cx="201620" cy="998571"/>
            </a:xfrm>
            <a:custGeom>
              <a:avLst/>
              <a:gdLst>
                <a:gd name="T0" fmla="*/ 62 w 156"/>
                <a:gd name="T1" fmla="*/ 680 h 797"/>
                <a:gd name="T2" fmla="*/ 42 w 156"/>
                <a:gd name="T3" fmla="*/ 646 h 797"/>
                <a:gd name="T4" fmla="*/ 58 w 156"/>
                <a:gd name="T5" fmla="*/ 609 h 797"/>
                <a:gd name="T6" fmla="*/ 72 w 156"/>
                <a:gd name="T7" fmla="*/ 571 h 797"/>
                <a:gd name="T8" fmla="*/ 79 w 156"/>
                <a:gd name="T9" fmla="*/ 542 h 797"/>
                <a:gd name="T10" fmla="*/ 68 w 156"/>
                <a:gd name="T11" fmla="*/ 514 h 797"/>
                <a:gd name="T12" fmla="*/ 70 w 156"/>
                <a:gd name="T13" fmla="*/ 467 h 797"/>
                <a:gd name="T14" fmla="*/ 76 w 156"/>
                <a:gd name="T15" fmla="*/ 431 h 797"/>
                <a:gd name="T16" fmla="*/ 83 w 156"/>
                <a:gd name="T17" fmla="*/ 401 h 797"/>
                <a:gd name="T18" fmla="*/ 95 w 156"/>
                <a:gd name="T19" fmla="*/ 338 h 797"/>
                <a:gd name="T20" fmla="*/ 101 w 156"/>
                <a:gd name="T21" fmla="*/ 295 h 797"/>
                <a:gd name="T22" fmla="*/ 103 w 156"/>
                <a:gd name="T23" fmla="*/ 245 h 797"/>
                <a:gd name="T24" fmla="*/ 116 w 156"/>
                <a:gd name="T25" fmla="*/ 201 h 797"/>
                <a:gd name="T26" fmla="*/ 131 w 156"/>
                <a:gd name="T27" fmla="*/ 167 h 797"/>
                <a:gd name="T28" fmla="*/ 151 w 156"/>
                <a:gd name="T29" fmla="*/ 119 h 797"/>
                <a:gd name="T30" fmla="*/ 139 w 156"/>
                <a:gd name="T31" fmla="*/ 82 h 797"/>
                <a:gd name="T32" fmla="*/ 130 w 156"/>
                <a:gd name="T33" fmla="*/ 39 h 797"/>
                <a:gd name="T34" fmla="*/ 111 w 156"/>
                <a:gd name="T35" fmla="*/ 3 h 797"/>
                <a:gd name="T36" fmla="*/ 100 w 156"/>
                <a:gd name="T37" fmla="*/ 35 h 797"/>
                <a:gd name="T38" fmla="*/ 96 w 156"/>
                <a:gd name="T39" fmla="*/ 117 h 797"/>
                <a:gd name="T40" fmla="*/ 82 w 156"/>
                <a:gd name="T41" fmla="*/ 200 h 797"/>
                <a:gd name="T42" fmla="*/ 74 w 156"/>
                <a:gd name="T43" fmla="*/ 255 h 797"/>
                <a:gd name="T44" fmla="*/ 64 w 156"/>
                <a:gd name="T45" fmla="*/ 328 h 797"/>
                <a:gd name="T46" fmla="*/ 40 w 156"/>
                <a:gd name="T47" fmla="*/ 392 h 797"/>
                <a:gd name="T48" fmla="*/ 37 w 156"/>
                <a:gd name="T49" fmla="*/ 448 h 797"/>
                <a:gd name="T50" fmla="*/ 26 w 156"/>
                <a:gd name="T51" fmla="*/ 498 h 797"/>
                <a:gd name="T52" fmla="*/ 49 w 156"/>
                <a:gd name="T53" fmla="*/ 471 h 797"/>
                <a:gd name="T54" fmla="*/ 53 w 156"/>
                <a:gd name="T55" fmla="*/ 501 h 797"/>
                <a:gd name="T56" fmla="*/ 46 w 156"/>
                <a:gd name="T57" fmla="*/ 535 h 797"/>
                <a:gd name="T58" fmla="*/ 38 w 156"/>
                <a:gd name="T59" fmla="*/ 558 h 797"/>
                <a:gd name="T60" fmla="*/ 36 w 156"/>
                <a:gd name="T61" fmla="*/ 553 h 797"/>
                <a:gd name="T62" fmla="*/ 23 w 156"/>
                <a:gd name="T63" fmla="*/ 559 h 797"/>
                <a:gd name="T64" fmla="*/ 2 w 156"/>
                <a:gd name="T65" fmla="*/ 585 h 797"/>
                <a:gd name="T66" fmla="*/ 25 w 156"/>
                <a:gd name="T67" fmla="*/ 587 h 797"/>
                <a:gd name="T68" fmla="*/ 38 w 156"/>
                <a:gd name="T69" fmla="*/ 609 h 797"/>
                <a:gd name="T70" fmla="*/ 16 w 156"/>
                <a:gd name="T71" fmla="*/ 614 h 797"/>
                <a:gd name="T72" fmla="*/ 19 w 156"/>
                <a:gd name="T73" fmla="*/ 626 h 797"/>
                <a:gd name="T74" fmla="*/ 8 w 156"/>
                <a:gd name="T75" fmla="*/ 645 h 797"/>
                <a:gd name="T76" fmla="*/ 22 w 156"/>
                <a:gd name="T77" fmla="*/ 651 h 797"/>
                <a:gd name="T78" fmla="*/ 24 w 156"/>
                <a:gd name="T79" fmla="*/ 668 h 797"/>
                <a:gd name="T80" fmla="*/ 13 w 156"/>
                <a:gd name="T81" fmla="*/ 690 h 797"/>
                <a:gd name="T82" fmla="*/ 35 w 156"/>
                <a:gd name="T83" fmla="*/ 694 h 797"/>
                <a:gd name="T84" fmla="*/ 43 w 156"/>
                <a:gd name="T85" fmla="*/ 701 h 797"/>
                <a:gd name="T86" fmla="*/ 34 w 156"/>
                <a:gd name="T87" fmla="*/ 722 h 797"/>
                <a:gd name="T88" fmla="*/ 63 w 156"/>
                <a:gd name="T89" fmla="*/ 722 h 797"/>
                <a:gd name="T90" fmla="*/ 43 w 156"/>
                <a:gd name="T91" fmla="*/ 738 h 797"/>
                <a:gd name="T92" fmla="*/ 65 w 156"/>
                <a:gd name="T93" fmla="*/ 735 h 797"/>
                <a:gd name="T94" fmla="*/ 40 w 156"/>
                <a:gd name="T95" fmla="*/ 753 h 797"/>
                <a:gd name="T96" fmla="*/ 63 w 156"/>
                <a:gd name="T97" fmla="*/ 755 h 797"/>
                <a:gd name="T98" fmla="*/ 99 w 156"/>
                <a:gd name="T99" fmla="*/ 721 h 797"/>
                <a:gd name="T100" fmla="*/ 110 w 156"/>
                <a:gd name="T101" fmla="*/ 740 h 797"/>
                <a:gd name="T102" fmla="*/ 94 w 156"/>
                <a:gd name="T103" fmla="*/ 746 h 797"/>
                <a:gd name="T104" fmla="*/ 77 w 156"/>
                <a:gd name="T105" fmla="*/ 760 h 797"/>
                <a:gd name="T106" fmla="*/ 90 w 156"/>
                <a:gd name="T107" fmla="*/ 786 h 797"/>
                <a:gd name="T108" fmla="*/ 115 w 156"/>
                <a:gd name="T109" fmla="*/ 782 h 797"/>
                <a:gd name="T110" fmla="*/ 141 w 156"/>
                <a:gd name="T111" fmla="*/ 784 h 797"/>
                <a:gd name="T112" fmla="*/ 126 w 156"/>
                <a:gd name="T113" fmla="*/ 780 h 797"/>
                <a:gd name="T114" fmla="*/ 110 w 156"/>
                <a:gd name="T115" fmla="*/ 715 h 797"/>
                <a:gd name="T116" fmla="*/ 72 w 156"/>
                <a:gd name="T117" fmla="*/ 707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6" h="797">
                  <a:moveTo>
                    <a:pt x="72" y="707"/>
                  </a:moveTo>
                  <a:cubicBezTo>
                    <a:pt x="67" y="708"/>
                    <a:pt x="66" y="700"/>
                    <a:pt x="63" y="700"/>
                  </a:cubicBezTo>
                  <a:cubicBezTo>
                    <a:pt x="61" y="700"/>
                    <a:pt x="60" y="686"/>
                    <a:pt x="62" y="680"/>
                  </a:cubicBezTo>
                  <a:cubicBezTo>
                    <a:pt x="64" y="673"/>
                    <a:pt x="50" y="676"/>
                    <a:pt x="46" y="674"/>
                  </a:cubicBezTo>
                  <a:cubicBezTo>
                    <a:pt x="41" y="672"/>
                    <a:pt x="47" y="668"/>
                    <a:pt x="43" y="663"/>
                  </a:cubicBezTo>
                  <a:cubicBezTo>
                    <a:pt x="38" y="657"/>
                    <a:pt x="41" y="650"/>
                    <a:pt x="42" y="646"/>
                  </a:cubicBezTo>
                  <a:cubicBezTo>
                    <a:pt x="43" y="643"/>
                    <a:pt x="46" y="635"/>
                    <a:pt x="52" y="635"/>
                  </a:cubicBezTo>
                  <a:cubicBezTo>
                    <a:pt x="57" y="635"/>
                    <a:pt x="53" y="626"/>
                    <a:pt x="59" y="622"/>
                  </a:cubicBezTo>
                  <a:cubicBezTo>
                    <a:pt x="65" y="619"/>
                    <a:pt x="54" y="612"/>
                    <a:pt x="58" y="609"/>
                  </a:cubicBezTo>
                  <a:cubicBezTo>
                    <a:pt x="63" y="605"/>
                    <a:pt x="58" y="598"/>
                    <a:pt x="66" y="597"/>
                  </a:cubicBezTo>
                  <a:cubicBezTo>
                    <a:pt x="73" y="596"/>
                    <a:pt x="66" y="586"/>
                    <a:pt x="71" y="585"/>
                  </a:cubicBezTo>
                  <a:cubicBezTo>
                    <a:pt x="76" y="583"/>
                    <a:pt x="70" y="577"/>
                    <a:pt x="72" y="571"/>
                  </a:cubicBezTo>
                  <a:cubicBezTo>
                    <a:pt x="73" y="565"/>
                    <a:pt x="67" y="560"/>
                    <a:pt x="74" y="557"/>
                  </a:cubicBezTo>
                  <a:cubicBezTo>
                    <a:pt x="81" y="555"/>
                    <a:pt x="76" y="549"/>
                    <a:pt x="72" y="546"/>
                  </a:cubicBezTo>
                  <a:cubicBezTo>
                    <a:pt x="67" y="542"/>
                    <a:pt x="73" y="542"/>
                    <a:pt x="79" y="542"/>
                  </a:cubicBezTo>
                  <a:cubicBezTo>
                    <a:pt x="84" y="542"/>
                    <a:pt x="81" y="532"/>
                    <a:pt x="76" y="534"/>
                  </a:cubicBezTo>
                  <a:cubicBezTo>
                    <a:pt x="70" y="536"/>
                    <a:pt x="66" y="530"/>
                    <a:pt x="71" y="525"/>
                  </a:cubicBezTo>
                  <a:cubicBezTo>
                    <a:pt x="75" y="520"/>
                    <a:pt x="66" y="517"/>
                    <a:pt x="68" y="514"/>
                  </a:cubicBezTo>
                  <a:cubicBezTo>
                    <a:pt x="70" y="511"/>
                    <a:pt x="70" y="506"/>
                    <a:pt x="66" y="504"/>
                  </a:cubicBezTo>
                  <a:cubicBezTo>
                    <a:pt x="63" y="502"/>
                    <a:pt x="65" y="486"/>
                    <a:pt x="69" y="486"/>
                  </a:cubicBezTo>
                  <a:cubicBezTo>
                    <a:pt x="73" y="485"/>
                    <a:pt x="70" y="471"/>
                    <a:pt x="70" y="467"/>
                  </a:cubicBezTo>
                  <a:cubicBezTo>
                    <a:pt x="70" y="462"/>
                    <a:pt x="66" y="458"/>
                    <a:pt x="66" y="455"/>
                  </a:cubicBezTo>
                  <a:cubicBezTo>
                    <a:pt x="67" y="451"/>
                    <a:pt x="71" y="450"/>
                    <a:pt x="71" y="442"/>
                  </a:cubicBezTo>
                  <a:cubicBezTo>
                    <a:pt x="71" y="435"/>
                    <a:pt x="73" y="432"/>
                    <a:pt x="76" y="431"/>
                  </a:cubicBezTo>
                  <a:cubicBezTo>
                    <a:pt x="79" y="431"/>
                    <a:pt x="76" y="422"/>
                    <a:pt x="77" y="418"/>
                  </a:cubicBezTo>
                  <a:cubicBezTo>
                    <a:pt x="77" y="414"/>
                    <a:pt x="86" y="418"/>
                    <a:pt x="87" y="411"/>
                  </a:cubicBezTo>
                  <a:cubicBezTo>
                    <a:pt x="88" y="404"/>
                    <a:pt x="82" y="405"/>
                    <a:pt x="83" y="401"/>
                  </a:cubicBezTo>
                  <a:cubicBezTo>
                    <a:pt x="84" y="396"/>
                    <a:pt x="82" y="389"/>
                    <a:pt x="82" y="378"/>
                  </a:cubicBezTo>
                  <a:cubicBezTo>
                    <a:pt x="82" y="366"/>
                    <a:pt x="92" y="363"/>
                    <a:pt x="95" y="360"/>
                  </a:cubicBezTo>
                  <a:cubicBezTo>
                    <a:pt x="99" y="357"/>
                    <a:pt x="91" y="340"/>
                    <a:pt x="95" y="338"/>
                  </a:cubicBezTo>
                  <a:cubicBezTo>
                    <a:pt x="100" y="336"/>
                    <a:pt x="97" y="328"/>
                    <a:pt x="101" y="325"/>
                  </a:cubicBezTo>
                  <a:cubicBezTo>
                    <a:pt x="104" y="323"/>
                    <a:pt x="103" y="317"/>
                    <a:pt x="106" y="311"/>
                  </a:cubicBezTo>
                  <a:cubicBezTo>
                    <a:pt x="108" y="304"/>
                    <a:pt x="101" y="301"/>
                    <a:pt x="101" y="295"/>
                  </a:cubicBezTo>
                  <a:cubicBezTo>
                    <a:pt x="101" y="289"/>
                    <a:pt x="100" y="284"/>
                    <a:pt x="95" y="278"/>
                  </a:cubicBezTo>
                  <a:cubicBezTo>
                    <a:pt x="91" y="271"/>
                    <a:pt x="92" y="259"/>
                    <a:pt x="95" y="259"/>
                  </a:cubicBezTo>
                  <a:cubicBezTo>
                    <a:pt x="99" y="259"/>
                    <a:pt x="97" y="246"/>
                    <a:pt x="103" y="245"/>
                  </a:cubicBezTo>
                  <a:cubicBezTo>
                    <a:pt x="109" y="243"/>
                    <a:pt x="106" y="234"/>
                    <a:pt x="103" y="227"/>
                  </a:cubicBezTo>
                  <a:cubicBezTo>
                    <a:pt x="100" y="219"/>
                    <a:pt x="108" y="223"/>
                    <a:pt x="108" y="217"/>
                  </a:cubicBezTo>
                  <a:cubicBezTo>
                    <a:pt x="108" y="212"/>
                    <a:pt x="111" y="204"/>
                    <a:pt x="116" y="201"/>
                  </a:cubicBezTo>
                  <a:cubicBezTo>
                    <a:pt x="120" y="199"/>
                    <a:pt x="121" y="190"/>
                    <a:pt x="121" y="187"/>
                  </a:cubicBezTo>
                  <a:cubicBezTo>
                    <a:pt x="121" y="183"/>
                    <a:pt x="128" y="181"/>
                    <a:pt x="131" y="178"/>
                  </a:cubicBezTo>
                  <a:cubicBezTo>
                    <a:pt x="135" y="175"/>
                    <a:pt x="125" y="170"/>
                    <a:pt x="131" y="167"/>
                  </a:cubicBezTo>
                  <a:cubicBezTo>
                    <a:pt x="137" y="163"/>
                    <a:pt x="126" y="150"/>
                    <a:pt x="129" y="147"/>
                  </a:cubicBezTo>
                  <a:cubicBezTo>
                    <a:pt x="133" y="145"/>
                    <a:pt x="130" y="139"/>
                    <a:pt x="130" y="135"/>
                  </a:cubicBezTo>
                  <a:cubicBezTo>
                    <a:pt x="131" y="130"/>
                    <a:pt x="148" y="123"/>
                    <a:pt x="151" y="119"/>
                  </a:cubicBezTo>
                  <a:cubicBezTo>
                    <a:pt x="152" y="116"/>
                    <a:pt x="154" y="107"/>
                    <a:pt x="154" y="98"/>
                  </a:cubicBezTo>
                  <a:cubicBezTo>
                    <a:pt x="149" y="102"/>
                    <a:pt x="144" y="104"/>
                    <a:pt x="143" y="102"/>
                  </a:cubicBezTo>
                  <a:cubicBezTo>
                    <a:pt x="142" y="98"/>
                    <a:pt x="144" y="87"/>
                    <a:pt x="139" y="82"/>
                  </a:cubicBezTo>
                  <a:cubicBezTo>
                    <a:pt x="134" y="78"/>
                    <a:pt x="137" y="68"/>
                    <a:pt x="133" y="66"/>
                  </a:cubicBezTo>
                  <a:cubicBezTo>
                    <a:pt x="128" y="64"/>
                    <a:pt x="122" y="55"/>
                    <a:pt x="126" y="52"/>
                  </a:cubicBezTo>
                  <a:cubicBezTo>
                    <a:pt x="131" y="48"/>
                    <a:pt x="126" y="42"/>
                    <a:pt x="130" y="39"/>
                  </a:cubicBezTo>
                  <a:cubicBezTo>
                    <a:pt x="134" y="36"/>
                    <a:pt x="128" y="35"/>
                    <a:pt x="123" y="29"/>
                  </a:cubicBezTo>
                  <a:cubicBezTo>
                    <a:pt x="118" y="23"/>
                    <a:pt x="125" y="15"/>
                    <a:pt x="119" y="10"/>
                  </a:cubicBezTo>
                  <a:cubicBezTo>
                    <a:pt x="112" y="6"/>
                    <a:pt x="112" y="0"/>
                    <a:pt x="111" y="3"/>
                  </a:cubicBezTo>
                  <a:cubicBezTo>
                    <a:pt x="109" y="5"/>
                    <a:pt x="109" y="14"/>
                    <a:pt x="103" y="17"/>
                  </a:cubicBezTo>
                  <a:cubicBezTo>
                    <a:pt x="103" y="17"/>
                    <a:pt x="101" y="18"/>
                    <a:pt x="100" y="19"/>
                  </a:cubicBezTo>
                  <a:cubicBezTo>
                    <a:pt x="100" y="24"/>
                    <a:pt x="98" y="31"/>
                    <a:pt x="100" y="35"/>
                  </a:cubicBezTo>
                  <a:cubicBezTo>
                    <a:pt x="102" y="41"/>
                    <a:pt x="103" y="70"/>
                    <a:pt x="101" y="81"/>
                  </a:cubicBezTo>
                  <a:cubicBezTo>
                    <a:pt x="99" y="92"/>
                    <a:pt x="96" y="101"/>
                    <a:pt x="94" y="107"/>
                  </a:cubicBezTo>
                  <a:cubicBezTo>
                    <a:pt x="92" y="114"/>
                    <a:pt x="99" y="114"/>
                    <a:pt x="96" y="117"/>
                  </a:cubicBezTo>
                  <a:cubicBezTo>
                    <a:pt x="93" y="121"/>
                    <a:pt x="94" y="128"/>
                    <a:pt x="94" y="141"/>
                  </a:cubicBezTo>
                  <a:cubicBezTo>
                    <a:pt x="94" y="153"/>
                    <a:pt x="87" y="175"/>
                    <a:pt x="86" y="181"/>
                  </a:cubicBezTo>
                  <a:cubicBezTo>
                    <a:pt x="86" y="188"/>
                    <a:pt x="81" y="192"/>
                    <a:pt x="82" y="200"/>
                  </a:cubicBezTo>
                  <a:cubicBezTo>
                    <a:pt x="83" y="207"/>
                    <a:pt x="78" y="211"/>
                    <a:pt x="74" y="215"/>
                  </a:cubicBezTo>
                  <a:cubicBezTo>
                    <a:pt x="70" y="218"/>
                    <a:pt x="81" y="230"/>
                    <a:pt x="81" y="236"/>
                  </a:cubicBezTo>
                  <a:cubicBezTo>
                    <a:pt x="80" y="242"/>
                    <a:pt x="72" y="245"/>
                    <a:pt x="74" y="255"/>
                  </a:cubicBezTo>
                  <a:cubicBezTo>
                    <a:pt x="76" y="268"/>
                    <a:pt x="74" y="290"/>
                    <a:pt x="74" y="294"/>
                  </a:cubicBezTo>
                  <a:cubicBezTo>
                    <a:pt x="74" y="298"/>
                    <a:pt x="69" y="298"/>
                    <a:pt x="70" y="306"/>
                  </a:cubicBezTo>
                  <a:cubicBezTo>
                    <a:pt x="71" y="314"/>
                    <a:pt x="65" y="316"/>
                    <a:pt x="64" y="328"/>
                  </a:cubicBezTo>
                  <a:cubicBezTo>
                    <a:pt x="63" y="340"/>
                    <a:pt x="54" y="356"/>
                    <a:pt x="50" y="365"/>
                  </a:cubicBezTo>
                  <a:cubicBezTo>
                    <a:pt x="47" y="374"/>
                    <a:pt x="47" y="379"/>
                    <a:pt x="42" y="379"/>
                  </a:cubicBezTo>
                  <a:cubicBezTo>
                    <a:pt x="37" y="379"/>
                    <a:pt x="36" y="385"/>
                    <a:pt x="40" y="392"/>
                  </a:cubicBezTo>
                  <a:cubicBezTo>
                    <a:pt x="43" y="400"/>
                    <a:pt x="37" y="407"/>
                    <a:pt x="42" y="415"/>
                  </a:cubicBezTo>
                  <a:cubicBezTo>
                    <a:pt x="47" y="423"/>
                    <a:pt x="45" y="425"/>
                    <a:pt x="43" y="433"/>
                  </a:cubicBezTo>
                  <a:cubicBezTo>
                    <a:pt x="40" y="440"/>
                    <a:pt x="37" y="440"/>
                    <a:pt x="37" y="448"/>
                  </a:cubicBezTo>
                  <a:cubicBezTo>
                    <a:pt x="37" y="455"/>
                    <a:pt x="32" y="460"/>
                    <a:pt x="35" y="468"/>
                  </a:cubicBezTo>
                  <a:cubicBezTo>
                    <a:pt x="38" y="476"/>
                    <a:pt x="37" y="479"/>
                    <a:pt x="33" y="479"/>
                  </a:cubicBezTo>
                  <a:cubicBezTo>
                    <a:pt x="29" y="479"/>
                    <a:pt x="27" y="485"/>
                    <a:pt x="26" y="498"/>
                  </a:cubicBezTo>
                  <a:cubicBezTo>
                    <a:pt x="24" y="511"/>
                    <a:pt x="25" y="511"/>
                    <a:pt x="34" y="510"/>
                  </a:cubicBezTo>
                  <a:cubicBezTo>
                    <a:pt x="43" y="509"/>
                    <a:pt x="36" y="478"/>
                    <a:pt x="42" y="478"/>
                  </a:cubicBezTo>
                  <a:cubicBezTo>
                    <a:pt x="48" y="478"/>
                    <a:pt x="43" y="473"/>
                    <a:pt x="49" y="471"/>
                  </a:cubicBezTo>
                  <a:cubicBezTo>
                    <a:pt x="54" y="470"/>
                    <a:pt x="49" y="477"/>
                    <a:pt x="53" y="478"/>
                  </a:cubicBezTo>
                  <a:cubicBezTo>
                    <a:pt x="57" y="479"/>
                    <a:pt x="60" y="482"/>
                    <a:pt x="54" y="486"/>
                  </a:cubicBezTo>
                  <a:cubicBezTo>
                    <a:pt x="49" y="489"/>
                    <a:pt x="56" y="496"/>
                    <a:pt x="53" y="501"/>
                  </a:cubicBezTo>
                  <a:cubicBezTo>
                    <a:pt x="50" y="505"/>
                    <a:pt x="46" y="510"/>
                    <a:pt x="49" y="515"/>
                  </a:cubicBezTo>
                  <a:cubicBezTo>
                    <a:pt x="51" y="520"/>
                    <a:pt x="46" y="519"/>
                    <a:pt x="45" y="526"/>
                  </a:cubicBezTo>
                  <a:cubicBezTo>
                    <a:pt x="45" y="533"/>
                    <a:pt x="49" y="533"/>
                    <a:pt x="46" y="535"/>
                  </a:cubicBezTo>
                  <a:cubicBezTo>
                    <a:pt x="43" y="536"/>
                    <a:pt x="50" y="541"/>
                    <a:pt x="46" y="542"/>
                  </a:cubicBezTo>
                  <a:cubicBezTo>
                    <a:pt x="42" y="543"/>
                    <a:pt x="44" y="548"/>
                    <a:pt x="47" y="553"/>
                  </a:cubicBezTo>
                  <a:cubicBezTo>
                    <a:pt x="49" y="557"/>
                    <a:pt x="41" y="555"/>
                    <a:pt x="38" y="558"/>
                  </a:cubicBezTo>
                  <a:cubicBezTo>
                    <a:pt x="34" y="561"/>
                    <a:pt x="41" y="565"/>
                    <a:pt x="39" y="570"/>
                  </a:cubicBezTo>
                  <a:cubicBezTo>
                    <a:pt x="37" y="574"/>
                    <a:pt x="31" y="567"/>
                    <a:pt x="28" y="565"/>
                  </a:cubicBezTo>
                  <a:cubicBezTo>
                    <a:pt x="25" y="563"/>
                    <a:pt x="32" y="558"/>
                    <a:pt x="36" y="553"/>
                  </a:cubicBezTo>
                  <a:cubicBezTo>
                    <a:pt x="39" y="548"/>
                    <a:pt x="32" y="538"/>
                    <a:pt x="26" y="540"/>
                  </a:cubicBezTo>
                  <a:cubicBezTo>
                    <a:pt x="20" y="543"/>
                    <a:pt x="32" y="549"/>
                    <a:pt x="32" y="554"/>
                  </a:cubicBezTo>
                  <a:cubicBezTo>
                    <a:pt x="32" y="559"/>
                    <a:pt x="22" y="553"/>
                    <a:pt x="23" y="559"/>
                  </a:cubicBezTo>
                  <a:cubicBezTo>
                    <a:pt x="23" y="564"/>
                    <a:pt x="16" y="562"/>
                    <a:pt x="13" y="566"/>
                  </a:cubicBezTo>
                  <a:cubicBezTo>
                    <a:pt x="9" y="570"/>
                    <a:pt x="17" y="573"/>
                    <a:pt x="13" y="575"/>
                  </a:cubicBezTo>
                  <a:cubicBezTo>
                    <a:pt x="9" y="576"/>
                    <a:pt x="3" y="581"/>
                    <a:pt x="2" y="585"/>
                  </a:cubicBezTo>
                  <a:cubicBezTo>
                    <a:pt x="2" y="589"/>
                    <a:pt x="7" y="590"/>
                    <a:pt x="7" y="586"/>
                  </a:cubicBezTo>
                  <a:cubicBezTo>
                    <a:pt x="7" y="582"/>
                    <a:pt x="13" y="581"/>
                    <a:pt x="15" y="586"/>
                  </a:cubicBezTo>
                  <a:cubicBezTo>
                    <a:pt x="17" y="591"/>
                    <a:pt x="20" y="586"/>
                    <a:pt x="25" y="587"/>
                  </a:cubicBezTo>
                  <a:cubicBezTo>
                    <a:pt x="31" y="588"/>
                    <a:pt x="30" y="597"/>
                    <a:pt x="27" y="596"/>
                  </a:cubicBezTo>
                  <a:cubicBezTo>
                    <a:pt x="24" y="596"/>
                    <a:pt x="20" y="601"/>
                    <a:pt x="21" y="607"/>
                  </a:cubicBezTo>
                  <a:cubicBezTo>
                    <a:pt x="22" y="613"/>
                    <a:pt x="33" y="607"/>
                    <a:pt x="38" y="609"/>
                  </a:cubicBezTo>
                  <a:cubicBezTo>
                    <a:pt x="42" y="610"/>
                    <a:pt x="41" y="618"/>
                    <a:pt x="38" y="616"/>
                  </a:cubicBezTo>
                  <a:cubicBezTo>
                    <a:pt x="35" y="613"/>
                    <a:pt x="29" y="608"/>
                    <a:pt x="26" y="613"/>
                  </a:cubicBezTo>
                  <a:cubicBezTo>
                    <a:pt x="24" y="618"/>
                    <a:pt x="19" y="615"/>
                    <a:pt x="16" y="614"/>
                  </a:cubicBezTo>
                  <a:cubicBezTo>
                    <a:pt x="12" y="612"/>
                    <a:pt x="0" y="620"/>
                    <a:pt x="4" y="624"/>
                  </a:cubicBezTo>
                  <a:cubicBezTo>
                    <a:pt x="8" y="627"/>
                    <a:pt x="8" y="632"/>
                    <a:pt x="11" y="631"/>
                  </a:cubicBezTo>
                  <a:cubicBezTo>
                    <a:pt x="13" y="631"/>
                    <a:pt x="18" y="629"/>
                    <a:pt x="19" y="626"/>
                  </a:cubicBezTo>
                  <a:cubicBezTo>
                    <a:pt x="21" y="623"/>
                    <a:pt x="26" y="620"/>
                    <a:pt x="27" y="627"/>
                  </a:cubicBezTo>
                  <a:cubicBezTo>
                    <a:pt x="27" y="634"/>
                    <a:pt x="19" y="630"/>
                    <a:pt x="18" y="634"/>
                  </a:cubicBezTo>
                  <a:cubicBezTo>
                    <a:pt x="16" y="638"/>
                    <a:pt x="13" y="641"/>
                    <a:pt x="8" y="645"/>
                  </a:cubicBezTo>
                  <a:cubicBezTo>
                    <a:pt x="4" y="648"/>
                    <a:pt x="8" y="654"/>
                    <a:pt x="12" y="652"/>
                  </a:cubicBezTo>
                  <a:cubicBezTo>
                    <a:pt x="16" y="650"/>
                    <a:pt x="11" y="657"/>
                    <a:pt x="16" y="658"/>
                  </a:cubicBezTo>
                  <a:cubicBezTo>
                    <a:pt x="22" y="658"/>
                    <a:pt x="23" y="654"/>
                    <a:pt x="22" y="651"/>
                  </a:cubicBezTo>
                  <a:cubicBezTo>
                    <a:pt x="21" y="647"/>
                    <a:pt x="25" y="638"/>
                    <a:pt x="29" y="642"/>
                  </a:cubicBezTo>
                  <a:cubicBezTo>
                    <a:pt x="34" y="647"/>
                    <a:pt x="27" y="651"/>
                    <a:pt x="27" y="655"/>
                  </a:cubicBezTo>
                  <a:cubicBezTo>
                    <a:pt x="27" y="659"/>
                    <a:pt x="24" y="664"/>
                    <a:pt x="24" y="668"/>
                  </a:cubicBezTo>
                  <a:cubicBezTo>
                    <a:pt x="24" y="672"/>
                    <a:pt x="19" y="670"/>
                    <a:pt x="20" y="675"/>
                  </a:cubicBezTo>
                  <a:cubicBezTo>
                    <a:pt x="20" y="679"/>
                    <a:pt x="9" y="676"/>
                    <a:pt x="14" y="679"/>
                  </a:cubicBezTo>
                  <a:cubicBezTo>
                    <a:pt x="19" y="683"/>
                    <a:pt x="11" y="687"/>
                    <a:pt x="13" y="690"/>
                  </a:cubicBezTo>
                  <a:cubicBezTo>
                    <a:pt x="16" y="693"/>
                    <a:pt x="18" y="686"/>
                    <a:pt x="23" y="687"/>
                  </a:cubicBezTo>
                  <a:cubicBezTo>
                    <a:pt x="27" y="689"/>
                    <a:pt x="26" y="690"/>
                    <a:pt x="32" y="688"/>
                  </a:cubicBezTo>
                  <a:cubicBezTo>
                    <a:pt x="37" y="685"/>
                    <a:pt x="40" y="692"/>
                    <a:pt x="35" y="694"/>
                  </a:cubicBezTo>
                  <a:cubicBezTo>
                    <a:pt x="30" y="695"/>
                    <a:pt x="25" y="701"/>
                    <a:pt x="27" y="702"/>
                  </a:cubicBezTo>
                  <a:cubicBezTo>
                    <a:pt x="29" y="703"/>
                    <a:pt x="36" y="698"/>
                    <a:pt x="38" y="703"/>
                  </a:cubicBezTo>
                  <a:cubicBezTo>
                    <a:pt x="39" y="708"/>
                    <a:pt x="43" y="706"/>
                    <a:pt x="43" y="701"/>
                  </a:cubicBezTo>
                  <a:cubicBezTo>
                    <a:pt x="44" y="695"/>
                    <a:pt x="53" y="700"/>
                    <a:pt x="55" y="705"/>
                  </a:cubicBezTo>
                  <a:cubicBezTo>
                    <a:pt x="56" y="710"/>
                    <a:pt x="45" y="712"/>
                    <a:pt x="39" y="711"/>
                  </a:cubicBezTo>
                  <a:cubicBezTo>
                    <a:pt x="33" y="710"/>
                    <a:pt x="30" y="717"/>
                    <a:pt x="34" y="722"/>
                  </a:cubicBezTo>
                  <a:cubicBezTo>
                    <a:pt x="38" y="727"/>
                    <a:pt x="43" y="722"/>
                    <a:pt x="47" y="717"/>
                  </a:cubicBezTo>
                  <a:cubicBezTo>
                    <a:pt x="51" y="713"/>
                    <a:pt x="72" y="714"/>
                    <a:pt x="74" y="719"/>
                  </a:cubicBezTo>
                  <a:cubicBezTo>
                    <a:pt x="76" y="724"/>
                    <a:pt x="64" y="720"/>
                    <a:pt x="63" y="722"/>
                  </a:cubicBezTo>
                  <a:cubicBezTo>
                    <a:pt x="62" y="725"/>
                    <a:pt x="53" y="728"/>
                    <a:pt x="52" y="724"/>
                  </a:cubicBezTo>
                  <a:cubicBezTo>
                    <a:pt x="51" y="721"/>
                    <a:pt x="43" y="726"/>
                    <a:pt x="42" y="731"/>
                  </a:cubicBezTo>
                  <a:cubicBezTo>
                    <a:pt x="42" y="736"/>
                    <a:pt x="36" y="736"/>
                    <a:pt x="43" y="738"/>
                  </a:cubicBezTo>
                  <a:cubicBezTo>
                    <a:pt x="50" y="740"/>
                    <a:pt x="48" y="730"/>
                    <a:pt x="59" y="731"/>
                  </a:cubicBezTo>
                  <a:cubicBezTo>
                    <a:pt x="70" y="732"/>
                    <a:pt x="76" y="721"/>
                    <a:pt x="79" y="727"/>
                  </a:cubicBezTo>
                  <a:cubicBezTo>
                    <a:pt x="82" y="733"/>
                    <a:pt x="70" y="739"/>
                    <a:pt x="65" y="735"/>
                  </a:cubicBezTo>
                  <a:cubicBezTo>
                    <a:pt x="61" y="731"/>
                    <a:pt x="56" y="737"/>
                    <a:pt x="56" y="743"/>
                  </a:cubicBezTo>
                  <a:cubicBezTo>
                    <a:pt x="57" y="749"/>
                    <a:pt x="44" y="742"/>
                    <a:pt x="38" y="741"/>
                  </a:cubicBezTo>
                  <a:cubicBezTo>
                    <a:pt x="31" y="740"/>
                    <a:pt x="34" y="747"/>
                    <a:pt x="40" y="753"/>
                  </a:cubicBezTo>
                  <a:cubicBezTo>
                    <a:pt x="45" y="758"/>
                    <a:pt x="48" y="752"/>
                    <a:pt x="55" y="756"/>
                  </a:cubicBezTo>
                  <a:cubicBezTo>
                    <a:pt x="61" y="760"/>
                    <a:pt x="61" y="765"/>
                    <a:pt x="66" y="761"/>
                  </a:cubicBezTo>
                  <a:cubicBezTo>
                    <a:pt x="71" y="757"/>
                    <a:pt x="66" y="757"/>
                    <a:pt x="63" y="755"/>
                  </a:cubicBezTo>
                  <a:cubicBezTo>
                    <a:pt x="60" y="753"/>
                    <a:pt x="63" y="746"/>
                    <a:pt x="70" y="750"/>
                  </a:cubicBezTo>
                  <a:cubicBezTo>
                    <a:pt x="77" y="753"/>
                    <a:pt x="86" y="747"/>
                    <a:pt x="84" y="737"/>
                  </a:cubicBezTo>
                  <a:cubicBezTo>
                    <a:pt x="81" y="728"/>
                    <a:pt x="90" y="724"/>
                    <a:pt x="99" y="721"/>
                  </a:cubicBezTo>
                  <a:cubicBezTo>
                    <a:pt x="108" y="717"/>
                    <a:pt x="104" y="726"/>
                    <a:pt x="97" y="729"/>
                  </a:cubicBezTo>
                  <a:cubicBezTo>
                    <a:pt x="90" y="732"/>
                    <a:pt x="89" y="734"/>
                    <a:pt x="94" y="739"/>
                  </a:cubicBezTo>
                  <a:cubicBezTo>
                    <a:pt x="99" y="745"/>
                    <a:pt x="106" y="736"/>
                    <a:pt x="110" y="740"/>
                  </a:cubicBezTo>
                  <a:cubicBezTo>
                    <a:pt x="115" y="744"/>
                    <a:pt x="103" y="744"/>
                    <a:pt x="101" y="748"/>
                  </a:cubicBezTo>
                  <a:cubicBezTo>
                    <a:pt x="99" y="752"/>
                    <a:pt x="108" y="757"/>
                    <a:pt x="101" y="760"/>
                  </a:cubicBezTo>
                  <a:cubicBezTo>
                    <a:pt x="95" y="764"/>
                    <a:pt x="98" y="748"/>
                    <a:pt x="94" y="746"/>
                  </a:cubicBezTo>
                  <a:cubicBezTo>
                    <a:pt x="90" y="744"/>
                    <a:pt x="86" y="748"/>
                    <a:pt x="90" y="757"/>
                  </a:cubicBezTo>
                  <a:cubicBezTo>
                    <a:pt x="94" y="766"/>
                    <a:pt x="86" y="758"/>
                    <a:pt x="82" y="754"/>
                  </a:cubicBezTo>
                  <a:cubicBezTo>
                    <a:pt x="78" y="749"/>
                    <a:pt x="72" y="756"/>
                    <a:pt x="77" y="760"/>
                  </a:cubicBezTo>
                  <a:cubicBezTo>
                    <a:pt x="82" y="765"/>
                    <a:pt x="68" y="760"/>
                    <a:pt x="68" y="767"/>
                  </a:cubicBezTo>
                  <a:cubicBezTo>
                    <a:pt x="68" y="775"/>
                    <a:pt x="74" y="769"/>
                    <a:pt x="81" y="770"/>
                  </a:cubicBezTo>
                  <a:cubicBezTo>
                    <a:pt x="88" y="772"/>
                    <a:pt x="85" y="782"/>
                    <a:pt x="90" y="786"/>
                  </a:cubicBezTo>
                  <a:cubicBezTo>
                    <a:pt x="95" y="790"/>
                    <a:pt x="91" y="773"/>
                    <a:pt x="96" y="772"/>
                  </a:cubicBezTo>
                  <a:cubicBezTo>
                    <a:pt x="102" y="771"/>
                    <a:pt x="97" y="785"/>
                    <a:pt x="109" y="789"/>
                  </a:cubicBezTo>
                  <a:cubicBezTo>
                    <a:pt x="121" y="792"/>
                    <a:pt x="110" y="786"/>
                    <a:pt x="115" y="782"/>
                  </a:cubicBezTo>
                  <a:cubicBezTo>
                    <a:pt x="121" y="778"/>
                    <a:pt x="128" y="794"/>
                    <a:pt x="133" y="796"/>
                  </a:cubicBezTo>
                  <a:cubicBezTo>
                    <a:pt x="139" y="797"/>
                    <a:pt x="135" y="789"/>
                    <a:pt x="131" y="784"/>
                  </a:cubicBezTo>
                  <a:cubicBezTo>
                    <a:pt x="127" y="779"/>
                    <a:pt x="135" y="782"/>
                    <a:pt x="141" y="784"/>
                  </a:cubicBezTo>
                  <a:cubicBezTo>
                    <a:pt x="147" y="786"/>
                    <a:pt x="152" y="787"/>
                    <a:pt x="153" y="782"/>
                  </a:cubicBezTo>
                  <a:cubicBezTo>
                    <a:pt x="153" y="781"/>
                    <a:pt x="155" y="781"/>
                    <a:pt x="156" y="781"/>
                  </a:cubicBezTo>
                  <a:cubicBezTo>
                    <a:pt x="150" y="777"/>
                    <a:pt x="129" y="780"/>
                    <a:pt x="126" y="780"/>
                  </a:cubicBezTo>
                  <a:cubicBezTo>
                    <a:pt x="123" y="779"/>
                    <a:pt x="126" y="732"/>
                    <a:pt x="126" y="722"/>
                  </a:cubicBezTo>
                  <a:cubicBezTo>
                    <a:pt x="126" y="721"/>
                    <a:pt x="125" y="721"/>
                    <a:pt x="125" y="721"/>
                  </a:cubicBezTo>
                  <a:cubicBezTo>
                    <a:pt x="120" y="721"/>
                    <a:pt x="108" y="722"/>
                    <a:pt x="110" y="715"/>
                  </a:cubicBezTo>
                  <a:cubicBezTo>
                    <a:pt x="111" y="713"/>
                    <a:pt x="111" y="713"/>
                    <a:pt x="112" y="712"/>
                  </a:cubicBezTo>
                  <a:cubicBezTo>
                    <a:pt x="110" y="710"/>
                    <a:pt x="107" y="708"/>
                    <a:pt x="103" y="707"/>
                  </a:cubicBezTo>
                  <a:cubicBezTo>
                    <a:pt x="95" y="704"/>
                    <a:pt x="76" y="707"/>
                    <a:pt x="72" y="707"/>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89" name="Freeform 1641">
              <a:extLst>
                <a:ext uri="{FF2B5EF4-FFF2-40B4-BE49-F238E27FC236}">
                  <a16:creationId xmlns:a16="http://schemas.microsoft.com/office/drawing/2014/main" id="{7B753E5E-493C-7441-B83F-BA9C14F5D851}"/>
                </a:ext>
              </a:extLst>
            </p:cNvPr>
            <p:cNvSpPr>
              <a:spLocks/>
            </p:cNvSpPr>
            <p:nvPr/>
          </p:nvSpPr>
          <p:spPr bwMode="auto">
            <a:xfrm>
              <a:off x="3306879" y="3725987"/>
              <a:ext cx="200032" cy="196857"/>
            </a:xfrm>
            <a:custGeom>
              <a:avLst/>
              <a:gdLst>
                <a:gd name="T0" fmla="*/ 150 w 156"/>
                <a:gd name="T1" fmla="*/ 85 h 157"/>
                <a:gd name="T2" fmla="*/ 135 w 156"/>
                <a:gd name="T3" fmla="*/ 88 h 157"/>
                <a:gd name="T4" fmla="*/ 127 w 156"/>
                <a:gd name="T5" fmla="*/ 69 h 157"/>
                <a:gd name="T6" fmla="*/ 114 w 156"/>
                <a:gd name="T7" fmla="*/ 54 h 157"/>
                <a:gd name="T8" fmla="*/ 99 w 156"/>
                <a:gd name="T9" fmla="*/ 52 h 157"/>
                <a:gd name="T10" fmla="*/ 90 w 156"/>
                <a:gd name="T11" fmla="*/ 38 h 157"/>
                <a:gd name="T12" fmla="*/ 87 w 156"/>
                <a:gd name="T13" fmla="*/ 16 h 157"/>
                <a:gd name="T14" fmla="*/ 86 w 156"/>
                <a:gd name="T15" fmla="*/ 7 h 157"/>
                <a:gd name="T16" fmla="*/ 83 w 156"/>
                <a:gd name="T17" fmla="*/ 8 h 157"/>
                <a:gd name="T18" fmla="*/ 66 w 156"/>
                <a:gd name="T19" fmla="*/ 0 h 157"/>
                <a:gd name="T20" fmla="*/ 46 w 156"/>
                <a:gd name="T21" fmla="*/ 2 h 157"/>
                <a:gd name="T22" fmla="*/ 25 w 156"/>
                <a:gd name="T23" fmla="*/ 6 h 157"/>
                <a:gd name="T24" fmla="*/ 11 w 156"/>
                <a:gd name="T25" fmla="*/ 23 h 157"/>
                <a:gd name="T26" fmla="*/ 6 w 156"/>
                <a:gd name="T27" fmla="*/ 50 h 157"/>
                <a:gd name="T28" fmla="*/ 0 w 156"/>
                <a:gd name="T29" fmla="*/ 50 h 157"/>
                <a:gd name="T30" fmla="*/ 24 w 156"/>
                <a:gd name="T31" fmla="*/ 75 h 157"/>
                <a:gd name="T32" fmla="*/ 44 w 156"/>
                <a:gd name="T33" fmla="*/ 87 h 157"/>
                <a:gd name="T34" fmla="*/ 64 w 156"/>
                <a:gd name="T35" fmla="*/ 97 h 157"/>
                <a:gd name="T36" fmla="*/ 96 w 156"/>
                <a:gd name="T37" fmla="*/ 114 h 157"/>
                <a:gd name="T38" fmla="*/ 83 w 156"/>
                <a:gd name="T39" fmla="*/ 137 h 157"/>
                <a:gd name="T40" fmla="*/ 77 w 156"/>
                <a:gd name="T41" fmla="*/ 149 h 157"/>
                <a:gd name="T42" fmla="*/ 93 w 156"/>
                <a:gd name="T43" fmla="*/ 153 h 157"/>
                <a:gd name="T44" fmla="*/ 110 w 156"/>
                <a:gd name="T45" fmla="*/ 154 h 157"/>
                <a:gd name="T46" fmla="*/ 126 w 156"/>
                <a:gd name="T47" fmla="*/ 151 h 157"/>
                <a:gd name="T48" fmla="*/ 139 w 156"/>
                <a:gd name="T49" fmla="*/ 144 h 157"/>
                <a:gd name="T50" fmla="*/ 148 w 156"/>
                <a:gd name="T51" fmla="*/ 118 h 157"/>
                <a:gd name="T52" fmla="*/ 150 w 156"/>
                <a:gd name="T53" fmla="*/ 8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 h="157">
                  <a:moveTo>
                    <a:pt x="150" y="85"/>
                  </a:moveTo>
                  <a:cubicBezTo>
                    <a:pt x="144" y="82"/>
                    <a:pt x="137" y="88"/>
                    <a:pt x="135" y="88"/>
                  </a:cubicBezTo>
                  <a:cubicBezTo>
                    <a:pt x="133" y="88"/>
                    <a:pt x="128" y="74"/>
                    <a:pt x="127" y="69"/>
                  </a:cubicBezTo>
                  <a:cubicBezTo>
                    <a:pt x="125" y="63"/>
                    <a:pt x="119" y="51"/>
                    <a:pt x="114" y="54"/>
                  </a:cubicBezTo>
                  <a:cubicBezTo>
                    <a:pt x="110" y="56"/>
                    <a:pt x="111" y="53"/>
                    <a:pt x="99" y="52"/>
                  </a:cubicBezTo>
                  <a:cubicBezTo>
                    <a:pt x="87" y="52"/>
                    <a:pt x="87" y="49"/>
                    <a:pt x="90" y="38"/>
                  </a:cubicBezTo>
                  <a:cubicBezTo>
                    <a:pt x="93" y="26"/>
                    <a:pt x="82" y="19"/>
                    <a:pt x="87" y="16"/>
                  </a:cubicBezTo>
                  <a:cubicBezTo>
                    <a:pt x="90" y="14"/>
                    <a:pt x="90" y="12"/>
                    <a:pt x="86" y="7"/>
                  </a:cubicBezTo>
                  <a:cubicBezTo>
                    <a:pt x="85" y="7"/>
                    <a:pt x="84" y="8"/>
                    <a:pt x="83" y="8"/>
                  </a:cubicBezTo>
                  <a:cubicBezTo>
                    <a:pt x="79" y="8"/>
                    <a:pt x="74" y="0"/>
                    <a:pt x="66" y="0"/>
                  </a:cubicBezTo>
                  <a:cubicBezTo>
                    <a:pt x="59" y="0"/>
                    <a:pt x="51" y="0"/>
                    <a:pt x="46" y="2"/>
                  </a:cubicBezTo>
                  <a:cubicBezTo>
                    <a:pt x="41" y="5"/>
                    <a:pt x="31" y="2"/>
                    <a:pt x="25" y="6"/>
                  </a:cubicBezTo>
                  <a:cubicBezTo>
                    <a:pt x="18" y="10"/>
                    <a:pt x="11" y="19"/>
                    <a:pt x="11" y="23"/>
                  </a:cubicBezTo>
                  <a:cubicBezTo>
                    <a:pt x="12" y="26"/>
                    <a:pt x="9" y="49"/>
                    <a:pt x="6" y="50"/>
                  </a:cubicBezTo>
                  <a:cubicBezTo>
                    <a:pt x="5" y="50"/>
                    <a:pt x="3" y="50"/>
                    <a:pt x="0" y="50"/>
                  </a:cubicBezTo>
                  <a:cubicBezTo>
                    <a:pt x="4" y="57"/>
                    <a:pt x="16" y="70"/>
                    <a:pt x="24" y="75"/>
                  </a:cubicBezTo>
                  <a:cubicBezTo>
                    <a:pt x="34" y="81"/>
                    <a:pt x="33" y="86"/>
                    <a:pt x="44" y="87"/>
                  </a:cubicBezTo>
                  <a:cubicBezTo>
                    <a:pt x="55" y="88"/>
                    <a:pt x="60" y="92"/>
                    <a:pt x="64" y="97"/>
                  </a:cubicBezTo>
                  <a:cubicBezTo>
                    <a:pt x="67" y="102"/>
                    <a:pt x="94" y="110"/>
                    <a:pt x="96" y="114"/>
                  </a:cubicBezTo>
                  <a:cubicBezTo>
                    <a:pt x="99" y="117"/>
                    <a:pt x="83" y="128"/>
                    <a:pt x="83" y="137"/>
                  </a:cubicBezTo>
                  <a:cubicBezTo>
                    <a:pt x="83" y="147"/>
                    <a:pt x="77" y="146"/>
                    <a:pt x="77" y="149"/>
                  </a:cubicBezTo>
                  <a:cubicBezTo>
                    <a:pt x="77" y="152"/>
                    <a:pt x="89" y="150"/>
                    <a:pt x="93" y="153"/>
                  </a:cubicBezTo>
                  <a:cubicBezTo>
                    <a:pt x="97" y="155"/>
                    <a:pt x="105" y="151"/>
                    <a:pt x="110" y="154"/>
                  </a:cubicBezTo>
                  <a:cubicBezTo>
                    <a:pt x="115" y="157"/>
                    <a:pt x="121" y="150"/>
                    <a:pt x="126" y="151"/>
                  </a:cubicBezTo>
                  <a:cubicBezTo>
                    <a:pt x="130" y="152"/>
                    <a:pt x="134" y="144"/>
                    <a:pt x="139" y="144"/>
                  </a:cubicBezTo>
                  <a:cubicBezTo>
                    <a:pt x="145" y="145"/>
                    <a:pt x="149" y="126"/>
                    <a:pt x="148" y="118"/>
                  </a:cubicBezTo>
                  <a:cubicBezTo>
                    <a:pt x="147" y="111"/>
                    <a:pt x="156" y="88"/>
                    <a:pt x="150" y="85"/>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90" name="Freeform 1642">
              <a:extLst>
                <a:ext uri="{FF2B5EF4-FFF2-40B4-BE49-F238E27FC236}">
                  <a16:creationId xmlns:a16="http://schemas.microsoft.com/office/drawing/2014/main" id="{413DA45A-2D37-A54B-A4F2-9A122A115D90}"/>
                </a:ext>
              </a:extLst>
            </p:cNvPr>
            <p:cNvSpPr>
              <a:spLocks/>
            </p:cNvSpPr>
            <p:nvPr/>
          </p:nvSpPr>
          <p:spPr bwMode="auto">
            <a:xfrm>
              <a:off x="2940153" y="3008413"/>
              <a:ext cx="271472" cy="376250"/>
            </a:xfrm>
            <a:custGeom>
              <a:avLst/>
              <a:gdLst>
                <a:gd name="T0" fmla="*/ 32 w 211"/>
                <a:gd name="T1" fmla="*/ 219 h 301"/>
                <a:gd name="T2" fmla="*/ 46 w 211"/>
                <a:gd name="T3" fmla="*/ 219 h 301"/>
                <a:gd name="T4" fmla="*/ 58 w 211"/>
                <a:gd name="T5" fmla="*/ 229 h 301"/>
                <a:gd name="T6" fmla="*/ 59 w 211"/>
                <a:gd name="T7" fmla="*/ 230 h 301"/>
                <a:gd name="T8" fmla="*/ 74 w 211"/>
                <a:gd name="T9" fmla="*/ 230 h 301"/>
                <a:gd name="T10" fmla="*/ 85 w 211"/>
                <a:gd name="T11" fmla="*/ 244 h 301"/>
                <a:gd name="T12" fmla="*/ 96 w 211"/>
                <a:gd name="T13" fmla="*/ 255 h 301"/>
                <a:gd name="T14" fmla="*/ 103 w 211"/>
                <a:gd name="T15" fmla="*/ 267 h 301"/>
                <a:gd name="T16" fmla="*/ 123 w 211"/>
                <a:gd name="T17" fmla="*/ 269 h 301"/>
                <a:gd name="T18" fmla="*/ 133 w 211"/>
                <a:gd name="T19" fmla="*/ 268 h 301"/>
                <a:gd name="T20" fmla="*/ 145 w 211"/>
                <a:gd name="T21" fmla="*/ 267 h 301"/>
                <a:gd name="T22" fmla="*/ 158 w 211"/>
                <a:gd name="T23" fmla="*/ 278 h 301"/>
                <a:gd name="T24" fmla="*/ 149 w 211"/>
                <a:gd name="T25" fmla="*/ 292 h 301"/>
                <a:gd name="T26" fmla="*/ 159 w 211"/>
                <a:gd name="T27" fmla="*/ 301 h 301"/>
                <a:gd name="T28" fmla="*/ 160 w 211"/>
                <a:gd name="T29" fmla="*/ 301 h 301"/>
                <a:gd name="T30" fmla="*/ 167 w 211"/>
                <a:gd name="T31" fmla="*/ 277 h 301"/>
                <a:gd name="T32" fmla="*/ 170 w 211"/>
                <a:gd name="T33" fmla="*/ 253 h 301"/>
                <a:gd name="T34" fmla="*/ 159 w 211"/>
                <a:gd name="T35" fmla="*/ 224 h 301"/>
                <a:gd name="T36" fmla="*/ 171 w 211"/>
                <a:gd name="T37" fmla="*/ 214 h 301"/>
                <a:gd name="T38" fmla="*/ 168 w 211"/>
                <a:gd name="T39" fmla="*/ 207 h 301"/>
                <a:gd name="T40" fmla="*/ 163 w 211"/>
                <a:gd name="T41" fmla="*/ 198 h 301"/>
                <a:gd name="T42" fmla="*/ 190 w 211"/>
                <a:gd name="T43" fmla="*/ 196 h 301"/>
                <a:gd name="T44" fmla="*/ 209 w 211"/>
                <a:gd name="T45" fmla="*/ 189 h 301"/>
                <a:gd name="T46" fmla="*/ 206 w 211"/>
                <a:gd name="T47" fmla="*/ 180 h 301"/>
                <a:gd name="T48" fmla="*/ 207 w 211"/>
                <a:gd name="T49" fmla="*/ 167 h 301"/>
                <a:gd name="T50" fmla="*/ 200 w 211"/>
                <a:gd name="T51" fmla="*/ 153 h 301"/>
                <a:gd name="T52" fmla="*/ 204 w 211"/>
                <a:gd name="T53" fmla="*/ 121 h 301"/>
                <a:gd name="T54" fmla="*/ 184 w 211"/>
                <a:gd name="T55" fmla="*/ 115 h 301"/>
                <a:gd name="T56" fmla="*/ 159 w 211"/>
                <a:gd name="T57" fmla="*/ 105 h 301"/>
                <a:gd name="T58" fmla="*/ 129 w 211"/>
                <a:gd name="T59" fmla="*/ 102 h 301"/>
                <a:gd name="T60" fmla="*/ 117 w 211"/>
                <a:gd name="T61" fmla="*/ 79 h 301"/>
                <a:gd name="T62" fmla="*/ 110 w 211"/>
                <a:gd name="T63" fmla="*/ 67 h 301"/>
                <a:gd name="T64" fmla="*/ 101 w 211"/>
                <a:gd name="T65" fmla="*/ 63 h 301"/>
                <a:gd name="T66" fmla="*/ 104 w 211"/>
                <a:gd name="T67" fmla="*/ 55 h 301"/>
                <a:gd name="T68" fmla="*/ 107 w 211"/>
                <a:gd name="T69" fmla="*/ 42 h 301"/>
                <a:gd name="T70" fmla="*/ 122 w 211"/>
                <a:gd name="T71" fmla="*/ 22 h 301"/>
                <a:gd name="T72" fmla="*/ 127 w 211"/>
                <a:gd name="T73" fmla="*/ 19 h 301"/>
                <a:gd name="T74" fmla="*/ 132 w 211"/>
                <a:gd name="T75" fmla="*/ 15 h 301"/>
                <a:gd name="T76" fmla="*/ 136 w 211"/>
                <a:gd name="T77" fmla="*/ 4 h 301"/>
                <a:gd name="T78" fmla="*/ 116 w 211"/>
                <a:gd name="T79" fmla="*/ 14 h 301"/>
                <a:gd name="T80" fmla="*/ 101 w 211"/>
                <a:gd name="T81" fmla="*/ 23 h 301"/>
                <a:gd name="T82" fmla="*/ 85 w 211"/>
                <a:gd name="T83" fmla="*/ 28 h 301"/>
                <a:gd name="T84" fmla="*/ 77 w 211"/>
                <a:gd name="T85" fmla="*/ 27 h 301"/>
                <a:gd name="T86" fmla="*/ 60 w 211"/>
                <a:gd name="T87" fmla="*/ 42 h 301"/>
                <a:gd name="T88" fmla="*/ 54 w 211"/>
                <a:gd name="T89" fmla="*/ 59 h 301"/>
                <a:gd name="T90" fmla="*/ 36 w 211"/>
                <a:gd name="T91" fmla="*/ 79 h 301"/>
                <a:gd name="T92" fmla="*/ 32 w 211"/>
                <a:gd name="T93" fmla="*/ 80 h 301"/>
                <a:gd name="T94" fmla="*/ 30 w 211"/>
                <a:gd name="T95" fmla="*/ 86 h 301"/>
                <a:gd name="T96" fmla="*/ 18 w 211"/>
                <a:gd name="T97" fmla="*/ 97 h 301"/>
                <a:gd name="T98" fmla="*/ 24 w 211"/>
                <a:gd name="T99" fmla="*/ 103 h 301"/>
                <a:gd name="T100" fmla="*/ 27 w 211"/>
                <a:gd name="T101" fmla="*/ 116 h 301"/>
                <a:gd name="T102" fmla="*/ 27 w 211"/>
                <a:gd name="T103" fmla="*/ 126 h 301"/>
                <a:gd name="T104" fmla="*/ 30 w 211"/>
                <a:gd name="T105" fmla="*/ 153 h 301"/>
                <a:gd name="T106" fmla="*/ 26 w 211"/>
                <a:gd name="T107" fmla="*/ 169 h 301"/>
                <a:gd name="T108" fmla="*/ 12 w 211"/>
                <a:gd name="T109" fmla="*/ 180 h 301"/>
                <a:gd name="T110" fmla="*/ 3 w 211"/>
                <a:gd name="T111" fmla="*/ 192 h 301"/>
                <a:gd name="T112" fmla="*/ 0 w 211"/>
                <a:gd name="T113" fmla="*/ 199 h 301"/>
                <a:gd name="T114" fmla="*/ 21 w 211"/>
                <a:gd name="T115" fmla="*/ 211 h 301"/>
                <a:gd name="T116" fmla="*/ 32 w 211"/>
                <a:gd name="T117" fmla="*/ 219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1" h="301">
                  <a:moveTo>
                    <a:pt x="32" y="219"/>
                  </a:moveTo>
                  <a:cubicBezTo>
                    <a:pt x="37" y="222"/>
                    <a:pt x="44" y="222"/>
                    <a:pt x="46" y="219"/>
                  </a:cubicBezTo>
                  <a:cubicBezTo>
                    <a:pt x="47" y="217"/>
                    <a:pt x="52" y="222"/>
                    <a:pt x="58" y="229"/>
                  </a:cubicBezTo>
                  <a:cubicBezTo>
                    <a:pt x="59" y="230"/>
                    <a:pt x="59" y="230"/>
                    <a:pt x="59" y="230"/>
                  </a:cubicBezTo>
                  <a:cubicBezTo>
                    <a:pt x="65" y="229"/>
                    <a:pt x="72" y="228"/>
                    <a:pt x="74" y="230"/>
                  </a:cubicBezTo>
                  <a:cubicBezTo>
                    <a:pt x="79" y="233"/>
                    <a:pt x="78" y="244"/>
                    <a:pt x="85" y="244"/>
                  </a:cubicBezTo>
                  <a:cubicBezTo>
                    <a:pt x="92" y="245"/>
                    <a:pt x="96" y="252"/>
                    <a:pt x="96" y="255"/>
                  </a:cubicBezTo>
                  <a:cubicBezTo>
                    <a:pt x="95" y="259"/>
                    <a:pt x="103" y="261"/>
                    <a:pt x="103" y="267"/>
                  </a:cubicBezTo>
                  <a:cubicBezTo>
                    <a:pt x="102" y="272"/>
                    <a:pt x="120" y="271"/>
                    <a:pt x="123" y="269"/>
                  </a:cubicBezTo>
                  <a:cubicBezTo>
                    <a:pt x="125" y="267"/>
                    <a:pt x="130" y="266"/>
                    <a:pt x="133" y="268"/>
                  </a:cubicBezTo>
                  <a:cubicBezTo>
                    <a:pt x="136" y="270"/>
                    <a:pt x="142" y="266"/>
                    <a:pt x="145" y="267"/>
                  </a:cubicBezTo>
                  <a:cubicBezTo>
                    <a:pt x="148" y="268"/>
                    <a:pt x="160" y="273"/>
                    <a:pt x="158" y="278"/>
                  </a:cubicBezTo>
                  <a:cubicBezTo>
                    <a:pt x="155" y="282"/>
                    <a:pt x="147" y="289"/>
                    <a:pt x="149" y="292"/>
                  </a:cubicBezTo>
                  <a:cubicBezTo>
                    <a:pt x="150" y="295"/>
                    <a:pt x="157" y="297"/>
                    <a:pt x="159" y="301"/>
                  </a:cubicBezTo>
                  <a:cubicBezTo>
                    <a:pt x="159" y="301"/>
                    <a:pt x="160" y="301"/>
                    <a:pt x="160" y="301"/>
                  </a:cubicBezTo>
                  <a:cubicBezTo>
                    <a:pt x="165" y="300"/>
                    <a:pt x="167" y="282"/>
                    <a:pt x="167" y="277"/>
                  </a:cubicBezTo>
                  <a:cubicBezTo>
                    <a:pt x="167" y="271"/>
                    <a:pt x="169" y="258"/>
                    <a:pt x="170" y="253"/>
                  </a:cubicBezTo>
                  <a:cubicBezTo>
                    <a:pt x="173" y="242"/>
                    <a:pt x="159" y="235"/>
                    <a:pt x="159" y="224"/>
                  </a:cubicBezTo>
                  <a:cubicBezTo>
                    <a:pt x="159" y="213"/>
                    <a:pt x="165" y="219"/>
                    <a:pt x="171" y="214"/>
                  </a:cubicBezTo>
                  <a:cubicBezTo>
                    <a:pt x="177" y="210"/>
                    <a:pt x="171" y="208"/>
                    <a:pt x="168" y="207"/>
                  </a:cubicBezTo>
                  <a:cubicBezTo>
                    <a:pt x="164" y="207"/>
                    <a:pt x="162" y="201"/>
                    <a:pt x="163" y="198"/>
                  </a:cubicBezTo>
                  <a:cubicBezTo>
                    <a:pt x="164" y="194"/>
                    <a:pt x="183" y="196"/>
                    <a:pt x="190" y="196"/>
                  </a:cubicBezTo>
                  <a:cubicBezTo>
                    <a:pt x="196" y="196"/>
                    <a:pt x="209" y="190"/>
                    <a:pt x="209" y="189"/>
                  </a:cubicBezTo>
                  <a:cubicBezTo>
                    <a:pt x="210" y="188"/>
                    <a:pt x="211" y="184"/>
                    <a:pt x="206" y="180"/>
                  </a:cubicBezTo>
                  <a:cubicBezTo>
                    <a:pt x="201" y="176"/>
                    <a:pt x="203" y="171"/>
                    <a:pt x="207" y="167"/>
                  </a:cubicBezTo>
                  <a:cubicBezTo>
                    <a:pt x="211" y="163"/>
                    <a:pt x="205" y="158"/>
                    <a:pt x="200" y="153"/>
                  </a:cubicBezTo>
                  <a:cubicBezTo>
                    <a:pt x="195" y="148"/>
                    <a:pt x="199" y="130"/>
                    <a:pt x="204" y="121"/>
                  </a:cubicBezTo>
                  <a:cubicBezTo>
                    <a:pt x="210" y="112"/>
                    <a:pt x="193" y="114"/>
                    <a:pt x="184" y="115"/>
                  </a:cubicBezTo>
                  <a:cubicBezTo>
                    <a:pt x="174" y="117"/>
                    <a:pt x="165" y="113"/>
                    <a:pt x="159" y="105"/>
                  </a:cubicBezTo>
                  <a:cubicBezTo>
                    <a:pt x="153" y="97"/>
                    <a:pt x="144" y="102"/>
                    <a:pt x="129" y="102"/>
                  </a:cubicBezTo>
                  <a:cubicBezTo>
                    <a:pt x="114" y="102"/>
                    <a:pt x="117" y="85"/>
                    <a:pt x="117" y="79"/>
                  </a:cubicBezTo>
                  <a:cubicBezTo>
                    <a:pt x="118" y="72"/>
                    <a:pt x="110" y="71"/>
                    <a:pt x="110" y="67"/>
                  </a:cubicBezTo>
                  <a:cubicBezTo>
                    <a:pt x="110" y="63"/>
                    <a:pt x="105" y="63"/>
                    <a:pt x="101" y="63"/>
                  </a:cubicBezTo>
                  <a:cubicBezTo>
                    <a:pt x="97" y="64"/>
                    <a:pt x="101" y="59"/>
                    <a:pt x="104" y="55"/>
                  </a:cubicBezTo>
                  <a:cubicBezTo>
                    <a:pt x="107" y="52"/>
                    <a:pt x="106" y="49"/>
                    <a:pt x="107" y="42"/>
                  </a:cubicBezTo>
                  <a:cubicBezTo>
                    <a:pt x="107" y="35"/>
                    <a:pt x="117" y="29"/>
                    <a:pt x="122" y="22"/>
                  </a:cubicBezTo>
                  <a:cubicBezTo>
                    <a:pt x="123" y="21"/>
                    <a:pt x="125" y="19"/>
                    <a:pt x="127" y="19"/>
                  </a:cubicBezTo>
                  <a:cubicBezTo>
                    <a:pt x="128" y="17"/>
                    <a:pt x="129" y="16"/>
                    <a:pt x="132" y="15"/>
                  </a:cubicBezTo>
                  <a:cubicBezTo>
                    <a:pt x="140" y="14"/>
                    <a:pt x="143" y="9"/>
                    <a:pt x="136" y="4"/>
                  </a:cubicBezTo>
                  <a:cubicBezTo>
                    <a:pt x="129" y="0"/>
                    <a:pt x="124" y="13"/>
                    <a:pt x="116" y="14"/>
                  </a:cubicBezTo>
                  <a:cubicBezTo>
                    <a:pt x="108" y="15"/>
                    <a:pt x="106" y="20"/>
                    <a:pt x="101" y="23"/>
                  </a:cubicBezTo>
                  <a:cubicBezTo>
                    <a:pt x="95" y="26"/>
                    <a:pt x="85" y="23"/>
                    <a:pt x="85" y="28"/>
                  </a:cubicBezTo>
                  <a:cubicBezTo>
                    <a:pt x="84" y="33"/>
                    <a:pt x="81" y="28"/>
                    <a:pt x="77" y="27"/>
                  </a:cubicBezTo>
                  <a:cubicBezTo>
                    <a:pt x="72" y="26"/>
                    <a:pt x="60" y="36"/>
                    <a:pt x="60" y="42"/>
                  </a:cubicBezTo>
                  <a:cubicBezTo>
                    <a:pt x="61" y="48"/>
                    <a:pt x="62" y="53"/>
                    <a:pt x="54" y="59"/>
                  </a:cubicBezTo>
                  <a:cubicBezTo>
                    <a:pt x="45" y="64"/>
                    <a:pt x="40" y="74"/>
                    <a:pt x="36" y="79"/>
                  </a:cubicBezTo>
                  <a:cubicBezTo>
                    <a:pt x="35" y="81"/>
                    <a:pt x="34" y="81"/>
                    <a:pt x="32" y="80"/>
                  </a:cubicBezTo>
                  <a:cubicBezTo>
                    <a:pt x="32" y="83"/>
                    <a:pt x="31" y="85"/>
                    <a:pt x="30" y="86"/>
                  </a:cubicBezTo>
                  <a:cubicBezTo>
                    <a:pt x="28" y="87"/>
                    <a:pt x="23" y="92"/>
                    <a:pt x="18" y="97"/>
                  </a:cubicBezTo>
                  <a:cubicBezTo>
                    <a:pt x="20" y="99"/>
                    <a:pt x="22" y="101"/>
                    <a:pt x="24" y="103"/>
                  </a:cubicBezTo>
                  <a:cubicBezTo>
                    <a:pt x="29" y="108"/>
                    <a:pt x="26" y="113"/>
                    <a:pt x="27" y="116"/>
                  </a:cubicBezTo>
                  <a:cubicBezTo>
                    <a:pt x="29" y="119"/>
                    <a:pt x="30" y="124"/>
                    <a:pt x="27" y="126"/>
                  </a:cubicBezTo>
                  <a:cubicBezTo>
                    <a:pt x="24" y="128"/>
                    <a:pt x="27" y="150"/>
                    <a:pt x="30" y="153"/>
                  </a:cubicBezTo>
                  <a:cubicBezTo>
                    <a:pt x="34" y="157"/>
                    <a:pt x="30" y="161"/>
                    <a:pt x="26" y="169"/>
                  </a:cubicBezTo>
                  <a:cubicBezTo>
                    <a:pt x="23" y="176"/>
                    <a:pt x="19" y="180"/>
                    <a:pt x="12" y="180"/>
                  </a:cubicBezTo>
                  <a:cubicBezTo>
                    <a:pt x="5" y="181"/>
                    <a:pt x="5" y="192"/>
                    <a:pt x="3" y="192"/>
                  </a:cubicBezTo>
                  <a:cubicBezTo>
                    <a:pt x="1" y="192"/>
                    <a:pt x="0" y="196"/>
                    <a:pt x="0" y="199"/>
                  </a:cubicBezTo>
                  <a:cubicBezTo>
                    <a:pt x="6" y="205"/>
                    <a:pt x="18" y="211"/>
                    <a:pt x="21" y="211"/>
                  </a:cubicBezTo>
                  <a:cubicBezTo>
                    <a:pt x="25" y="211"/>
                    <a:pt x="27" y="217"/>
                    <a:pt x="32" y="219"/>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91" name="Freeform 1643">
              <a:extLst>
                <a:ext uri="{FF2B5EF4-FFF2-40B4-BE49-F238E27FC236}">
                  <a16:creationId xmlns:a16="http://schemas.microsoft.com/office/drawing/2014/main" id="{93275572-952E-9340-B06D-68A5C85DCF6F}"/>
                </a:ext>
              </a:extLst>
            </p:cNvPr>
            <p:cNvSpPr>
              <a:spLocks/>
            </p:cNvSpPr>
            <p:nvPr/>
          </p:nvSpPr>
          <p:spPr bwMode="auto">
            <a:xfrm>
              <a:off x="3152886" y="3506905"/>
              <a:ext cx="277822" cy="307985"/>
            </a:xfrm>
            <a:custGeom>
              <a:avLst/>
              <a:gdLst>
                <a:gd name="T0" fmla="*/ 214 w 216"/>
                <a:gd name="T1" fmla="*/ 147 h 245"/>
                <a:gd name="T2" fmla="*/ 203 w 216"/>
                <a:gd name="T3" fmla="*/ 130 h 245"/>
                <a:gd name="T4" fmla="*/ 189 w 216"/>
                <a:gd name="T5" fmla="*/ 121 h 245"/>
                <a:gd name="T6" fmla="*/ 169 w 216"/>
                <a:gd name="T7" fmla="*/ 112 h 245"/>
                <a:gd name="T8" fmla="*/ 167 w 216"/>
                <a:gd name="T9" fmla="*/ 97 h 245"/>
                <a:gd name="T10" fmla="*/ 165 w 216"/>
                <a:gd name="T11" fmla="*/ 84 h 245"/>
                <a:gd name="T12" fmla="*/ 158 w 216"/>
                <a:gd name="T13" fmla="*/ 72 h 245"/>
                <a:gd name="T14" fmla="*/ 138 w 216"/>
                <a:gd name="T15" fmla="*/ 67 h 245"/>
                <a:gd name="T16" fmla="*/ 124 w 216"/>
                <a:gd name="T17" fmla="*/ 61 h 245"/>
                <a:gd name="T18" fmla="*/ 117 w 216"/>
                <a:gd name="T19" fmla="*/ 54 h 245"/>
                <a:gd name="T20" fmla="*/ 104 w 216"/>
                <a:gd name="T21" fmla="*/ 52 h 245"/>
                <a:gd name="T22" fmla="*/ 83 w 216"/>
                <a:gd name="T23" fmla="*/ 39 h 245"/>
                <a:gd name="T24" fmla="*/ 77 w 216"/>
                <a:gd name="T25" fmla="*/ 5 h 245"/>
                <a:gd name="T26" fmla="*/ 61 w 216"/>
                <a:gd name="T27" fmla="*/ 4 h 245"/>
                <a:gd name="T28" fmla="*/ 40 w 216"/>
                <a:gd name="T29" fmla="*/ 13 h 245"/>
                <a:gd name="T30" fmla="*/ 25 w 216"/>
                <a:gd name="T31" fmla="*/ 21 h 245"/>
                <a:gd name="T32" fmla="*/ 10 w 216"/>
                <a:gd name="T33" fmla="*/ 25 h 245"/>
                <a:gd name="T34" fmla="*/ 4 w 216"/>
                <a:gd name="T35" fmla="*/ 23 h 245"/>
                <a:gd name="T36" fmla="*/ 16 w 216"/>
                <a:gd name="T37" fmla="*/ 48 h 245"/>
                <a:gd name="T38" fmla="*/ 11 w 216"/>
                <a:gd name="T39" fmla="*/ 58 h 245"/>
                <a:gd name="T40" fmla="*/ 13 w 216"/>
                <a:gd name="T41" fmla="*/ 83 h 245"/>
                <a:gd name="T42" fmla="*/ 9 w 216"/>
                <a:gd name="T43" fmla="*/ 97 h 245"/>
                <a:gd name="T44" fmla="*/ 4 w 216"/>
                <a:gd name="T45" fmla="*/ 112 h 245"/>
                <a:gd name="T46" fmla="*/ 11 w 216"/>
                <a:gd name="T47" fmla="*/ 121 h 245"/>
                <a:gd name="T48" fmla="*/ 2 w 216"/>
                <a:gd name="T49" fmla="*/ 135 h 245"/>
                <a:gd name="T50" fmla="*/ 0 w 216"/>
                <a:gd name="T51" fmla="*/ 142 h 245"/>
                <a:gd name="T52" fmla="*/ 8 w 216"/>
                <a:gd name="T53" fmla="*/ 150 h 245"/>
                <a:gd name="T54" fmla="*/ 12 w 216"/>
                <a:gd name="T55" fmla="*/ 169 h 245"/>
                <a:gd name="T56" fmla="*/ 19 w 216"/>
                <a:gd name="T57" fmla="*/ 179 h 245"/>
                <a:gd name="T58" fmla="*/ 15 w 216"/>
                <a:gd name="T59" fmla="*/ 192 h 245"/>
                <a:gd name="T60" fmla="*/ 22 w 216"/>
                <a:gd name="T61" fmla="*/ 206 h 245"/>
                <a:gd name="T62" fmla="*/ 28 w 216"/>
                <a:gd name="T63" fmla="*/ 222 h 245"/>
                <a:gd name="T64" fmla="*/ 32 w 216"/>
                <a:gd name="T65" fmla="*/ 242 h 245"/>
                <a:gd name="T66" fmla="*/ 56 w 216"/>
                <a:gd name="T67" fmla="*/ 228 h 245"/>
                <a:gd name="T68" fmla="*/ 72 w 216"/>
                <a:gd name="T69" fmla="*/ 227 h 245"/>
                <a:gd name="T70" fmla="*/ 92 w 216"/>
                <a:gd name="T71" fmla="*/ 235 h 245"/>
                <a:gd name="T72" fmla="*/ 102 w 216"/>
                <a:gd name="T73" fmla="*/ 225 h 245"/>
                <a:gd name="T74" fmla="*/ 126 w 216"/>
                <a:gd name="T75" fmla="*/ 225 h 245"/>
                <a:gd name="T76" fmla="*/ 131 w 216"/>
                <a:gd name="T77" fmla="*/ 198 h 245"/>
                <a:gd name="T78" fmla="*/ 145 w 216"/>
                <a:gd name="T79" fmla="*/ 181 h 245"/>
                <a:gd name="T80" fmla="*/ 166 w 216"/>
                <a:gd name="T81" fmla="*/ 177 h 245"/>
                <a:gd name="T82" fmla="*/ 186 w 216"/>
                <a:gd name="T83" fmla="*/ 175 h 245"/>
                <a:gd name="T84" fmla="*/ 203 w 216"/>
                <a:gd name="T85" fmla="*/ 183 h 245"/>
                <a:gd name="T86" fmla="*/ 211 w 216"/>
                <a:gd name="T87" fmla="*/ 170 h 245"/>
                <a:gd name="T88" fmla="*/ 214 w 216"/>
                <a:gd name="T89" fmla="*/ 14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6" h="245">
                  <a:moveTo>
                    <a:pt x="214" y="147"/>
                  </a:moveTo>
                  <a:cubicBezTo>
                    <a:pt x="211" y="139"/>
                    <a:pt x="203" y="138"/>
                    <a:pt x="203" y="130"/>
                  </a:cubicBezTo>
                  <a:cubicBezTo>
                    <a:pt x="203" y="121"/>
                    <a:pt x="200" y="120"/>
                    <a:pt x="189" y="121"/>
                  </a:cubicBezTo>
                  <a:cubicBezTo>
                    <a:pt x="177" y="121"/>
                    <a:pt x="170" y="119"/>
                    <a:pt x="169" y="112"/>
                  </a:cubicBezTo>
                  <a:cubicBezTo>
                    <a:pt x="169" y="105"/>
                    <a:pt x="162" y="100"/>
                    <a:pt x="167" y="97"/>
                  </a:cubicBezTo>
                  <a:cubicBezTo>
                    <a:pt x="172" y="95"/>
                    <a:pt x="163" y="90"/>
                    <a:pt x="165" y="84"/>
                  </a:cubicBezTo>
                  <a:cubicBezTo>
                    <a:pt x="166" y="77"/>
                    <a:pt x="161" y="75"/>
                    <a:pt x="158" y="72"/>
                  </a:cubicBezTo>
                  <a:cubicBezTo>
                    <a:pt x="154" y="68"/>
                    <a:pt x="138" y="73"/>
                    <a:pt x="138" y="67"/>
                  </a:cubicBezTo>
                  <a:cubicBezTo>
                    <a:pt x="138" y="62"/>
                    <a:pt x="129" y="61"/>
                    <a:pt x="124" y="61"/>
                  </a:cubicBezTo>
                  <a:cubicBezTo>
                    <a:pt x="119" y="61"/>
                    <a:pt x="122" y="54"/>
                    <a:pt x="117" y="54"/>
                  </a:cubicBezTo>
                  <a:cubicBezTo>
                    <a:pt x="111" y="55"/>
                    <a:pt x="112" y="51"/>
                    <a:pt x="104" y="52"/>
                  </a:cubicBezTo>
                  <a:cubicBezTo>
                    <a:pt x="96" y="53"/>
                    <a:pt x="92" y="49"/>
                    <a:pt x="83" y="39"/>
                  </a:cubicBezTo>
                  <a:cubicBezTo>
                    <a:pt x="75" y="29"/>
                    <a:pt x="76" y="10"/>
                    <a:pt x="77" y="5"/>
                  </a:cubicBezTo>
                  <a:cubicBezTo>
                    <a:pt x="79" y="0"/>
                    <a:pt x="68" y="4"/>
                    <a:pt x="61" y="4"/>
                  </a:cubicBezTo>
                  <a:cubicBezTo>
                    <a:pt x="54" y="4"/>
                    <a:pt x="47" y="9"/>
                    <a:pt x="40" y="13"/>
                  </a:cubicBezTo>
                  <a:cubicBezTo>
                    <a:pt x="33" y="17"/>
                    <a:pt x="28" y="17"/>
                    <a:pt x="25" y="21"/>
                  </a:cubicBezTo>
                  <a:cubicBezTo>
                    <a:pt x="21" y="25"/>
                    <a:pt x="15" y="27"/>
                    <a:pt x="10" y="25"/>
                  </a:cubicBezTo>
                  <a:cubicBezTo>
                    <a:pt x="8" y="24"/>
                    <a:pt x="6" y="24"/>
                    <a:pt x="4" y="23"/>
                  </a:cubicBezTo>
                  <a:cubicBezTo>
                    <a:pt x="7" y="31"/>
                    <a:pt x="14" y="44"/>
                    <a:pt x="16" y="48"/>
                  </a:cubicBezTo>
                  <a:cubicBezTo>
                    <a:pt x="18" y="54"/>
                    <a:pt x="13" y="55"/>
                    <a:pt x="11" y="58"/>
                  </a:cubicBezTo>
                  <a:cubicBezTo>
                    <a:pt x="9" y="60"/>
                    <a:pt x="12" y="78"/>
                    <a:pt x="13" y="83"/>
                  </a:cubicBezTo>
                  <a:cubicBezTo>
                    <a:pt x="13" y="87"/>
                    <a:pt x="5" y="95"/>
                    <a:pt x="9" y="97"/>
                  </a:cubicBezTo>
                  <a:cubicBezTo>
                    <a:pt x="12" y="100"/>
                    <a:pt x="4" y="108"/>
                    <a:pt x="4" y="112"/>
                  </a:cubicBezTo>
                  <a:cubicBezTo>
                    <a:pt x="4" y="117"/>
                    <a:pt x="11" y="117"/>
                    <a:pt x="11" y="121"/>
                  </a:cubicBezTo>
                  <a:cubicBezTo>
                    <a:pt x="11" y="124"/>
                    <a:pt x="5" y="133"/>
                    <a:pt x="2" y="135"/>
                  </a:cubicBezTo>
                  <a:cubicBezTo>
                    <a:pt x="0" y="136"/>
                    <a:pt x="0" y="139"/>
                    <a:pt x="0" y="142"/>
                  </a:cubicBezTo>
                  <a:cubicBezTo>
                    <a:pt x="1" y="142"/>
                    <a:pt x="2" y="146"/>
                    <a:pt x="8" y="150"/>
                  </a:cubicBezTo>
                  <a:cubicBezTo>
                    <a:pt x="14" y="155"/>
                    <a:pt x="7" y="163"/>
                    <a:pt x="12" y="169"/>
                  </a:cubicBezTo>
                  <a:cubicBezTo>
                    <a:pt x="17" y="175"/>
                    <a:pt x="23" y="176"/>
                    <a:pt x="19" y="179"/>
                  </a:cubicBezTo>
                  <a:cubicBezTo>
                    <a:pt x="15" y="182"/>
                    <a:pt x="20" y="188"/>
                    <a:pt x="15" y="192"/>
                  </a:cubicBezTo>
                  <a:cubicBezTo>
                    <a:pt x="11" y="195"/>
                    <a:pt x="17" y="204"/>
                    <a:pt x="22" y="206"/>
                  </a:cubicBezTo>
                  <a:cubicBezTo>
                    <a:pt x="26" y="208"/>
                    <a:pt x="23" y="218"/>
                    <a:pt x="28" y="222"/>
                  </a:cubicBezTo>
                  <a:cubicBezTo>
                    <a:pt x="33" y="227"/>
                    <a:pt x="31" y="238"/>
                    <a:pt x="32" y="242"/>
                  </a:cubicBezTo>
                  <a:cubicBezTo>
                    <a:pt x="34" y="245"/>
                    <a:pt x="48" y="236"/>
                    <a:pt x="56" y="228"/>
                  </a:cubicBezTo>
                  <a:cubicBezTo>
                    <a:pt x="64" y="219"/>
                    <a:pt x="64" y="226"/>
                    <a:pt x="72" y="227"/>
                  </a:cubicBezTo>
                  <a:cubicBezTo>
                    <a:pt x="80" y="228"/>
                    <a:pt x="88" y="228"/>
                    <a:pt x="92" y="235"/>
                  </a:cubicBezTo>
                  <a:cubicBezTo>
                    <a:pt x="96" y="243"/>
                    <a:pt x="100" y="228"/>
                    <a:pt x="102" y="225"/>
                  </a:cubicBezTo>
                  <a:cubicBezTo>
                    <a:pt x="105" y="222"/>
                    <a:pt x="123" y="226"/>
                    <a:pt x="126" y="225"/>
                  </a:cubicBezTo>
                  <a:cubicBezTo>
                    <a:pt x="129" y="224"/>
                    <a:pt x="132" y="201"/>
                    <a:pt x="131" y="198"/>
                  </a:cubicBezTo>
                  <a:cubicBezTo>
                    <a:pt x="131" y="194"/>
                    <a:pt x="138" y="185"/>
                    <a:pt x="145" y="181"/>
                  </a:cubicBezTo>
                  <a:cubicBezTo>
                    <a:pt x="151" y="177"/>
                    <a:pt x="161" y="180"/>
                    <a:pt x="166" y="177"/>
                  </a:cubicBezTo>
                  <a:cubicBezTo>
                    <a:pt x="171" y="175"/>
                    <a:pt x="179" y="175"/>
                    <a:pt x="186" y="175"/>
                  </a:cubicBezTo>
                  <a:cubicBezTo>
                    <a:pt x="194" y="175"/>
                    <a:pt x="199" y="183"/>
                    <a:pt x="203" y="183"/>
                  </a:cubicBezTo>
                  <a:cubicBezTo>
                    <a:pt x="207" y="183"/>
                    <a:pt x="212" y="176"/>
                    <a:pt x="211" y="170"/>
                  </a:cubicBezTo>
                  <a:cubicBezTo>
                    <a:pt x="210" y="163"/>
                    <a:pt x="216" y="155"/>
                    <a:pt x="214" y="147"/>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92" name="Freeform 1644">
              <a:extLst>
                <a:ext uri="{FF2B5EF4-FFF2-40B4-BE49-F238E27FC236}">
                  <a16:creationId xmlns:a16="http://schemas.microsoft.com/office/drawing/2014/main" id="{13B6686A-8DC8-9540-9CF9-FF42A87CD510}"/>
                </a:ext>
              </a:extLst>
            </p:cNvPr>
            <p:cNvSpPr>
              <a:spLocks/>
            </p:cNvSpPr>
            <p:nvPr/>
          </p:nvSpPr>
          <p:spPr bwMode="auto">
            <a:xfrm>
              <a:off x="2883001" y="3292585"/>
              <a:ext cx="293698" cy="414351"/>
            </a:xfrm>
            <a:custGeom>
              <a:avLst/>
              <a:gdLst>
                <a:gd name="T0" fmla="*/ 210 w 228"/>
                <a:gd name="T1" fmla="*/ 314 h 330"/>
                <a:gd name="T2" fmla="*/ 210 w 228"/>
                <a:gd name="T3" fmla="*/ 313 h 330"/>
                <a:gd name="T4" fmla="*/ 212 w 228"/>
                <a:gd name="T5" fmla="*/ 306 h 330"/>
                <a:gd name="T6" fmla="*/ 221 w 228"/>
                <a:gd name="T7" fmla="*/ 292 h 330"/>
                <a:gd name="T8" fmla="*/ 214 w 228"/>
                <a:gd name="T9" fmla="*/ 283 h 330"/>
                <a:gd name="T10" fmla="*/ 219 w 228"/>
                <a:gd name="T11" fmla="*/ 268 h 330"/>
                <a:gd name="T12" fmla="*/ 223 w 228"/>
                <a:gd name="T13" fmla="*/ 254 h 330"/>
                <a:gd name="T14" fmla="*/ 221 w 228"/>
                <a:gd name="T15" fmla="*/ 229 h 330"/>
                <a:gd name="T16" fmla="*/ 226 w 228"/>
                <a:gd name="T17" fmla="*/ 219 h 330"/>
                <a:gd name="T18" fmla="*/ 214 w 228"/>
                <a:gd name="T19" fmla="*/ 194 h 330"/>
                <a:gd name="T20" fmla="*/ 197 w 228"/>
                <a:gd name="T21" fmla="*/ 195 h 330"/>
                <a:gd name="T22" fmla="*/ 193 w 228"/>
                <a:gd name="T23" fmla="*/ 172 h 330"/>
                <a:gd name="T24" fmla="*/ 185 w 228"/>
                <a:gd name="T25" fmla="*/ 174 h 330"/>
                <a:gd name="T26" fmla="*/ 166 w 228"/>
                <a:gd name="T27" fmla="*/ 176 h 330"/>
                <a:gd name="T28" fmla="*/ 157 w 228"/>
                <a:gd name="T29" fmla="*/ 166 h 330"/>
                <a:gd name="T30" fmla="*/ 148 w 228"/>
                <a:gd name="T31" fmla="*/ 160 h 330"/>
                <a:gd name="T32" fmla="*/ 140 w 228"/>
                <a:gd name="T33" fmla="*/ 145 h 330"/>
                <a:gd name="T34" fmla="*/ 136 w 228"/>
                <a:gd name="T35" fmla="*/ 129 h 330"/>
                <a:gd name="T36" fmla="*/ 138 w 228"/>
                <a:gd name="T37" fmla="*/ 118 h 330"/>
                <a:gd name="T38" fmla="*/ 146 w 228"/>
                <a:gd name="T39" fmla="*/ 109 h 330"/>
                <a:gd name="T40" fmla="*/ 152 w 228"/>
                <a:gd name="T41" fmla="*/ 92 h 330"/>
                <a:gd name="T42" fmla="*/ 167 w 228"/>
                <a:gd name="T43" fmla="*/ 81 h 330"/>
                <a:gd name="T44" fmla="*/ 189 w 228"/>
                <a:gd name="T45" fmla="*/ 74 h 330"/>
                <a:gd name="T46" fmla="*/ 203 w 228"/>
                <a:gd name="T47" fmla="*/ 73 h 330"/>
                <a:gd name="T48" fmla="*/ 193 w 228"/>
                <a:gd name="T49" fmla="*/ 64 h 330"/>
                <a:gd name="T50" fmla="*/ 202 w 228"/>
                <a:gd name="T51" fmla="*/ 50 h 330"/>
                <a:gd name="T52" fmla="*/ 189 w 228"/>
                <a:gd name="T53" fmla="*/ 39 h 330"/>
                <a:gd name="T54" fmla="*/ 177 w 228"/>
                <a:gd name="T55" fmla="*/ 40 h 330"/>
                <a:gd name="T56" fmla="*/ 167 w 228"/>
                <a:gd name="T57" fmla="*/ 41 h 330"/>
                <a:gd name="T58" fmla="*/ 147 w 228"/>
                <a:gd name="T59" fmla="*/ 39 h 330"/>
                <a:gd name="T60" fmla="*/ 140 w 228"/>
                <a:gd name="T61" fmla="*/ 27 h 330"/>
                <a:gd name="T62" fmla="*/ 129 w 228"/>
                <a:gd name="T63" fmla="*/ 16 h 330"/>
                <a:gd name="T64" fmla="*/ 118 w 228"/>
                <a:gd name="T65" fmla="*/ 2 h 330"/>
                <a:gd name="T66" fmla="*/ 103 w 228"/>
                <a:gd name="T67" fmla="*/ 2 h 330"/>
                <a:gd name="T68" fmla="*/ 107 w 228"/>
                <a:gd name="T69" fmla="*/ 15 h 330"/>
                <a:gd name="T70" fmla="*/ 97 w 228"/>
                <a:gd name="T71" fmla="*/ 33 h 330"/>
                <a:gd name="T72" fmla="*/ 63 w 228"/>
                <a:gd name="T73" fmla="*/ 51 h 330"/>
                <a:gd name="T74" fmla="*/ 47 w 228"/>
                <a:gd name="T75" fmla="*/ 80 h 330"/>
                <a:gd name="T76" fmla="*/ 34 w 228"/>
                <a:gd name="T77" fmla="*/ 80 h 330"/>
                <a:gd name="T78" fmla="*/ 21 w 228"/>
                <a:gd name="T79" fmla="*/ 77 h 330"/>
                <a:gd name="T80" fmla="*/ 21 w 228"/>
                <a:gd name="T81" fmla="*/ 68 h 330"/>
                <a:gd name="T82" fmla="*/ 17 w 228"/>
                <a:gd name="T83" fmla="*/ 59 h 330"/>
                <a:gd name="T84" fmla="*/ 3 w 228"/>
                <a:gd name="T85" fmla="*/ 74 h 330"/>
                <a:gd name="T86" fmla="*/ 9 w 228"/>
                <a:gd name="T87" fmla="*/ 98 h 330"/>
                <a:gd name="T88" fmla="*/ 4 w 228"/>
                <a:gd name="T89" fmla="*/ 103 h 330"/>
                <a:gd name="T90" fmla="*/ 23 w 228"/>
                <a:gd name="T91" fmla="*/ 118 h 330"/>
                <a:gd name="T92" fmla="*/ 41 w 228"/>
                <a:gd name="T93" fmla="*/ 143 h 330"/>
                <a:gd name="T94" fmla="*/ 53 w 228"/>
                <a:gd name="T95" fmla="*/ 169 h 330"/>
                <a:gd name="T96" fmla="*/ 81 w 228"/>
                <a:gd name="T97" fmla="*/ 222 h 330"/>
                <a:gd name="T98" fmla="*/ 91 w 228"/>
                <a:gd name="T99" fmla="*/ 244 h 330"/>
                <a:gd name="T100" fmla="*/ 98 w 228"/>
                <a:gd name="T101" fmla="*/ 260 h 330"/>
                <a:gd name="T102" fmla="*/ 126 w 228"/>
                <a:gd name="T103" fmla="*/ 280 h 330"/>
                <a:gd name="T104" fmla="*/ 176 w 228"/>
                <a:gd name="T105" fmla="*/ 311 h 330"/>
                <a:gd name="T106" fmla="*/ 198 w 228"/>
                <a:gd name="T107" fmla="*/ 327 h 330"/>
                <a:gd name="T108" fmla="*/ 199 w 228"/>
                <a:gd name="T109" fmla="*/ 330 h 330"/>
                <a:gd name="T110" fmla="*/ 202 w 228"/>
                <a:gd name="T111" fmla="*/ 328 h 330"/>
                <a:gd name="T112" fmla="*/ 210 w 228"/>
                <a:gd name="T113" fmla="*/ 31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8" h="330">
                  <a:moveTo>
                    <a:pt x="210" y="314"/>
                  </a:moveTo>
                  <a:cubicBezTo>
                    <a:pt x="210" y="313"/>
                    <a:pt x="210" y="313"/>
                    <a:pt x="210" y="313"/>
                  </a:cubicBezTo>
                  <a:cubicBezTo>
                    <a:pt x="210" y="310"/>
                    <a:pt x="210" y="307"/>
                    <a:pt x="212" y="306"/>
                  </a:cubicBezTo>
                  <a:cubicBezTo>
                    <a:pt x="215" y="304"/>
                    <a:pt x="221" y="295"/>
                    <a:pt x="221" y="292"/>
                  </a:cubicBezTo>
                  <a:cubicBezTo>
                    <a:pt x="221" y="288"/>
                    <a:pt x="214" y="288"/>
                    <a:pt x="214" y="283"/>
                  </a:cubicBezTo>
                  <a:cubicBezTo>
                    <a:pt x="214" y="279"/>
                    <a:pt x="222" y="271"/>
                    <a:pt x="219" y="268"/>
                  </a:cubicBezTo>
                  <a:cubicBezTo>
                    <a:pt x="215" y="266"/>
                    <a:pt x="223" y="258"/>
                    <a:pt x="223" y="254"/>
                  </a:cubicBezTo>
                  <a:cubicBezTo>
                    <a:pt x="222" y="249"/>
                    <a:pt x="219" y="231"/>
                    <a:pt x="221" y="229"/>
                  </a:cubicBezTo>
                  <a:cubicBezTo>
                    <a:pt x="223" y="226"/>
                    <a:pt x="228" y="225"/>
                    <a:pt x="226" y="219"/>
                  </a:cubicBezTo>
                  <a:cubicBezTo>
                    <a:pt x="224" y="215"/>
                    <a:pt x="217" y="202"/>
                    <a:pt x="214" y="194"/>
                  </a:cubicBezTo>
                  <a:cubicBezTo>
                    <a:pt x="208" y="194"/>
                    <a:pt x="201" y="194"/>
                    <a:pt x="197" y="195"/>
                  </a:cubicBezTo>
                  <a:cubicBezTo>
                    <a:pt x="191" y="197"/>
                    <a:pt x="193" y="179"/>
                    <a:pt x="193" y="172"/>
                  </a:cubicBezTo>
                  <a:cubicBezTo>
                    <a:pt x="193" y="165"/>
                    <a:pt x="187" y="169"/>
                    <a:pt x="185" y="174"/>
                  </a:cubicBezTo>
                  <a:cubicBezTo>
                    <a:pt x="183" y="178"/>
                    <a:pt x="174" y="176"/>
                    <a:pt x="166" y="176"/>
                  </a:cubicBezTo>
                  <a:cubicBezTo>
                    <a:pt x="158" y="176"/>
                    <a:pt x="162" y="166"/>
                    <a:pt x="157" y="166"/>
                  </a:cubicBezTo>
                  <a:cubicBezTo>
                    <a:pt x="151" y="167"/>
                    <a:pt x="147" y="165"/>
                    <a:pt x="148" y="160"/>
                  </a:cubicBezTo>
                  <a:cubicBezTo>
                    <a:pt x="148" y="154"/>
                    <a:pt x="144" y="150"/>
                    <a:pt x="140" y="145"/>
                  </a:cubicBezTo>
                  <a:cubicBezTo>
                    <a:pt x="137" y="139"/>
                    <a:pt x="133" y="133"/>
                    <a:pt x="136" y="129"/>
                  </a:cubicBezTo>
                  <a:cubicBezTo>
                    <a:pt x="139" y="126"/>
                    <a:pt x="134" y="123"/>
                    <a:pt x="138" y="118"/>
                  </a:cubicBezTo>
                  <a:cubicBezTo>
                    <a:pt x="143" y="113"/>
                    <a:pt x="148" y="115"/>
                    <a:pt x="146" y="109"/>
                  </a:cubicBezTo>
                  <a:cubicBezTo>
                    <a:pt x="145" y="102"/>
                    <a:pt x="151" y="99"/>
                    <a:pt x="152" y="92"/>
                  </a:cubicBezTo>
                  <a:cubicBezTo>
                    <a:pt x="152" y="85"/>
                    <a:pt x="160" y="87"/>
                    <a:pt x="167" y="81"/>
                  </a:cubicBezTo>
                  <a:cubicBezTo>
                    <a:pt x="175" y="76"/>
                    <a:pt x="183" y="79"/>
                    <a:pt x="189" y="74"/>
                  </a:cubicBezTo>
                  <a:cubicBezTo>
                    <a:pt x="195" y="69"/>
                    <a:pt x="199" y="73"/>
                    <a:pt x="203" y="73"/>
                  </a:cubicBezTo>
                  <a:cubicBezTo>
                    <a:pt x="201" y="69"/>
                    <a:pt x="194" y="67"/>
                    <a:pt x="193" y="64"/>
                  </a:cubicBezTo>
                  <a:cubicBezTo>
                    <a:pt x="191" y="61"/>
                    <a:pt x="199" y="54"/>
                    <a:pt x="202" y="50"/>
                  </a:cubicBezTo>
                  <a:cubicBezTo>
                    <a:pt x="204" y="45"/>
                    <a:pt x="192" y="40"/>
                    <a:pt x="189" y="39"/>
                  </a:cubicBezTo>
                  <a:cubicBezTo>
                    <a:pt x="186" y="38"/>
                    <a:pt x="180" y="42"/>
                    <a:pt x="177" y="40"/>
                  </a:cubicBezTo>
                  <a:cubicBezTo>
                    <a:pt x="174" y="38"/>
                    <a:pt x="169" y="39"/>
                    <a:pt x="167" y="41"/>
                  </a:cubicBezTo>
                  <a:cubicBezTo>
                    <a:pt x="164" y="43"/>
                    <a:pt x="146" y="44"/>
                    <a:pt x="147" y="39"/>
                  </a:cubicBezTo>
                  <a:cubicBezTo>
                    <a:pt x="147" y="33"/>
                    <a:pt x="139" y="31"/>
                    <a:pt x="140" y="27"/>
                  </a:cubicBezTo>
                  <a:cubicBezTo>
                    <a:pt x="140" y="24"/>
                    <a:pt x="136" y="17"/>
                    <a:pt x="129" y="16"/>
                  </a:cubicBezTo>
                  <a:cubicBezTo>
                    <a:pt x="122" y="16"/>
                    <a:pt x="123" y="5"/>
                    <a:pt x="118" y="2"/>
                  </a:cubicBezTo>
                  <a:cubicBezTo>
                    <a:pt x="116" y="0"/>
                    <a:pt x="109" y="1"/>
                    <a:pt x="103" y="2"/>
                  </a:cubicBezTo>
                  <a:cubicBezTo>
                    <a:pt x="109" y="9"/>
                    <a:pt x="111" y="12"/>
                    <a:pt x="107" y="15"/>
                  </a:cubicBezTo>
                  <a:cubicBezTo>
                    <a:pt x="102" y="19"/>
                    <a:pt x="107" y="20"/>
                    <a:pt x="97" y="33"/>
                  </a:cubicBezTo>
                  <a:cubicBezTo>
                    <a:pt x="88" y="46"/>
                    <a:pt x="71" y="49"/>
                    <a:pt x="63" y="51"/>
                  </a:cubicBezTo>
                  <a:cubicBezTo>
                    <a:pt x="55" y="54"/>
                    <a:pt x="51" y="69"/>
                    <a:pt x="47" y="80"/>
                  </a:cubicBezTo>
                  <a:cubicBezTo>
                    <a:pt x="42" y="90"/>
                    <a:pt x="39" y="86"/>
                    <a:pt x="34" y="80"/>
                  </a:cubicBezTo>
                  <a:cubicBezTo>
                    <a:pt x="30" y="74"/>
                    <a:pt x="26" y="82"/>
                    <a:pt x="21" y="77"/>
                  </a:cubicBezTo>
                  <a:cubicBezTo>
                    <a:pt x="16" y="72"/>
                    <a:pt x="18" y="72"/>
                    <a:pt x="21" y="68"/>
                  </a:cubicBezTo>
                  <a:cubicBezTo>
                    <a:pt x="22" y="66"/>
                    <a:pt x="21" y="62"/>
                    <a:pt x="17" y="59"/>
                  </a:cubicBezTo>
                  <a:cubicBezTo>
                    <a:pt x="12" y="60"/>
                    <a:pt x="6" y="68"/>
                    <a:pt x="3" y="74"/>
                  </a:cubicBezTo>
                  <a:cubicBezTo>
                    <a:pt x="0" y="81"/>
                    <a:pt x="8" y="94"/>
                    <a:pt x="9" y="98"/>
                  </a:cubicBezTo>
                  <a:cubicBezTo>
                    <a:pt x="11" y="103"/>
                    <a:pt x="5" y="99"/>
                    <a:pt x="4" y="103"/>
                  </a:cubicBezTo>
                  <a:cubicBezTo>
                    <a:pt x="3" y="107"/>
                    <a:pt x="17" y="114"/>
                    <a:pt x="23" y="118"/>
                  </a:cubicBezTo>
                  <a:cubicBezTo>
                    <a:pt x="29" y="123"/>
                    <a:pt x="35" y="136"/>
                    <a:pt x="41" y="143"/>
                  </a:cubicBezTo>
                  <a:cubicBezTo>
                    <a:pt x="47" y="149"/>
                    <a:pt x="47" y="154"/>
                    <a:pt x="53" y="169"/>
                  </a:cubicBezTo>
                  <a:cubicBezTo>
                    <a:pt x="60" y="185"/>
                    <a:pt x="72" y="211"/>
                    <a:pt x="81" y="222"/>
                  </a:cubicBezTo>
                  <a:cubicBezTo>
                    <a:pt x="89" y="232"/>
                    <a:pt x="93" y="241"/>
                    <a:pt x="91" y="244"/>
                  </a:cubicBezTo>
                  <a:cubicBezTo>
                    <a:pt x="89" y="247"/>
                    <a:pt x="92" y="256"/>
                    <a:pt x="98" y="260"/>
                  </a:cubicBezTo>
                  <a:cubicBezTo>
                    <a:pt x="104" y="265"/>
                    <a:pt x="109" y="272"/>
                    <a:pt x="126" y="280"/>
                  </a:cubicBezTo>
                  <a:cubicBezTo>
                    <a:pt x="142" y="288"/>
                    <a:pt x="172" y="304"/>
                    <a:pt x="176" y="311"/>
                  </a:cubicBezTo>
                  <a:cubicBezTo>
                    <a:pt x="181" y="319"/>
                    <a:pt x="195" y="326"/>
                    <a:pt x="198" y="327"/>
                  </a:cubicBezTo>
                  <a:cubicBezTo>
                    <a:pt x="198" y="328"/>
                    <a:pt x="199" y="329"/>
                    <a:pt x="199" y="330"/>
                  </a:cubicBezTo>
                  <a:cubicBezTo>
                    <a:pt x="200" y="329"/>
                    <a:pt x="202" y="328"/>
                    <a:pt x="202" y="328"/>
                  </a:cubicBezTo>
                  <a:cubicBezTo>
                    <a:pt x="208" y="325"/>
                    <a:pt x="208" y="316"/>
                    <a:pt x="210" y="314"/>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93" name="Freeform 1645">
              <a:extLst>
                <a:ext uri="{FF2B5EF4-FFF2-40B4-BE49-F238E27FC236}">
                  <a16:creationId xmlns:a16="http://schemas.microsoft.com/office/drawing/2014/main" id="{478AA34A-B704-8B4B-829C-EE2B0BD00658}"/>
                </a:ext>
              </a:extLst>
            </p:cNvPr>
            <p:cNvSpPr>
              <a:spLocks/>
            </p:cNvSpPr>
            <p:nvPr/>
          </p:nvSpPr>
          <p:spPr bwMode="auto">
            <a:xfrm>
              <a:off x="3063983" y="3019526"/>
              <a:ext cx="314336" cy="257184"/>
            </a:xfrm>
            <a:custGeom>
              <a:avLst/>
              <a:gdLst>
                <a:gd name="T0" fmla="*/ 25 w 245"/>
                <a:gd name="T1" fmla="*/ 13 h 206"/>
                <a:gd name="T2" fmla="*/ 10 w 245"/>
                <a:gd name="T3" fmla="*/ 33 h 206"/>
                <a:gd name="T4" fmla="*/ 7 w 245"/>
                <a:gd name="T5" fmla="*/ 46 h 206"/>
                <a:gd name="T6" fmla="*/ 4 w 245"/>
                <a:gd name="T7" fmla="*/ 54 h 206"/>
                <a:gd name="T8" fmla="*/ 13 w 245"/>
                <a:gd name="T9" fmla="*/ 58 h 206"/>
                <a:gd name="T10" fmla="*/ 20 w 245"/>
                <a:gd name="T11" fmla="*/ 70 h 206"/>
                <a:gd name="T12" fmla="*/ 32 w 245"/>
                <a:gd name="T13" fmla="*/ 93 h 206"/>
                <a:gd name="T14" fmla="*/ 62 w 245"/>
                <a:gd name="T15" fmla="*/ 96 h 206"/>
                <a:gd name="T16" fmla="*/ 87 w 245"/>
                <a:gd name="T17" fmla="*/ 106 h 206"/>
                <a:gd name="T18" fmla="*/ 107 w 245"/>
                <a:gd name="T19" fmla="*/ 112 h 206"/>
                <a:gd name="T20" fmla="*/ 103 w 245"/>
                <a:gd name="T21" fmla="*/ 144 h 206"/>
                <a:gd name="T22" fmla="*/ 110 w 245"/>
                <a:gd name="T23" fmla="*/ 158 h 206"/>
                <a:gd name="T24" fmla="*/ 109 w 245"/>
                <a:gd name="T25" fmla="*/ 171 h 206"/>
                <a:gd name="T26" fmla="*/ 112 w 245"/>
                <a:gd name="T27" fmla="*/ 180 h 206"/>
                <a:gd name="T28" fmla="*/ 110 w 245"/>
                <a:gd name="T29" fmla="*/ 182 h 206"/>
                <a:gd name="T30" fmla="*/ 123 w 245"/>
                <a:gd name="T31" fmla="*/ 199 h 206"/>
                <a:gd name="T32" fmla="*/ 134 w 245"/>
                <a:gd name="T33" fmla="*/ 204 h 206"/>
                <a:gd name="T34" fmla="*/ 143 w 245"/>
                <a:gd name="T35" fmla="*/ 202 h 206"/>
                <a:gd name="T36" fmla="*/ 156 w 245"/>
                <a:gd name="T37" fmla="*/ 196 h 206"/>
                <a:gd name="T38" fmla="*/ 167 w 245"/>
                <a:gd name="T39" fmla="*/ 190 h 206"/>
                <a:gd name="T40" fmla="*/ 177 w 245"/>
                <a:gd name="T41" fmla="*/ 180 h 206"/>
                <a:gd name="T42" fmla="*/ 179 w 245"/>
                <a:gd name="T43" fmla="*/ 173 h 206"/>
                <a:gd name="T44" fmla="*/ 170 w 245"/>
                <a:gd name="T45" fmla="*/ 171 h 206"/>
                <a:gd name="T46" fmla="*/ 166 w 245"/>
                <a:gd name="T47" fmla="*/ 160 h 206"/>
                <a:gd name="T48" fmla="*/ 159 w 245"/>
                <a:gd name="T49" fmla="*/ 146 h 206"/>
                <a:gd name="T50" fmla="*/ 170 w 245"/>
                <a:gd name="T51" fmla="*/ 144 h 206"/>
                <a:gd name="T52" fmla="*/ 186 w 245"/>
                <a:gd name="T53" fmla="*/ 150 h 206"/>
                <a:gd name="T54" fmla="*/ 193 w 245"/>
                <a:gd name="T55" fmla="*/ 150 h 206"/>
                <a:gd name="T56" fmla="*/ 205 w 245"/>
                <a:gd name="T57" fmla="*/ 143 h 206"/>
                <a:gd name="T58" fmla="*/ 227 w 245"/>
                <a:gd name="T59" fmla="*/ 135 h 206"/>
                <a:gd name="T60" fmla="*/ 231 w 245"/>
                <a:gd name="T61" fmla="*/ 128 h 206"/>
                <a:gd name="T62" fmla="*/ 220 w 245"/>
                <a:gd name="T63" fmla="*/ 114 h 206"/>
                <a:gd name="T64" fmla="*/ 222 w 245"/>
                <a:gd name="T65" fmla="*/ 105 h 206"/>
                <a:gd name="T66" fmla="*/ 230 w 245"/>
                <a:gd name="T67" fmla="*/ 96 h 206"/>
                <a:gd name="T68" fmla="*/ 232 w 245"/>
                <a:gd name="T69" fmla="*/ 87 h 206"/>
                <a:gd name="T70" fmla="*/ 239 w 245"/>
                <a:gd name="T71" fmla="*/ 75 h 206"/>
                <a:gd name="T72" fmla="*/ 245 w 245"/>
                <a:gd name="T73" fmla="*/ 66 h 206"/>
                <a:gd name="T74" fmla="*/ 220 w 245"/>
                <a:gd name="T75" fmla="*/ 64 h 206"/>
                <a:gd name="T76" fmla="*/ 224 w 245"/>
                <a:gd name="T77" fmla="*/ 49 h 206"/>
                <a:gd name="T78" fmla="*/ 198 w 245"/>
                <a:gd name="T79" fmla="*/ 40 h 206"/>
                <a:gd name="T80" fmla="*/ 201 w 245"/>
                <a:gd name="T81" fmla="*/ 30 h 206"/>
                <a:gd name="T82" fmla="*/ 186 w 245"/>
                <a:gd name="T83" fmla="*/ 26 h 206"/>
                <a:gd name="T84" fmla="*/ 152 w 245"/>
                <a:gd name="T85" fmla="*/ 38 h 206"/>
                <a:gd name="T86" fmla="*/ 118 w 245"/>
                <a:gd name="T87" fmla="*/ 28 h 206"/>
                <a:gd name="T88" fmla="*/ 95 w 245"/>
                <a:gd name="T89" fmla="*/ 24 h 206"/>
                <a:gd name="T90" fmla="*/ 82 w 245"/>
                <a:gd name="T91" fmla="*/ 10 h 206"/>
                <a:gd name="T92" fmla="*/ 67 w 245"/>
                <a:gd name="T93" fmla="*/ 0 h 206"/>
                <a:gd name="T94" fmla="*/ 62 w 245"/>
                <a:gd name="T95" fmla="*/ 12 h 206"/>
                <a:gd name="T96" fmla="*/ 38 w 245"/>
                <a:gd name="T97" fmla="*/ 26 h 206"/>
                <a:gd name="T98" fmla="*/ 44 w 245"/>
                <a:gd name="T99" fmla="*/ 51 h 206"/>
                <a:gd name="T100" fmla="*/ 25 w 245"/>
                <a:gd name="T101" fmla="*/ 45 h 206"/>
                <a:gd name="T102" fmla="*/ 33 w 245"/>
                <a:gd name="T103" fmla="*/ 22 h 206"/>
                <a:gd name="T104" fmla="*/ 30 w 245"/>
                <a:gd name="T105" fmla="*/ 10 h 206"/>
                <a:gd name="T106" fmla="*/ 25 w 245"/>
                <a:gd name="T107" fmla="*/ 13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5" h="206">
                  <a:moveTo>
                    <a:pt x="25" y="13"/>
                  </a:moveTo>
                  <a:cubicBezTo>
                    <a:pt x="20" y="20"/>
                    <a:pt x="10" y="26"/>
                    <a:pt x="10" y="33"/>
                  </a:cubicBezTo>
                  <a:cubicBezTo>
                    <a:pt x="9" y="40"/>
                    <a:pt x="10" y="43"/>
                    <a:pt x="7" y="46"/>
                  </a:cubicBezTo>
                  <a:cubicBezTo>
                    <a:pt x="4" y="50"/>
                    <a:pt x="0" y="55"/>
                    <a:pt x="4" y="54"/>
                  </a:cubicBezTo>
                  <a:cubicBezTo>
                    <a:pt x="8" y="54"/>
                    <a:pt x="13" y="54"/>
                    <a:pt x="13" y="58"/>
                  </a:cubicBezTo>
                  <a:cubicBezTo>
                    <a:pt x="13" y="62"/>
                    <a:pt x="21" y="63"/>
                    <a:pt x="20" y="70"/>
                  </a:cubicBezTo>
                  <a:cubicBezTo>
                    <a:pt x="20" y="76"/>
                    <a:pt x="17" y="93"/>
                    <a:pt x="32" y="93"/>
                  </a:cubicBezTo>
                  <a:cubicBezTo>
                    <a:pt x="47" y="93"/>
                    <a:pt x="56" y="88"/>
                    <a:pt x="62" y="96"/>
                  </a:cubicBezTo>
                  <a:cubicBezTo>
                    <a:pt x="68" y="104"/>
                    <a:pt x="77" y="108"/>
                    <a:pt x="87" y="106"/>
                  </a:cubicBezTo>
                  <a:cubicBezTo>
                    <a:pt x="96" y="105"/>
                    <a:pt x="113" y="103"/>
                    <a:pt x="107" y="112"/>
                  </a:cubicBezTo>
                  <a:cubicBezTo>
                    <a:pt x="102" y="121"/>
                    <a:pt x="98" y="139"/>
                    <a:pt x="103" y="144"/>
                  </a:cubicBezTo>
                  <a:cubicBezTo>
                    <a:pt x="108" y="149"/>
                    <a:pt x="114" y="154"/>
                    <a:pt x="110" y="158"/>
                  </a:cubicBezTo>
                  <a:cubicBezTo>
                    <a:pt x="106" y="162"/>
                    <a:pt x="104" y="167"/>
                    <a:pt x="109" y="171"/>
                  </a:cubicBezTo>
                  <a:cubicBezTo>
                    <a:pt x="114" y="175"/>
                    <a:pt x="113" y="179"/>
                    <a:pt x="112" y="180"/>
                  </a:cubicBezTo>
                  <a:cubicBezTo>
                    <a:pt x="112" y="180"/>
                    <a:pt x="111" y="181"/>
                    <a:pt x="110" y="182"/>
                  </a:cubicBezTo>
                  <a:cubicBezTo>
                    <a:pt x="117" y="189"/>
                    <a:pt x="119" y="196"/>
                    <a:pt x="123" y="199"/>
                  </a:cubicBezTo>
                  <a:cubicBezTo>
                    <a:pt x="129" y="204"/>
                    <a:pt x="130" y="206"/>
                    <a:pt x="134" y="204"/>
                  </a:cubicBezTo>
                  <a:cubicBezTo>
                    <a:pt x="138" y="201"/>
                    <a:pt x="140" y="200"/>
                    <a:pt x="143" y="202"/>
                  </a:cubicBezTo>
                  <a:cubicBezTo>
                    <a:pt x="147" y="204"/>
                    <a:pt x="151" y="200"/>
                    <a:pt x="156" y="196"/>
                  </a:cubicBezTo>
                  <a:cubicBezTo>
                    <a:pt x="160" y="191"/>
                    <a:pt x="166" y="195"/>
                    <a:pt x="167" y="190"/>
                  </a:cubicBezTo>
                  <a:cubicBezTo>
                    <a:pt x="169" y="185"/>
                    <a:pt x="172" y="181"/>
                    <a:pt x="177" y="180"/>
                  </a:cubicBezTo>
                  <a:cubicBezTo>
                    <a:pt x="183" y="179"/>
                    <a:pt x="183" y="173"/>
                    <a:pt x="179" y="173"/>
                  </a:cubicBezTo>
                  <a:cubicBezTo>
                    <a:pt x="176" y="173"/>
                    <a:pt x="170" y="178"/>
                    <a:pt x="170" y="171"/>
                  </a:cubicBezTo>
                  <a:cubicBezTo>
                    <a:pt x="170" y="164"/>
                    <a:pt x="166" y="165"/>
                    <a:pt x="166" y="160"/>
                  </a:cubicBezTo>
                  <a:cubicBezTo>
                    <a:pt x="166" y="154"/>
                    <a:pt x="165" y="150"/>
                    <a:pt x="159" y="146"/>
                  </a:cubicBezTo>
                  <a:cubicBezTo>
                    <a:pt x="152" y="143"/>
                    <a:pt x="167" y="141"/>
                    <a:pt x="170" y="144"/>
                  </a:cubicBezTo>
                  <a:cubicBezTo>
                    <a:pt x="174" y="147"/>
                    <a:pt x="185" y="145"/>
                    <a:pt x="186" y="150"/>
                  </a:cubicBezTo>
                  <a:cubicBezTo>
                    <a:pt x="187" y="154"/>
                    <a:pt x="193" y="156"/>
                    <a:pt x="193" y="150"/>
                  </a:cubicBezTo>
                  <a:cubicBezTo>
                    <a:pt x="193" y="144"/>
                    <a:pt x="200" y="142"/>
                    <a:pt x="205" y="143"/>
                  </a:cubicBezTo>
                  <a:cubicBezTo>
                    <a:pt x="210" y="144"/>
                    <a:pt x="222" y="136"/>
                    <a:pt x="227" y="135"/>
                  </a:cubicBezTo>
                  <a:cubicBezTo>
                    <a:pt x="229" y="134"/>
                    <a:pt x="230" y="131"/>
                    <a:pt x="231" y="128"/>
                  </a:cubicBezTo>
                  <a:cubicBezTo>
                    <a:pt x="228" y="124"/>
                    <a:pt x="222" y="116"/>
                    <a:pt x="220" y="114"/>
                  </a:cubicBezTo>
                  <a:cubicBezTo>
                    <a:pt x="216" y="111"/>
                    <a:pt x="222" y="109"/>
                    <a:pt x="222" y="105"/>
                  </a:cubicBezTo>
                  <a:cubicBezTo>
                    <a:pt x="221" y="100"/>
                    <a:pt x="222" y="97"/>
                    <a:pt x="230" y="96"/>
                  </a:cubicBezTo>
                  <a:cubicBezTo>
                    <a:pt x="238" y="96"/>
                    <a:pt x="237" y="89"/>
                    <a:pt x="232" y="87"/>
                  </a:cubicBezTo>
                  <a:cubicBezTo>
                    <a:pt x="228" y="84"/>
                    <a:pt x="234" y="77"/>
                    <a:pt x="239" y="75"/>
                  </a:cubicBezTo>
                  <a:cubicBezTo>
                    <a:pt x="241" y="74"/>
                    <a:pt x="243" y="71"/>
                    <a:pt x="245" y="66"/>
                  </a:cubicBezTo>
                  <a:cubicBezTo>
                    <a:pt x="237" y="63"/>
                    <a:pt x="225" y="64"/>
                    <a:pt x="220" y="64"/>
                  </a:cubicBezTo>
                  <a:cubicBezTo>
                    <a:pt x="213" y="64"/>
                    <a:pt x="224" y="56"/>
                    <a:pt x="224" y="49"/>
                  </a:cubicBezTo>
                  <a:cubicBezTo>
                    <a:pt x="225" y="42"/>
                    <a:pt x="206" y="41"/>
                    <a:pt x="198" y="40"/>
                  </a:cubicBezTo>
                  <a:cubicBezTo>
                    <a:pt x="191" y="38"/>
                    <a:pt x="193" y="30"/>
                    <a:pt x="201" y="30"/>
                  </a:cubicBezTo>
                  <a:cubicBezTo>
                    <a:pt x="208" y="29"/>
                    <a:pt x="196" y="24"/>
                    <a:pt x="186" y="26"/>
                  </a:cubicBezTo>
                  <a:cubicBezTo>
                    <a:pt x="175" y="27"/>
                    <a:pt x="160" y="33"/>
                    <a:pt x="152" y="38"/>
                  </a:cubicBezTo>
                  <a:cubicBezTo>
                    <a:pt x="143" y="42"/>
                    <a:pt x="128" y="24"/>
                    <a:pt x="118" y="28"/>
                  </a:cubicBezTo>
                  <a:cubicBezTo>
                    <a:pt x="109" y="32"/>
                    <a:pt x="95" y="32"/>
                    <a:pt x="95" y="24"/>
                  </a:cubicBezTo>
                  <a:cubicBezTo>
                    <a:pt x="96" y="16"/>
                    <a:pt x="91" y="9"/>
                    <a:pt x="82" y="10"/>
                  </a:cubicBezTo>
                  <a:cubicBezTo>
                    <a:pt x="72" y="11"/>
                    <a:pt x="74" y="0"/>
                    <a:pt x="67" y="0"/>
                  </a:cubicBezTo>
                  <a:cubicBezTo>
                    <a:pt x="59" y="0"/>
                    <a:pt x="67" y="9"/>
                    <a:pt x="62" y="12"/>
                  </a:cubicBezTo>
                  <a:cubicBezTo>
                    <a:pt x="57" y="14"/>
                    <a:pt x="39" y="18"/>
                    <a:pt x="38" y="26"/>
                  </a:cubicBezTo>
                  <a:cubicBezTo>
                    <a:pt x="37" y="33"/>
                    <a:pt x="47" y="44"/>
                    <a:pt x="44" y="51"/>
                  </a:cubicBezTo>
                  <a:cubicBezTo>
                    <a:pt x="40" y="58"/>
                    <a:pt x="28" y="53"/>
                    <a:pt x="25" y="45"/>
                  </a:cubicBezTo>
                  <a:cubicBezTo>
                    <a:pt x="21" y="38"/>
                    <a:pt x="35" y="26"/>
                    <a:pt x="33" y="22"/>
                  </a:cubicBezTo>
                  <a:cubicBezTo>
                    <a:pt x="31" y="19"/>
                    <a:pt x="29" y="13"/>
                    <a:pt x="30" y="10"/>
                  </a:cubicBezTo>
                  <a:cubicBezTo>
                    <a:pt x="28" y="10"/>
                    <a:pt x="26" y="12"/>
                    <a:pt x="25" y="13"/>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94" name="Freeform 1646">
              <a:extLst>
                <a:ext uri="{FF2B5EF4-FFF2-40B4-BE49-F238E27FC236}">
                  <a16:creationId xmlns:a16="http://schemas.microsoft.com/office/drawing/2014/main" id="{3519DD5F-1811-884D-ABA2-99EE9A801379}"/>
                </a:ext>
              </a:extLst>
            </p:cNvPr>
            <p:cNvSpPr>
              <a:spLocks/>
            </p:cNvSpPr>
            <p:nvPr/>
          </p:nvSpPr>
          <p:spPr bwMode="auto">
            <a:xfrm>
              <a:off x="3416420" y="3151293"/>
              <a:ext cx="96841" cy="100016"/>
            </a:xfrm>
            <a:custGeom>
              <a:avLst/>
              <a:gdLst>
                <a:gd name="T0" fmla="*/ 19 w 76"/>
                <a:gd name="T1" fmla="*/ 17 h 80"/>
                <a:gd name="T2" fmla="*/ 10 w 76"/>
                <a:gd name="T3" fmla="*/ 25 h 80"/>
                <a:gd name="T4" fmla="*/ 3 w 76"/>
                <a:gd name="T5" fmla="*/ 40 h 80"/>
                <a:gd name="T6" fmla="*/ 18 w 76"/>
                <a:gd name="T7" fmla="*/ 59 h 80"/>
                <a:gd name="T8" fmla="*/ 28 w 76"/>
                <a:gd name="T9" fmla="*/ 78 h 80"/>
                <a:gd name="T10" fmla="*/ 37 w 76"/>
                <a:gd name="T11" fmla="*/ 79 h 80"/>
                <a:gd name="T12" fmla="*/ 45 w 76"/>
                <a:gd name="T13" fmla="*/ 68 h 80"/>
                <a:gd name="T14" fmla="*/ 64 w 76"/>
                <a:gd name="T15" fmla="*/ 68 h 80"/>
                <a:gd name="T16" fmla="*/ 66 w 76"/>
                <a:gd name="T17" fmla="*/ 71 h 80"/>
                <a:gd name="T18" fmla="*/ 71 w 76"/>
                <a:gd name="T19" fmla="*/ 62 h 80"/>
                <a:gd name="T20" fmla="*/ 69 w 76"/>
                <a:gd name="T21" fmla="*/ 39 h 80"/>
                <a:gd name="T22" fmla="*/ 73 w 76"/>
                <a:gd name="T23" fmla="*/ 18 h 80"/>
                <a:gd name="T24" fmla="*/ 76 w 76"/>
                <a:gd name="T25" fmla="*/ 9 h 80"/>
                <a:gd name="T26" fmla="*/ 58 w 76"/>
                <a:gd name="T27" fmla="*/ 5 h 80"/>
                <a:gd name="T28" fmla="*/ 36 w 76"/>
                <a:gd name="T29" fmla="*/ 5 h 80"/>
                <a:gd name="T30" fmla="*/ 22 w 76"/>
                <a:gd name="T31" fmla="*/ 5 h 80"/>
                <a:gd name="T32" fmla="*/ 21 w 76"/>
                <a:gd name="T33" fmla="*/ 6 h 80"/>
                <a:gd name="T34" fmla="*/ 19 w 76"/>
                <a:gd name="T35" fmla="*/ 1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80">
                  <a:moveTo>
                    <a:pt x="19" y="17"/>
                  </a:moveTo>
                  <a:cubicBezTo>
                    <a:pt x="21" y="22"/>
                    <a:pt x="16" y="24"/>
                    <a:pt x="10" y="25"/>
                  </a:cubicBezTo>
                  <a:cubicBezTo>
                    <a:pt x="5" y="26"/>
                    <a:pt x="7" y="37"/>
                    <a:pt x="3" y="40"/>
                  </a:cubicBezTo>
                  <a:cubicBezTo>
                    <a:pt x="0" y="43"/>
                    <a:pt x="16" y="52"/>
                    <a:pt x="18" y="59"/>
                  </a:cubicBezTo>
                  <a:cubicBezTo>
                    <a:pt x="20" y="63"/>
                    <a:pt x="25" y="72"/>
                    <a:pt x="28" y="78"/>
                  </a:cubicBezTo>
                  <a:cubicBezTo>
                    <a:pt x="32" y="79"/>
                    <a:pt x="35" y="80"/>
                    <a:pt x="37" y="79"/>
                  </a:cubicBezTo>
                  <a:cubicBezTo>
                    <a:pt x="42" y="76"/>
                    <a:pt x="38" y="67"/>
                    <a:pt x="45" y="68"/>
                  </a:cubicBezTo>
                  <a:cubicBezTo>
                    <a:pt x="52" y="68"/>
                    <a:pt x="62" y="64"/>
                    <a:pt x="64" y="68"/>
                  </a:cubicBezTo>
                  <a:cubicBezTo>
                    <a:pt x="65" y="69"/>
                    <a:pt x="65" y="70"/>
                    <a:pt x="66" y="71"/>
                  </a:cubicBezTo>
                  <a:cubicBezTo>
                    <a:pt x="68" y="67"/>
                    <a:pt x="71" y="64"/>
                    <a:pt x="71" y="62"/>
                  </a:cubicBezTo>
                  <a:cubicBezTo>
                    <a:pt x="73" y="60"/>
                    <a:pt x="73" y="47"/>
                    <a:pt x="69" y="39"/>
                  </a:cubicBezTo>
                  <a:cubicBezTo>
                    <a:pt x="66" y="31"/>
                    <a:pt x="69" y="21"/>
                    <a:pt x="73" y="18"/>
                  </a:cubicBezTo>
                  <a:cubicBezTo>
                    <a:pt x="73" y="17"/>
                    <a:pt x="75" y="14"/>
                    <a:pt x="76" y="9"/>
                  </a:cubicBezTo>
                  <a:cubicBezTo>
                    <a:pt x="70" y="7"/>
                    <a:pt x="64" y="4"/>
                    <a:pt x="58" y="5"/>
                  </a:cubicBezTo>
                  <a:cubicBezTo>
                    <a:pt x="49" y="6"/>
                    <a:pt x="39" y="10"/>
                    <a:pt x="36" y="5"/>
                  </a:cubicBezTo>
                  <a:cubicBezTo>
                    <a:pt x="32" y="0"/>
                    <a:pt x="27" y="1"/>
                    <a:pt x="22" y="5"/>
                  </a:cubicBezTo>
                  <a:cubicBezTo>
                    <a:pt x="22" y="5"/>
                    <a:pt x="21" y="6"/>
                    <a:pt x="21" y="6"/>
                  </a:cubicBezTo>
                  <a:cubicBezTo>
                    <a:pt x="19" y="10"/>
                    <a:pt x="17" y="14"/>
                    <a:pt x="19" y="17"/>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95" name="Freeform 1647">
              <a:extLst>
                <a:ext uri="{FF2B5EF4-FFF2-40B4-BE49-F238E27FC236}">
                  <a16:creationId xmlns:a16="http://schemas.microsoft.com/office/drawing/2014/main" id="{C1DC005B-E6FB-8746-BCB2-224F8F9AE40A}"/>
                </a:ext>
              </a:extLst>
            </p:cNvPr>
            <p:cNvSpPr>
              <a:spLocks/>
            </p:cNvSpPr>
            <p:nvPr/>
          </p:nvSpPr>
          <p:spPr bwMode="auto">
            <a:xfrm>
              <a:off x="3341805" y="3102078"/>
              <a:ext cx="109541" cy="161930"/>
            </a:xfrm>
            <a:custGeom>
              <a:avLst/>
              <a:gdLst>
                <a:gd name="T0" fmla="*/ 23 w 86"/>
                <a:gd name="T1" fmla="*/ 9 h 130"/>
                <a:gd name="T2" fmla="*/ 16 w 86"/>
                <a:gd name="T3" fmla="*/ 21 h 130"/>
                <a:gd name="T4" fmla="*/ 14 w 86"/>
                <a:gd name="T5" fmla="*/ 30 h 130"/>
                <a:gd name="T6" fmla="*/ 6 w 86"/>
                <a:gd name="T7" fmla="*/ 39 h 130"/>
                <a:gd name="T8" fmla="*/ 4 w 86"/>
                <a:gd name="T9" fmla="*/ 48 h 130"/>
                <a:gd name="T10" fmla="*/ 15 w 86"/>
                <a:gd name="T11" fmla="*/ 62 h 130"/>
                <a:gd name="T12" fmla="*/ 22 w 86"/>
                <a:gd name="T13" fmla="*/ 59 h 130"/>
                <a:gd name="T14" fmla="*/ 29 w 86"/>
                <a:gd name="T15" fmla="*/ 73 h 130"/>
                <a:gd name="T16" fmla="*/ 31 w 86"/>
                <a:gd name="T17" fmla="*/ 88 h 130"/>
                <a:gd name="T18" fmla="*/ 34 w 86"/>
                <a:gd name="T19" fmla="*/ 120 h 130"/>
                <a:gd name="T20" fmla="*/ 54 w 86"/>
                <a:gd name="T21" fmla="*/ 126 h 130"/>
                <a:gd name="T22" fmla="*/ 65 w 86"/>
                <a:gd name="T23" fmla="*/ 122 h 130"/>
                <a:gd name="T24" fmla="*/ 74 w 86"/>
                <a:gd name="T25" fmla="*/ 117 h 130"/>
                <a:gd name="T26" fmla="*/ 86 w 86"/>
                <a:gd name="T27" fmla="*/ 117 h 130"/>
                <a:gd name="T28" fmla="*/ 76 w 86"/>
                <a:gd name="T29" fmla="*/ 98 h 130"/>
                <a:gd name="T30" fmla="*/ 61 w 86"/>
                <a:gd name="T31" fmla="*/ 79 h 130"/>
                <a:gd name="T32" fmla="*/ 68 w 86"/>
                <a:gd name="T33" fmla="*/ 64 h 130"/>
                <a:gd name="T34" fmla="*/ 77 w 86"/>
                <a:gd name="T35" fmla="*/ 56 h 130"/>
                <a:gd name="T36" fmla="*/ 79 w 86"/>
                <a:gd name="T37" fmla="*/ 45 h 130"/>
                <a:gd name="T38" fmla="*/ 62 w 86"/>
                <a:gd name="T39" fmla="*/ 30 h 130"/>
                <a:gd name="T40" fmla="*/ 53 w 86"/>
                <a:gd name="T41" fmla="*/ 19 h 130"/>
                <a:gd name="T42" fmla="*/ 36 w 86"/>
                <a:gd name="T43" fmla="*/ 4 h 130"/>
                <a:gd name="T44" fmla="*/ 29 w 86"/>
                <a:gd name="T45" fmla="*/ 0 h 130"/>
                <a:gd name="T46" fmla="*/ 23 w 86"/>
                <a:gd name="T47" fmla="*/ 9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 h="130">
                  <a:moveTo>
                    <a:pt x="23" y="9"/>
                  </a:moveTo>
                  <a:cubicBezTo>
                    <a:pt x="18" y="11"/>
                    <a:pt x="12" y="18"/>
                    <a:pt x="16" y="21"/>
                  </a:cubicBezTo>
                  <a:cubicBezTo>
                    <a:pt x="21" y="23"/>
                    <a:pt x="22" y="30"/>
                    <a:pt x="14" y="30"/>
                  </a:cubicBezTo>
                  <a:cubicBezTo>
                    <a:pt x="6" y="31"/>
                    <a:pt x="5" y="34"/>
                    <a:pt x="6" y="39"/>
                  </a:cubicBezTo>
                  <a:cubicBezTo>
                    <a:pt x="6" y="43"/>
                    <a:pt x="0" y="45"/>
                    <a:pt x="4" y="48"/>
                  </a:cubicBezTo>
                  <a:cubicBezTo>
                    <a:pt x="6" y="50"/>
                    <a:pt x="12" y="58"/>
                    <a:pt x="15" y="62"/>
                  </a:cubicBezTo>
                  <a:cubicBezTo>
                    <a:pt x="17" y="60"/>
                    <a:pt x="18" y="58"/>
                    <a:pt x="22" y="59"/>
                  </a:cubicBezTo>
                  <a:cubicBezTo>
                    <a:pt x="29" y="60"/>
                    <a:pt x="23" y="71"/>
                    <a:pt x="29" y="73"/>
                  </a:cubicBezTo>
                  <a:cubicBezTo>
                    <a:pt x="35" y="76"/>
                    <a:pt x="35" y="85"/>
                    <a:pt x="31" y="88"/>
                  </a:cubicBezTo>
                  <a:cubicBezTo>
                    <a:pt x="26" y="92"/>
                    <a:pt x="25" y="109"/>
                    <a:pt x="34" y="120"/>
                  </a:cubicBezTo>
                  <a:cubicBezTo>
                    <a:pt x="44" y="130"/>
                    <a:pt x="51" y="129"/>
                    <a:pt x="54" y="126"/>
                  </a:cubicBezTo>
                  <a:cubicBezTo>
                    <a:pt x="56" y="123"/>
                    <a:pt x="63" y="126"/>
                    <a:pt x="65" y="122"/>
                  </a:cubicBezTo>
                  <a:cubicBezTo>
                    <a:pt x="67" y="117"/>
                    <a:pt x="70" y="122"/>
                    <a:pt x="74" y="117"/>
                  </a:cubicBezTo>
                  <a:cubicBezTo>
                    <a:pt x="77" y="115"/>
                    <a:pt x="82" y="116"/>
                    <a:pt x="86" y="117"/>
                  </a:cubicBezTo>
                  <a:cubicBezTo>
                    <a:pt x="83" y="111"/>
                    <a:pt x="78" y="102"/>
                    <a:pt x="76" y="98"/>
                  </a:cubicBezTo>
                  <a:cubicBezTo>
                    <a:pt x="74" y="91"/>
                    <a:pt x="58" y="82"/>
                    <a:pt x="61" y="79"/>
                  </a:cubicBezTo>
                  <a:cubicBezTo>
                    <a:pt x="65" y="76"/>
                    <a:pt x="63" y="65"/>
                    <a:pt x="68" y="64"/>
                  </a:cubicBezTo>
                  <a:cubicBezTo>
                    <a:pt x="74" y="63"/>
                    <a:pt x="79" y="61"/>
                    <a:pt x="77" y="56"/>
                  </a:cubicBezTo>
                  <a:cubicBezTo>
                    <a:pt x="75" y="53"/>
                    <a:pt x="77" y="49"/>
                    <a:pt x="79" y="45"/>
                  </a:cubicBezTo>
                  <a:cubicBezTo>
                    <a:pt x="74" y="44"/>
                    <a:pt x="67" y="30"/>
                    <a:pt x="62" y="30"/>
                  </a:cubicBezTo>
                  <a:cubicBezTo>
                    <a:pt x="58" y="30"/>
                    <a:pt x="52" y="26"/>
                    <a:pt x="53" y="19"/>
                  </a:cubicBezTo>
                  <a:cubicBezTo>
                    <a:pt x="55" y="13"/>
                    <a:pt x="42" y="12"/>
                    <a:pt x="36" y="4"/>
                  </a:cubicBezTo>
                  <a:cubicBezTo>
                    <a:pt x="34" y="3"/>
                    <a:pt x="32" y="1"/>
                    <a:pt x="29" y="0"/>
                  </a:cubicBezTo>
                  <a:cubicBezTo>
                    <a:pt x="27" y="5"/>
                    <a:pt x="25" y="8"/>
                    <a:pt x="23" y="9"/>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96" name="Freeform 1648">
              <a:extLst>
                <a:ext uri="{FF2B5EF4-FFF2-40B4-BE49-F238E27FC236}">
                  <a16:creationId xmlns:a16="http://schemas.microsoft.com/office/drawing/2014/main" id="{B7853F75-EABF-084C-8A30-3450BCBD145C}"/>
                </a:ext>
              </a:extLst>
            </p:cNvPr>
            <p:cNvSpPr>
              <a:spLocks/>
            </p:cNvSpPr>
            <p:nvPr/>
          </p:nvSpPr>
          <p:spPr bwMode="auto">
            <a:xfrm>
              <a:off x="3500561" y="3162405"/>
              <a:ext cx="71440" cy="84140"/>
            </a:xfrm>
            <a:custGeom>
              <a:avLst/>
              <a:gdLst>
                <a:gd name="T0" fmla="*/ 3 w 55"/>
                <a:gd name="T1" fmla="*/ 30 h 68"/>
                <a:gd name="T2" fmla="*/ 5 w 55"/>
                <a:gd name="T3" fmla="*/ 53 h 68"/>
                <a:gd name="T4" fmla="*/ 0 w 55"/>
                <a:gd name="T5" fmla="*/ 62 h 68"/>
                <a:gd name="T6" fmla="*/ 16 w 55"/>
                <a:gd name="T7" fmla="*/ 65 h 68"/>
                <a:gd name="T8" fmla="*/ 34 w 55"/>
                <a:gd name="T9" fmla="*/ 57 h 68"/>
                <a:gd name="T10" fmla="*/ 55 w 55"/>
                <a:gd name="T11" fmla="*/ 29 h 68"/>
                <a:gd name="T12" fmla="*/ 55 w 55"/>
                <a:gd name="T13" fmla="*/ 28 h 68"/>
                <a:gd name="T14" fmla="*/ 25 w 55"/>
                <a:gd name="T15" fmla="*/ 5 h 68"/>
                <a:gd name="T16" fmla="*/ 10 w 55"/>
                <a:gd name="T17" fmla="*/ 0 h 68"/>
                <a:gd name="T18" fmla="*/ 7 w 55"/>
                <a:gd name="T19" fmla="*/ 9 h 68"/>
                <a:gd name="T20" fmla="*/ 3 w 55"/>
                <a:gd name="T21" fmla="*/ 3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68">
                  <a:moveTo>
                    <a:pt x="3" y="30"/>
                  </a:moveTo>
                  <a:cubicBezTo>
                    <a:pt x="7" y="38"/>
                    <a:pt x="7" y="51"/>
                    <a:pt x="5" y="53"/>
                  </a:cubicBezTo>
                  <a:cubicBezTo>
                    <a:pt x="5" y="55"/>
                    <a:pt x="2" y="58"/>
                    <a:pt x="0" y="62"/>
                  </a:cubicBezTo>
                  <a:cubicBezTo>
                    <a:pt x="3" y="65"/>
                    <a:pt x="8" y="67"/>
                    <a:pt x="16" y="65"/>
                  </a:cubicBezTo>
                  <a:cubicBezTo>
                    <a:pt x="26" y="62"/>
                    <a:pt x="31" y="68"/>
                    <a:pt x="34" y="57"/>
                  </a:cubicBezTo>
                  <a:cubicBezTo>
                    <a:pt x="37" y="48"/>
                    <a:pt x="48" y="36"/>
                    <a:pt x="55" y="29"/>
                  </a:cubicBezTo>
                  <a:cubicBezTo>
                    <a:pt x="55" y="29"/>
                    <a:pt x="55" y="29"/>
                    <a:pt x="55" y="28"/>
                  </a:cubicBezTo>
                  <a:cubicBezTo>
                    <a:pt x="48" y="25"/>
                    <a:pt x="36" y="7"/>
                    <a:pt x="25" y="5"/>
                  </a:cubicBezTo>
                  <a:cubicBezTo>
                    <a:pt x="20" y="4"/>
                    <a:pt x="15" y="2"/>
                    <a:pt x="10" y="0"/>
                  </a:cubicBezTo>
                  <a:cubicBezTo>
                    <a:pt x="9" y="5"/>
                    <a:pt x="7" y="8"/>
                    <a:pt x="7" y="9"/>
                  </a:cubicBezTo>
                  <a:cubicBezTo>
                    <a:pt x="3" y="12"/>
                    <a:pt x="0" y="22"/>
                    <a:pt x="3" y="30"/>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97" name="Freeform 1649">
              <a:extLst>
                <a:ext uri="{FF2B5EF4-FFF2-40B4-BE49-F238E27FC236}">
                  <a16:creationId xmlns:a16="http://schemas.microsoft.com/office/drawing/2014/main" id="{F2EBE570-3014-9F4A-8830-7DBB1AC73F81}"/>
                </a:ext>
              </a:extLst>
            </p:cNvPr>
            <p:cNvSpPr>
              <a:spLocks noEditPoints="1"/>
            </p:cNvSpPr>
            <p:nvPr/>
          </p:nvSpPr>
          <p:spPr bwMode="auto">
            <a:xfrm>
              <a:off x="2648043" y="3257659"/>
              <a:ext cx="377838" cy="147642"/>
            </a:xfrm>
            <a:custGeom>
              <a:avLst/>
              <a:gdLst>
                <a:gd name="T0" fmla="*/ 286 w 295"/>
                <a:gd name="T1" fmla="*/ 30 h 119"/>
                <a:gd name="T2" fmla="*/ 274 w 295"/>
                <a:gd name="T3" fmla="*/ 20 h 119"/>
                <a:gd name="T4" fmla="*/ 260 w 295"/>
                <a:gd name="T5" fmla="*/ 20 h 119"/>
                <a:gd name="T6" fmla="*/ 249 w 295"/>
                <a:gd name="T7" fmla="*/ 12 h 119"/>
                <a:gd name="T8" fmla="*/ 228 w 295"/>
                <a:gd name="T9" fmla="*/ 0 h 119"/>
                <a:gd name="T10" fmla="*/ 228 w 295"/>
                <a:gd name="T11" fmla="*/ 3 h 119"/>
                <a:gd name="T12" fmla="*/ 215 w 295"/>
                <a:gd name="T13" fmla="*/ 9 h 119"/>
                <a:gd name="T14" fmla="*/ 209 w 295"/>
                <a:gd name="T15" fmla="*/ 22 h 119"/>
                <a:gd name="T16" fmla="*/ 202 w 295"/>
                <a:gd name="T17" fmla="*/ 32 h 119"/>
                <a:gd name="T18" fmla="*/ 197 w 295"/>
                <a:gd name="T19" fmla="*/ 42 h 119"/>
                <a:gd name="T20" fmla="*/ 193 w 295"/>
                <a:gd name="T21" fmla="*/ 54 h 119"/>
                <a:gd name="T22" fmla="*/ 192 w 295"/>
                <a:gd name="T23" fmla="*/ 66 h 119"/>
                <a:gd name="T24" fmla="*/ 202 w 295"/>
                <a:gd name="T25" fmla="*/ 75 h 119"/>
                <a:gd name="T26" fmla="*/ 211 w 295"/>
                <a:gd name="T27" fmla="*/ 76 h 119"/>
                <a:gd name="T28" fmla="*/ 203 w 295"/>
                <a:gd name="T29" fmla="*/ 87 h 119"/>
                <a:gd name="T30" fmla="*/ 201 w 295"/>
                <a:gd name="T31" fmla="*/ 88 h 119"/>
                <a:gd name="T32" fmla="*/ 205 w 295"/>
                <a:gd name="T33" fmla="*/ 97 h 119"/>
                <a:gd name="T34" fmla="*/ 205 w 295"/>
                <a:gd name="T35" fmla="*/ 106 h 119"/>
                <a:gd name="T36" fmla="*/ 218 w 295"/>
                <a:gd name="T37" fmla="*/ 109 h 119"/>
                <a:gd name="T38" fmla="*/ 231 w 295"/>
                <a:gd name="T39" fmla="*/ 109 h 119"/>
                <a:gd name="T40" fmla="*/ 247 w 295"/>
                <a:gd name="T41" fmla="*/ 80 h 119"/>
                <a:gd name="T42" fmla="*/ 281 w 295"/>
                <a:gd name="T43" fmla="*/ 62 h 119"/>
                <a:gd name="T44" fmla="*/ 291 w 295"/>
                <a:gd name="T45" fmla="*/ 44 h 119"/>
                <a:gd name="T46" fmla="*/ 286 w 295"/>
                <a:gd name="T47" fmla="*/ 30 h 119"/>
                <a:gd name="T48" fmla="*/ 8 w 295"/>
                <a:gd name="T49" fmla="*/ 25 h 119"/>
                <a:gd name="T50" fmla="*/ 19 w 295"/>
                <a:gd name="T51" fmla="*/ 43 h 119"/>
                <a:gd name="T52" fmla="*/ 8 w 295"/>
                <a:gd name="T53" fmla="*/ 2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119">
                  <a:moveTo>
                    <a:pt x="286" y="30"/>
                  </a:moveTo>
                  <a:cubicBezTo>
                    <a:pt x="280" y="23"/>
                    <a:pt x="275" y="18"/>
                    <a:pt x="274" y="20"/>
                  </a:cubicBezTo>
                  <a:cubicBezTo>
                    <a:pt x="272" y="23"/>
                    <a:pt x="265" y="23"/>
                    <a:pt x="260" y="20"/>
                  </a:cubicBezTo>
                  <a:cubicBezTo>
                    <a:pt x="255" y="18"/>
                    <a:pt x="253" y="12"/>
                    <a:pt x="249" y="12"/>
                  </a:cubicBezTo>
                  <a:cubicBezTo>
                    <a:pt x="246" y="12"/>
                    <a:pt x="234" y="6"/>
                    <a:pt x="228" y="0"/>
                  </a:cubicBezTo>
                  <a:cubicBezTo>
                    <a:pt x="227" y="1"/>
                    <a:pt x="227" y="2"/>
                    <a:pt x="228" y="3"/>
                  </a:cubicBezTo>
                  <a:cubicBezTo>
                    <a:pt x="228" y="6"/>
                    <a:pt x="222" y="8"/>
                    <a:pt x="215" y="9"/>
                  </a:cubicBezTo>
                  <a:cubicBezTo>
                    <a:pt x="209" y="9"/>
                    <a:pt x="209" y="17"/>
                    <a:pt x="209" y="22"/>
                  </a:cubicBezTo>
                  <a:cubicBezTo>
                    <a:pt x="209" y="27"/>
                    <a:pt x="204" y="27"/>
                    <a:pt x="202" y="32"/>
                  </a:cubicBezTo>
                  <a:cubicBezTo>
                    <a:pt x="199" y="38"/>
                    <a:pt x="202" y="39"/>
                    <a:pt x="197" y="42"/>
                  </a:cubicBezTo>
                  <a:cubicBezTo>
                    <a:pt x="192" y="44"/>
                    <a:pt x="190" y="49"/>
                    <a:pt x="193" y="54"/>
                  </a:cubicBezTo>
                  <a:cubicBezTo>
                    <a:pt x="196" y="58"/>
                    <a:pt x="193" y="63"/>
                    <a:pt x="192" y="66"/>
                  </a:cubicBezTo>
                  <a:cubicBezTo>
                    <a:pt x="191" y="68"/>
                    <a:pt x="197" y="69"/>
                    <a:pt x="202" y="75"/>
                  </a:cubicBezTo>
                  <a:cubicBezTo>
                    <a:pt x="208" y="80"/>
                    <a:pt x="208" y="73"/>
                    <a:pt x="211" y="76"/>
                  </a:cubicBezTo>
                  <a:cubicBezTo>
                    <a:pt x="213" y="80"/>
                    <a:pt x="209" y="87"/>
                    <a:pt x="203" y="87"/>
                  </a:cubicBezTo>
                  <a:cubicBezTo>
                    <a:pt x="202" y="87"/>
                    <a:pt x="202" y="88"/>
                    <a:pt x="201" y="88"/>
                  </a:cubicBezTo>
                  <a:cubicBezTo>
                    <a:pt x="205" y="91"/>
                    <a:pt x="206" y="95"/>
                    <a:pt x="205" y="97"/>
                  </a:cubicBezTo>
                  <a:cubicBezTo>
                    <a:pt x="202" y="101"/>
                    <a:pt x="200" y="101"/>
                    <a:pt x="205" y="106"/>
                  </a:cubicBezTo>
                  <a:cubicBezTo>
                    <a:pt x="210" y="111"/>
                    <a:pt x="214" y="103"/>
                    <a:pt x="218" y="109"/>
                  </a:cubicBezTo>
                  <a:cubicBezTo>
                    <a:pt x="223" y="115"/>
                    <a:pt x="226" y="119"/>
                    <a:pt x="231" y="109"/>
                  </a:cubicBezTo>
                  <a:cubicBezTo>
                    <a:pt x="235" y="98"/>
                    <a:pt x="239" y="83"/>
                    <a:pt x="247" y="80"/>
                  </a:cubicBezTo>
                  <a:cubicBezTo>
                    <a:pt x="255" y="78"/>
                    <a:pt x="272" y="75"/>
                    <a:pt x="281" y="62"/>
                  </a:cubicBezTo>
                  <a:cubicBezTo>
                    <a:pt x="291" y="49"/>
                    <a:pt x="286" y="48"/>
                    <a:pt x="291" y="44"/>
                  </a:cubicBezTo>
                  <a:cubicBezTo>
                    <a:pt x="295" y="40"/>
                    <a:pt x="293" y="38"/>
                    <a:pt x="286" y="30"/>
                  </a:cubicBezTo>
                  <a:close/>
                  <a:moveTo>
                    <a:pt x="8" y="25"/>
                  </a:moveTo>
                  <a:cubicBezTo>
                    <a:pt x="0" y="37"/>
                    <a:pt x="16" y="48"/>
                    <a:pt x="19" y="43"/>
                  </a:cubicBezTo>
                  <a:cubicBezTo>
                    <a:pt x="23" y="37"/>
                    <a:pt x="16" y="13"/>
                    <a:pt x="8" y="25"/>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98" name="Freeform 1650">
              <a:extLst>
                <a:ext uri="{FF2B5EF4-FFF2-40B4-BE49-F238E27FC236}">
                  <a16:creationId xmlns:a16="http://schemas.microsoft.com/office/drawing/2014/main" id="{0B2B8B7F-E1A9-114C-BFB5-906527017100}"/>
                </a:ext>
              </a:extLst>
            </p:cNvPr>
            <p:cNvSpPr>
              <a:spLocks/>
            </p:cNvSpPr>
            <p:nvPr/>
          </p:nvSpPr>
          <p:spPr bwMode="auto">
            <a:xfrm>
              <a:off x="3327517" y="3046514"/>
              <a:ext cx="28576" cy="22226"/>
            </a:xfrm>
            <a:custGeom>
              <a:avLst/>
              <a:gdLst>
                <a:gd name="T0" fmla="*/ 5 w 22"/>
                <a:gd name="T1" fmla="*/ 16 h 18"/>
                <a:gd name="T2" fmla="*/ 4 w 22"/>
                <a:gd name="T3" fmla="*/ 7 h 18"/>
                <a:gd name="T4" fmla="*/ 17 w 22"/>
                <a:gd name="T5" fmla="*/ 4 h 18"/>
                <a:gd name="T6" fmla="*/ 18 w 22"/>
                <a:gd name="T7" fmla="*/ 14 h 18"/>
                <a:gd name="T8" fmla="*/ 5 w 22"/>
                <a:gd name="T9" fmla="*/ 16 h 18"/>
              </a:gdLst>
              <a:ahLst/>
              <a:cxnLst>
                <a:cxn ang="0">
                  <a:pos x="T0" y="T1"/>
                </a:cxn>
                <a:cxn ang="0">
                  <a:pos x="T2" y="T3"/>
                </a:cxn>
                <a:cxn ang="0">
                  <a:pos x="T4" y="T5"/>
                </a:cxn>
                <a:cxn ang="0">
                  <a:pos x="T6" y="T7"/>
                </a:cxn>
                <a:cxn ang="0">
                  <a:pos x="T8" y="T9"/>
                </a:cxn>
              </a:cxnLst>
              <a:rect l="0" t="0" r="r" b="b"/>
              <a:pathLst>
                <a:path w="22" h="18">
                  <a:moveTo>
                    <a:pt x="5" y="16"/>
                  </a:moveTo>
                  <a:cubicBezTo>
                    <a:pt x="2" y="13"/>
                    <a:pt x="8" y="9"/>
                    <a:pt x="4" y="7"/>
                  </a:cubicBezTo>
                  <a:cubicBezTo>
                    <a:pt x="0" y="6"/>
                    <a:pt x="13" y="0"/>
                    <a:pt x="17" y="4"/>
                  </a:cubicBezTo>
                  <a:cubicBezTo>
                    <a:pt x="21" y="7"/>
                    <a:pt x="22" y="12"/>
                    <a:pt x="18" y="14"/>
                  </a:cubicBezTo>
                  <a:cubicBezTo>
                    <a:pt x="15" y="15"/>
                    <a:pt x="7" y="18"/>
                    <a:pt x="5" y="16"/>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99" name="Freeform 1651">
              <a:extLst>
                <a:ext uri="{FF2B5EF4-FFF2-40B4-BE49-F238E27FC236}">
                  <a16:creationId xmlns:a16="http://schemas.microsoft.com/office/drawing/2014/main" id="{12C21CD8-268B-7940-AAB9-8C71E8CFD991}"/>
                </a:ext>
              </a:extLst>
            </p:cNvPr>
            <p:cNvSpPr>
              <a:spLocks noEditPoints="1"/>
            </p:cNvSpPr>
            <p:nvPr/>
          </p:nvSpPr>
          <p:spPr bwMode="auto">
            <a:xfrm>
              <a:off x="5321488" y="2290839"/>
              <a:ext cx="425465" cy="163518"/>
            </a:xfrm>
            <a:custGeom>
              <a:avLst/>
              <a:gdLst>
                <a:gd name="T0" fmla="*/ 322 w 331"/>
                <a:gd name="T1" fmla="*/ 91 h 131"/>
                <a:gd name="T2" fmla="*/ 322 w 331"/>
                <a:gd name="T3" fmla="*/ 73 h 131"/>
                <a:gd name="T4" fmla="*/ 321 w 331"/>
                <a:gd name="T5" fmla="*/ 58 h 131"/>
                <a:gd name="T6" fmla="*/ 326 w 331"/>
                <a:gd name="T7" fmla="*/ 49 h 131"/>
                <a:gd name="T8" fmla="*/ 323 w 331"/>
                <a:gd name="T9" fmla="*/ 42 h 131"/>
                <a:gd name="T10" fmla="*/ 309 w 331"/>
                <a:gd name="T11" fmla="*/ 37 h 131"/>
                <a:gd name="T12" fmla="*/ 305 w 331"/>
                <a:gd name="T13" fmla="*/ 21 h 131"/>
                <a:gd name="T14" fmla="*/ 292 w 331"/>
                <a:gd name="T15" fmla="*/ 12 h 131"/>
                <a:gd name="T16" fmla="*/ 274 w 331"/>
                <a:gd name="T17" fmla="*/ 12 h 131"/>
                <a:gd name="T18" fmla="*/ 241 w 331"/>
                <a:gd name="T19" fmla="*/ 23 h 131"/>
                <a:gd name="T20" fmla="*/ 210 w 331"/>
                <a:gd name="T21" fmla="*/ 24 h 131"/>
                <a:gd name="T22" fmla="*/ 189 w 331"/>
                <a:gd name="T23" fmla="*/ 17 h 131"/>
                <a:gd name="T24" fmla="*/ 174 w 331"/>
                <a:gd name="T25" fmla="*/ 10 h 131"/>
                <a:gd name="T26" fmla="*/ 147 w 331"/>
                <a:gd name="T27" fmla="*/ 3 h 131"/>
                <a:gd name="T28" fmla="*/ 94 w 331"/>
                <a:gd name="T29" fmla="*/ 19 h 131"/>
                <a:gd name="T30" fmla="*/ 55 w 331"/>
                <a:gd name="T31" fmla="*/ 21 h 131"/>
                <a:gd name="T32" fmla="*/ 46 w 331"/>
                <a:gd name="T33" fmla="*/ 35 h 131"/>
                <a:gd name="T34" fmla="*/ 9 w 331"/>
                <a:gd name="T35" fmla="*/ 38 h 131"/>
                <a:gd name="T36" fmla="*/ 6 w 331"/>
                <a:gd name="T37" fmla="*/ 51 h 131"/>
                <a:gd name="T38" fmla="*/ 13 w 331"/>
                <a:gd name="T39" fmla="*/ 56 h 131"/>
                <a:gd name="T40" fmla="*/ 15 w 331"/>
                <a:gd name="T41" fmla="*/ 69 h 131"/>
                <a:gd name="T42" fmla="*/ 15 w 331"/>
                <a:gd name="T43" fmla="*/ 81 h 131"/>
                <a:gd name="T44" fmla="*/ 15 w 331"/>
                <a:gd name="T45" fmla="*/ 91 h 131"/>
                <a:gd name="T46" fmla="*/ 24 w 331"/>
                <a:gd name="T47" fmla="*/ 100 h 131"/>
                <a:gd name="T48" fmla="*/ 35 w 331"/>
                <a:gd name="T49" fmla="*/ 107 h 131"/>
                <a:gd name="T50" fmla="*/ 44 w 331"/>
                <a:gd name="T51" fmla="*/ 110 h 131"/>
                <a:gd name="T52" fmla="*/ 55 w 331"/>
                <a:gd name="T53" fmla="*/ 121 h 131"/>
                <a:gd name="T54" fmla="*/ 78 w 331"/>
                <a:gd name="T55" fmla="*/ 117 h 131"/>
                <a:gd name="T56" fmla="*/ 92 w 331"/>
                <a:gd name="T57" fmla="*/ 110 h 131"/>
                <a:gd name="T58" fmla="*/ 116 w 331"/>
                <a:gd name="T59" fmla="*/ 124 h 131"/>
                <a:gd name="T60" fmla="*/ 135 w 331"/>
                <a:gd name="T61" fmla="*/ 121 h 131"/>
                <a:gd name="T62" fmla="*/ 151 w 331"/>
                <a:gd name="T63" fmla="*/ 111 h 131"/>
                <a:gd name="T64" fmla="*/ 165 w 331"/>
                <a:gd name="T65" fmla="*/ 114 h 131"/>
                <a:gd name="T66" fmla="*/ 178 w 331"/>
                <a:gd name="T67" fmla="*/ 111 h 131"/>
                <a:gd name="T68" fmla="*/ 173 w 331"/>
                <a:gd name="T69" fmla="*/ 125 h 131"/>
                <a:gd name="T70" fmla="*/ 174 w 331"/>
                <a:gd name="T71" fmla="*/ 131 h 131"/>
                <a:gd name="T72" fmla="*/ 184 w 331"/>
                <a:gd name="T73" fmla="*/ 118 h 131"/>
                <a:gd name="T74" fmla="*/ 191 w 331"/>
                <a:gd name="T75" fmla="*/ 114 h 131"/>
                <a:gd name="T76" fmla="*/ 207 w 331"/>
                <a:gd name="T77" fmla="*/ 114 h 131"/>
                <a:gd name="T78" fmla="*/ 218 w 331"/>
                <a:gd name="T79" fmla="*/ 112 h 131"/>
                <a:gd name="T80" fmla="*/ 239 w 331"/>
                <a:gd name="T81" fmla="*/ 113 h 131"/>
                <a:gd name="T82" fmla="*/ 262 w 331"/>
                <a:gd name="T83" fmla="*/ 106 h 131"/>
                <a:gd name="T84" fmla="*/ 282 w 331"/>
                <a:gd name="T85" fmla="*/ 103 h 131"/>
                <a:gd name="T86" fmla="*/ 288 w 331"/>
                <a:gd name="T87" fmla="*/ 105 h 131"/>
                <a:gd name="T88" fmla="*/ 296 w 331"/>
                <a:gd name="T89" fmla="*/ 99 h 131"/>
                <a:gd name="T90" fmla="*/ 312 w 331"/>
                <a:gd name="T91" fmla="*/ 102 h 131"/>
                <a:gd name="T92" fmla="*/ 330 w 331"/>
                <a:gd name="T93" fmla="*/ 105 h 131"/>
                <a:gd name="T94" fmla="*/ 322 w 331"/>
                <a:gd name="T95" fmla="*/ 91 h 131"/>
                <a:gd name="T96" fmla="*/ 28 w 331"/>
                <a:gd name="T97" fmla="*/ 24 h 131"/>
                <a:gd name="T98" fmla="*/ 52 w 331"/>
                <a:gd name="T99" fmla="*/ 22 h 131"/>
                <a:gd name="T100" fmla="*/ 39 w 331"/>
                <a:gd name="T101" fmla="*/ 11 h 131"/>
                <a:gd name="T102" fmla="*/ 34 w 331"/>
                <a:gd name="T103" fmla="*/ 2 h 131"/>
                <a:gd name="T104" fmla="*/ 27 w 331"/>
                <a:gd name="T105" fmla="*/ 3 h 131"/>
                <a:gd name="T106" fmla="*/ 9 w 331"/>
                <a:gd name="T107" fmla="*/ 3 h 131"/>
                <a:gd name="T108" fmla="*/ 11 w 331"/>
                <a:gd name="T109" fmla="*/ 15 h 131"/>
                <a:gd name="T110" fmla="*/ 6 w 331"/>
                <a:gd name="T111" fmla="*/ 23 h 131"/>
                <a:gd name="T112" fmla="*/ 2 w 331"/>
                <a:gd name="T113" fmla="*/ 29 h 131"/>
                <a:gd name="T114" fmla="*/ 12 w 331"/>
                <a:gd name="T115" fmla="*/ 34 h 131"/>
                <a:gd name="T116" fmla="*/ 28 w 331"/>
                <a:gd name="T117" fmla="*/ 2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1" h="131">
                  <a:moveTo>
                    <a:pt x="322" y="91"/>
                  </a:moveTo>
                  <a:cubicBezTo>
                    <a:pt x="319" y="91"/>
                    <a:pt x="323" y="75"/>
                    <a:pt x="322" y="73"/>
                  </a:cubicBezTo>
                  <a:cubicBezTo>
                    <a:pt x="321" y="70"/>
                    <a:pt x="317" y="58"/>
                    <a:pt x="321" y="58"/>
                  </a:cubicBezTo>
                  <a:cubicBezTo>
                    <a:pt x="325" y="58"/>
                    <a:pt x="321" y="49"/>
                    <a:pt x="326" y="49"/>
                  </a:cubicBezTo>
                  <a:cubicBezTo>
                    <a:pt x="325" y="46"/>
                    <a:pt x="324" y="43"/>
                    <a:pt x="323" y="42"/>
                  </a:cubicBezTo>
                  <a:cubicBezTo>
                    <a:pt x="320" y="40"/>
                    <a:pt x="312" y="44"/>
                    <a:pt x="309" y="37"/>
                  </a:cubicBezTo>
                  <a:cubicBezTo>
                    <a:pt x="306" y="29"/>
                    <a:pt x="309" y="28"/>
                    <a:pt x="305" y="21"/>
                  </a:cubicBezTo>
                  <a:cubicBezTo>
                    <a:pt x="300" y="15"/>
                    <a:pt x="298" y="9"/>
                    <a:pt x="292" y="12"/>
                  </a:cubicBezTo>
                  <a:cubicBezTo>
                    <a:pt x="289" y="13"/>
                    <a:pt x="282" y="13"/>
                    <a:pt x="274" y="12"/>
                  </a:cubicBezTo>
                  <a:cubicBezTo>
                    <a:pt x="265" y="20"/>
                    <a:pt x="247" y="25"/>
                    <a:pt x="241" y="23"/>
                  </a:cubicBezTo>
                  <a:cubicBezTo>
                    <a:pt x="234" y="20"/>
                    <a:pt x="220" y="24"/>
                    <a:pt x="210" y="24"/>
                  </a:cubicBezTo>
                  <a:cubicBezTo>
                    <a:pt x="200" y="24"/>
                    <a:pt x="197" y="17"/>
                    <a:pt x="189" y="17"/>
                  </a:cubicBezTo>
                  <a:cubicBezTo>
                    <a:pt x="181" y="18"/>
                    <a:pt x="181" y="10"/>
                    <a:pt x="174" y="10"/>
                  </a:cubicBezTo>
                  <a:cubicBezTo>
                    <a:pt x="166" y="10"/>
                    <a:pt x="172" y="6"/>
                    <a:pt x="147" y="3"/>
                  </a:cubicBezTo>
                  <a:cubicBezTo>
                    <a:pt x="123" y="0"/>
                    <a:pt x="102" y="13"/>
                    <a:pt x="94" y="19"/>
                  </a:cubicBezTo>
                  <a:cubicBezTo>
                    <a:pt x="86" y="26"/>
                    <a:pt x="58" y="20"/>
                    <a:pt x="55" y="21"/>
                  </a:cubicBezTo>
                  <a:cubicBezTo>
                    <a:pt x="53" y="23"/>
                    <a:pt x="56" y="31"/>
                    <a:pt x="46" y="35"/>
                  </a:cubicBezTo>
                  <a:cubicBezTo>
                    <a:pt x="37" y="39"/>
                    <a:pt x="16" y="35"/>
                    <a:pt x="9" y="38"/>
                  </a:cubicBezTo>
                  <a:cubicBezTo>
                    <a:pt x="2" y="41"/>
                    <a:pt x="0" y="52"/>
                    <a:pt x="6" y="51"/>
                  </a:cubicBezTo>
                  <a:cubicBezTo>
                    <a:pt x="12" y="51"/>
                    <a:pt x="15" y="54"/>
                    <a:pt x="13" y="56"/>
                  </a:cubicBezTo>
                  <a:cubicBezTo>
                    <a:pt x="11" y="59"/>
                    <a:pt x="18" y="66"/>
                    <a:pt x="15" y="69"/>
                  </a:cubicBezTo>
                  <a:cubicBezTo>
                    <a:pt x="11" y="72"/>
                    <a:pt x="11" y="78"/>
                    <a:pt x="15" y="81"/>
                  </a:cubicBezTo>
                  <a:cubicBezTo>
                    <a:pt x="19" y="85"/>
                    <a:pt x="20" y="90"/>
                    <a:pt x="15" y="91"/>
                  </a:cubicBezTo>
                  <a:cubicBezTo>
                    <a:pt x="10" y="92"/>
                    <a:pt x="24" y="98"/>
                    <a:pt x="24" y="100"/>
                  </a:cubicBezTo>
                  <a:cubicBezTo>
                    <a:pt x="24" y="103"/>
                    <a:pt x="35" y="104"/>
                    <a:pt x="35" y="107"/>
                  </a:cubicBezTo>
                  <a:cubicBezTo>
                    <a:pt x="35" y="110"/>
                    <a:pt x="39" y="111"/>
                    <a:pt x="44" y="110"/>
                  </a:cubicBezTo>
                  <a:cubicBezTo>
                    <a:pt x="50" y="108"/>
                    <a:pt x="52" y="116"/>
                    <a:pt x="55" y="121"/>
                  </a:cubicBezTo>
                  <a:cubicBezTo>
                    <a:pt x="59" y="126"/>
                    <a:pt x="78" y="123"/>
                    <a:pt x="78" y="117"/>
                  </a:cubicBezTo>
                  <a:cubicBezTo>
                    <a:pt x="78" y="111"/>
                    <a:pt x="84" y="110"/>
                    <a:pt x="92" y="110"/>
                  </a:cubicBezTo>
                  <a:cubicBezTo>
                    <a:pt x="101" y="111"/>
                    <a:pt x="112" y="123"/>
                    <a:pt x="116" y="124"/>
                  </a:cubicBezTo>
                  <a:cubicBezTo>
                    <a:pt x="120" y="126"/>
                    <a:pt x="129" y="121"/>
                    <a:pt x="135" y="121"/>
                  </a:cubicBezTo>
                  <a:cubicBezTo>
                    <a:pt x="140" y="121"/>
                    <a:pt x="148" y="113"/>
                    <a:pt x="151" y="111"/>
                  </a:cubicBezTo>
                  <a:cubicBezTo>
                    <a:pt x="154" y="109"/>
                    <a:pt x="160" y="117"/>
                    <a:pt x="165" y="114"/>
                  </a:cubicBezTo>
                  <a:cubicBezTo>
                    <a:pt x="169" y="112"/>
                    <a:pt x="175" y="109"/>
                    <a:pt x="178" y="111"/>
                  </a:cubicBezTo>
                  <a:cubicBezTo>
                    <a:pt x="181" y="112"/>
                    <a:pt x="170" y="121"/>
                    <a:pt x="173" y="125"/>
                  </a:cubicBezTo>
                  <a:cubicBezTo>
                    <a:pt x="175" y="126"/>
                    <a:pt x="174" y="129"/>
                    <a:pt x="174" y="131"/>
                  </a:cubicBezTo>
                  <a:cubicBezTo>
                    <a:pt x="185" y="129"/>
                    <a:pt x="184" y="122"/>
                    <a:pt x="184" y="118"/>
                  </a:cubicBezTo>
                  <a:cubicBezTo>
                    <a:pt x="185" y="115"/>
                    <a:pt x="188" y="112"/>
                    <a:pt x="191" y="114"/>
                  </a:cubicBezTo>
                  <a:cubicBezTo>
                    <a:pt x="195" y="117"/>
                    <a:pt x="200" y="118"/>
                    <a:pt x="207" y="114"/>
                  </a:cubicBezTo>
                  <a:cubicBezTo>
                    <a:pt x="215" y="111"/>
                    <a:pt x="216" y="109"/>
                    <a:pt x="218" y="112"/>
                  </a:cubicBezTo>
                  <a:cubicBezTo>
                    <a:pt x="221" y="116"/>
                    <a:pt x="227" y="113"/>
                    <a:pt x="239" y="113"/>
                  </a:cubicBezTo>
                  <a:cubicBezTo>
                    <a:pt x="250" y="113"/>
                    <a:pt x="252" y="105"/>
                    <a:pt x="262" y="106"/>
                  </a:cubicBezTo>
                  <a:cubicBezTo>
                    <a:pt x="273" y="107"/>
                    <a:pt x="282" y="103"/>
                    <a:pt x="282" y="103"/>
                  </a:cubicBezTo>
                  <a:cubicBezTo>
                    <a:pt x="288" y="105"/>
                    <a:pt x="288" y="105"/>
                    <a:pt x="288" y="105"/>
                  </a:cubicBezTo>
                  <a:cubicBezTo>
                    <a:pt x="291" y="103"/>
                    <a:pt x="291" y="100"/>
                    <a:pt x="296" y="99"/>
                  </a:cubicBezTo>
                  <a:cubicBezTo>
                    <a:pt x="305" y="98"/>
                    <a:pt x="308" y="104"/>
                    <a:pt x="312" y="102"/>
                  </a:cubicBezTo>
                  <a:cubicBezTo>
                    <a:pt x="316" y="100"/>
                    <a:pt x="329" y="114"/>
                    <a:pt x="330" y="105"/>
                  </a:cubicBezTo>
                  <a:cubicBezTo>
                    <a:pt x="331" y="103"/>
                    <a:pt x="325" y="92"/>
                    <a:pt x="322" y="91"/>
                  </a:cubicBezTo>
                  <a:close/>
                  <a:moveTo>
                    <a:pt x="28" y="24"/>
                  </a:moveTo>
                  <a:cubicBezTo>
                    <a:pt x="35" y="22"/>
                    <a:pt x="49" y="25"/>
                    <a:pt x="52" y="22"/>
                  </a:cubicBezTo>
                  <a:cubicBezTo>
                    <a:pt x="56" y="19"/>
                    <a:pt x="43" y="15"/>
                    <a:pt x="39" y="11"/>
                  </a:cubicBezTo>
                  <a:cubicBezTo>
                    <a:pt x="36" y="9"/>
                    <a:pt x="35" y="5"/>
                    <a:pt x="34" y="2"/>
                  </a:cubicBezTo>
                  <a:cubicBezTo>
                    <a:pt x="32" y="3"/>
                    <a:pt x="30" y="4"/>
                    <a:pt x="27" y="3"/>
                  </a:cubicBezTo>
                  <a:cubicBezTo>
                    <a:pt x="23" y="1"/>
                    <a:pt x="11" y="2"/>
                    <a:pt x="9" y="3"/>
                  </a:cubicBezTo>
                  <a:cubicBezTo>
                    <a:pt x="7" y="4"/>
                    <a:pt x="11" y="11"/>
                    <a:pt x="11" y="15"/>
                  </a:cubicBezTo>
                  <a:cubicBezTo>
                    <a:pt x="11" y="19"/>
                    <a:pt x="6" y="20"/>
                    <a:pt x="6" y="23"/>
                  </a:cubicBezTo>
                  <a:cubicBezTo>
                    <a:pt x="6" y="25"/>
                    <a:pt x="4" y="27"/>
                    <a:pt x="2" y="29"/>
                  </a:cubicBezTo>
                  <a:cubicBezTo>
                    <a:pt x="5" y="32"/>
                    <a:pt x="8" y="34"/>
                    <a:pt x="12" y="34"/>
                  </a:cubicBezTo>
                  <a:cubicBezTo>
                    <a:pt x="19" y="34"/>
                    <a:pt x="22" y="26"/>
                    <a:pt x="28" y="24"/>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00" name="Freeform 1652">
              <a:extLst>
                <a:ext uri="{FF2B5EF4-FFF2-40B4-BE49-F238E27FC236}">
                  <a16:creationId xmlns:a16="http://schemas.microsoft.com/office/drawing/2014/main" id="{776370C7-9829-314C-BAF3-F2E6451D2318}"/>
                </a:ext>
              </a:extLst>
            </p:cNvPr>
            <p:cNvSpPr>
              <a:spLocks/>
            </p:cNvSpPr>
            <p:nvPr/>
          </p:nvSpPr>
          <p:spPr bwMode="auto">
            <a:xfrm>
              <a:off x="5062717" y="1920939"/>
              <a:ext cx="219083" cy="174631"/>
            </a:xfrm>
            <a:custGeom>
              <a:avLst/>
              <a:gdLst>
                <a:gd name="T0" fmla="*/ 3 w 171"/>
                <a:gd name="T1" fmla="*/ 30 h 140"/>
                <a:gd name="T2" fmla="*/ 3 w 171"/>
                <a:gd name="T3" fmla="*/ 49 h 140"/>
                <a:gd name="T4" fmla="*/ 4 w 171"/>
                <a:gd name="T5" fmla="*/ 56 h 140"/>
                <a:gd name="T6" fmla="*/ 8 w 171"/>
                <a:gd name="T7" fmla="*/ 64 h 140"/>
                <a:gd name="T8" fmla="*/ 10 w 171"/>
                <a:gd name="T9" fmla="*/ 74 h 140"/>
                <a:gd name="T10" fmla="*/ 15 w 171"/>
                <a:gd name="T11" fmla="*/ 88 h 140"/>
                <a:gd name="T12" fmla="*/ 15 w 171"/>
                <a:gd name="T13" fmla="*/ 96 h 140"/>
                <a:gd name="T14" fmla="*/ 25 w 171"/>
                <a:gd name="T15" fmla="*/ 102 h 140"/>
                <a:gd name="T16" fmla="*/ 37 w 171"/>
                <a:gd name="T17" fmla="*/ 110 h 140"/>
                <a:gd name="T18" fmla="*/ 46 w 171"/>
                <a:gd name="T19" fmla="*/ 114 h 140"/>
                <a:gd name="T20" fmla="*/ 56 w 171"/>
                <a:gd name="T21" fmla="*/ 112 h 140"/>
                <a:gd name="T22" fmla="*/ 61 w 171"/>
                <a:gd name="T23" fmla="*/ 119 h 140"/>
                <a:gd name="T24" fmla="*/ 73 w 171"/>
                <a:gd name="T25" fmla="*/ 121 h 140"/>
                <a:gd name="T26" fmla="*/ 81 w 171"/>
                <a:gd name="T27" fmla="*/ 132 h 140"/>
                <a:gd name="T28" fmla="*/ 91 w 171"/>
                <a:gd name="T29" fmla="*/ 131 h 140"/>
                <a:gd name="T30" fmla="*/ 106 w 171"/>
                <a:gd name="T31" fmla="*/ 132 h 140"/>
                <a:gd name="T32" fmla="*/ 120 w 171"/>
                <a:gd name="T33" fmla="*/ 134 h 140"/>
                <a:gd name="T34" fmla="*/ 135 w 171"/>
                <a:gd name="T35" fmla="*/ 137 h 140"/>
                <a:gd name="T36" fmla="*/ 145 w 171"/>
                <a:gd name="T37" fmla="*/ 140 h 140"/>
                <a:gd name="T38" fmla="*/ 144 w 171"/>
                <a:gd name="T39" fmla="*/ 128 h 140"/>
                <a:gd name="T40" fmla="*/ 161 w 171"/>
                <a:gd name="T41" fmla="*/ 111 h 140"/>
                <a:gd name="T42" fmla="*/ 169 w 171"/>
                <a:gd name="T43" fmla="*/ 105 h 140"/>
                <a:gd name="T44" fmla="*/ 162 w 171"/>
                <a:gd name="T45" fmla="*/ 88 h 140"/>
                <a:gd name="T46" fmla="*/ 161 w 171"/>
                <a:gd name="T47" fmla="*/ 72 h 140"/>
                <a:gd name="T48" fmla="*/ 155 w 171"/>
                <a:gd name="T49" fmla="*/ 63 h 140"/>
                <a:gd name="T50" fmla="*/ 165 w 171"/>
                <a:gd name="T51" fmla="*/ 54 h 140"/>
                <a:gd name="T52" fmla="*/ 164 w 171"/>
                <a:gd name="T53" fmla="*/ 39 h 140"/>
                <a:gd name="T54" fmla="*/ 161 w 171"/>
                <a:gd name="T55" fmla="*/ 26 h 140"/>
                <a:gd name="T56" fmla="*/ 148 w 171"/>
                <a:gd name="T57" fmla="*/ 16 h 140"/>
                <a:gd name="T58" fmla="*/ 147 w 171"/>
                <a:gd name="T59" fmla="*/ 15 h 140"/>
                <a:gd name="T60" fmla="*/ 101 w 171"/>
                <a:gd name="T61" fmla="*/ 13 h 140"/>
                <a:gd name="T62" fmla="*/ 92 w 171"/>
                <a:gd name="T63" fmla="*/ 10 h 140"/>
                <a:gd name="T64" fmla="*/ 83 w 171"/>
                <a:gd name="T65" fmla="*/ 15 h 140"/>
                <a:gd name="T66" fmla="*/ 74 w 171"/>
                <a:gd name="T67" fmla="*/ 4 h 140"/>
                <a:gd name="T68" fmla="*/ 36 w 171"/>
                <a:gd name="T69" fmla="*/ 15 h 140"/>
                <a:gd name="T70" fmla="*/ 8 w 171"/>
                <a:gd name="T71" fmla="*/ 24 h 140"/>
                <a:gd name="T72" fmla="*/ 3 w 171"/>
                <a:gd name="T73" fmla="*/ 28 h 140"/>
                <a:gd name="T74" fmla="*/ 3 w 171"/>
                <a:gd name="T75" fmla="*/ 3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1" h="140">
                  <a:moveTo>
                    <a:pt x="3" y="30"/>
                  </a:moveTo>
                  <a:cubicBezTo>
                    <a:pt x="4" y="33"/>
                    <a:pt x="6" y="44"/>
                    <a:pt x="3" y="49"/>
                  </a:cubicBezTo>
                  <a:cubicBezTo>
                    <a:pt x="0" y="53"/>
                    <a:pt x="1" y="54"/>
                    <a:pt x="4" y="56"/>
                  </a:cubicBezTo>
                  <a:cubicBezTo>
                    <a:pt x="7" y="57"/>
                    <a:pt x="8" y="61"/>
                    <a:pt x="8" y="64"/>
                  </a:cubicBezTo>
                  <a:cubicBezTo>
                    <a:pt x="8" y="67"/>
                    <a:pt x="10" y="67"/>
                    <a:pt x="10" y="74"/>
                  </a:cubicBezTo>
                  <a:cubicBezTo>
                    <a:pt x="11" y="80"/>
                    <a:pt x="12" y="85"/>
                    <a:pt x="15" y="88"/>
                  </a:cubicBezTo>
                  <a:cubicBezTo>
                    <a:pt x="16" y="90"/>
                    <a:pt x="16" y="93"/>
                    <a:pt x="15" y="96"/>
                  </a:cubicBezTo>
                  <a:cubicBezTo>
                    <a:pt x="18" y="98"/>
                    <a:pt x="22" y="100"/>
                    <a:pt x="25" y="102"/>
                  </a:cubicBezTo>
                  <a:cubicBezTo>
                    <a:pt x="34" y="105"/>
                    <a:pt x="36" y="107"/>
                    <a:pt x="37" y="110"/>
                  </a:cubicBezTo>
                  <a:cubicBezTo>
                    <a:pt x="38" y="113"/>
                    <a:pt x="45" y="118"/>
                    <a:pt x="46" y="114"/>
                  </a:cubicBezTo>
                  <a:cubicBezTo>
                    <a:pt x="48" y="110"/>
                    <a:pt x="53" y="112"/>
                    <a:pt x="56" y="112"/>
                  </a:cubicBezTo>
                  <a:cubicBezTo>
                    <a:pt x="60" y="112"/>
                    <a:pt x="60" y="116"/>
                    <a:pt x="61" y="119"/>
                  </a:cubicBezTo>
                  <a:cubicBezTo>
                    <a:pt x="61" y="121"/>
                    <a:pt x="70" y="120"/>
                    <a:pt x="73" y="121"/>
                  </a:cubicBezTo>
                  <a:cubicBezTo>
                    <a:pt x="75" y="123"/>
                    <a:pt x="77" y="130"/>
                    <a:pt x="81" y="132"/>
                  </a:cubicBezTo>
                  <a:cubicBezTo>
                    <a:pt x="85" y="134"/>
                    <a:pt x="88" y="129"/>
                    <a:pt x="91" y="131"/>
                  </a:cubicBezTo>
                  <a:cubicBezTo>
                    <a:pt x="94" y="132"/>
                    <a:pt x="102" y="134"/>
                    <a:pt x="106" y="132"/>
                  </a:cubicBezTo>
                  <a:cubicBezTo>
                    <a:pt x="111" y="131"/>
                    <a:pt x="114" y="134"/>
                    <a:pt x="120" y="134"/>
                  </a:cubicBezTo>
                  <a:cubicBezTo>
                    <a:pt x="126" y="133"/>
                    <a:pt x="133" y="135"/>
                    <a:pt x="135" y="137"/>
                  </a:cubicBezTo>
                  <a:cubicBezTo>
                    <a:pt x="136" y="138"/>
                    <a:pt x="141" y="139"/>
                    <a:pt x="145" y="140"/>
                  </a:cubicBezTo>
                  <a:cubicBezTo>
                    <a:pt x="146" y="137"/>
                    <a:pt x="144" y="130"/>
                    <a:pt x="144" y="128"/>
                  </a:cubicBezTo>
                  <a:cubicBezTo>
                    <a:pt x="145" y="126"/>
                    <a:pt x="159" y="114"/>
                    <a:pt x="161" y="111"/>
                  </a:cubicBezTo>
                  <a:cubicBezTo>
                    <a:pt x="163" y="109"/>
                    <a:pt x="167" y="109"/>
                    <a:pt x="169" y="105"/>
                  </a:cubicBezTo>
                  <a:cubicBezTo>
                    <a:pt x="171" y="101"/>
                    <a:pt x="163" y="90"/>
                    <a:pt x="162" y="88"/>
                  </a:cubicBezTo>
                  <a:cubicBezTo>
                    <a:pt x="160" y="85"/>
                    <a:pt x="159" y="76"/>
                    <a:pt x="161" y="72"/>
                  </a:cubicBezTo>
                  <a:cubicBezTo>
                    <a:pt x="162" y="68"/>
                    <a:pt x="155" y="66"/>
                    <a:pt x="155" y="63"/>
                  </a:cubicBezTo>
                  <a:cubicBezTo>
                    <a:pt x="155" y="60"/>
                    <a:pt x="161" y="56"/>
                    <a:pt x="165" y="54"/>
                  </a:cubicBezTo>
                  <a:cubicBezTo>
                    <a:pt x="168" y="53"/>
                    <a:pt x="167" y="42"/>
                    <a:pt x="164" y="39"/>
                  </a:cubicBezTo>
                  <a:cubicBezTo>
                    <a:pt x="161" y="36"/>
                    <a:pt x="159" y="31"/>
                    <a:pt x="161" y="26"/>
                  </a:cubicBezTo>
                  <a:cubicBezTo>
                    <a:pt x="163" y="20"/>
                    <a:pt x="150" y="16"/>
                    <a:pt x="148" y="16"/>
                  </a:cubicBezTo>
                  <a:cubicBezTo>
                    <a:pt x="147" y="16"/>
                    <a:pt x="147" y="15"/>
                    <a:pt x="147" y="15"/>
                  </a:cubicBezTo>
                  <a:cubicBezTo>
                    <a:pt x="135" y="17"/>
                    <a:pt x="103" y="14"/>
                    <a:pt x="101" y="13"/>
                  </a:cubicBezTo>
                  <a:cubicBezTo>
                    <a:pt x="100" y="12"/>
                    <a:pt x="96" y="11"/>
                    <a:pt x="92" y="10"/>
                  </a:cubicBezTo>
                  <a:cubicBezTo>
                    <a:pt x="91" y="12"/>
                    <a:pt x="87" y="15"/>
                    <a:pt x="83" y="15"/>
                  </a:cubicBezTo>
                  <a:cubicBezTo>
                    <a:pt x="75" y="15"/>
                    <a:pt x="74" y="7"/>
                    <a:pt x="74" y="4"/>
                  </a:cubicBezTo>
                  <a:cubicBezTo>
                    <a:pt x="74" y="0"/>
                    <a:pt x="44" y="7"/>
                    <a:pt x="36" y="15"/>
                  </a:cubicBezTo>
                  <a:cubicBezTo>
                    <a:pt x="28" y="23"/>
                    <a:pt x="9" y="20"/>
                    <a:pt x="8" y="24"/>
                  </a:cubicBezTo>
                  <a:cubicBezTo>
                    <a:pt x="8" y="27"/>
                    <a:pt x="5" y="29"/>
                    <a:pt x="3" y="28"/>
                  </a:cubicBezTo>
                  <a:cubicBezTo>
                    <a:pt x="3" y="29"/>
                    <a:pt x="3" y="30"/>
                    <a:pt x="3" y="30"/>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01" name="Freeform 1653">
              <a:extLst>
                <a:ext uri="{FF2B5EF4-FFF2-40B4-BE49-F238E27FC236}">
                  <a16:creationId xmlns:a16="http://schemas.microsoft.com/office/drawing/2014/main" id="{982B1F45-5B2F-824C-AE94-DB74DDA83922}"/>
                </a:ext>
              </a:extLst>
            </p:cNvPr>
            <p:cNvSpPr>
              <a:spLocks/>
            </p:cNvSpPr>
            <p:nvPr/>
          </p:nvSpPr>
          <p:spPr bwMode="auto">
            <a:xfrm>
              <a:off x="5094468" y="2203523"/>
              <a:ext cx="82553" cy="76203"/>
            </a:xfrm>
            <a:custGeom>
              <a:avLst/>
              <a:gdLst>
                <a:gd name="T0" fmla="*/ 47 w 64"/>
                <a:gd name="T1" fmla="*/ 56 h 61"/>
                <a:gd name="T2" fmla="*/ 61 w 64"/>
                <a:gd name="T3" fmla="*/ 36 h 61"/>
                <a:gd name="T4" fmla="*/ 63 w 64"/>
                <a:gd name="T5" fmla="*/ 13 h 61"/>
                <a:gd name="T6" fmla="*/ 47 w 64"/>
                <a:gd name="T7" fmla="*/ 5 h 61"/>
                <a:gd name="T8" fmla="*/ 20 w 64"/>
                <a:gd name="T9" fmla="*/ 2 h 61"/>
                <a:gd name="T10" fmla="*/ 8 w 64"/>
                <a:gd name="T11" fmla="*/ 4 h 61"/>
                <a:gd name="T12" fmla="*/ 1 w 64"/>
                <a:gd name="T13" fmla="*/ 9 h 61"/>
                <a:gd name="T14" fmla="*/ 9 w 64"/>
                <a:gd name="T15" fmla="*/ 21 h 61"/>
                <a:gd name="T16" fmla="*/ 23 w 64"/>
                <a:gd name="T17" fmla="*/ 39 h 61"/>
                <a:gd name="T18" fmla="*/ 38 w 64"/>
                <a:gd name="T19" fmla="*/ 55 h 61"/>
                <a:gd name="T20" fmla="*/ 47 w 64"/>
                <a:gd name="T21" fmla="*/ 61 h 61"/>
                <a:gd name="T22" fmla="*/ 47 w 64"/>
                <a:gd name="T23" fmla="*/ 5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61">
                  <a:moveTo>
                    <a:pt x="47" y="56"/>
                  </a:moveTo>
                  <a:cubicBezTo>
                    <a:pt x="47" y="52"/>
                    <a:pt x="58" y="36"/>
                    <a:pt x="61" y="36"/>
                  </a:cubicBezTo>
                  <a:cubicBezTo>
                    <a:pt x="63" y="36"/>
                    <a:pt x="64" y="21"/>
                    <a:pt x="63" y="13"/>
                  </a:cubicBezTo>
                  <a:cubicBezTo>
                    <a:pt x="54" y="7"/>
                    <a:pt x="47" y="5"/>
                    <a:pt x="47" y="5"/>
                  </a:cubicBezTo>
                  <a:cubicBezTo>
                    <a:pt x="47" y="5"/>
                    <a:pt x="24" y="4"/>
                    <a:pt x="20" y="2"/>
                  </a:cubicBezTo>
                  <a:cubicBezTo>
                    <a:pt x="16" y="0"/>
                    <a:pt x="12" y="7"/>
                    <a:pt x="8" y="4"/>
                  </a:cubicBezTo>
                  <a:cubicBezTo>
                    <a:pt x="5" y="2"/>
                    <a:pt x="0" y="5"/>
                    <a:pt x="1" y="9"/>
                  </a:cubicBezTo>
                  <a:cubicBezTo>
                    <a:pt x="1" y="13"/>
                    <a:pt x="9" y="15"/>
                    <a:pt x="9" y="21"/>
                  </a:cubicBezTo>
                  <a:cubicBezTo>
                    <a:pt x="9" y="27"/>
                    <a:pt x="24" y="35"/>
                    <a:pt x="23" y="39"/>
                  </a:cubicBezTo>
                  <a:cubicBezTo>
                    <a:pt x="23" y="41"/>
                    <a:pt x="32" y="47"/>
                    <a:pt x="38" y="55"/>
                  </a:cubicBezTo>
                  <a:cubicBezTo>
                    <a:pt x="40" y="57"/>
                    <a:pt x="44" y="59"/>
                    <a:pt x="47" y="61"/>
                  </a:cubicBezTo>
                  <a:cubicBezTo>
                    <a:pt x="47" y="59"/>
                    <a:pt x="48" y="57"/>
                    <a:pt x="47" y="56"/>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02" name="Freeform 1654">
              <a:extLst>
                <a:ext uri="{FF2B5EF4-FFF2-40B4-BE49-F238E27FC236}">
                  <a16:creationId xmlns:a16="http://schemas.microsoft.com/office/drawing/2014/main" id="{B4CA2107-45ED-2442-A285-6E4629011A40}"/>
                </a:ext>
              </a:extLst>
            </p:cNvPr>
            <p:cNvSpPr>
              <a:spLocks/>
            </p:cNvSpPr>
            <p:nvPr/>
          </p:nvSpPr>
          <p:spPr bwMode="auto">
            <a:xfrm>
              <a:off x="5054779" y="2168597"/>
              <a:ext cx="120654" cy="103191"/>
            </a:xfrm>
            <a:custGeom>
              <a:avLst/>
              <a:gdLst>
                <a:gd name="T0" fmla="*/ 54 w 94"/>
                <a:gd name="T1" fmla="*/ 67 h 83"/>
                <a:gd name="T2" fmla="*/ 40 w 94"/>
                <a:gd name="T3" fmla="*/ 49 h 83"/>
                <a:gd name="T4" fmla="*/ 32 w 94"/>
                <a:gd name="T5" fmla="*/ 37 h 83"/>
                <a:gd name="T6" fmla="*/ 39 w 94"/>
                <a:gd name="T7" fmla="*/ 32 h 83"/>
                <a:gd name="T8" fmla="*/ 51 w 94"/>
                <a:gd name="T9" fmla="*/ 30 h 83"/>
                <a:gd name="T10" fmla="*/ 78 w 94"/>
                <a:gd name="T11" fmla="*/ 33 h 83"/>
                <a:gd name="T12" fmla="*/ 94 w 94"/>
                <a:gd name="T13" fmla="*/ 41 h 83"/>
                <a:gd name="T14" fmla="*/ 93 w 94"/>
                <a:gd name="T15" fmla="*/ 37 h 83"/>
                <a:gd name="T16" fmla="*/ 87 w 94"/>
                <a:gd name="T17" fmla="*/ 24 h 83"/>
                <a:gd name="T18" fmla="*/ 83 w 94"/>
                <a:gd name="T19" fmla="*/ 14 h 83"/>
                <a:gd name="T20" fmla="*/ 77 w 94"/>
                <a:gd name="T21" fmla="*/ 15 h 83"/>
                <a:gd name="T22" fmla="*/ 59 w 94"/>
                <a:gd name="T23" fmla="*/ 11 h 83"/>
                <a:gd name="T24" fmla="*/ 44 w 94"/>
                <a:gd name="T25" fmla="*/ 0 h 83"/>
                <a:gd name="T26" fmla="*/ 34 w 94"/>
                <a:gd name="T27" fmla="*/ 8 h 83"/>
                <a:gd name="T28" fmla="*/ 29 w 94"/>
                <a:gd name="T29" fmla="*/ 16 h 83"/>
                <a:gd name="T30" fmla="*/ 23 w 94"/>
                <a:gd name="T31" fmla="*/ 24 h 83"/>
                <a:gd name="T32" fmla="*/ 12 w 94"/>
                <a:gd name="T33" fmla="*/ 24 h 83"/>
                <a:gd name="T34" fmla="*/ 0 w 94"/>
                <a:gd name="T35" fmla="*/ 26 h 83"/>
                <a:gd name="T36" fmla="*/ 3 w 94"/>
                <a:gd name="T37" fmla="*/ 33 h 83"/>
                <a:gd name="T38" fmla="*/ 16 w 94"/>
                <a:gd name="T39" fmla="*/ 39 h 83"/>
                <a:gd name="T40" fmla="*/ 32 w 94"/>
                <a:gd name="T41" fmla="*/ 64 h 83"/>
                <a:gd name="T42" fmla="*/ 46 w 94"/>
                <a:gd name="T43" fmla="*/ 72 h 83"/>
                <a:gd name="T44" fmla="*/ 61 w 94"/>
                <a:gd name="T45" fmla="*/ 80 h 83"/>
                <a:gd name="T46" fmla="*/ 69 w 94"/>
                <a:gd name="T47" fmla="*/ 83 h 83"/>
                <a:gd name="T48" fmla="*/ 54 w 94"/>
                <a:gd name="T49" fmla="*/ 6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83">
                  <a:moveTo>
                    <a:pt x="54" y="67"/>
                  </a:moveTo>
                  <a:cubicBezTo>
                    <a:pt x="55" y="63"/>
                    <a:pt x="40" y="55"/>
                    <a:pt x="40" y="49"/>
                  </a:cubicBezTo>
                  <a:cubicBezTo>
                    <a:pt x="40" y="43"/>
                    <a:pt x="32" y="41"/>
                    <a:pt x="32" y="37"/>
                  </a:cubicBezTo>
                  <a:cubicBezTo>
                    <a:pt x="31" y="33"/>
                    <a:pt x="36" y="30"/>
                    <a:pt x="39" y="32"/>
                  </a:cubicBezTo>
                  <a:cubicBezTo>
                    <a:pt x="43" y="35"/>
                    <a:pt x="47" y="28"/>
                    <a:pt x="51" y="30"/>
                  </a:cubicBezTo>
                  <a:cubicBezTo>
                    <a:pt x="55" y="32"/>
                    <a:pt x="78" y="33"/>
                    <a:pt x="78" y="33"/>
                  </a:cubicBezTo>
                  <a:cubicBezTo>
                    <a:pt x="78" y="33"/>
                    <a:pt x="85" y="35"/>
                    <a:pt x="94" y="41"/>
                  </a:cubicBezTo>
                  <a:cubicBezTo>
                    <a:pt x="94" y="39"/>
                    <a:pt x="93" y="38"/>
                    <a:pt x="93" y="37"/>
                  </a:cubicBezTo>
                  <a:cubicBezTo>
                    <a:pt x="91" y="32"/>
                    <a:pt x="93" y="26"/>
                    <a:pt x="87" y="24"/>
                  </a:cubicBezTo>
                  <a:cubicBezTo>
                    <a:pt x="85" y="23"/>
                    <a:pt x="83" y="18"/>
                    <a:pt x="83" y="14"/>
                  </a:cubicBezTo>
                  <a:cubicBezTo>
                    <a:pt x="80" y="14"/>
                    <a:pt x="78" y="15"/>
                    <a:pt x="77" y="15"/>
                  </a:cubicBezTo>
                  <a:cubicBezTo>
                    <a:pt x="72" y="17"/>
                    <a:pt x="62" y="16"/>
                    <a:pt x="59" y="11"/>
                  </a:cubicBezTo>
                  <a:cubicBezTo>
                    <a:pt x="56" y="8"/>
                    <a:pt x="48" y="3"/>
                    <a:pt x="44" y="0"/>
                  </a:cubicBezTo>
                  <a:cubicBezTo>
                    <a:pt x="42" y="2"/>
                    <a:pt x="36" y="7"/>
                    <a:pt x="34" y="8"/>
                  </a:cubicBezTo>
                  <a:cubicBezTo>
                    <a:pt x="30" y="8"/>
                    <a:pt x="32" y="16"/>
                    <a:pt x="29" y="16"/>
                  </a:cubicBezTo>
                  <a:cubicBezTo>
                    <a:pt x="26" y="16"/>
                    <a:pt x="24" y="22"/>
                    <a:pt x="23" y="24"/>
                  </a:cubicBezTo>
                  <a:cubicBezTo>
                    <a:pt x="22" y="26"/>
                    <a:pt x="15" y="22"/>
                    <a:pt x="12" y="24"/>
                  </a:cubicBezTo>
                  <a:cubicBezTo>
                    <a:pt x="10" y="24"/>
                    <a:pt x="3" y="25"/>
                    <a:pt x="0" y="26"/>
                  </a:cubicBezTo>
                  <a:cubicBezTo>
                    <a:pt x="0" y="30"/>
                    <a:pt x="0" y="33"/>
                    <a:pt x="3" y="33"/>
                  </a:cubicBezTo>
                  <a:cubicBezTo>
                    <a:pt x="7" y="33"/>
                    <a:pt x="16" y="33"/>
                    <a:pt x="16" y="39"/>
                  </a:cubicBezTo>
                  <a:cubicBezTo>
                    <a:pt x="17" y="45"/>
                    <a:pt x="28" y="59"/>
                    <a:pt x="32" y="64"/>
                  </a:cubicBezTo>
                  <a:cubicBezTo>
                    <a:pt x="36" y="69"/>
                    <a:pt x="46" y="68"/>
                    <a:pt x="46" y="72"/>
                  </a:cubicBezTo>
                  <a:cubicBezTo>
                    <a:pt x="47" y="75"/>
                    <a:pt x="53" y="79"/>
                    <a:pt x="61" y="80"/>
                  </a:cubicBezTo>
                  <a:cubicBezTo>
                    <a:pt x="63" y="80"/>
                    <a:pt x="66" y="81"/>
                    <a:pt x="69" y="83"/>
                  </a:cubicBezTo>
                  <a:cubicBezTo>
                    <a:pt x="63" y="75"/>
                    <a:pt x="54" y="69"/>
                    <a:pt x="54" y="67"/>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03" name="Freeform 1655">
              <a:extLst>
                <a:ext uri="{FF2B5EF4-FFF2-40B4-BE49-F238E27FC236}">
                  <a16:creationId xmlns:a16="http://schemas.microsoft.com/office/drawing/2014/main" id="{00394A44-0C4E-D54C-AD96-1EB6D3B269BB}"/>
                </a:ext>
              </a:extLst>
            </p:cNvPr>
            <p:cNvSpPr>
              <a:spLocks/>
            </p:cNvSpPr>
            <p:nvPr/>
          </p:nvSpPr>
          <p:spPr bwMode="auto">
            <a:xfrm>
              <a:off x="5170670" y="2278138"/>
              <a:ext cx="42864" cy="79378"/>
            </a:xfrm>
            <a:custGeom>
              <a:avLst/>
              <a:gdLst>
                <a:gd name="T0" fmla="*/ 22 w 33"/>
                <a:gd name="T1" fmla="*/ 55 h 64"/>
                <a:gd name="T2" fmla="*/ 26 w 33"/>
                <a:gd name="T3" fmla="*/ 48 h 64"/>
                <a:gd name="T4" fmla="*/ 33 w 33"/>
                <a:gd name="T5" fmla="*/ 38 h 64"/>
                <a:gd name="T6" fmla="*/ 33 w 33"/>
                <a:gd name="T7" fmla="*/ 37 h 64"/>
                <a:gd name="T8" fmla="*/ 23 w 33"/>
                <a:gd name="T9" fmla="*/ 26 h 64"/>
                <a:gd name="T10" fmla="*/ 25 w 33"/>
                <a:gd name="T11" fmla="*/ 8 h 64"/>
                <a:gd name="T12" fmla="*/ 10 w 33"/>
                <a:gd name="T13" fmla="*/ 0 h 64"/>
                <a:gd name="T14" fmla="*/ 1 w 33"/>
                <a:gd name="T15" fmla="*/ 12 h 64"/>
                <a:gd name="T16" fmla="*/ 6 w 33"/>
                <a:gd name="T17" fmla="*/ 23 h 64"/>
                <a:gd name="T18" fmla="*/ 5 w 33"/>
                <a:gd name="T19" fmla="*/ 49 h 64"/>
                <a:gd name="T20" fmla="*/ 17 w 33"/>
                <a:gd name="T21" fmla="*/ 64 h 64"/>
                <a:gd name="T22" fmla="*/ 22 w 33"/>
                <a:gd name="T23" fmla="*/ 5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64">
                  <a:moveTo>
                    <a:pt x="22" y="55"/>
                  </a:moveTo>
                  <a:cubicBezTo>
                    <a:pt x="26" y="54"/>
                    <a:pt x="24" y="51"/>
                    <a:pt x="26" y="48"/>
                  </a:cubicBezTo>
                  <a:cubicBezTo>
                    <a:pt x="29" y="45"/>
                    <a:pt x="32" y="40"/>
                    <a:pt x="33" y="38"/>
                  </a:cubicBezTo>
                  <a:cubicBezTo>
                    <a:pt x="33" y="38"/>
                    <a:pt x="33" y="38"/>
                    <a:pt x="33" y="37"/>
                  </a:cubicBezTo>
                  <a:cubicBezTo>
                    <a:pt x="28" y="33"/>
                    <a:pt x="24" y="31"/>
                    <a:pt x="23" y="26"/>
                  </a:cubicBezTo>
                  <a:cubicBezTo>
                    <a:pt x="22" y="22"/>
                    <a:pt x="23" y="14"/>
                    <a:pt x="25" y="8"/>
                  </a:cubicBezTo>
                  <a:cubicBezTo>
                    <a:pt x="22" y="6"/>
                    <a:pt x="12" y="0"/>
                    <a:pt x="10" y="0"/>
                  </a:cubicBezTo>
                  <a:cubicBezTo>
                    <a:pt x="7" y="0"/>
                    <a:pt x="2" y="6"/>
                    <a:pt x="1" y="12"/>
                  </a:cubicBezTo>
                  <a:cubicBezTo>
                    <a:pt x="8" y="16"/>
                    <a:pt x="11" y="18"/>
                    <a:pt x="6" y="23"/>
                  </a:cubicBezTo>
                  <a:cubicBezTo>
                    <a:pt x="1" y="28"/>
                    <a:pt x="0" y="45"/>
                    <a:pt x="5" y="49"/>
                  </a:cubicBezTo>
                  <a:cubicBezTo>
                    <a:pt x="11" y="53"/>
                    <a:pt x="12" y="62"/>
                    <a:pt x="17" y="64"/>
                  </a:cubicBezTo>
                  <a:cubicBezTo>
                    <a:pt x="19" y="60"/>
                    <a:pt x="20" y="55"/>
                    <a:pt x="22" y="55"/>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04" name="Freeform 1656">
              <a:extLst>
                <a:ext uri="{FF2B5EF4-FFF2-40B4-BE49-F238E27FC236}">
                  <a16:creationId xmlns:a16="http://schemas.microsoft.com/office/drawing/2014/main" id="{563D9817-9098-2F43-9578-4C765BF58649}"/>
                </a:ext>
              </a:extLst>
            </p:cNvPr>
            <p:cNvSpPr>
              <a:spLocks/>
            </p:cNvSpPr>
            <p:nvPr/>
          </p:nvSpPr>
          <p:spPr bwMode="auto">
            <a:xfrm>
              <a:off x="4961113" y="2098745"/>
              <a:ext cx="168281" cy="73027"/>
            </a:xfrm>
            <a:custGeom>
              <a:avLst/>
              <a:gdLst>
                <a:gd name="T0" fmla="*/ 111 w 131"/>
                <a:gd name="T1" fmla="*/ 5 h 59"/>
                <a:gd name="T2" fmla="*/ 94 w 131"/>
                <a:gd name="T3" fmla="*/ 0 h 59"/>
                <a:gd name="T4" fmla="*/ 92 w 131"/>
                <a:gd name="T5" fmla="*/ 8 h 59"/>
                <a:gd name="T6" fmla="*/ 76 w 131"/>
                <a:gd name="T7" fmla="*/ 9 h 59"/>
                <a:gd name="T8" fmla="*/ 67 w 131"/>
                <a:gd name="T9" fmla="*/ 15 h 59"/>
                <a:gd name="T10" fmla="*/ 60 w 131"/>
                <a:gd name="T11" fmla="*/ 26 h 59"/>
                <a:gd name="T12" fmla="*/ 53 w 131"/>
                <a:gd name="T13" fmla="*/ 31 h 59"/>
                <a:gd name="T14" fmla="*/ 35 w 131"/>
                <a:gd name="T15" fmla="*/ 35 h 59"/>
                <a:gd name="T16" fmla="*/ 24 w 131"/>
                <a:gd name="T17" fmla="*/ 36 h 59"/>
                <a:gd name="T18" fmla="*/ 14 w 131"/>
                <a:gd name="T19" fmla="*/ 37 h 59"/>
                <a:gd name="T20" fmla="*/ 4 w 131"/>
                <a:gd name="T21" fmla="*/ 35 h 59"/>
                <a:gd name="T22" fmla="*/ 2 w 131"/>
                <a:gd name="T23" fmla="*/ 44 h 59"/>
                <a:gd name="T24" fmla="*/ 11 w 131"/>
                <a:gd name="T25" fmla="*/ 49 h 59"/>
                <a:gd name="T26" fmla="*/ 22 w 131"/>
                <a:gd name="T27" fmla="*/ 51 h 59"/>
                <a:gd name="T28" fmla="*/ 33 w 131"/>
                <a:gd name="T29" fmla="*/ 47 h 59"/>
                <a:gd name="T30" fmla="*/ 47 w 131"/>
                <a:gd name="T31" fmla="*/ 46 h 59"/>
                <a:gd name="T32" fmla="*/ 50 w 131"/>
                <a:gd name="T33" fmla="*/ 53 h 59"/>
                <a:gd name="T34" fmla="*/ 66 w 131"/>
                <a:gd name="T35" fmla="*/ 55 h 59"/>
                <a:gd name="T36" fmla="*/ 86 w 131"/>
                <a:gd name="T37" fmla="*/ 59 h 59"/>
                <a:gd name="T38" fmla="*/ 101 w 131"/>
                <a:gd name="T39" fmla="*/ 53 h 59"/>
                <a:gd name="T40" fmla="*/ 113 w 131"/>
                <a:gd name="T41" fmla="*/ 49 h 59"/>
                <a:gd name="T42" fmla="*/ 113 w 131"/>
                <a:gd name="T43" fmla="*/ 49 h 59"/>
                <a:gd name="T44" fmla="*/ 116 w 131"/>
                <a:gd name="T45" fmla="*/ 45 h 59"/>
                <a:gd name="T46" fmla="*/ 119 w 131"/>
                <a:gd name="T47" fmla="*/ 38 h 59"/>
                <a:gd name="T48" fmla="*/ 121 w 131"/>
                <a:gd name="T49" fmla="*/ 31 h 59"/>
                <a:gd name="T50" fmla="*/ 129 w 131"/>
                <a:gd name="T51" fmla="*/ 26 h 59"/>
                <a:gd name="T52" fmla="*/ 131 w 131"/>
                <a:gd name="T53" fmla="*/ 21 h 59"/>
                <a:gd name="T54" fmla="*/ 124 w 131"/>
                <a:gd name="T55" fmla="*/ 7 h 59"/>
                <a:gd name="T56" fmla="*/ 111 w 131"/>
                <a:gd name="T57" fmla="*/ 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1" h="59">
                  <a:moveTo>
                    <a:pt x="111" y="5"/>
                  </a:moveTo>
                  <a:cubicBezTo>
                    <a:pt x="106" y="0"/>
                    <a:pt x="94" y="0"/>
                    <a:pt x="94" y="0"/>
                  </a:cubicBezTo>
                  <a:cubicBezTo>
                    <a:pt x="94" y="0"/>
                    <a:pt x="93" y="5"/>
                    <a:pt x="92" y="8"/>
                  </a:cubicBezTo>
                  <a:cubicBezTo>
                    <a:pt x="90" y="10"/>
                    <a:pt x="82" y="10"/>
                    <a:pt x="76" y="9"/>
                  </a:cubicBezTo>
                  <a:cubicBezTo>
                    <a:pt x="75" y="11"/>
                    <a:pt x="68" y="13"/>
                    <a:pt x="67" y="15"/>
                  </a:cubicBezTo>
                  <a:cubicBezTo>
                    <a:pt x="65" y="19"/>
                    <a:pt x="57" y="17"/>
                    <a:pt x="60" y="26"/>
                  </a:cubicBezTo>
                  <a:cubicBezTo>
                    <a:pt x="62" y="36"/>
                    <a:pt x="55" y="33"/>
                    <a:pt x="53" y="31"/>
                  </a:cubicBezTo>
                  <a:cubicBezTo>
                    <a:pt x="50" y="30"/>
                    <a:pt x="38" y="32"/>
                    <a:pt x="35" y="35"/>
                  </a:cubicBezTo>
                  <a:cubicBezTo>
                    <a:pt x="31" y="38"/>
                    <a:pt x="27" y="37"/>
                    <a:pt x="24" y="36"/>
                  </a:cubicBezTo>
                  <a:cubicBezTo>
                    <a:pt x="22" y="34"/>
                    <a:pt x="16" y="33"/>
                    <a:pt x="14" y="37"/>
                  </a:cubicBezTo>
                  <a:cubicBezTo>
                    <a:pt x="11" y="41"/>
                    <a:pt x="7" y="34"/>
                    <a:pt x="4" y="35"/>
                  </a:cubicBezTo>
                  <a:cubicBezTo>
                    <a:pt x="0" y="35"/>
                    <a:pt x="2" y="42"/>
                    <a:pt x="2" y="44"/>
                  </a:cubicBezTo>
                  <a:cubicBezTo>
                    <a:pt x="2" y="46"/>
                    <a:pt x="7" y="50"/>
                    <a:pt x="11" y="49"/>
                  </a:cubicBezTo>
                  <a:cubicBezTo>
                    <a:pt x="14" y="47"/>
                    <a:pt x="19" y="49"/>
                    <a:pt x="22" y="51"/>
                  </a:cubicBezTo>
                  <a:cubicBezTo>
                    <a:pt x="25" y="53"/>
                    <a:pt x="31" y="49"/>
                    <a:pt x="33" y="47"/>
                  </a:cubicBezTo>
                  <a:cubicBezTo>
                    <a:pt x="35" y="46"/>
                    <a:pt x="46" y="46"/>
                    <a:pt x="47" y="46"/>
                  </a:cubicBezTo>
                  <a:cubicBezTo>
                    <a:pt x="48" y="46"/>
                    <a:pt x="48" y="52"/>
                    <a:pt x="50" y="53"/>
                  </a:cubicBezTo>
                  <a:cubicBezTo>
                    <a:pt x="52" y="54"/>
                    <a:pt x="60" y="55"/>
                    <a:pt x="66" y="55"/>
                  </a:cubicBezTo>
                  <a:cubicBezTo>
                    <a:pt x="73" y="56"/>
                    <a:pt x="83" y="59"/>
                    <a:pt x="86" y="59"/>
                  </a:cubicBezTo>
                  <a:cubicBezTo>
                    <a:pt x="89" y="59"/>
                    <a:pt x="94" y="53"/>
                    <a:pt x="101" y="53"/>
                  </a:cubicBezTo>
                  <a:cubicBezTo>
                    <a:pt x="108" y="53"/>
                    <a:pt x="112" y="49"/>
                    <a:pt x="113" y="49"/>
                  </a:cubicBezTo>
                  <a:cubicBezTo>
                    <a:pt x="113" y="49"/>
                    <a:pt x="113" y="49"/>
                    <a:pt x="113" y="49"/>
                  </a:cubicBezTo>
                  <a:cubicBezTo>
                    <a:pt x="114" y="47"/>
                    <a:pt x="115" y="46"/>
                    <a:pt x="116" y="45"/>
                  </a:cubicBezTo>
                  <a:cubicBezTo>
                    <a:pt x="119" y="45"/>
                    <a:pt x="117" y="40"/>
                    <a:pt x="119" y="38"/>
                  </a:cubicBezTo>
                  <a:cubicBezTo>
                    <a:pt x="121" y="35"/>
                    <a:pt x="117" y="30"/>
                    <a:pt x="121" y="31"/>
                  </a:cubicBezTo>
                  <a:cubicBezTo>
                    <a:pt x="125" y="31"/>
                    <a:pt x="129" y="31"/>
                    <a:pt x="129" y="26"/>
                  </a:cubicBezTo>
                  <a:cubicBezTo>
                    <a:pt x="129" y="24"/>
                    <a:pt x="130" y="23"/>
                    <a:pt x="131" y="21"/>
                  </a:cubicBezTo>
                  <a:cubicBezTo>
                    <a:pt x="127" y="16"/>
                    <a:pt x="124" y="7"/>
                    <a:pt x="124" y="7"/>
                  </a:cubicBezTo>
                  <a:cubicBezTo>
                    <a:pt x="124" y="7"/>
                    <a:pt x="115" y="10"/>
                    <a:pt x="111" y="5"/>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05" name="Freeform 1657">
              <a:extLst>
                <a:ext uri="{FF2B5EF4-FFF2-40B4-BE49-F238E27FC236}">
                  <a16:creationId xmlns:a16="http://schemas.microsoft.com/office/drawing/2014/main" id="{AD825F95-2DE5-6245-ABD3-8408B60C4F2B}"/>
                </a:ext>
              </a:extLst>
            </p:cNvPr>
            <p:cNvSpPr>
              <a:spLocks/>
            </p:cNvSpPr>
            <p:nvPr/>
          </p:nvSpPr>
          <p:spPr bwMode="auto">
            <a:xfrm>
              <a:off x="5107168" y="2106682"/>
              <a:ext cx="147643" cy="82553"/>
            </a:xfrm>
            <a:custGeom>
              <a:avLst/>
              <a:gdLst>
                <a:gd name="T0" fmla="*/ 111 w 115"/>
                <a:gd name="T1" fmla="*/ 13 h 66"/>
                <a:gd name="T2" fmla="*/ 107 w 115"/>
                <a:gd name="T3" fmla="*/ 10 h 66"/>
                <a:gd name="T4" fmla="*/ 96 w 115"/>
                <a:gd name="T5" fmla="*/ 6 h 66"/>
                <a:gd name="T6" fmla="*/ 79 w 115"/>
                <a:gd name="T7" fmla="*/ 1 h 66"/>
                <a:gd name="T8" fmla="*/ 63 w 115"/>
                <a:gd name="T9" fmla="*/ 11 h 66"/>
                <a:gd name="T10" fmla="*/ 44 w 115"/>
                <a:gd name="T11" fmla="*/ 17 h 66"/>
                <a:gd name="T12" fmla="*/ 20 w 115"/>
                <a:gd name="T13" fmla="*/ 17 h 66"/>
                <a:gd name="T14" fmla="*/ 18 w 115"/>
                <a:gd name="T15" fmla="*/ 14 h 66"/>
                <a:gd name="T16" fmla="*/ 16 w 115"/>
                <a:gd name="T17" fmla="*/ 19 h 66"/>
                <a:gd name="T18" fmla="*/ 8 w 115"/>
                <a:gd name="T19" fmla="*/ 24 h 66"/>
                <a:gd name="T20" fmla="*/ 6 w 115"/>
                <a:gd name="T21" fmla="*/ 31 h 66"/>
                <a:gd name="T22" fmla="*/ 3 w 115"/>
                <a:gd name="T23" fmla="*/ 38 h 66"/>
                <a:gd name="T24" fmla="*/ 0 w 115"/>
                <a:gd name="T25" fmla="*/ 42 h 66"/>
                <a:gd name="T26" fmla="*/ 4 w 115"/>
                <a:gd name="T27" fmla="*/ 49 h 66"/>
                <a:gd name="T28" fmla="*/ 4 w 115"/>
                <a:gd name="T29" fmla="*/ 49 h 66"/>
                <a:gd name="T30" fmla="*/ 19 w 115"/>
                <a:gd name="T31" fmla="*/ 60 h 66"/>
                <a:gd name="T32" fmla="*/ 37 w 115"/>
                <a:gd name="T33" fmla="*/ 64 h 66"/>
                <a:gd name="T34" fmla="*/ 61 w 115"/>
                <a:gd name="T35" fmla="*/ 57 h 66"/>
                <a:gd name="T36" fmla="*/ 69 w 115"/>
                <a:gd name="T37" fmla="*/ 59 h 66"/>
                <a:gd name="T38" fmla="*/ 74 w 115"/>
                <a:gd name="T39" fmla="*/ 60 h 66"/>
                <a:gd name="T40" fmla="*/ 84 w 115"/>
                <a:gd name="T41" fmla="*/ 53 h 66"/>
                <a:gd name="T42" fmla="*/ 100 w 115"/>
                <a:gd name="T43" fmla="*/ 26 h 66"/>
                <a:gd name="T44" fmla="*/ 112 w 115"/>
                <a:gd name="T45" fmla="*/ 19 h 66"/>
                <a:gd name="T46" fmla="*/ 111 w 115"/>
                <a:gd name="T47" fmla="*/ 1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5" h="66">
                  <a:moveTo>
                    <a:pt x="111" y="13"/>
                  </a:moveTo>
                  <a:cubicBezTo>
                    <a:pt x="110" y="12"/>
                    <a:pt x="108" y="11"/>
                    <a:pt x="107" y="10"/>
                  </a:cubicBezTo>
                  <a:cubicBezTo>
                    <a:pt x="102" y="9"/>
                    <a:pt x="97" y="8"/>
                    <a:pt x="96" y="6"/>
                  </a:cubicBezTo>
                  <a:cubicBezTo>
                    <a:pt x="93" y="3"/>
                    <a:pt x="81" y="2"/>
                    <a:pt x="79" y="1"/>
                  </a:cubicBezTo>
                  <a:cubicBezTo>
                    <a:pt x="78" y="0"/>
                    <a:pt x="67" y="11"/>
                    <a:pt x="63" y="11"/>
                  </a:cubicBezTo>
                  <a:cubicBezTo>
                    <a:pt x="60" y="11"/>
                    <a:pt x="44" y="13"/>
                    <a:pt x="44" y="17"/>
                  </a:cubicBezTo>
                  <a:cubicBezTo>
                    <a:pt x="44" y="21"/>
                    <a:pt x="26" y="22"/>
                    <a:pt x="20" y="17"/>
                  </a:cubicBezTo>
                  <a:cubicBezTo>
                    <a:pt x="20" y="17"/>
                    <a:pt x="19" y="16"/>
                    <a:pt x="18" y="14"/>
                  </a:cubicBezTo>
                  <a:cubicBezTo>
                    <a:pt x="17" y="16"/>
                    <a:pt x="16" y="17"/>
                    <a:pt x="16" y="19"/>
                  </a:cubicBezTo>
                  <a:cubicBezTo>
                    <a:pt x="16" y="24"/>
                    <a:pt x="12" y="24"/>
                    <a:pt x="8" y="24"/>
                  </a:cubicBezTo>
                  <a:cubicBezTo>
                    <a:pt x="4" y="23"/>
                    <a:pt x="8" y="28"/>
                    <a:pt x="6" y="31"/>
                  </a:cubicBezTo>
                  <a:cubicBezTo>
                    <a:pt x="4" y="33"/>
                    <a:pt x="6" y="38"/>
                    <a:pt x="3" y="38"/>
                  </a:cubicBezTo>
                  <a:cubicBezTo>
                    <a:pt x="2" y="39"/>
                    <a:pt x="1" y="40"/>
                    <a:pt x="0" y="42"/>
                  </a:cubicBezTo>
                  <a:cubicBezTo>
                    <a:pt x="1" y="43"/>
                    <a:pt x="4" y="49"/>
                    <a:pt x="4" y="49"/>
                  </a:cubicBezTo>
                  <a:cubicBezTo>
                    <a:pt x="4" y="49"/>
                    <a:pt x="4" y="49"/>
                    <a:pt x="4" y="49"/>
                  </a:cubicBezTo>
                  <a:cubicBezTo>
                    <a:pt x="8" y="52"/>
                    <a:pt x="16" y="57"/>
                    <a:pt x="19" y="60"/>
                  </a:cubicBezTo>
                  <a:cubicBezTo>
                    <a:pt x="22" y="65"/>
                    <a:pt x="32" y="66"/>
                    <a:pt x="37" y="64"/>
                  </a:cubicBezTo>
                  <a:cubicBezTo>
                    <a:pt x="41" y="63"/>
                    <a:pt x="61" y="57"/>
                    <a:pt x="61" y="57"/>
                  </a:cubicBezTo>
                  <a:cubicBezTo>
                    <a:pt x="61" y="57"/>
                    <a:pt x="66" y="59"/>
                    <a:pt x="69" y="59"/>
                  </a:cubicBezTo>
                  <a:cubicBezTo>
                    <a:pt x="70" y="59"/>
                    <a:pt x="71" y="60"/>
                    <a:pt x="74" y="60"/>
                  </a:cubicBezTo>
                  <a:cubicBezTo>
                    <a:pt x="75" y="59"/>
                    <a:pt x="80" y="57"/>
                    <a:pt x="84" y="53"/>
                  </a:cubicBezTo>
                  <a:cubicBezTo>
                    <a:pt x="90" y="47"/>
                    <a:pt x="98" y="28"/>
                    <a:pt x="100" y="26"/>
                  </a:cubicBezTo>
                  <a:cubicBezTo>
                    <a:pt x="103" y="24"/>
                    <a:pt x="109" y="21"/>
                    <a:pt x="112" y="19"/>
                  </a:cubicBezTo>
                  <a:cubicBezTo>
                    <a:pt x="115" y="16"/>
                    <a:pt x="114" y="14"/>
                    <a:pt x="111" y="13"/>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06" name="Freeform 1658">
              <a:extLst>
                <a:ext uri="{FF2B5EF4-FFF2-40B4-BE49-F238E27FC236}">
                  <a16:creationId xmlns:a16="http://schemas.microsoft.com/office/drawing/2014/main" id="{060BE208-2FED-E640-93DB-C67B7E482FD2}"/>
                </a:ext>
              </a:extLst>
            </p:cNvPr>
            <p:cNvSpPr>
              <a:spLocks/>
            </p:cNvSpPr>
            <p:nvPr/>
          </p:nvSpPr>
          <p:spPr bwMode="auto">
            <a:xfrm>
              <a:off x="5021440" y="2041593"/>
              <a:ext cx="141293" cy="69852"/>
            </a:xfrm>
            <a:custGeom>
              <a:avLst/>
              <a:gdLst>
                <a:gd name="T0" fmla="*/ 106 w 111"/>
                <a:gd name="T1" fmla="*/ 25 h 56"/>
                <a:gd name="T2" fmla="*/ 94 w 111"/>
                <a:gd name="T3" fmla="*/ 23 h 56"/>
                <a:gd name="T4" fmla="*/ 89 w 111"/>
                <a:gd name="T5" fmla="*/ 16 h 56"/>
                <a:gd name="T6" fmla="*/ 79 w 111"/>
                <a:gd name="T7" fmla="*/ 18 h 56"/>
                <a:gd name="T8" fmla="*/ 70 w 111"/>
                <a:gd name="T9" fmla="*/ 14 h 56"/>
                <a:gd name="T10" fmla="*/ 58 w 111"/>
                <a:gd name="T11" fmla="*/ 6 h 56"/>
                <a:gd name="T12" fmla="*/ 48 w 111"/>
                <a:gd name="T13" fmla="*/ 0 h 56"/>
                <a:gd name="T14" fmla="*/ 47 w 111"/>
                <a:gd name="T15" fmla="*/ 2 h 56"/>
                <a:gd name="T16" fmla="*/ 38 w 111"/>
                <a:gd name="T17" fmla="*/ 2 h 56"/>
                <a:gd name="T18" fmla="*/ 23 w 111"/>
                <a:gd name="T19" fmla="*/ 9 h 56"/>
                <a:gd name="T20" fmla="*/ 5 w 111"/>
                <a:gd name="T21" fmla="*/ 16 h 56"/>
                <a:gd name="T22" fmla="*/ 6 w 111"/>
                <a:gd name="T23" fmla="*/ 25 h 56"/>
                <a:gd name="T24" fmla="*/ 12 w 111"/>
                <a:gd name="T25" fmla="*/ 40 h 56"/>
                <a:gd name="T26" fmla="*/ 30 w 111"/>
                <a:gd name="T27" fmla="*/ 54 h 56"/>
                <a:gd name="T28" fmla="*/ 30 w 111"/>
                <a:gd name="T29" fmla="*/ 55 h 56"/>
                <a:gd name="T30" fmla="*/ 46 w 111"/>
                <a:gd name="T31" fmla="*/ 54 h 56"/>
                <a:gd name="T32" fmla="*/ 48 w 111"/>
                <a:gd name="T33" fmla="*/ 46 h 56"/>
                <a:gd name="T34" fmla="*/ 65 w 111"/>
                <a:gd name="T35" fmla="*/ 51 h 56"/>
                <a:gd name="T36" fmla="*/ 78 w 111"/>
                <a:gd name="T37" fmla="*/ 53 h 56"/>
                <a:gd name="T38" fmla="*/ 79 w 111"/>
                <a:gd name="T39" fmla="*/ 56 h 56"/>
                <a:gd name="T40" fmla="*/ 84 w 111"/>
                <a:gd name="T41" fmla="*/ 51 h 56"/>
                <a:gd name="T42" fmla="*/ 101 w 111"/>
                <a:gd name="T43" fmla="*/ 42 h 56"/>
                <a:gd name="T44" fmla="*/ 111 w 111"/>
                <a:gd name="T45" fmla="*/ 34 h 56"/>
                <a:gd name="T46" fmla="*/ 106 w 111"/>
                <a:gd name="T47"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1" h="56">
                  <a:moveTo>
                    <a:pt x="106" y="25"/>
                  </a:moveTo>
                  <a:cubicBezTo>
                    <a:pt x="103" y="24"/>
                    <a:pt x="94" y="25"/>
                    <a:pt x="94" y="23"/>
                  </a:cubicBezTo>
                  <a:cubicBezTo>
                    <a:pt x="93" y="20"/>
                    <a:pt x="93" y="16"/>
                    <a:pt x="89" y="16"/>
                  </a:cubicBezTo>
                  <a:cubicBezTo>
                    <a:pt x="86" y="16"/>
                    <a:pt x="81" y="14"/>
                    <a:pt x="79" y="18"/>
                  </a:cubicBezTo>
                  <a:cubicBezTo>
                    <a:pt x="78" y="22"/>
                    <a:pt x="71" y="17"/>
                    <a:pt x="70" y="14"/>
                  </a:cubicBezTo>
                  <a:cubicBezTo>
                    <a:pt x="69" y="11"/>
                    <a:pt x="67" y="9"/>
                    <a:pt x="58" y="6"/>
                  </a:cubicBezTo>
                  <a:cubicBezTo>
                    <a:pt x="55" y="4"/>
                    <a:pt x="51" y="2"/>
                    <a:pt x="48" y="0"/>
                  </a:cubicBezTo>
                  <a:cubicBezTo>
                    <a:pt x="48" y="0"/>
                    <a:pt x="48" y="1"/>
                    <a:pt x="47" y="2"/>
                  </a:cubicBezTo>
                  <a:cubicBezTo>
                    <a:pt x="46" y="4"/>
                    <a:pt x="40" y="0"/>
                    <a:pt x="38" y="2"/>
                  </a:cubicBezTo>
                  <a:cubicBezTo>
                    <a:pt x="35" y="4"/>
                    <a:pt x="28" y="5"/>
                    <a:pt x="23" y="9"/>
                  </a:cubicBezTo>
                  <a:cubicBezTo>
                    <a:pt x="19" y="13"/>
                    <a:pt x="10" y="14"/>
                    <a:pt x="5" y="16"/>
                  </a:cubicBezTo>
                  <a:cubicBezTo>
                    <a:pt x="0" y="17"/>
                    <a:pt x="4" y="22"/>
                    <a:pt x="6" y="25"/>
                  </a:cubicBezTo>
                  <a:cubicBezTo>
                    <a:pt x="8" y="29"/>
                    <a:pt x="8" y="37"/>
                    <a:pt x="12" y="40"/>
                  </a:cubicBezTo>
                  <a:cubicBezTo>
                    <a:pt x="16" y="43"/>
                    <a:pt x="29" y="51"/>
                    <a:pt x="30" y="54"/>
                  </a:cubicBezTo>
                  <a:cubicBezTo>
                    <a:pt x="31" y="54"/>
                    <a:pt x="31" y="54"/>
                    <a:pt x="30" y="55"/>
                  </a:cubicBezTo>
                  <a:cubicBezTo>
                    <a:pt x="36" y="56"/>
                    <a:pt x="44" y="56"/>
                    <a:pt x="46" y="54"/>
                  </a:cubicBezTo>
                  <a:cubicBezTo>
                    <a:pt x="47" y="51"/>
                    <a:pt x="48" y="46"/>
                    <a:pt x="48" y="46"/>
                  </a:cubicBezTo>
                  <a:cubicBezTo>
                    <a:pt x="48" y="46"/>
                    <a:pt x="60" y="46"/>
                    <a:pt x="65" y="51"/>
                  </a:cubicBezTo>
                  <a:cubicBezTo>
                    <a:pt x="69" y="56"/>
                    <a:pt x="78" y="53"/>
                    <a:pt x="78" y="53"/>
                  </a:cubicBezTo>
                  <a:cubicBezTo>
                    <a:pt x="78" y="53"/>
                    <a:pt x="79" y="54"/>
                    <a:pt x="79" y="56"/>
                  </a:cubicBezTo>
                  <a:cubicBezTo>
                    <a:pt x="81" y="53"/>
                    <a:pt x="82" y="51"/>
                    <a:pt x="84" y="51"/>
                  </a:cubicBezTo>
                  <a:cubicBezTo>
                    <a:pt x="89" y="50"/>
                    <a:pt x="96" y="49"/>
                    <a:pt x="101" y="42"/>
                  </a:cubicBezTo>
                  <a:cubicBezTo>
                    <a:pt x="104" y="39"/>
                    <a:pt x="108" y="36"/>
                    <a:pt x="111" y="34"/>
                  </a:cubicBezTo>
                  <a:cubicBezTo>
                    <a:pt x="109" y="31"/>
                    <a:pt x="108" y="27"/>
                    <a:pt x="106" y="25"/>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07" name="Freeform 1659">
              <a:extLst>
                <a:ext uri="{FF2B5EF4-FFF2-40B4-BE49-F238E27FC236}">
                  <a16:creationId xmlns:a16="http://schemas.microsoft.com/office/drawing/2014/main" id="{FD07F41C-CE72-E94D-9AF7-874BF5AC5A9A}"/>
                </a:ext>
              </a:extLst>
            </p:cNvPr>
            <p:cNvSpPr>
              <a:spLocks/>
            </p:cNvSpPr>
            <p:nvPr/>
          </p:nvSpPr>
          <p:spPr bwMode="auto">
            <a:xfrm>
              <a:off x="5121456" y="2082869"/>
              <a:ext cx="127005" cy="52389"/>
            </a:xfrm>
            <a:custGeom>
              <a:avLst/>
              <a:gdLst>
                <a:gd name="T0" fmla="*/ 74 w 99"/>
                <a:gd name="T1" fmla="*/ 5 h 42"/>
                <a:gd name="T2" fmla="*/ 60 w 99"/>
                <a:gd name="T3" fmla="*/ 3 h 42"/>
                <a:gd name="T4" fmla="*/ 45 w 99"/>
                <a:gd name="T5" fmla="*/ 2 h 42"/>
                <a:gd name="T6" fmla="*/ 35 w 99"/>
                <a:gd name="T7" fmla="*/ 3 h 42"/>
                <a:gd name="T8" fmla="*/ 32 w 99"/>
                <a:gd name="T9" fmla="*/ 1 h 42"/>
                <a:gd name="T10" fmla="*/ 22 w 99"/>
                <a:gd name="T11" fmla="*/ 9 h 42"/>
                <a:gd name="T12" fmla="*/ 5 w 99"/>
                <a:gd name="T13" fmla="*/ 18 h 42"/>
                <a:gd name="T14" fmla="*/ 0 w 99"/>
                <a:gd name="T15" fmla="*/ 23 h 42"/>
                <a:gd name="T16" fmla="*/ 8 w 99"/>
                <a:gd name="T17" fmla="*/ 37 h 42"/>
                <a:gd name="T18" fmla="*/ 32 w 99"/>
                <a:gd name="T19" fmla="*/ 37 h 42"/>
                <a:gd name="T20" fmla="*/ 51 w 99"/>
                <a:gd name="T21" fmla="*/ 31 h 42"/>
                <a:gd name="T22" fmla="*/ 67 w 99"/>
                <a:gd name="T23" fmla="*/ 21 h 42"/>
                <a:gd name="T24" fmla="*/ 84 w 99"/>
                <a:gd name="T25" fmla="*/ 26 h 42"/>
                <a:gd name="T26" fmla="*/ 95 w 99"/>
                <a:gd name="T27" fmla="*/ 30 h 42"/>
                <a:gd name="T28" fmla="*/ 91 w 99"/>
                <a:gd name="T29" fmla="*/ 24 h 42"/>
                <a:gd name="T30" fmla="*/ 99 w 99"/>
                <a:gd name="T31" fmla="*/ 11 h 42"/>
                <a:gd name="T32" fmla="*/ 99 w 99"/>
                <a:gd name="T33" fmla="*/ 11 h 42"/>
                <a:gd name="T34" fmla="*/ 89 w 99"/>
                <a:gd name="T35" fmla="*/ 8 h 42"/>
                <a:gd name="T36" fmla="*/ 74 w 99"/>
                <a:gd name="T37" fmla="*/ 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42">
                  <a:moveTo>
                    <a:pt x="74" y="5"/>
                  </a:moveTo>
                  <a:cubicBezTo>
                    <a:pt x="68" y="5"/>
                    <a:pt x="65" y="2"/>
                    <a:pt x="60" y="3"/>
                  </a:cubicBezTo>
                  <a:cubicBezTo>
                    <a:pt x="56" y="5"/>
                    <a:pt x="48" y="3"/>
                    <a:pt x="45" y="2"/>
                  </a:cubicBezTo>
                  <a:cubicBezTo>
                    <a:pt x="42" y="0"/>
                    <a:pt x="39" y="5"/>
                    <a:pt x="35" y="3"/>
                  </a:cubicBezTo>
                  <a:cubicBezTo>
                    <a:pt x="34" y="2"/>
                    <a:pt x="33" y="2"/>
                    <a:pt x="32" y="1"/>
                  </a:cubicBezTo>
                  <a:cubicBezTo>
                    <a:pt x="29" y="3"/>
                    <a:pt x="25" y="6"/>
                    <a:pt x="22" y="9"/>
                  </a:cubicBezTo>
                  <a:cubicBezTo>
                    <a:pt x="17" y="16"/>
                    <a:pt x="10" y="17"/>
                    <a:pt x="5" y="18"/>
                  </a:cubicBezTo>
                  <a:cubicBezTo>
                    <a:pt x="3" y="18"/>
                    <a:pt x="2" y="20"/>
                    <a:pt x="0" y="23"/>
                  </a:cubicBezTo>
                  <a:cubicBezTo>
                    <a:pt x="2" y="27"/>
                    <a:pt x="5" y="34"/>
                    <a:pt x="8" y="37"/>
                  </a:cubicBezTo>
                  <a:cubicBezTo>
                    <a:pt x="14" y="42"/>
                    <a:pt x="32" y="41"/>
                    <a:pt x="32" y="37"/>
                  </a:cubicBezTo>
                  <a:cubicBezTo>
                    <a:pt x="32" y="33"/>
                    <a:pt x="48" y="31"/>
                    <a:pt x="51" y="31"/>
                  </a:cubicBezTo>
                  <a:cubicBezTo>
                    <a:pt x="55" y="31"/>
                    <a:pt x="66" y="20"/>
                    <a:pt x="67" y="21"/>
                  </a:cubicBezTo>
                  <a:cubicBezTo>
                    <a:pt x="69" y="22"/>
                    <a:pt x="81" y="23"/>
                    <a:pt x="84" y="26"/>
                  </a:cubicBezTo>
                  <a:cubicBezTo>
                    <a:pt x="85" y="28"/>
                    <a:pt x="90" y="29"/>
                    <a:pt x="95" y="30"/>
                  </a:cubicBezTo>
                  <a:cubicBezTo>
                    <a:pt x="93" y="28"/>
                    <a:pt x="91" y="26"/>
                    <a:pt x="91" y="24"/>
                  </a:cubicBezTo>
                  <a:cubicBezTo>
                    <a:pt x="91" y="21"/>
                    <a:pt x="97" y="13"/>
                    <a:pt x="99" y="11"/>
                  </a:cubicBezTo>
                  <a:cubicBezTo>
                    <a:pt x="99" y="11"/>
                    <a:pt x="99" y="11"/>
                    <a:pt x="99" y="11"/>
                  </a:cubicBezTo>
                  <a:cubicBezTo>
                    <a:pt x="95" y="10"/>
                    <a:pt x="90" y="9"/>
                    <a:pt x="89" y="8"/>
                  </a:cubicBezTo>
                  <a:cubicBezTo>
                    <a:pt x="87" y="6"/>
                    <a:pt x="80" y="4"/>
                    <a:pt x="74" y="5"/>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08" name="Freeform 1660">
              <a:extLst>
                <a:ext uri="{FF2B5EF4-FFF2-40B4-BE49-F238E27FC236}">
                  <a16:creationId xmlns:a16="http://schemas.microsoft.com/office/drawing/2014/main" id="{8A714947-6583-6444-9D13-2512F01B9238}"/>
                </a:ext>
              </a:extLst>
            </p:cNvPr>
            <p:cNvSpPr>
              <a:spLocks/>
            </p:cNvSpPr>
            <p:nvPr/>
          </p:nvSpPr>
          <p:spPr bwMode="auto">
            <a:xfrm>
              <a:off x="4816645" y="1968565"/>
              <a:ext cx="93666" cy="77790"/>
            </a:xfrm>
            <a:custGeom>
              <a:avLst/>
              <a:gdLst>
                <a:gd name="T0" fmla="*/ 23 w 73"/>
                <a:gd name="T1" fmla="*/ 49 h 63"/>
                <a:gd name="T2" fmla="*/ 35 w 73"/>
                <a:gd name="T3" fmla="*/ 50 h 63"/>
                <a:gd name="T4" fmla="*/ 48 w 73"/>
                <a:gd name="T5" fmla="*/ 59 h 63"/>
                <a:gd name="T6" fmla="*/ 51 w 73"/>
                <a:gd name="T7" fmla="*/ 63 h 63"/>
                <a:gd name="T8" fmla="*/ 53 w 73"/>
                <a:gd name="T9" fmla="*/ 49 h 63"/>
                <a:gd name="T10" fmla="*/ 54 w 73"/>
                <a:gd name="T11" fmla="*/ 41 h 63"/>
                <a:gd name="T12" fmla="*/ 64 w 73"/>
                <a:gd name="T13" fmla="*/ 36 h 63"/>
                <a:gd name="T14" fmla="*/ 68 w 73"/>
                <a:gd name="T15" fmla="*/ 30 h 63"/>
                <a:gd name="T16" fmla="*/ 62 w 73"/>
                <a:gd name="T17" fmla="*/ 21 h 63"/>
                <a:gd name="T18" fmla="*/ 71 w 73"/>
                <a:gd name="T19" fmla="*/ 13 h 63"/>
                <a:gd name="T20" fmla="*/ 71 w 73"/>
                <a:gd name="T21" fmla="*/ 1 h 63"/>
                <a:gd name="T22" fmla="*/ 66 w 73"/>
                <a:gd name="T23" fmla="*/ 2 h 63"/>
                <a:gd name="T24" fmla="*/ 48 w 73"/>
                <a:gd name="T25" fmla="*/ 3 h 63"/>
                <a:gd name="T26" fmla="*/ 41 w 73"/>
                <a:gd name="T27" fmla="*/ 15 h 63"/>
                <a:gd name="T28" fmla="*/ 33 w 73"/>
                <a:gd name="T29" fmla="*/ 16 h 63"/>
                <a:gd name="T30" fmla="*/ 25 w 73"/>
                <a:gd name="T31" fmla="*/ 20 h 63"/>
                <a:gd name="T32" fmla="*/ 17 w 73"/>
                <a:gd name="T33" fmla="*/ 34 h 63"/>
                <a:gd name="T34" fmla="*/ 3 w 73"/>
                <a:gd name="T35" fmla="*/ 51 h 63"/>
                <a:gd name="T36" fmla="*/ 0 w 73"/>
                <a:gd name="T37" fmla="*/ 52 h 63"/>
                <a:gd name="T38" fmla="*/ 6 w 73"/>
                <a:gd name="T39" fmla="*/ 54 h 63"/>
                <a:gd name="T40" fmla="*/ 23 w 73"/>
                <a:gd name="T41" fmla="*/ 4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63">
                  <a:moveTo>
                    <a:pt x="23" y="49"/>
                  </a:moveTo>
                  <a:cubicBezTo>
                    <a:pt x="26" y="46"/>
                    <a:pt x="32" y="47"/>
                    <a:pt x="35" y="50"/>
                  </a:cubicBezTo>
                  <a:cubicBezTo>
                    <a:pt x="38" y="54"/>
                    <a:pt x="43" y="54"/>
                    <a:pt x="48" y="59"/>
                  </a:cubicBezTo>
                  <a:cubicBezTo>
                    <a:pt x="49" y="60"/>
                    <a:pt x="50" y="62"/>
                    <a:pt x="51" y="63"/>
                  </a:cubicBezTo>
                  <a:cubicBezTo>
                    <a:pt x="52" y="59"/>
                    <a:pt x="52" y="52"/>
                    <a:pt x="53" y="49"/>
                  </a:cubicBezTo>
                  <a:cubicBezTo>
                    <a:pt x="55" y="45"/>
                    <a:pt x="52" y="41"/>
                    <a:pt x="54" y="41"/>
                  </a:cubicBezTo>
                  <a:cubicBezTo>
                    <a:pt x="57" y="41"/>
                    <a:pt x="64" y="41"/>
                    <a:pt x="64" y="36"/>
                  </a:cubicBezTo>
                  <a:cubicBezTo>
                    <a:pt x="64" y="31"/>
                    <a:pt x="66" y="33"/>
                    <a:pt x="68" y="30"/>
                  </a:cubicBezTo>
                  <a:cubicBezTo>
                    <a:pt x="70" y="28"/>
                    <a:pt x="63" y="22"/>
                    <a:pt x="62" y="21"/>
                  </a:cubicBezTo>
                  <a:cubicBezTo>
                    <a:pt x="61" y="19"/>
                    <a:pt x="67" y="19"/>
                    <a:pt x="71" y="13"/>
                  </a:cubicBezTo>
                  <a:cubicBezTo>
                    <a:pt x="73" y="10"/>
                    <a:pt x="72" y="6"/>
                    <a:pt x="71" y="1"/>
                  </a:cubicBezTo>
                  <a:cubicBezTo>
                    <a:pt x="70" y="2"/>
                    <a:pt x="69" y="4"/>
                    <a:pt x="66" y="2"/>
                  </a:cubicBezTo>
                  <a:cubicBezTo>
                    <a:pt x="62" y="0"/>
                    <a:pt x="56" y="1"/>
                    <a:pt x="48" y="3"/>
                  </a:cubicBezTo>
                  <a:cubicBezTo>
                    <a:pt x="41" y="4"/>
                    <a:pt x="38" y="12"/>
                    <a:pt x="41" y="15"/>
                  </a:cubicBezTo>
                  <a:cubicBezTo>
                    <a:pt x="44" y="18"/>
                    <a:pt x="34" y="20"/>
                    <a:pt x="33" y="16"/>
                  </a:cubicBezTo>
                  <a:cubicBezTo>
                    <a:pt x="32" y="11"/>
                    <a:pt x="24" y="14"/>
                    <a:pt x="25" y="20"/>
                  </a:cubicBezTo>
                  <a:cubicBezTo>
                    <a:pt x="25" y="25"/>
                    <a:pt x="16" y="27"/>
                    <a:pt x="17" y="34"/>
                  </a:cubicBezTo>
                  <a:cubicBezTo>
                    <a:pt x="17" y="41"/>
                    <a:pt x="8" y="47"/>
                    <a:pt x="3" y="51"/>
                  </a:cubicBezTo>
                  <a:cubicBezTo>
                    <a:pt x="2" y="51"/>
                    <a:pt x="1" y="52"/>
                    <a:pt x="0" y="52"/>
                  </a:cubicBezTo>
                  <a:cubicBezTo>
                    <a:pt x="3" y="54"/>
                    <a:pt x="5" y="54"/>
                    <a:pt x="6" y="54"/>
                  </a:cubicBezTo>
                  <a:cubicBezTo>
                    <a:pt x="11" y="54"/>
                    <a:pt x="20" y="52"/>
                    <a:pt x="23" y="49"/>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09" name="Freeform 1661">
              <a:extLst>
                <a:ext uri="{FF2B5EF4-FFF2-40B4-BE49-F238E27FC236}">
                  <a16:creationId xmlns:a16="http://schemas.microsoft.com/office/drawing/2014/main" id="{F9E66383-F3F6-A14B-BDDE-6ECF056662B9}"/>
                </a:ext>
              </a:extLst>
            </p:cNvPr>
            <p:cNvSpPr>
              <a:spLocks/>
            </p:cNvSpPr>
            <p:nvPr/>
          </p:nvSpPr>
          <p:spPr bwMode="auto">
            <a:xfrm>
              <a:off x="4875385" y="2066994"/>
              <a:ext cx="15876" cy="20638"/>
            </a:xfrm>
            <a:custGeom>
              <a:avLst/>
              <a:gdLst>
                <a:gd name="T0" fmla="*/ 7 w 12"/>
                <a:gd name="T1" fmla="*/ 0 h 16"/>
                <a:gd name="T2" fmla="*/ 0 w 12"/>
                <a:gd name="T3" fmla="*/ 15 h 16"/>
                <a:gd name="T4" fmla="*/ 12 w 12"/>
                <a:gd name="T5" fmla="*/ 16 h 16"/>
                <a:gd name="T6" fmla="*/ 6 w 12"/>
                <a:gd name="T7" fmla="*/ 2 h 16"/>
                <a:gd name="T8" fmla="*/ 7 w 12"/>
                <a:gd name="T9" fmla="*/ 0 h 16"/>
              </a:gdLst>
              <a:ahLst/>
              <a:cxnLst>
                <a:cxn ang="0">
                  <a:pos x="T0" y="T1"/>
                </a:cxn>
                <a:cxn ang="0">
                  <a:pos x="T2" y="T3"/>
                </a:cxn>
                <a:cxn ang="0">
                  <a:pos x="T4" y="T5"/>
                </a:cxn>
                <a:cxn ang="0">
                  <a:pos x="T6" y="T7"/>
                </a:cxn>
                <a:cxn ang="0">
                  <a:pos x="T8" y="T9"/>
                </a:cxn>
              </a:cxnLst>
              <a:rect l="0" t="0" r="r" b="b"/>
              <a:pathLst>
                <a:path w="12" h="16">
                  <a:moveTo>
                    <a:pt x="7" y="0"/>
                  </a:moveTo>
                  <a:cubicBezTo>
                    <a:pt x="3" y="2"/>
                    <a:pt x="0" y="6"/>
                    <a:pt x="0" y="15"/>
                  </a:cubicBezTo>
                  <a:cubicBezTo>
                    <a:pt x="4" y="15"/>
                    <a:pt x="9" y="15"/>
                    <a:pt x="12" y="16"/>
                  </a:cubicBezTo>
                  <a:cubicBezTo>
                    <a:pt x="11" y="7"/>
                    <a:pt x="7" y="4"/>
                    <a:pt x="6" y="2"/>
                  </a:cubicBezTo>
                  <a:cubicBezTo>
                    <a:pt x="6" y="1"/>
                    <a:pt x="6" y="1"/>
                    <a:pt x="7" y="0"/>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10" name="Freeform 1662">
              <a:extLst>
                <a:ext uri="{FF2B5EF4-FFF2-40B4-BE49-F238E27FC236}">
                  <a16:creationId xmlns:a16="http://schemas.microsoft.com/office/drawing/2014/main" id="{ECAA0D92-FB62-A448-B495-4810E0D09BD4}"/>
                </a:ext>
              </a:extLst>
            </p:cNvPr>
            <p:cNvSpPr>
              <a:spLocks/>
            </p:cNvSpPr>
            <p:nvPr/>
          </p:nvSpPr>
          <p:spPr bwMode="auto">
            <a:xfrm>
              <a:off x="4800770" y="2025717"/>
              <a:ext cx="88903" cy="61915"/>
            </a:xfrm>
            <a:custGeom>
              <a:avLst/>
              <a:gdLst>
                <a:gd name="T0" fmla="*/ 2 w 69"/>
                <a:gd name="T1" fmla="*/ 14 h 49"/>
                <a:gd name="T2" fmla="*/ 9 w 69"/>
                <a:gd name="T3" fmla="*/ 20 h 49"/>
                <a:gd name="T4" fmla="*/ 18 w 69"/>
                <a:gd name="T5" fmla="*/ 26 h 49"/>
                <a:gd name="T6" fmla="*/ 29 w 69"/>
                <a:gd name="T7" fmla="*/ 32 h 49"/>
                <a:gd name="T8" fmla="*/ 34 w 69"/>
                <a:gd name="T9" fmla="*/ 38 h 49"/>
                <a:gd name="T10" fmla="*/ 41 w 69"/>
                <a:gd name="T11" fmla="*/ 34 h 49"/>
                <a:gd name="T12" fmla="*/ 47 w 69"/>
                <a:gd name="T13" fmla="*/ 43 h 49"/>
                <a:gd name="T14" fmla="*/ 56 w 69"/>
                <a:gd name="T15" fmla="*/ 48 h 49"/>
                <a:gd name="T16" fmla="*/ 58 w 69"/>
                <a:gd name="T17" fmla="*/ 48 h 49"/>
                <a:gd name="T18" fmla="*/ 65 w 69"/>
                <a:gd name="T19" fmla="*/ 33 h 49"/>
                <a:gd name="T20" fmla="*/ 68 w 69"/>
                <a:gd name="T21" fmla="*/ 28 h 49"/>
                <a:gd name="T22" fmla="*/ 63 w 69"/>
                <a:gd name="T23" fmla="*/ 17 h 49"/>
                <a:gd name="T24" fmla="*/ 63 w 69"/>
                <a:gd name="T25" fmla="*/ 17 h 49"/>
                <a:gd name="T26" fmla="*/ 60 w 69"/>
                <a:gd name="T27" fmla="*/ 13 h 49"/>
                <a:gd name="T28" fmla="*/ 47 w 69"/>
                <a:gd name="T29" fmla="*/ 4 h 49"/>
                <a:gd name="T30" fmla="*/ 35 w 69"/>
                <a:gd name="T31" fmla="*/ 3 h 49"/>
                <a:gd name="T32" fmla="*/ 18 w 69"/>
                <a:gd name="T33" fmla="*/ 8 h 49"/>
                <a:gd name="T34" fmla="*/ 12 w 69"/>
                <a:gd name="T35" fmla="*/ 6 h 49"/>
                <a:gd name="T36" fmla="*/ 0 w 69"/>
                <a:gd name="T37" fmla="*/ 11 h 49"/>
                <a:gd name="T38" fmla="*/ 2 w 69"/>
                <a:gd name="T39" fmla="*/ 1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49">
                  <a:moveTo>
                    <a:pt x="2" y="14"/>
                  </a:moveTo>
                  <a:cubicBezTo>
                    <a:pt x="3" y="16"/>
                    <a:pt x="7" y="23"/>
                    <a:pt x="9" y="20"/>
                  </a:cubicBezTo>
                  <a:cubicBezTo>
                    <a:pt x="10" y="17"/>
                    <a:pt x="14" y="24"/>
                    <a:pt x="18" y="26"/>
                  </a:cubicBezTo>
                  <a:cubicBezTo>
                    <a:pt x="21" y="28"/>
                    <a:pt x="28" y="30"/>
                    <a:pt x="29" y="32"/>
                  </a:cubicBezTo>
                  <a:cubicBezTo>
                    <a:pt x="29" y="35"/>
                    <a:pt x="30" y="40"/>
                    <a:pt x="34" y="38"/>
                  </a:cubicBezTo>
                  <a:cubicBezTo>
                    <a:pt x="37" y="37"/>
                    <a:pt x="41" y="31"/>
                    <a:pt x="41" y="34"/>
                  </a:cubicBezTo>
                  <a:cubicBezTo>
                    <a:pt x="41" y="37"/>
                    <a:pt x="43" y="43"/>
                    <a:pt x="47" y="43"/>
                  </a:cubicBezTo>
                  <a:cubicBezTo>
                    <a:pt x="50" y="42"/>
                    <a:pt x="52" y="49"/>
                    <a:pt x="56" y="48"/>
                  </a:cubicBezTo>
                  <a:cubicBezTo>
                    <a:pt x="56" y="48"/>
                    <a:pt x="57" y="48"/>
                    <a:pt x="58" y="48"/>
                  </a:cubicBezTo>
                  <a:cubicBezTo>
                    <a:pt x="58" y="39"/>
                    <a:pt x="61" y="35"/>
                    <a:pt x="65" y="33"/>
                  </a:cubicBezTo>
                  <a:cubicBezTo>
                    <a:pt x="65" y="32"/>
                    <a:pt x="68" y="30"/>
                    <a:pt x="68" y="28"/>
                  </a:cubicBezTo>
                  <a:cubicBezTo>
                    <a:pt x="69" y="25"/>
                    <a:pt x="63" y="20"/>
                    <a:pt x="63" y="17"/>
                  </a:cubicBezTo>
                  <a:cubicBezTo>
                    <a:pt x="63" y="17"/>
                    <a:pt x="63" y="17"/>
                    <a:pt x="63" y="17"/>
                  </a:cubicBezTo>
                  <a:cubicBezTo>
                    <a:pt x="62" y="16"/>
                    <a:pt x="61" y="14"/>
                    <a:pt x="60" y="13"/>
                  </a:cubicBezTo>
                  <a:cubicBezTo>
                    <a:pt x="55" y="8"/>
                    <a:pt x="50" y="8"/>
                    <a:pt x="47" y="4"/>
                  </a:cubicBezTo>
                  <a:cubicBezTo>
                    <a:pt x="44" y="1"/>
                    <a:pt x="38" y="0"/>
                    <a:pt x="35" y="3"/>
                  </a:cubicBezTo>
                  <a:cubicBezTo>
                    <a:pt x="32" y="6"/>
                    <a:pt x="23" y="8"/>
                    <a:pt x="18" y="8"/>
                  </a:cubicBezTo>
                  <a:cubicBezTo>
                    <a:pt x="17" y="8"/>
                    <a:pt x="15" y="8"/>
                    <a:pt x="12" y="6"/>
                  </a:cubicBezTo>
                  <a:cubicBezTo>
                    <a:pt x="8" y="8"/>
                    <a:pt x="4" y="10"/>
                    <a:pt x="0" y="11"/>
                  </a:cubicBezTo>
                  <a:cubicBezTo>
                    <a:pt x="1" y="12"/>
                    <a:pt x="2" y="12"/>
                    <a:pt x="2" y="14"/>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11" name="Freeform 1663">
              <a:extLst>
                <a:ext uri="{FF2B5EF4-FFF2-40B4-BE49-F238E27FC236}">
                  <a16:creationId xmlns:a16="http://schemas.microsoft.com/office/drawing/2014/main" id="{B0544117-4050-E64D-A8E0-EF2137F5CCC3}"/>
                </a:ext>
              </a:extLst>
            </p:cNvPr>
            <p:cNvSpPr>
              <a:spLocks/>
            </p:cNvSpPr>
            <p:nvPr/>
          </p:nvSpPr>
          <p:spPr bwMode="auto">
            <a:xfrm>
              <a:off x="5200834" y="2117795"/>
              <a:ext cx="204795" cy="130179"/>
            </a:xfrm>
            <a:custGeom>
              <a:avLst/>
              <a:gdLst>
                <a:gd name="T0" fmla="*/ 143 w 160"/>
                <a:gd name="T1" fmla="*/ 69 h 104"/>
                <a:gd name="T2" fmla="*/ 136 w 160"/>
                <a:gd name="T3" fmla="*/ 65 h 104"/>
                <a:gd name="T4" fmla="*/ 137 w 160"/>
                <a:gd name="T5" fmla="*/ 64 h 104"/>
                <a:gd name="T6" fmla="*/ 134 w 160"/>
                <a:gd name="T7" fmla="*/ 45 h 104"/>
                <a:gd name="T8" fmla="*/ 122 w 160"/>
                <a:gd name="T9" fmla="*/ 20 h 104"/>
                <a:gd name="T10" fmla="*/ 111 w 160"/>
                <a:gd name="T11" fmla="*/ 0 h 104"/>
                <a:gd name="T12" fmla="*/ 102 w 160"/>
                <a:gd name="T13" fmla="*/ 4 h 104"/>
                <a:gd name="T14" fmla="*/ 92 w 160"/>
                <a:gd name="T15" fmla="*/ 9 h 104"/>
                <a:gd name="T16" fmla="*/ 84 w 160"/>
                <a:gd name="T17" fmla="*/ 10 h 104"/>
                <a:gd name="T18" fmla="*/ 76 w 160"/>
                <a:gd name="T19" fmla="*/ 12 h 104"/>
                <a:gd name="T20" fmla="*/ 65 w 160"/>
                <a:gd name="T21" fmla="*/ 9 h 104"/>
                <a:gd name="T22" fmla="*/ 48 w 160"/>
                <a:gd name="T23" fmla="*/ 6 h 104"/>
                <a:gd name="T24" fmla="*/ 41 w 160"/>
                <a:gd name="T25" fmla="*/ 7 h 104"/>
                <a:gd name="T26" fmla="*/ 39 w 160"/>
                <a:gd name="T27" fmla="*/ 11 h 104"/>
                <a:gd name="T28" fmla="*/ 27 w 160"/>
                <a:gd name="T29" fmla="*/ 18 h 104"/>
                <a:gd name="T30" fmla="*/ 11 w 160"/>
                <a:gd name="T31" fmla="*/ 45 h 104"/>
                <a:gd name="T32" fmla="*/ 0 w 160"/>
                <a:gd name="T33" fmla="*/ 53 h 104"/>
                <a:gd name="T34" fmla="*/ 7 w 160"/>
                <a:gd name="T35" fmla="*/ 63 h 104"/>
                <a:gd name="T36" fmla="*/ 12 w 160"/>
                <a:gd name="T37" fmla="*/ 69 h 104"/>
                <a:gd name="T38" fmla="*/ 15 w 160"/>
                <a:gd name="T39" fmla="*/ 80 h 104"/>
                <a:gd name="T40" fmla="*/ 34 w 160"/>
                <a:gd name="T41" fmla="*/ 86 h 104"/>
                <a:gd name="T42" fmla="*/ 35 w 160"/>
                <a:gd name="T43" fmla="*/ 94 h 104"/>
                <a:gd name="T44" fmla="*/ 45 w 160"/>
                <a:gd name="T45" fmla="*/ 101 h 104"/>
                <a:gd name="T46" fmla="*/ 64 w 160"/>
                <a:gd name="T47" fmla="*/ 103 h 104"/>
                <a:gd name="T48" fmla="*/ 83 w 160"/>
                <a:gd name="T49" fmla="*/ 103 h 104"/>
                <a:gd name="T50" fmla="*/ 95 w 160"/>
                <a:gd name="T51" fmla="*/ 98 h 104"/>
                <a:gd name="T52" fmla="*/ 116 w 160"/>
                <a:gd name="T53" fmla="*/ 94 h 104"/>
                <a:gd name="T54" fmla="*/ 130 w 160"/>
                <a:gd name="T55" fmla="*/ 98 h 104"/>
                <a:gd name="T56" fmla="*/ 141 w 160"/>
                <a:gd name="T57" fmla="*/ 104 h 104"/>
                <a:gd name="T58" fmla="*/ 141 w 160"/>
                <a:gd name="T59" fmla="*/ 94 h 104"/>
                <a:gd name="T60" fmla="*/ 150 w 160"/>
                <a:gd name="T61" fmla="*/ 80 h 104"/>
                <a:gd name="T62" fmla="*/ 159 w 160"/>
                <a:gd name="T63" fmla="*/ 70 h 104"/>
                <a:gd name="T64" fmla="*/ 159 w 160"/>
                <a:gd name="T65" fmla="*/ 69 h 104"/>
                <a:gd name="T66" fmla="*/ 153 w 160"/>
                <a:gd name="T67" fmla="*/ 65 h 104"/>
                <a:gd name="T68" fmla="*/ 143 w 160"/>
                <a:gd name="T69" fmla="*/ 6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0" h="104">
                  <a:moveTo>
                    <a:pt x="143" y="69"/>
                  </a:moveTo>
                  <a:cubicBezTo>
                    <a:pt x="139" y="69"/>
                    <a:pt x="135" y="67"/>
                    <a:pt x="136" y="65"/>
                  </a:cubicBezTo>
                  <a:cubicBezTo>
                    <a:pt x="136" y="65"/>
                    <a:pt x="136" y="65"/>
                    <a:pt x="137" y="64"/>
                  </a:cubicBezTo>
                  <a:cubicBezTo>
                    <a:pt x="132" y="61"/>
                    <a:pt x="130" y="48"/>
                    <a:pt x="134" y="45"/>
                  </a:cubicBezTo>
                  <a:cubicBezTo>
                    <a:pt x="138" y="41"/>
                    <a:pt x="127" y="25"/>
                    <a:pt x="122" y="20"/>
                  </a:cubicBezTo>
                  <a:cubicBezTo>
                    <a:pt x="120" y="17"/>
                    <a:pt x="115" y="9"/>
                    <a:pt x="111" y="0"/>
                  </a:cubicBezTo>
                  <a:cubicBezTo>
                    <a:pt x="107" y="1"/>
                    <a:pt x="103" y="3"/>
                    <a:pt x="102" y="4"/>
                  </a:cubicBezTo>
                  <a:cubicBezTo>
                    <a:pt x="101" y="7"/>
                    <a:pt x="95" y="9"/>
                    <a:pt x="92" y="9"/>
                  </a:cubicBezTo>
                  <a:cubicBezTo>
                    <a:pt x="89" y="9"/>
                    <a:pt x="86" y="8"/>
                    <a:pt x="84" y="10"/>
                  </a:cubicBezTo>
                  <a:cubicBezTo>
                    <a:pt x="81" y="13"/>
                    <a:pt x="77" y="14"/>
                    <a:pt x="76" y="12"/>
                  </a:cubicBezTo>
                  <a:cubicBezTo>
                    <a:pt x="74" y="11"/>
                    <a:pt x="69" y="9"/>
                    <a:pt x="65" y="9"/>
                  </a:cubicBezTo>
                  <a:cubicBezTo>
                    <a:pt x="62" y="9"/>
                    <a:pt x="50" y="6"/>
                    <a:pt x="48" y="6"/>
                  </a:cubicBezTo>
                  <a:cubicBezTo>
                    <a:pt x="46" y="6"/>
                    <a:pt x="43" y="6"/>
                    <a:pt x="41" y="7"/>
                  </a:cubicBezTo>
                  <a:cubicBezTo>
                    <a:pt x="41" y="8"/>
                    <a:pt x="41" y="9"/>
                    <a:pt x="39" y="11"/>
                  </a:cubicBezTo>
                  <a:cubicBezTo>
                    <a:pt x="36" y="13"/>
                    <a:pt x="30" y="16"/>
                    <a:pt x="27" y="18"/>
                  </a:cubicBezTo>
                  <a:cubicBezTo>
                    <a:pt x="25" y="20"/>
                    <a:pt x="17" y="39"/>
                    <a:pt x="11" y="45"/>
                  </a:cubicBezTo>
                  <a:cubicBezTo>
                    <a:pt x="6" y="50"/>
                    <a:pt x="1" y="51"/>
                    <a:pt x="0" y="53"/>
                  </a:cubicBezTo>
                  <a:cubicBezTo>
                    <a:pt x="0" y="55"/>
                    <a:pt x="7" y="60"/>
                    <a:pt x="7" y="63"/>
                  </a:cubicBezTo>
                  <a:cubicBezTo>
                    <a:pt x="7" y="66"/>
                    <a:pt x="8" y="69"/>
                    <a:pt x="12" y="69"/>
                  </a:cubicBezTo>
                  <a:cubicBezTo>
                    <a:pt x="17" y="69"/>
                    <a:pt x="12" y="79"/>
                    <a:pt x="15" y="80"/>
                  </a:cubicBezTo>
                  <a:cubicBezTo>
                    <a:pt x="18" y="81"/>
                    <a:pt x="34" y="82"/>
                    <a:pt x="34" y="86"/>
                  </a:cubicBezTo>
                  <a:cubicBezTo>
                    <a:pt x="34" y="89"/>
                    <a:pt x="36" y="92"/>
                    <a:pt x="35" y="94"/>
                  </a:cubicBezTo>
                  <a:cubicBezTo>
                    <a:pt x="40" y="95"/>
                    <a:pt x="44" y="101"/>
                    <a:pt x="45" y="101"/>
                  </a:cubicBezTo>
                  <a:cubicBezTo>
                    <a:pt x="48" y="100"/>
                    <a:pt x="62" y="103"/>
                    <a:pt x="64" y="103"/>
                  </a:cubicBezTo>
                  <a:cubicBezTo>
                    <a:pt x="67" y="102"/>
                    <a:pt x="79" y="103"/>
                    <a:pt x="83" y="103"/>
                  </a:cubicBezTo>
                  <a:cubicBezTo>
                    <a:pt x="87" y="104"/>
                    <a:pt x="92" y="102"/>
                    <a:pt x="95" y="98"/>
                  </a:cubicBezTo>
                  <a:cubicBezTo>
                    <a:pt x="99" y="94"/>
                    <a:pt x="112" y="94"/>
                    <a:pt x="116" y="94"/>
                  </a:cubicBezTo>
                  <a:cubicBezTo>
                    <a:pt x="121" y="95"/>
                    <a:pt x="129" y="96"/>
                    <a:pt x="130" y="98"/>
                  </a:cubicBezTo>
                  <a:cubicBezTo>
                    <a:pt x="131" y="100"/>
                    <a:pt x="136" y="102"/>
                    <a:pt x="141" y="104"/>
                  </a:cubicBezTo>
                  <a:cubicBezTo>
                    <a:pt x="142" y="101"/>
                    <a:pt x="141" y="98"/>
                    <a:pt x="141" y="94"/>
                  </a:cubicBezTo>
                  <a:cubicBezTo>
                    <a:pt x="141" y="89"/>
                    <a:pt x="145" y="80"/>
                    <a:pt x="150" y="80"/>
                  </a:cubicBezTo>
                  <a:cubicBezTo>
                    <a:pt x="155" y="79"/>
                    <a:pt x="160" y="79"/>
                    <a:pt x="159" y="70"/>
                  </a:cubicBezTo>
                  <a:cubicBezTo>
                    <a:pt x="159" y="70"/>
                    <a:pt x="159" y="70"/>
                    <a:pt x="159" y="69"/>
                  </a:cubicBezTo>
                  <a:cubicBezTo>
                    <a:pt x="156" y="67"/>
                    <a:pt x="154" y="65"/>
                    <a:pt x="153" y="65"/>
                  </a:cubicBezTo>
                  <a:cubicBezTo>
                    <a:pt x="151" y="65"/>
                    <a:pt x="145" y="69"/>
                    <a:pt x="143" y="69"/>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12" name="Freeform 1664">
              <a:extLst>
                <a:ext uri="{FF2B5EF4-FFF2-40B4-BE49-F238E27FC236}">
                  <a16:creationId xmlns:a16="http://schemas.microsoft.com/office/drawing/2014/main" id="{7C6162E7-BDD3-1E4E-B5E1-25E739754280}"/>
                </a:ext>
              </a:extLst>
            </p:cNvPr>
            <p:cNvSpPr>
              <a:spLocks/>
            </p:cNvSpPr>
            <p:nvPr/>
          </p:nvSpPr>
          <p:spPr bwMode="auto">
            <a:xfrm>
              <a:off x="5342127" y="2113033"/>
              <a:ext cx="69852" cy="84140"/>
            </a:xfrm>
            <a:custGeom>
              <a:avLst/>
              <a:gdLst>
                <a:gd name="T0" fmla="*/ 39 w 54"/>
                <a:gd name="T1" fmla="*/ 18 h 68"/>
                <a:gd name="T2" fmla="*/ 27 w 54"/>
                <a:gd name="T3" fmla="*/ 9 h 68"/>
                <a:gd name="T4" fmla="*/ 13 w 54"/>
                <a:gd name="T5" fmla="*/ 1 h 68"/>
                <a:gd name="T6" fmla="*/ 0 w 54"/>
                <a:gd name="T7" fmla="*/ 4 h 68"/>
                <a:gd name="T8" fmla="*/ 11 w 54"/>
                <a:gd name="T9" fmla="*/ 24 h 68"/>
                <a:gd name="T10" fmla="*/ 23 w 54"/>
                <a:gd name="T11" fmla="*/ 49 h 68"/>
                <a:gd name="T12" fmla="*/ 26 w 54"/>
                <a:gd name="T13" fmla="*/ 68 h 68"/>
                <a:gd name="T14" fmla="*/ 36 w 54"/>
                <a:gd name="T15" fmla="*/ 53 h 68"/>
                <a:gd name="T16" fmla="*/ 42 w 54"/>
                <a:gd name="T17" fmla="*/ 45 h 68"/>
                <a:gd name="T18" fmla="*/ 54 w 54"/>
                <a:gd name="T19" fmla="*/ 47 h 68"/>
                <a:gd name="T20" fmla="*/ 50 w 54"/>
                <a:gd name="T21" fmla="*/ 36 h 68"/>
                <a:gd name="T22" fmla="*/ 39 w 54"/>
                <a:gd name="T23" fmla="*/ 1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68">
                  <a:moveTo>
                    <a:pt x="39" y="18"/>
                  </a:moveTo>
                  <a:cubicBezTo>
                    <a:pt x="37" y="11"/>
                    <a:pt x="30" y="9"/>
                    <a:pt x="27" y="9"/>
                  </a:cubicBezTo>
                  <a:cubicBezTo>
                    <a:pt x="23" y="9"/>
                    <a:pt x="17" y="0"/>
                    <a:pt x="13" y="1"/>
                  </a:cubicBezTo>
                  <a:cubicBezTo>
                    <a:pt x="10" y="1"/>
                    <a:pt x="5" y="2"/>
                    <a:pt x="0" y="4"/>
                  </a:cubicBezTo>
                  <a:cubicBezTo>
                    <a:pt x="4" y="13"/>
                    <a:pt x="9" y="21"/>
                    <a:pt x="11" y="24"/>
                  </a:cubicBezTo>
                  <a:cubicBezTo>
                    <a:pt x="16" y="29"/>
                    <a:pt x="27" y="45"/>
                    <a:pt x="23" y="49"/>
                  </a:cubicBezTo>
                  <a:cubicBezTo>
                    <a:pt x="19" y="52"/>
                    <a:pt x="21" y="65"/>
                    <a:pt x="26" y="68"/>
                  </a:cubicBezTo>
                  <a:cubicBezTo>
                    <a:pt x="28" y="66"/>
                    <a:pt x="36" y="56"/>
                    <a:pt x="36" y="53"/>
                  </a:cubicBezTo>
                  <a:cubicBezTo>
                    <a:pt x="36" y="50"/>
                    <a:pt x="36" y="44"/>
                    <a:pt x="42" y="45"/>
                  </a:cubicBezTo>
                  <a:cubicBezTo>
                    <a:pt x="49" y="47"/>
                    <a:pt x="54" y="49"/>
                    <a:pt x="54" y="47"/>
                  </a:cubicBezTo>
                  <a:cubicBezTo>
                    <a:pt x="54" y="45"/>
                    <a:pt x="53" y="38"/>
                    <a:pt x="50" y="36"/>
                  </a:cubicBezTo>
                  <a:cubicBezTo>
                    <a:pt x="48" y="33"/>
                    <a:pt x="41" y="25"/>
                    <a:pt x="39" y="18"/>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13" name="Freeform 1665">
              <a:extLst>
                <a:ext uri="{FF2B5EF4-FFF2-40B4-BE49-F238E27FC236}">
                  <a16:creationId xmlns:a16="http://schemas.microsoft.com/office/drawing/2014/main" id="{F1254646-B2F9-274C-9587-2918F887CF21}"/>
                </a:ext>
              </a:extLst>
            </p:cNvPr>
            <p:cNvSpPr>
              <a:spLocks/>
            </p:cNvSpPr>
            <p:nvPr/>
          </p:nvSpPr>
          <p:spPr bwMode="auto">
            <a:xfrm>
              <a:off x="5238935" y="2235274"/>
              <a:ext cx="142880" cy="74615"/>
            </a:xfrm>
            <a:custGeom>
              <a:avLst/>
              <a:gdLst>
                <a:gd name="T0" fmla="*/ 86 w 111"/>
                <a:gd name="T1" fmla="*/ 0 h 60"/>
                <a:gd name="T2" fmla="*/ 65 w 111"/>
                <a:gd name="T3" fmla="*/ 4 h 60"/>
                <a:gd name="T4" fmla="*/ 53 w 111"/>
                <a:gd name="T5" fmla="*/ 9 h 60"/>
                <a:gd name="T6" fmla="*/ 34 w 111"/>
                <a:gd name="T7" fmla="*/ 9 h 60"/>
                <a:gd name="T8" fmla="*/ 15 w 111"/>
                <a:gd name="T9" fmla="*/ 7 h 60"/>
                <a:gd name="T10" fmla="*/ 5 w 111"/>
                <a:gd name="T11" fmla="*/ 0 h 60"/>
                <a:gd name="T12" fmla="*/ 4 w 111"/>
                <a:gd name="T13" fmla="*/ 1 h 60"/>
                <a:gd name="T14" fmla="*/ 4 w 111"/>
                <a:gd name="T15" fmla="*/ 14 h 60"/>
                <a:gd name="T16" fmla="*/ 9 w 111"/>
                <a:gd name="T17" fmla="*/ 25 h 60"/>
                <a:gd name="T18" fmla="*/ 4 w 111"/>
                <a:gd name="T19" fmla="*/ 32 h 60"/>
                <a:gd name="T20" fmla="*/ 4 w 111"/>
                <a:gd name="T21" fmla="*/ 41 h 60"/>
                <a:gd name="T22" fmla="*/ 13 w 111"/>
                <a:gd name="T23" fmla="*/ 52 h 60"/>
                <a:gd name="T24" fmla="*/ 17 w 111"/>
                <a:gd name="T25" fmla="*/ 57 h 60"/>
                <a:gd name="T26" fmla="*/ 40 w 111"/>
                <a:gd name="T27" fmla="*/ 57 h 60"/>
                <a:gd name="T28" fmla="*/ 59 w 111"/>
                <a:gd name="T29" fmla="*/ 60 h 60"/>
                <a:gd name="T30" fmla="*/ 66 w 111"/>
                <a:gd name="T31" fmla="*/ 56 h 60"/>
                <a:gd name="T32" fmla="*/ 74 w 111"/>
                <a:gd name="T33" fmla="*/ 52 h 60"/>
                <a:gd name="T34" fmla="*/ 74 w 111"/>
                <a:gd name="T35" fmla="*/ 47 h 60"/>
                <a:gd name="T36" fmla="*/ 92 w 111"/>
                <a:gd name="T37" fmla="*/ 47 h 60"/>
                <a:gd name="T38" fmla="*/ 99 w 111"/>
                <a:gd name="T39" fmla="*/ 46 h 60"/>
                <a:gd name="T40" fmla="*/ 97 w 111"/>
                <a:gd name="T41" fmla="*/ 42 h 60"/>
                <a:gd name="T42" fmla="*/ 93 w 111"/>
                <a:gd name="T43" fmla="*/ 28 h 60"/>
                <a:gd name="T44" fmla="*/ 107 w 111"/>
                <a:gd name="T45" fmla="*/ 13 h 60"/>
                <a:gd name="T46" fmla="*/ 111 w 111"/>
                <a:gd name="T47" fmla="*/ 10 h 60"/>
                <a:gd name="T48" fmla="*/ 100 w 111"/>
                <a:gd name="T49" fmla="*/ 4 h 60"/>
                <a:gd name="T50" fmla="*/ 86 w 111"/>
                <a:gd name="T51"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60">
                  <a:moveTo>
                    <a:pt x="86" y="0"/>
                  </a:moveTo>
                  <a:cubicBezTo>
                    <a:pt x="82" y="0"/>
                    <a:pt x="69" y="0"/>
                    <a:pt x="65" y="4"/>
                  </a:cubicBezTo>
                  <a:cubicBezTo>
                    <a:pt x="62" y="8"/>
                    <a:pt x="57" y="10"/>
                    <a:pt x="53" y="9"/>
                  </a:cubicBezTo>
                  <a:cubicBezTo>
                    <a:pt x="49" y="9"/>
                    <a:pt x="37" y="8"/>
                    <a:pt x="34" y="9"/>
                  </a:cubicBezTo>
                  <a:cubicBezTo>
                    <a:pt x="32" y="9"/>
                    <a:pt x="18" y="6"/>
                    <a:pt x="15" y="7"/>
                  </a:cubicBezTo>
                  <a:cubicBezTo>
                    <a:pt x="14" y="7"/>
                    <a:pt x="10" y="1"/>
                    <a:pt x="5" y="0"/>
                  </a:cubicBezTo>
                  <a:cubicBezTo>
                    <a:pt x="5" y="0"/>
                    <a:pt x="5" y="1"/>
                    <a:pt x="4" y="1"/>
                  </a:cubicBezTo>
                  <a:cubicBezTo>
                    <a:pt x="0" y="4"/>
                    <a:pt x="0" y="10"/>
                    <a:pt x="4" y="14"/>
                  </a:cubicBezTo>
                  <a:cubicBezTo>
                    <a:pt x="8" y="17"/>
                    <a:pt x="13" y="25"/>
                    <a:pt x="9" y="25"/>
                  </a:cubicBezTo>
                  <a:cubicBezTo>
                    <a:pt x="6" y="25"/>
                    <a:pt x="3" y="30"/>
                    <a:pt x="4" y="32"/>
                  </a:cubicBezTo>
                  <a:cubicBezTo>
                    <a:pt x="4" y="34"/>
                    <a:pt x="2" y="39"/>
                    <a:pt x="4" y="41"/>
                  </a:cubicBezTo>
                  <a:cubicBezTo>
                    <a:pt x="5" y="42"/>
                    <a:pt x="13" y="50"/>
                    <a:pt x="13" y="52"/>
                  </a:cubicBezTo>
                  <a:cubicBezTo>
                    <a:pt x="14" y="54"/>
                    <a:pt x="17" y="55"/>
                    <a:pt x="17" y="57"/>
                  </a:cubicBezTo>
                  <a:cubicBezTo>
                    <a:pt x="23" y="56"/>
                    <a:pt x="37" y="56"/>
                    <a:pt x="40" y="57"/>
                  </a:cubicBezTo>
                  <a:cubicBezTo>
                    <a:pt x="45" y="59"/>
                    <a:pt x="59" y="60"/>
                    <a:pt x="59" y="60"/>
                  </a:cubicBezTo>
                  <a:cubicBezTo>
                    <a:pt x="63" y="60"/>
                    <a:pt x="67" y="59"/>
                    <a:pt x="66" y="56"/>
                  </a:cubicBezTo>
                  <a:cubicBezTo>
                    <a:pt x="65" y="54"/>
                    <a:pt x="71" y="52"/>
                    <a:pt x="74" y="52"/>
                  </a:cubicBezTo>
                  <a:cubicBezTo>
                    <a:pt x="74" y="50"/>
                    <a:pt x="73" y="48"/>
                    <a:pt x="74" y="47"/>
                  </a:cubicBezTo>
                  <a:cubicBezTo>
                    <a:pt x="76" y="46"/>
                    <a:pt x="88" y="45"/>
                    <a:pt x="92" y="47"/>
                  </a:cubicBezTo>
                  <a:cubicBezTo>
                    <a:pt x="95" y="48"/>
                    <a:pt x="97" y="47"/>
                    <a:pt x="99" y="46"/>
                  </a:cubicBezTo>
                  <a:cubicBezTo>
                    <a:pt x="99" y="44"/>
                    <a:pt x="98" y="42"/>
                    <a:pt x="97" y="42"/>
                  </a:cubicBezTo>
                  <a:cubicBezTo>
                    <a:pt x="94" y="41"/>
                    <a:pt x="90" y="29"/>
                    <a:pt x="93" y="28"/>
                  </a:cubicBezTo>
                  <a:cubicBezTo>
                    <a:pt x="97" y="28"/>
                    <a:pt x="102" y="15"/>
                    <a:pt x="107" y="13"/>
                  </a:cubicBezTo>
                  <a:cubicBezTo>
                    <a:pt x="110" y="13"/>
                    <a:pt x="111" y="11"/>
                    <a:pt x="111" y="10"/>
                  </a:cubicBezTo>
                  <a:cubicBezTo>
                    <a:pt x="106" y="8"/>
                    <a:pt x="101" y="6"/>
                    <a:pt x="100" y="4"/>
                  </a:cubicBezTo>
                  <a:cubicBezTo>
                    <a:pt x="99" y="2"/>
                    <a:pt x="91" y="1"/>
                    <a:pt x="86" y="0"/>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14" name="Freeform 1666">
              <a:extLst>
                <a:ext uri="{FF2B5EF4-FFF2-40B4-BE49-F238E27FC236}">
                  <a16:creationId xmlns:a16="http://schemas.microsoft.com/office/drawing/2014/main" id="{9303F1E8-156B-2E42-8DB4-3730FB119E14}"/>
                </a:ext>
              </a:extLst>
            </p:cNvPr>
            <p:cNvSpPr>
              <a:spLocks/>
            </p:cNvSpPr>
            <p:nvPr/>
          </p:nvSpPr>
          <p:spPr bwMode="auto">
            <a:xfrm>
              <a:off x="5199246" y="2281313"/>
              <a:ext cx="61915" cy="42864"/>
            </a:xfrm>
            <a:custGeom>
              <a:avLst/>
              <a:gdLst>
                <a:gd name="T0" fmla="*/ 11 w 48"/>
                <a:gd name="T1" fmla="*/ 34 h 34"/>
                <a:gd name="T2" fmla="*/ 11 w 48"/>
                <a:gd name="T3" fmla="*/ 34 h 34"/>
                <a:gd name="T4" fmla="*/ 12 w 48"/>
                <a:gd name="T5" fmla="*/ 34 h 34"/>
                <a:gd name="T6" fmla="*/ 12 w 48"/>
                <a:gd name="T7" fmla="*/ 34 h 34"/>
                <a:gd name="T8" fmla="*/ 13 w 48"/>
                <a:gd name="T9" fmla="*/ 34 h 34"/>
                <a:gd name="T10" fmla="*/ 13 w 48"/>
                <a:gd name="T11" fmla="*/ 34 h 34"/>
                <a:gd name="T12" fmla="*/ 19 w 48"/>
                <a:gd name="T13" fmla="*/ 34 h 34"/>
                <a:gd name="T14" fmla="*/ 19 w 48"/>
                <a:gd name="T15" fmla="*/ 34 h 34"/>
                <a:gd name="T16" fmla="*/ 21 w 48"/>
                <a:gd name="T17" fmla="*/ 34 h 34"/>
                <a:gd name="T18" fmla="*/ 21 w 48"/>
                <a:gd name="T19" fmla="*/ 34 h 34"/>
                <a:gd name="T20" fmla="*/ 23 w 48"/>
                <a:gd name="T21" fmla="*/ 33 h 34"/>
                <a:gd name="T22" fmla="*/ 31 w 48"/>
                <a:gd name="T23" fmla="*/ 28 h 34"/>
                <a:gd name="T24" fmla="*/ 47 w 48"/>
                <a:gd name="T25" fmla="*/ 21 h 34"/>
                <a:gd name="T26" fmla="*/ 48 w 48"/>
                <a:gd name="T27" fmla="*/ 20 h 34"/>
                <a:gd name="T28" fmla="*/ 44 w 48"/>
                <a:gd name="T29" fmla="*/ 15 h 34"/>
                <a:gd name="T30" fmla="*/ 35 w 48"/>
                <a:gd name="T31" fmla="*/ 4 h 34"/>
                <a:gd name="T32" fmla="*/ 34 w 48"/>
                <a:gd name="T33" fmla="*/ 2 h 34"/>
                <a:gd name="T34" fmla="*/ 34 w 48"/>
                <a:gd name="T35" fmla="*/ 2 h 34"/>
                <a:gd name="T36" fmla="*/ 34 w 48"/>
                <a:gd name="T37" fmla="*/ 0 h 34"/>
                <a:gd name="T38" fmla="*/ 4 w 48"/>
                <a:gd name="T39" fmla="*/ 6 h 34"/>
                <a:gd name="T40" fmla="*/ 3 w 48"/>
                <a:gd name="T41" fmla="*/ 5 h 34"/>
                <a:gd name="T42" fmla="*/ 1 w 48"/>
                <a:gd name="T43" fmla="*/ 23 h 34"/>
                <a:gd name="T44" fmla="*/ 11 w 48"/>
                <a:gd name="T45"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34">
                  <a:moveTo>
                    <a:pt x="11" y="34"/>
                  </a:moveTo>
                  <a:cubicBezTo>
                    <a:pt x="11" y="34"/>
                    <a:pt x="11" y="34"/>
                    <a:pt x="11" y="34"/>
                  </a:cubicBezTo>
                  <a:cubicBezTo>
                    <a:pt x="11" y="34"/>
                    <a:pt x="11" y="34"/>
                    <a:pt x="12" y="34"/>
                  </a:cubicBezTo>
                  <a:cubicBezTo>
                    <a:pt x="12" y="34"/>
                    <a:pt x="12" y="34"/>
                    <a:pt x="12" y="34"/>
                  </a:cubicBezTo>
                  <a:cubicBezTo>
                    <a:pt x="12" y="34"/>
                    <a:pt x="13" y="34"/>
                    <a:pt x="13" y="34"/>
                  </a:cubicBezTo>
                  <a:cubicBezTo>
                    <a:pt x="13" y="34"/>
                    <a:pt x="13" y="34"/>
                    <a:pt x="13" y="34"/>
                  </a:cubicBezTo>
                  <a:cubicBezTo>
                    <a:pt x="15" y="34"/>
                    <a:pt x="17" y="34"/>
                    <a:pt x="19" y="34"/>
                  </a:cubicBezTo>
                  <a:cubicBezTo>
                    <a:pt x="19" y="34"/>
                    <a:pt x="19" y="34"/>
                    <a:pt x="19" y="34"/>
                  </a:cubicBezTo>
                  <a:cubicBezTo>
                    <a:pt x="20" y="34"/>
                    <a:pt x="20" y="34"/>
                    <a:pt x="21" y="34"/>
                  </a:cubicBezTo>
                  <a:cubicBezTo>
                    <a:pt x="21" y="34"/>
                    <a:pt x="21" y="34"/>
                    <a:pt x="21" y="34"/>
                  </a:cubicBezTo>
                  <a:cubicBezTo>
                    <a:pt x="22" y="34"/>
                    <a:pt x="22" y="33"/>
                    <a:pt x="23" y="33"/>
                  </a:cubicBezTo>
                  <a:cubicBezTo>
                    <a:pt x="28" y="32"/>
                    <a:pt x="29" y="27"/>
                    <a:pt x="31" y="28"/>
                  </a:cubicBezTo>
                  <a:cubicBezTo>
                    <a:pt x="33" y="29"/>
                    <a:pt x="46" y="23"/>
                    <a:pt x="47" y="21"/>
                  </a:cubicBezTo>
                  <a:cubicBezTo>
                    <a:pt x="48" y="20"/>
                    <a:pt x="48" y="20"/>
                    <a:pt x="48" y="20"/>
                  </a:cubicBezTo>
                  <a:cubicBezTo>
                    <a:pt x="48" y="18"/>
                    <a:pt x="45" y="17"/>
                    <a:pt x="44" y="15"/>
                  </a:cubicBezTo>
                  <a:cubicBezTo>
                    <a:pt x="44" y="13"/>
                    <a:pt x="36" y="5"/>
                    <a:pt x="35" y="4"/>
                  </a:cubicBezTo>
                  <a:cubicBezTo>
                    <a:pt x="34" y="3"/>
                    <a:pt x="34" y="3"/>
                    <a:pt x="34" y="2"/>
                  </a:cubicBezTo>
                  <a:cubicBezTo>
                    <a:pt x="34" y="2"/>
                    <a:pt x="34" y="2"/>
                    <a:pt x="34" y="2"/>
                  </a:cubicBezTo>
                  <a:cubicBezTo>
                    <a:pt x="34" y="2"/>
                    <a:pt x="34" y="1"/>
                    <a:pt x="34" y="0"/>
                  </a:cubicBezTo>
                  <a:cubicBezTo>
                    <a:pt x="22" y="2"/>
                    <a:pt x="4" y="6"/>
                    <a:pt x="4" y="6"/>
                  </a:cubicBezTo>
                  <a:cubicBezTo>
                    <a:pt x="4" y="6"/>
                    <a:pt x="3" y="6"/>
                    <a:pt x="3" y="5"/>
                  </a:cubicBezTo>
                  <a:cubicBezTo>
                    <a:pt x="1" y="11"/>
                    <a:pt x="0" y="19"/>
                    <a:pt x="1" y="23"/>
                  </a:cubicBezTo>
                  <a:cubicBezTo>
                    <a:pt x="2" y="28"/>
                    <a:pt x="6" y="30"/>
                    <a:pt x="11" y="34"/>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15" name="Freeform 1667">
              <a:extLst>
                <a:ext uri="{FF2B5EF4-FFF2-40B4-BE49-F238E27FC236}">
                  <a16:creationId xmlns:a16="http://schemas.microsoft.com/office/drawing/2014/main" id="{26D5E0F0-2E41-3840-BEE4-51A0CC8C2AB7}"/>
                </a:ext>
              </a:extLst>
            </p:cNvPr>
            <p:cNvSpPr>
              <a:spLocks/>
            </p:cNvSpPr>
            <p:nvPr/>
          </p:nvSpPr>
          <p:spPr bwMode="auto">
            <a:xfrm>
              <a:off x="5238935" y="1998729"/>
              <a:ext cx="403239" cy="230195"/>
            </a:xfrm>
            <a:custGeom>
              <a:avLst/>
              <a:gdLst>
                <a:gd name="T0" fmla="*/ 293 w 315"/>
                <a:gd name="T1" fmla="*/ 104 h 183"/>
                <a:gd name="T2" fmla="*/ 311 w 315"/>
                <a:gd name="T3" fmla="*/ 94 h 183"/>
                <a:gd name="T4" fmla="*/ 313 w 315"/>
                <a:gd name="T5" fmla="*/ 83 h 183"/>
                <a:gd name="T6" fmla="*/ 314 w 315"/>
                <a:gd name="T7" fmla="*/ 71 h 183"/>
                <a:gd name="T8" fmla="*/ 289 w 315"/>
                <a:gd name="T9" fmla="*/ 60 h 183"/>
                <a:gd name="T10" fmla="*/ 267 w 315"/>
                <a:gd name="T11" fmla="*/ 49 h 183"/>
                <a:gd name="T12" fmla="*/ 248 w 315"/>
                <a:gd name="T13" fmla="*/ 50 h 183"/>
                <a:gd name="T14" fmla="*/ 233 w 315"/>
                <a:gd name="T15" fmla="*/ 43 h 183"/>
                <a:gd name="T16" fmla="*/ 212 w 315"/>
                <a:gd name="T17" fmla="*/ 26 h 183"/>
                <a:gd name="T18" fmla="*/ 206 w 315"/>
                <a:gd name="T19" fmla="*/ 3 h 183"/>
                <a:gd name="T20" fmla="*/ 180 w 315"/>
                <a:gd name="T21" fmla="*/ 2 h 183"/>
                <a:gd name="T22" fmla="*/ 167 w 315"/>
                <a:gd name="T23" fmla="*/ 4 h 183"/>
                <a:gd name="T24" fmla="*/ 145 w 315"/>
                <a:gd name="T25" fmla="*/ 18 h 183"/>
                <a:gd name="T26" fmla="*/ 125 w 315"/>
                <a:gd name="T27" fmla="*/ 22 h 183"/>
                <a:gd name="T28" fmla="*/ 103 w 315"/>
                <a:gd name="T29" fmla="*/ 18 h 183"/>
                <a:gd name="T30" fmla="*/ 74 w 315"/>
                <a:gd name="T31" fmla="*/ 14 h 183"/>
                <a:gd name="T32" fmla="*/ 33 w 315"/>
                <a:gd name="T33" fmla="*/ 17 h 183"/>
                <a:gd name="T34" fmla="*/ 25 w 315"/>
                <a:gd name="T35" fmla="*/ 25 h 183"/>
                <a:gd name="T36" fmla="*/ 24 w 315"/>
                <a:gd name="T37" fmla="*/ 48 h 183"/>
                <a:gd name="T38" fmla="*/ 8 w 315"/>
                <a:gd name="T39" fmla="*/ 77 h 183"/>
                <a:gd name="T40" fmla="*/ 8 w 315"/>
                <a:gd name="T41" fmla="*/ 99 h 183"/>
                <a:gd name="T42" fmla="*/ 18 w 315"/>
                <a:gd name="T43" fmla="*/ 100 h 183"/>
                <a:gd name="T44" fmla="*/ 46 w 315"/>
                <a:gd name="T45" fmla="*/ 106 h 183"/>
                <a:gd name="T46" fmla="*/ 62 w 315"/>
                <a:gd name="T47" fmla="*/ 103 h 183"/>
                <a:gd name="T48" fmla="*/ 94 w 315"/>
                <a:gd name="T49" fmla="*/ 91 h 183"/>
                <a:gd name="T50" fmla="*/ 120 w 315"/>
                <a:gd name="T51" fmla="*/ 108 h 183"/>
                <a:gd name="T52" fmla="*/ 135 w 315"/>
                <a:gd name="T53" fmla="*/ 137 h 183"/>
                <a:gd name="T54" fmla="*/ 117 w 315"/>
                <a:gd name="T55" fmla="*/ 143 h 183"/>
                <a:gd name="T56" fmla="*/ 113 w 315"/>
                <a:gd name="T57" fmla="*/ 163 h 183"/>
                <a:gd name="T58" fmla="*/ 129 w 315"/>
                <a:gd name="T59" fmla="*/ 163 h 183"/>
                <a:gd name="T60" fmla="*/ 153 w 315"/>
                <a:gd name="T61" fmla="*/ 132 h 183"/>
                <a:gd name="T62" fmla="*/ 174 w 315"/>
                <a:gd name="T63" fmla="*/ 141 h 183"/>
                <a:gd name="T64" fmla="*/ 179 w 315"/>
                <a:gd name="T65" fmla="*/ 158 h 183"/>
                <a:gd name="T66" fmla="*/ 198 w 315"/>
                <a:gd name="T67" fmla="*/ 180 h 183"/>
                <a:gd name="T68" fmla="*/ 229 w 315"/>
                <a:gd name="T69" fmla="*/ 169 h 183"/>
                <a:gd name="T70" fmla="*/ 235 w 315"/>
                <a:gd name="T71" fmla="*/ 161 h 183"/>
                <a:gd name="T72" fmla="*/ 243 w 315"/>
                <a:gd name="T73" fmla="*/ 133 h 183"/>
                <a:gd name="T74" fmla="*/ 279 w 315"/>
                <a:gd name="T75" fmla="*/ 12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5" h="183">
                  <a:moveTo>
                    <a:pt x="280" y="114"/>
                  </a:moveTo>
                  <a:cubicBezTo>
                    <a:pt x="282" y="113"/>
                    <a:pt x="291" y="104"/>
                    <a:pt x="293" y="104"/>
                  </a:cubicBezTo>
                  <a:cubicBezTo>
                    <a:pt x="296" y="104"/>
                    <a:pt x="308" y="107"/>
                    <a:pt x="308" y="105"/>
                  </a:cubicBezTo>
                  <a:cubicBezTo>
                    <a:pt x="308" y="103"/>
                    <a:pt x="312" y="96"/>
                    <a:pt x="311" y="94"/>
                  </a:cubicBezTo>
                  <a:cubicBezTo>
                    <a:pt x="310" y="92"/>
                    <a:pt x="306" y="89"/>
                    <a:pt x="307" y="87"/>
                  </a:cubicBezTo>
                  <a:cubicBezTo>
                    <a:pt x="308" y="85"/>
                    <a:pt x="313" y="85"/>
                    <a:pt x="313" y="83"/>
                  </a:cubicBezTo>
                  <a:cubicBezTo>
                    <a:pt x="313" y="81"/>
                    <a:pt x="309" y="80"/>
                    <a:pt x="309" y="78"/>
                  </a:cubicBezTo>
                  <a:cubicBezTo>
                    <a:pt x="309" y="76"/>
                    <a:pt x="315" y="74"/>
                    <a:pt x="314" y="71"/>
                  </a:cubicBezTo>
                  <a:cubicBezTo>
                    <a:pt x="314" y="67"/>
                    <a:pt x="309" y="67"/>
                    <a:pt x="304" y="64"/>
                  </a:cubicBezTo>
                  <a:cubicBezTo>
                    <a:pt x="299" y="62"/>
                    <a:pt x="294" y="63"/>
                    <a:pt x="289" y="60"/>
                  </a:cubicBezTo>
                  <a:cubicBezTo>
                    <a:pt x="284" y="58"/>
                    <a:pt x="275" y="60"/>
                    <a:pt x="275" y="58"/>
                  </a:cubicBezTo>
                  <a:cubicBezTo>
                    <a:pt x="275" y="56"/>
                    <a:pt x="268" y="51"/>
                    <a:pt x="267" y="49"/>
                  </a:cubicBezTo>
                  <a:cubicBezTo>
                    <a:pt x="265" y="46"/>
                    <a:pt x="260" y="47"/>
                    <a:pt x="257" y="49"/>
                  </a:cubicBezTo>
                  <a:cubicBezTo>
                    <a:pt x="254" y="51"/>
                    <a:pt x="251" y="52"/>
                    <a:pt x="248" y="50"/>
                  </a:cubicBezTo>
                  <a:cubicBezTo>
                    <a:pt x="245" y="48"/>
                    <a:pt x="242" y="45"/>
                    <a:pt x="239" y="46"/>
                  </a:cubicBezTo>
                  <a:cubicBezTo>
                    <a:pt x="237" y="47"/>
                    <a:pt x="232" y="47"/>
                    <a:pt x="233" y="43"/>
                  </a:cubicBezTo>
                  <a:cubicBezTo>
                    <a:pt x="234" y="39"/>
                    <a:pt x="228" y="30"/>
                    <a:pt x="225" y="29"/>
                  </a:cubicBezTo>
                  <a:cubicBezTo>
                    <a:pt x="222" y="28"/>
                    <a:pt x="214" y="30"/>
                    <a:pt x="212" y="26"/>
                  </a:cubicBezTo>
                  <a:cubicBezTo>
                    <a:pt x="210" y="22"/>
                    <a:pt x="207" y="19"/>
                    <a:pt x="208" y="16"/>
                  </a:cubicBezTo>
                  <a:cubicBezTo>
                    <a:pt x="210" y="13"/>
                    <a:pt x="208" y="6"/>
                    <a:pt x="206" y="3"/>
                  </a:cubicBezTo>
                  <a:cubicBezTo>
                    <a:pt x="204" y="0"/>
                    <a:pt x="194" y="0"/>
                    <a:pt x="191" y="1"/>
                  </a:cubicBezTo>
                  <a:cubicBezTo>
                    <a:pt x="189" y="2"/>
                    <a:pt x="182" y="0"/>
                    <a:pt x="180" y="2"/>
                  </a:cubicBezTo>
                  <a:cubicBezTo>
                    <a:pt x="177" y="3"/>
                    <a:pt x="175" y="6"/>
                    <a:pt x="171" y="6"/>
                  </a:cubicBezTo>
                  <a:cubicBezTo>
                    <a:pt x="169" y="6"/>
                    <a:pt x="168" y="6"/>
                    <a:pt x="167" y="4"/>
                  </a:cubicBezTo>
                  <a:cubicBezTo>
                    <a:pt x="162" y="6"/>
                    <a:pt x="155" y="6"/>
                    <a:pt x="155" y="6"/>
                  </a:cubicBezTo>
                  <a:cubicBezTo>
                    <a:pt x="155" y="6"/>
                    <a:pt x="145" y="15"/>
                    <a:pt x="145" y="18"/>
                  </a:cubicBezTo>
                  <a:cubicBezTo>
                    <a:pt x="145" y="21"/>
                    <a:pt x="144" y="26"/>
                    <a:pt x="142" y="24"/>
                  </a:cubicBezTo>
                  <a:cubicBezTo>
                    <a:pt x="139" y="21"/>
                    <a:pt x="128" y="21"/>
                    <a:pt x="125" y="22"/>
                  </a:cubicBezTo>
                  <a:cubicBezTo>
                    <a:pt x="123" y="24"/>
                    <a:pt x="119" y="16"/>
                    <a:pt x="114" y="19"/>
                  </a:cubicBezTo>
                  <a:cubicBezTo>
                    <a:pt x="109" y="21"/>
                    <a:pt x="103" y="15"/>
                    <a:pt x="103" y="18"/>
                  </a:cubicBezTo>
                  <a:cubicBezTo>
                    <a:pt x="102" y="20"/>
                    <a:pt x="95" y="18"/>
                    <a:pt x="91" y="16"/>
                  </a:cubicBezTo>
                  <a:cubicBezTo>
                    <a:pt x="86" y="14"/>
                    <a:pt x="77" y="17"/>
                    <a:pt x="74" y="14"/>
                  </a:cubicBezTo>
                  <a:cubicBezTo>
                    <a:pt x="71" y="10"/>
                    <a:pt x="51" y="10"/>
                    <a:pt x="44" y="10"/>
                  </a:cubicBezTo>
                  <a:cubicBezTo>
                    <a:pt x="37" y="10"/>
                    <a:pt x="36" y="14"/>
                    <a:pt x="33" y="17"/>
                  </a:cubicBezTo>
                  <a:cubicBezTo>
                    <a:pt x="30" y="20"/>
                    <a:pt x="27" y="19"/>
                    <a:pt x="23" y="19"/>
                  </a:cubicBezTo>
                  <a:cubicBezTo>
                    <a:pt x="24" y="21"/>
                    <a:pt x="24" y="24"/>
                    <a:pt x="25" y="25"/>
                  </a:cubicBezTo>
                  <a:cubicBezTo>
                    <a:pt x="26" y="27"/>
                    <a:pt x="34" y="38"/>
                    <a:pt x="32" y="42"/>
                  </a:cubicBezTo>
                  <a:cubicBezTo>
                    <a:pt x="30" y="46"/>
                    <a:pt x="26" y="46"/>
                    <a:pt x="24" y="48"/>
                  </a:cubicBezTo>
                  <a:cubicBezTo>
                    <a:pt x="22" y="51"/>
                    <a:pt x="8" y="63"/>
                    <a:pt x="7" y="65"/>
                  </a:cubicBezTo>
                  <a:cubicBezTo>
                    <a:pt x="7" y="67"/>
                    <a:pt x="10" y="76"/>
                    <a:pt x="8" y="77"/>
                  </a:cubicBezTo>
                  <a:cubicBezTo>
                    <a:pt x="6" y="79"/>
                    <a:pt x="0" y="87"/>
                    <a:pt x="0" y="90"/>
                  </a:cubicBezTo>
                  <a:cubicBezTo>
                    <a:pt x="0" y="93"/>
                    <a:pt x="4" y="98"/>
                    <a:pt x="8" y="99"/>
                  </a:cubicBezTo>
                  <a:cubicBezTo>
                    <a:pt x="9" y="99"/>
                    <a:pt x="10" y="100"/>
                    <a:pt x="11" y="101"/>
                  </a:cubicBezTo>
                  <a:cubicBezTo>
                    <a:pt x="13" y="100"/>
                    <a:pt x="16" y="100"/>
                    <a:pt x="18" y="100"/>
                  </a:cubicBezTo>
                  <a:cubicBezTo>
                    <a:pt x="20" y="100"/>
                    <a:pt x="32" y="103"/>
                    <a:pt x="35" y="103"/>
                  </a:cubicBezTo>
                  <a:cubicBezTo>
                    <a:pt x="39" y="103"/>
                    <a:pt x="44" y="105"/>
                    <a:pt x="46" y="106"/>
                  </a:cubicBezTo>
                  <a:cubicBezTo>
                    <a:pt x="47" y="108"/>
                    <a:pt x="51" y="107"/>
                    <a:pt x="54" y="104"/>
                  </a:cubicBezTo>
                  <a:cubicBezTo>
                    <a:pt x="56" y="102"/>
                    <a:pt x="59" y="103"/>
                    <a:pt x="62" y="103"/>
                  </a:cubicBezTo>
                  <a:cubicBezTo>
                    <a:pt x="65" y="103"/>
                    <a:pt x="71" y="101"/>
                    <a:pt x="72" y="98"/>
                  </a:cubicBezTo>
                  <a:cubicBezTo>
                    <a:pt x="74" y="95"/>
                    <a:pt x="89" y="91"/>
                    <a:pt x="94" y="91"/>
                  </a:cubicBezTo>
                  <a:cubicBezTo>
                    <a:pt x="98" y="90"/>
                    <a:pt x="104" y="99"/>
                    <a:pt x="108" y="99"/>
                  </a:cubicBezTo>
                  <a:cubicBezTo>
                    <a:pt x="111" y="99"/>
                    <a:pt x="118" y="101"/>
                    <a:pt x="120" y="108"/>
                  </a:cubicBezTo>
                  <a:cubicBezTo>
                    <a:pt x="122" y="115"/>
                    <a:pt x="129" y="123"/>
                    <a:pt x="131" y="126"/>
                  </a:cubicBezTo>
                  <a:cubicBezTo>
                    <a:pt x="134" y="128"/>
                    <a:pt x="135" y="135"/>
                    <a:pt x="135" y="137"/>
                  </a:cubicBezTo>
                  <a:cubicBezTo>
                    <a:pt x="135" y="139"/>
                    <a:pt x="130" y="137"/>
                    <a:pt x="123" y="135"/>
                  </a:cubicBezTo>
                  <a:cubicBezTo>
                    <a:pt x="117" y="134"/>
                    <a:pt x="117" y="140"/>
                    <a:pt x="117" y="143"/>
                  </a:cubicBezTo>
                  <a:cubicBezTo>
                    <a:pt x="117" y="146"/>
                    <a:pt x="108" y="157"/>
                    <a:pt x="106" y="159"/>
                  </a:cubicBezTo>
                  <a:cubicBezTo>
                    <a:pt x="105" y="161"/>
                    <a:pt x="109" y="163"/>
                    <a:pt x="113" y="163"/>
                  </a:cubicBezTo>
                  <a:cubicBezTo>
                    <a:pt x="115" y="163"/>
                    <a:pt x="121" y="159"/>
                    <a:pt x="123" y="159"/>
                  </a:cubicBezTo>
                  <a:cubicBezTo>
                    <a:pt x="124" y="159"/>
                    <a:pt x="126" y="161"/>
                    <a:pt x="129" y="163"/>
                  </a:cubicBezTo>
                  <a:cubicBezTo>
                    <a:pt x="128" y="155"/>
                    <a:pt x="130" y="156"/>
                    <a:pt x="137" y="150"/>
                  </a:cubicBezTo>
                  <a:cubicBezTo>
                    <a:pt x="145" y="144"/>
                    <a:pt x="146" y="134"/>
                    <a:pt x="153" y="132"/>
                  </a:cubicBezTo>
                  <a:cubicBezTo>
                    <a:pt x="159" y="131"/>
                    <a:pt x="162" y="128"/>
                    <a:pt x="172" y="130"/>
                  </a:cubicBezTo>
                  <a:cubicBezTo>
                    <a:pt x="182" y="131"/>
                    <a:pt x="167" y="137"/>
                    <a:pt x="174" y="141"/>
                  </a:cubicBezTo>
                  <a:cubicBezTo>
                    <a:pt x="181" y="145"/>
                    <a:pt x="202" y="140"/>
                    <a:pt x="203" y="145"/>
                  </a:cubicBezTo>
                  <a:cubicBezTo>
                    <a:pt x="204" y="150"/>
                    <a:pt x="179" y="156"/>
                    <a:pt x="179" y="158"/>
                  </a:cubicBezTo>
                  <a:cubicBezTo>
                    <a:pt x="180" y="161"/>
                    <a:pt x="192" y="164"/>
                    <a:pt x="197" y="166"/>
                  </a:cubicBezTo>
                  <a:cubicBezTo>
                    <a:pt x="201" y="169"/>
                    <a:pt x="196" y="177"/>
                    <a:pt x="198" y="180"/>
                  </a:cubicBezTo>
                  <a:cubicBezTo>
                    <a:pt x="200" y="183"/>
                    <a:pt x="207" y="180"/>
                    <a:pt x="212" y="177"/>
                  </a:cubicBezTo>
                  <a:cubicBezTo>
                    <a:pt x="218" y="173"/>
                    <a:pt x="222" y="174"/>
                    <a:pt x="229" y="169"/>
                  </a:cubicBezTo>
                  <a:cubicBezTo>
                    <a:pt x="236" y="165"/>
                    <a:pt x="251" y="169"/>
                    <a:pt x="252" y="166"/>
                  </a:cubicBezTo>
                  <a:cubicBezTo>
                    <a:pt x="254" y="163"/>
                    <a:pt x="248" y="160"/>
                    <a:pt x="235" y="161"/>
                  </a:cubicBezTo>
                  <a:cubicBezTo>
                    <a:pt x="221" y="162"/>
                    <a:pt x="220" y="149"/>
                    <a:pt x="220" y="147"/>
                  </a:cubicBezTo>
                  <a:cubicBezTo>
                    <a:pt x="220" y="144"/>
                    <a:pt x="234" y="134"/>
                    <a:pt x="243" y="133"/>
                  </a:cubicBezTo>
                  <a:cubicBezTo>
                    <a:pt x="251" y="132"/>
                    <a:pt x="257" y="130"/>
                    <a:pt x="265" y="126"/>
                  </a:cubicBezTo>
                  <a:cubicBezTo>
                    <a:pt x="268" y="125"/>
                    <a:pt x="274" y="123"/>
                    <a:pt x="279" y="122"/>
                  </a:cubicBezTo>
                  <a:cubicBezTo>
                    <a:pt x="278" y="118"/>
                    <a:pt x="277" y="114"/>
                    <a:pt x="280" y="114"/>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16" name="Freeform 1668">
              <a:extLst>
                <a:ext uri="{FF2B5EF4-FFF2-40B4-BE49-F238E27FC236}">
                  <a16:creationId xmlns:a16="http://schemas.microsoft.com/office/drawing/2014/main" id="{7A7A8314-E023-3D43-9BBC-AAEB1A219E9E}"/>
                </a:ext>
              </a:extLst>
            </p:cNvPr>
            <p:cNvSpPr>
              <a:spLocks/>
            </p:cNvSpPr>
            <p:nvPr/>
          </p:nvSpPr>
          <p:spPr bwMode="auto">
            <a:xfrm>
              <a:off x="5261161" y="1882837"/>
              <a:ext cx="212733" cy="149230"/>
            </a:xfrm>
            <a:custGeom>
              <a:avLst/>
              <a:gdLst>
                <a:gd name="T0" fmla="*/ 155 w 165"/>
                <a:gd name="T1" fmla="*/ 58 h 119"/>
                <a:gd name="T2" fmla="*/ 145 w 165"/>
                <a:gd name="T3" fmla="*/ 48 h 119"/>
                <a:gd name="T4" fmla="*/ 137 w 165"/>
                <a:gd name="T5" fmla="*/ 37 h 119"/>
                <a:gd name="T6" fmla="*/ 135 w 165"/>
                <a:gd name="T7" fmla="*/ 25 h 119"/>
                <a:gd name="T8" fmla="*/ 133 w 165"/>
                <a:gd name="T9" fmla="*/ 13 h 119"/>
                <a:gd name="T10" fmla="*/ 117 w 165"/>
                <a:gd name="T11" fmla="*/ 8 h 119"/>
                <a:gd name="T12" fmla="*/ 107 w 165"/>
                <a:gd name="T13" fmla="*/ 8 h 119"/>
                <a:gd name="T14" fmla="*/ 98 w 165"/>
                <a:gd name="T15" fmla="*/ 4 h 119"/>
                <a:gd name="T16" fmla="*/ 89 w 165"/>
                <a:gd name="T17" fmla="*/ 1 h 119"/>
                <a:gd name="T18" fmla="*/ 88 w 165"/>
                <a:gd name="T19" fmla="*/ 0 h 119"/>
                <a:gd name="T20" fmla="*/ 82 w 165"/>
                <a:gd name="T21" fmla="*/ 2 h 119"/>
                <a:gd name="T22" fmla="*/ 76 w 165"/>
                <a:gd name="T23" fmla="*/ 8 h 119"/>
                <a:gd name="T24" fmla="*/ 64 w 165"/>
                <a:gd name="T25" fmla="*/ 10 h 119"/>
                <a:gd name="T26" fmla="*/ 59 w 165"/>
                <a:gd name="T27" fmla="*/ 19 h 119"/>
                <a:gd name="T28" fmla="*/ 57 w 165"/>
                <a:gd name="T29" fmla="*/ 26 h 119"/>
                <a:gd name="T30" fmla="*/ 51 w 165"/>
                <a:gd name="T31" fmla="*/ 30 h 119"/>
                <a:gd name="T32" fmla="*/ 42 w 165"/>
                <a:gd name="T33" fmla="*/ 39 h 119"/>
                <a:gd name="T34" fmla="*/ 40 w 165"/>
                <a:gd name="T35" fmla="*/ 47 h 119"/>
                <a:gd name="T36" fmla="*/ 28 w 165"/>
                <a:gd name="T37" fmla="*/ 51 h 119"/>
                <a:gd name="T38" fmla="*/ 19 w 165"/>
                <a:gd name="T39" fmla="*/ 55 h 119"/>
                <a:gd name="T40" fmla="*/ 6 w 165"/>
                <a:gd name="T41" fmla="*/ 54 h 119"/>
                <a:gd name="T42" fmla="*/ 6 w 165"/>
                <a:gd name="T43" fmla="*/ 56 h 119"/>
                <a:gd name="T44" fmla="*/ 9 w 165"/>
                <a:gd name="T45" fmla="*/ 69 h 119"/>
                <a:gd name="T46" fmla="*/ 10 w 165"/>
                <a:gd name="T47" fmla="*/ 84 h 119"/>
                <a:gd name="T48" fmla="*/ 0 w 165"/>
                <a:gd name="T49" fmla="*/ 93 h 119"/>
                <a:gd name="T50" fmla="*/ 6 w 165"/>
                <a:gd name="T51" fmla="*/ 102 h 119"/>
                <a:gd name="T52" fmla="*/ 5 w 165"/>
                <a:gd name="T53" fmla="*/ 112 h 119"/>
                <a:gd name="T54" fmla="*/ 15 w 165"/>
                <a:gd name="T55" fmla="*/ 110 h 119"/>
                <a:gd name="T56" fmla="*/ 26 w 165"/>
                <a:gd name="T57" fmla="*/ 103 h 119"/>
                <a:gd name="T58" fmla="*/ 56 w 165"/>
                <a:gd name="T59" fmla="*/ 107 h 119"/>
                <a:gd name="T60" fmla="*/ 73 w 165"/>
                <a:gd name="T61" fmla="*/ 109 h 119"/>
                <a:gd name="T62" fmla="*/ 85 w 165"/>
                <a:gd name="T63" fmla="*/ 111 h 119"/>
                <a:gd name="T64" fmla="*/ 96 w 165"/>
                <a:gd name="T65" fmla="*/ 112 h 119"/>
                <a:gd name="T66" fmla="*/ 107 w 165"/>
                <a:gd name="T67" fmla="*/ 115 h 119"/>
                <a:gd name="T68" fmla="*/ 124 w 165"/>
                <a:gd name="T69" fmla="*/ 117 h 119"/>
                <a:gd name="T70" fmla="*/ 127 w 165"/>
                <a:gd name="T71" fmla="*/ 111 h 119"/>
                <a:gd name="T72" fmla="*/ 137 w 165"/>
                <a:gd name="T73" fmla="*/ 99 h 119"/>
                <a:gd name="T74" fmla="*/ 149 w 165"/>
                <a:gd name="T75" fmla="*/ 97 h 119"/>
                <a:gd name="T76" fmla="*/ 146 w 165"/>
                <a:gd name="T77" fmla="*/ 90 h 119"/>
                <a:gd name="T78" fmla="*/ 143 w 165"/>
                <a:gd name="T79" fmla="*/ 73 h 119"/>
                <a:gd name="T80" fmla="*/ 156 w 165"/>
                <a:gd name="T81" fmla="*/ 75 h 119"/>
                <a:gd name="T82" fmla="*/ 165 w 165"/>
                <a:gd name="T83" fmla="*/ 67 h 119"/>
                <a:gd name="T84" fmla="*/ 155 w 165"/>
                <a:gd name="T85" fmla="*/ 5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5" h="119">
                  <a:moveTo>
                    <a:pt x="155" y="58"/>
                  </a:moveTo>
                  <a:cubicBezTo>
                    <a:pt x="152" y="57"/>
                    <a:pt x="150" y="50"/>
                    <a:pt x="145" y="48"/>
                  </a:cubicBezTo>
                  <a:cubicBezTo>
                    <a:pt x="140" y="46"/>
                    <a:pt x="141" y="40"/>
                    <a:pt x="137" y="37"/>
                  </a:cubicBezTo>
                  <a:cubicBezTo>
                    <a:pt x="132" y="34"/>
                    <a:pt x="135" y="29"/>
                    <a:pt x="135" y="25"/>
                  </a:cubicBezTo>
                  <a:cubicBezTo>
                    <a:pt x="134" y="20"/>
                    <a:pt x="135" y="14"/>
                    <a:pt x="133" y="13"/>
                  </a:cubicBezTo>
                  <a:cubicBezTo>
                    <a:pt x="131" y="11"/>
                    <a:pt x="121" y="6"/>
                    <a:pt x="117" y="8"/>
                  </a:cubicBezTo>
                  <a:cubicBezTo>
                    <a:pt x="112" y="10"/>
                    <a:pt x="109" y="11"/>
                    <a:pt x="107" y="8"/>
                  </a:cubicBezTo>
                  <a:cubicBezTo>
                    <a:pt x="105" y="4"/>
                    <a:pt x="103" y="2"/>
                    <a:pt x="98" y="4"/>
                  </a:cubicBezTo>
                  <a:cubicBezTo>
                    <a:pt x="94" y="5"/>
                    <a:pt x="91" y="3"/>
                    <a:pt x="89" y="1"/>
                  </a:cubicBezTo>
                  <a:cubicBezTo>
                    <a:pt x="88" y="1"/>
                    <a:pt x="88" y="0"/>
                    <a:pt x="88" y="0"/>
                  </a:cubicBezTo>
                  <a:cubicBezTo>
                    <a:pt x="86" y="0"/>
                    <a:pt x="84" y="1"/>
                    <a:pt x="82" y="2"/>
                  </a:cubicBezTo>
                  <a:cubicBezTo>
                    <a:pt x="80" y="4"/>
                    <a:pt x="79" y="8"/>
                    <a:pt x="76" y="8"/>
                  </a:cubicBezTo>
                  <a:cubicBezTo>
                    <a:pt x="72" y="8"/>
                    <a:pt x="68" y="6"/>
                    <a:pt x="64" y="10"/>
                  </a:cubicBezTo>
                  <a:cubicBezTo>
                    <a:pt x="59" y="13"/>
                    <a:pt x="58" y="16"/>
                    <a:pt x="59" y="19"/>
                  </a:cubicBezTo>
                  <a:cubicBezTo>
                    <a:pt x="59" y="22"/>
                    <a:pt x="60" y="26"/>
                    <a:pt x="57" y="26"/>
                  </a:cubicBezTo>
                  <a:cubicBezTo>
                    <a:pt x="54" y="26"/>
                    <a:pt x="54" y="29"/>
                    <a:pt x="51" y="30"/>
                  </a:cubicBezTo>
                  <a:cubicBezTo>
                    <a:pt x="48" y="31"/>
                    <a:pt x="43" y="36"/>
                    <a:pt x="42" y="39"/>
                  </a:cubicBezTo>
                  <a:cubicBezTo>
                    <a:pt x="42" y="41"/>
                    <a:pt x="42" y="47"/>
                    <a:pt x="40" y="47"/>
                  </a:cubicBezTo>
                  <a:cubicBezTo>
                    <a:pt x="38" y="47"/>
                    <a:pt x="30" y="48"/>
                    <a:pt x="28" y="51"/>
                  </a:cubicBezTo>
                  <a:cubicBezTo>
                    <a:pt x="26" y="53"/>
                    <a:pt x="24" y="56"/>
                    <a:pt x="19" y="55"/>
                  </a:cubicBezTo>
                  <a:cubicBezTo>
                    <a:pt x="17" y="54"/>
                    <a:pt x="11" y="54"/>
                    <a:pt x="6" y="54"/>
                  </a:cubicBezTo>
                  <a:cubicBezTo>
                    <a:pt x="6" y="55"/>
                    <a:pt x="6" y="55"/>
                    <a:pt x="6" y="56"/>
                  </a:cubicBezTo>
                  <a:cubicBezTo>
                    <a:pt x="4" y="61"/>
                    <a:pt x="6" y="66"/>
                    <a:pt x="9" y="69"/>
                  </a:cubicBezTo>
                  <a:cubicBezTo>
                    <a:pt x="12" y="72"/>
                    <a:pt x="13" y="83"/>
                    <a:pt x="10" y="84"/>
                  </a:cubicBezTo>
                  <a:cubicBezTo>
                    <a:pt x="6" y="86"/>
                    <a:pt x="0" y="90"/>
                    <a:pt x="0" y="93"/>
                  </a:cubicBezTo>
                  <a:cubicBezTo>
                    <a:pt x="0" y="96"/>
                    <a:pt x="7" y="98"/>
                    <a:pt x="6" y="102"/>
                  </a:cubicBezTo>
                  <a:cubicBezTo>
                    <a:pt x="5" y="104"/>
                    <a:pt x="5" y="108"/>
                    <a:pt x="5" y="112"/>
                  </a:cubicBezTo>
                  <a:cubicBezTo>
                    <a:pt x="9" y="112"/>
                    <a:pt x="12" y="113"/>
                    <a:pt x="15" y="110"/>
                  </a:cubicBezTo>
                  <a:cubicBezTo>
                    <a:pt x="18" y="107"/>
                    <a:pt x="19" y="103"/>
                    <a:pt x="26" y="103"/>
                  </a:cubicBezTo>
                  <a:cubicBezTo>
                    <a:pt x="33" y="103"/>
                    <a:pt x="53" y="103"/>
                    <a:pt x="56" y="107"/>
                  </a:cubicBezTo>
                  <a:cubicBezTo>
                    <a:pt x="59" y="110"/>
                    <a:pt x="68" y="107"/>
                    <a:pt x="73" y="109"/>
                  </a:cubicBezTo>
                  <a:cubicBezTo>
                    <a:pt x="77" y="111"/>
                    <a:pt x="84" y="113"/>
                    <a:pt x="85" y="111"/>
                  </a:cubicBezTo>
                  <a:cubicBezTo>
                    <a:pt x="85" y="108"/>
                    <a:pt x="91" y="114"/>
                    <a:pt x="96" y="112"/>
                  </a:cubicBezTo>
                  <a:cubicBezTo>
                    <a:pt x="101" y="109"/>
                    <a:pt x="105" y="117"/>
                    <a:pt x="107" y="115"/>
                  </a:cubicBezTo>
                  <a:cubicBezTo>
                    <a:pt x="110" y="114"/>
                    <a:pt x="121" y="114"/>
                    <a:pt x="124" y="117"/>
                  </a:cubicBezTo>
                  <a:cubicBezTo>
                    <a:pt x="126" y="119"/>
                    <a:pt x="127" y="114"/>
                    <a:pt x="127" y="111"/>
                  </a:cubicBezTo>
                  <a:cubicBezTo>
                    <a:pt x="127" y="108"/>
                    <a:pt x="137" y="99"/>
                    <a:pt x="137" y="99"/>
                  </a:cubicBezTo>
                  <a:cubicBezTo>
                    <a:pt x="137" y="99"/>
                    <a:pt x="144" y="99"/>
                    <a:pt x="149" y="97"/>
                  </a:cubicBezTo>
                  <a:cubicBezTo>
                    <a:pt x="148" y="96"/>
                    <a:pt x="147" y="93"/>
                    <a:pt x="146" y="90"/>
                  </a:cubicBezTo>
                  <a:cubicBezTo>
                    <a:pt x="144" y="81"/>
                    <a:pt x="141" y="76"/>
                    <a:pt x="143" y="73"/>
                  </a:cubicBezTo>
                  <a:cubicBezTo>
                    <a:pt x="146" y="70"/>
                    <a:pt x="152" y="77"/>
                    <a:pt x="156" y="75"/>
                  </a:cubicBezTo>
                  <a:cubicBezTo>
                    <a:pt x="159" y="74"/>
                    <a:pt x="165" y="70"/>
                    <a:pt x="165" y="67"/>
                  </a:cubicBezTo>
                  <a:cubicBezTo>
                    <a:pt x="164" y="63"/>
                    <a:pt x="158" y="59"/>
                    <a:pt x="155" y="58"/>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17" name="Freeform 1669">
              <a:extLst>
                <a:ext uri="{FF2B5EF4-FFF2-40B4-BE49-F238E27FC236}">
                  <a16:creationId xmlns:a16="http://schemas.microsoft.com/office/drawing/2014/main" id="{39F883FA-E794-5941-96F6-EFC9A87C4E36}"/>
                </a:ext>
              </a:extLst>
            </p:cNvPr>
            <p:cNvSpPr>
              <a:spLocks/>
            </p:cNvSpPr>
            <p:nvPr/>
          </p:nvSpPr>
          <p:spPr bwMode="auto">
            <a:xfrm>
              <a:off x="5208772" y="1822510"/>
              <a:ext cx="166693" cy="76203"/>
            </a:xfrm>
            <a:custGeom>
              <a:avLst/>
              <a:gdLst>
                <a:gd name="T0" fmla="*/ 44 w 130"/>
                <a:gd name="T1" fmla="*/ 43 h 61"/>
                <a:gd name="T2" fmla="*/ 66 w 130"/>
                <a:gd name="T3" fmla="*/ 43 h 61"/>
                <a:gd name="T4" fmla="*/ 77 w 130"/>
                <a:gd name="T5" fmla="*/ 47 h 61"/>
                <a:gd name="T6" fmla="*/ 93 w 130"/>
                <a:gd name="T7" fmla="*/ 56 h 61"/>
                <a:gd name="T8" fmla="*/ 102 w 130"/>
                <a:gd name="T9" fmla="*/ 61 h 61"/>
                <a:gd name="T10" fmla="*/ 106 w 130"/>
                <a:gd name="T11" fmla="*/ 58 h 61"/>
                <a:gd name="T12" fmla="*/ 118 w 130"/>
                <a:gd name="T13" fmla="*/ 56 h 61"/>
                <a:gd name="T14" fmla="*/ 124 w 130"/>
                <a:gd name="T15" fmla="*/ 50 h 61"/>
                <a:gd name="T16" fmla="*/ 130 w 130"/>
                <a:gd name="T17" fmla="*/ 48 h 61"/>
                <a:gd name="T18" fmla="*/ 126 w 130"/>
                <a:gd name="T19" fmla="*/ 37 h 61"/>
                <a:gd name="T20" fmla="*/ 121 w 130"/>
                <a:gd name="T21" fmla="*/ 27 h 61"/>
                <a:gd name="T22" fmla="*/ 119 w 130"/>
                <a:gd name="T23" fmla="*/ 17 h 61"/>
                <a:gd name="T24" fmla="*/ 116 w 130"/>
                <a:gd name="T25" fmla="*/ 12 h 61"/>
                <a:gd name="T26" fmla="*/ 99 w 130"/>
                <a:gd name="T27" fmla="*/ 11 h 61"/>
                <a:gd name="T28" fmla="*/ 81 w 130"/>
                <a:gd name="T29" fmla="*/ 1 h 61"/>
                <a:gd name="T30" fmla="*/ 62 w 130"/>
                <a:gd name="T31" fmla="*/ 1 h 61"/>
                <a:gd name="T32" fmla="*/ 61 w 130"/>
                <a:gd name="T33" fmla="*/ 18 h 61"/>
                <a:gd name="T34" fmla="*/ 46 w 130"/>
                <a:gd name="T35" fmla="*/ 25 h 61"/>
                <a:gd name="T36" fmla="*/ 31 w 130"/>
                <a:gd name="T37" fmla="*/ 7 h 61"/>
                <a:gd name="T38" fmla="*/ 14 w 130"/>
                <a:gd name="T39" fmla="*/ 15 h 61"/>
                <a:gd name="T40" fmla="*/ 7 w 130"/>
                <a:gd name="T41" fmla="*/ 29 h 61"/>
                <a:gd name="T42" fmla="*/ 4 w 130"/>
                <a:gd name="T43" fmla="*/ 46 h 61"/>
                <a:gd name="T44" fmla="*/ 4 w 130"/>
                <a:gd name="T45" fmla="*/ 47 h 61"/>
                <a:gd name="T46" fmla="*/ 18 w 130"/>
                <a:gd name="T47" fmla="*/ 43 h 61"/>
                <a:gd name="T48" fmla="*/ 44 w 130"/>
                <a:gd name="T49" fmla="*/ 4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0" h="61">
                  <a:moveTo>
                    <a:pt x="44" y="43"/>
                  </a:moveTo>
                  <a:cubicBezTo>
                    <a:pt x="49" y="43"/>
                    <a:pt x="60" y="45"/>
                    <a:pt x="66" y="43"/>
                  </a:cubicBezTo>
                  <a:cubicBezTo>
                    <a:pt x="73" y="40"/>
                    <a:pt x="73" y="48"/>
                    <a:pt x="77" y="47"/>
                  </a:cubicBezTo>
                  <a:cubicBezTo>
                    <a:pt x="81" y="46"/>
                    <a:pt x="89" y="52"/>
                    <a:pt x="93" y="56"/>
                  </a:cubicBezTo>
                  <a:cubicBezTo>
                    <a:pt x="96" y="58"/>
                    <a:pt x="99" y="59"/>
                    <a:pt x="102" y="61"/>
                  </a:cubicBezTo>
                  <a:cubicBezTo>
                    <a:pt x="103" y="60"/>
                    <a:pt x="104" y="59"/>
                    <a:pt x="106" y="58"/>
                  </a:cubicBezTo>
                  <a:cubicBezTo>
                    <a:pt x="110" y="54"/>
                    <a:pt x="114" y="56"/>
                    <a:pt x="118" y="56"/>
                  </a:cubicBezTo>
                  <a:cubicBezTo>
                    <a:pt x="121" y="56"/>
                    <a:pt x="122" y="52"/>
                    <a:pt x="124" y="50"/>
                  </a:cubicBezTo>
                  <a:cubicBezTo>
                    <a:pt x="126" y="49"/>
                    <a:pt x="128" y="48"/>
                    <a:pt x="130" y="48"/>
                  </a:cubicBezTo>
                  <a:cubicBezTo>
                    <a:pt x="129" y="45"/>
                    <a:pt x="128" y="39"/>
                    <a:pt x="126" y="37"/>
                  </a:cubicBezTo>
                  <a:cubicBezTo>
                    <a:pt x="123" y="34"/>
                    <a:pt x="119" y="29"/>
                    <a:pt x="121" y="27"/>
                  </a:cubicBezTo>
                  <a:cubicBezTo>
                    <a:pt x="122" y="24"/>
                    <a:pt x="122" y="20"/>
                    <a:pt x="119" y="17"/>
                  </a:cubicBezTo>
                  <a:cubicBezTo>
                    <a:pt x="117" y="15"/>
                    <a:pt x="116" y="14"/>
                    <a:pt x="116" y="12"/>
                  </a:cubicBezTo>
                  <a:cubicBezTo>
                    <a:pt x="109" y="11"/>
                    <a:pt x="101" y="11"/>
                    <a:pt x="99" y="11"/>
                  </a:cubicBezTo>
                  <a:cubicBezTo>
                    <a:pt x="96" y="12"/>
                    <a:pt x="83" y="2"/>
                    <a:pt x="81" y="1"/>
                  </a:cubicBezTo>
                  <a:cubicBezTo>
                    <a:pt x="80" y="0"/>
                    <a:pt x="70" y="0"/>
                    <a:pt x="62" y="1"/>
                  </a:cubicBezTo>
                  <a:cubicBezTo>
                    <a:pt x="57" y="6"/>
                    <a:pt x="61" y="10"/>
                    <a:pt x="61" y="18"/>
                  </a:cubicBezTo>
                  <a:cubicBezTo>
                    <a:pt x="60" y="27"/>
                    <a:pt x="51" y="25"/>
                    <a:pt x="46" y="25"/>
                  </a:cubicBezTo>
                  <a:cubicBezTo>
                    <a:pt x="41" y="25"/>
                    <a:pt x="33" y="10"/>
                    <a:pt x="31" y="7"/>
                  </a:cubicBezTo>
                  <a:cubicBezTo>
                    <a:pt x="28" y="4"/>
                    <a:pt x="20" y="11"/>
                    <a:pt x="14" y="15"/>
                  </a:cubicBezTo>
                  <a:cubicBezTo>
                    <a:pt x="8" y="18"/>
                    <a:pt x="11" y="26"/>
                    <a:pt x="7" y="29"/>
                  </a:cubicBezTo>
                  <a:cubicBezTo>
                    <a:pt x="2" y="32"/>
                    <a:pt x="0" y="38"/>
                    <a:pt x="4" y="46"/>
                  </a:cubicBezTo>
                  <a:cubicBezTo>
                    <a:pt x="4" y="46"/>
                    <a:pt x="4" y="46"/>
                    <a:pt x="4" y="47"/>
                  </a:cubicBezTo>
                  <a:cubicBezTo>
                    <a:pt x="10" y="46"/>
                    <a:pt x="15" y="45"/>
                    <a:pt x="18" y="43"/>
                  </a:cubicBezTo>
                  <a:cubicBezTo>
                    <a:pt x="24" y="39"/>
                    <a:pt x="39" y="43"/>
                    <a:pt x="44" y="43"/>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18" name="Freeform 1670">
              <a:extLst>
                <a:ext uri="{FF2B5EF4-FFF2-40B4-BE49-F238E27FC236}">
                  <a16:creationId xmlns:a16="http://schemas.microsoft.com/office/drawing/2014/main" id="{04F7742E-D8FC-F644-9814-22C9F2CEC61D}"/>
                </a:ext>
              </a:extLst>
            </p:cNvPr>
            <p:cNvSpPr>
              <a:spLocks/>
            </p:cNvSpPr>
            <p:nvPr/>
          </p:nvSpPr>
          <p:spPr bwMode="auto">
            <a:xfrm>
              <a:off x="5208772" y="1871725"/>
              <a:ext cx="130180" cy="80965"/>
            </a:xfrm>
            <a:custGeom>
              <a:avLst/>
              <a:gdLst>
                <a:gd name="T0" fmla="*/ 14 w 102"/>
                <a:gd name="T1" fmla="*/ 33 h 65"/>
                <a:gd name="T2" fmla="*/ 25 w 102"/>
                <a:gd name="T3" fmla="*/ 36 h 65"/>
                <a:gd name="T4" fmla="*/ 35 w 102"/>
                <a:gd name="T5" fmla="*/ 42 h 65"/>
                <a:gd name="T6" fmla="*/ 35 w 102"/>
                <a:gd name="T7" fmla="*/ 55 h 65"/>
                <a:gd name="T8" fmla="*/ 48 w 102"/>
                <a:gd name="T9" fmla="*/ 63 h 65"/>
                <a:gd name="T10" fmla="*/ 61 w 102"/>
                <a:gd name="T11" fmla="*/ 64 h 65"/>
                <a:gd name="T12" fmla="*/ 70 w 102"/>
                <a:gd name="T13" fmla="*/ 60 h 65"/>
                <a:gd name="T14" fmla="*/ 82 w 102"/>
                <a:gd name="T15" fmla="*/ 56 h 65"/>
                <a:gd name="T16" fmla="*/ 84 w 102"/>
                <a:gd name="T17" fmla="*/ 48 h 65"/>
                <a:gd name="T18" fmla="*/ 93 w 102"/>
                <a:gd name="T19" fmla="*/ 39 h 65"/>
                <a:gd name="T20" fmla="*/ 99 w 102"/>
                <a:gd name="T21" fmla="*/ 35 h 65"/>
                <a:gd name="T22" fmla="*/ 101 w 102"/>
                <a:gd name="T23" fmla="*/ 28 h 65"/>
                <a:gd name="T24" fmla="*/ 102 w 102"/>
                <a:gd name="T25" fmla="*/ 22 h 65"/>
                <a:gd name="T26" fmla="*/ 93 w 102"/>
                <a:gd name="T27" fmla="*/ 17 h 65"/>
                <a:gd name="T28" fmla="*/ 77 w 102"/>
                <a:gd name="T29" fmla="*/ 8 h 65"/>
                <a:gd name="T30" fmla="*/ 66 w 102"/>
                <a:gd name="T31" fmla="*/ 4 h 65"/>
                <a:gd name="T32" fmla="*/ 44 w 102"/>
                <a:gd name="T33" fmla="*/ 4 h 65"/>
                <a:gd name="T34" fmla="*/ 18 w 102"/>
                <a:gd name="T35" fmla="*/ 4 h 65"/>
                <a:gd name="T36" fmla="*/ 4 w 102"/>
                <a:gd name="T37" fmla="*/ 8 h 65"/>
                <a:gd name="T38" fmla="*/ 3 w 102"/>
                <a:gd name="T39" fmla="*/ 27 h 65"/>
                <a:gd name="T40" fmla="*/ 4 w 102"/>
                <a:gd name="T41" fmla="*/ 32 h 65"/>
                <a:gd name="T42" fmla="*/ 14 w 102"/>
                <a:gd name="T43"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2" h="65">
                  <a:moveTo>
                    <a:pt x="14" y="33"/>
                  </a:moveTo>
                  <a:cubicBezTo>
                    <a:pt x="16" y="35"/>
                    <a:pt x="22" y="38"/>
                    <a:pt x="25" y="36"/>
                  </a:cubicBezTo>
                  <a:cubicBezTo>
                    <a:pt x="27" y="35"/>
                    <a:pt x="35" y="39"/>
                    <a:pt x="35" y="42"/>
                  </a:cubicBezTo>
                  <a:cubicBezTo>
                    <a:pt x="35" y="45"/>
                    <a:pt x="33" y="55"/>
                    <a:pt x="35" y="55"/>
                  </a:cubicBezTo>
                  <a:cubicBezTo>
                    <a:pt x="36" y="55"/>
                    <a:pt x="48" y="58"/>
                    <a:pt x="48" y="63"/>
                  </a:cubicBezTo>
                  <a:cubicBezTo>
                    <a:pt x="53" y="63"/>
                    <a:pt x="59" y="63"/>
                    <a:pt x="61" y="64"/>
                  </a:cubicBezTo>
                  <a:cubicBezTo>
                    <a:pt x="66" y="65"/>
                    <a:pt x="68" y="62"/>
                    <a:pt x="70" y="60"/>
                  </a:cubicBezTo>
                  <a:cubicBezTo>
                    <a:pt x="72" y="57"/>
                    <a:pt x="80" y="56"/>
                    <a:pt x="82" y="56"/>
                  </a:cubicBezTo>
                  <a:cubicBezTo>
                    <a:pt x="84" y="56"/>
                    <a:pt x="84" y="50"/>
                    <a:pt x="84" y="48"/>
                  </a:cubicBezTo>
                  <a:cubicBezTo>
                    <a:pt x="85" y="45"/>
                    <a:pt x="90" y="40"/>
                    <a:pt x="93" y="39"/>
                  </a:cubicBezTo>
                  <a:cubicBezTo>
                    <a:pt x="96" y="38"/>
                    <a:pt x="96" y="35"/>
                    <a:pt x="99" y="35"/>
                  </a:cubicBezTo>
                  <a:cubicBezTo>
                    <a:pt x="102" y="35"/>
                    <a:pt x="101" y="31"/>
                    <a:pt x="101" y="28"/>
                  </a:cubicBezTo>
                  <a:cubicBezTo>
                    <a:pt x="101" y="26"/>
                    <a:pt x="101" y="24"/>
                    <a:pt x="102" y="22"/>
                  </a:cubicBezTo>
                  <a:cubicBezTo>
                    <a:pt x="99" y="20"/>
                    <a:pt x="96" y="19"/>
                    <a:pt x="93" y="17"/>
                  </a:cubicBezTo>
                  <a:cubicBezTo>
                    <a:pt x="89" y="13"/>
                    <a:pt x="81" y="7"/>
                    <a:pt x="77" y="8"/>
                  </a:cubicBezTo>
                  <a:cubicBezTo>
                    <a:pt x="73" y="9"/>
                    <a:pt x="73" y="1"/>
                    <a:pt x="66" y="4"/>
                  </a:cubicBezTo>
                  <a:cubicBezTo>
                    <a:pt x="60" y="6"/>
                    <a:pt x="49" y="4"/>
                    <a:pt x="44" y="4"/>
                  </a:cubicBezTo>
                  <a:cubicBezTo>
                    <a:pt x="39" y="4"/>
                    <a:pt x="24" y="0"/>
                    <a:pt x="18" y="4"/>
                  </a:cubicBezTo>
                  <a:cubicBezTo>
                    <a:pt x="15" y="6"/>
                    <a:pt x="10" y="7"/>
                    <a:pt x="4" y="8"/>
                  </a:cubicBezTo>
                  <a:cubicBezTo>
                    <a:pt x="8" y="15"/>
                    <a:pt x="7" y="22"/>
                    <a:pt x="3" y="27"/>
                  </a:cubicBezTo>
                  <a:cubicBezTo>
                    <a:pt x="0" y="30"/>
                    <a:pt x="1" y="30"/>
                    <a:pt x="4" y="32"/>
                  </a:cubicBezTo>
                  <a:cubicBezTo>
                    <a:pt x="8" y="31"/>
                    <a:pt x="13" y="30"/>
                    <a:pt x="14" y="33"/>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19" name="Freeform 1671">
              <a:extLst>
                <a:ext uri="{FF2B5EF4-FFF2-40B4-BE49-F238E27FC236}">
                  <a16:creationId xmlns:a16="http://schemas.microsoft.com/office/drawing/2014/main" id="{4FB33228-7DF6-4747-ABBF-9C625B102ABC}"/>
                </a:ext>
              </a:extLst>
            </p:cNvPr>
            <p:cNvSpPr>
              <a:spLocks/>
            </p:cNvSpPr>
            <p:nvPr/>
          </p:nvSpPr>
          <p:spPr bwMode="auto">
            <a:xfrm>
              <a:off x="4884910" y="2136846"/>
              <a:ext cx="101604" cy="55564"/>
            </a:xfrm>
            <a:custGeom>
              <a:avLst/>
              <a:gdLst>
                <a:gd name="T0" fmla="*/ 71 w 79"/>
                <a:gd name="T1" fmla="*/ 18 h 44"/>
                <a:gd name="T2" fmla="*/ 62 w 79"/>
                <a:gd name="T3" fmla="*/ 13 h 44"/>
                <a:gd name="T4" fmla="*/ 62 w 79"/>
                <a:gd name="T5" fmla="*/ 6 h 44"/>
                <a:gd name="T6" fmla="*/ 52 w 79"/>
                <a:gd name="T7" fmla="*/ 1 h 44"/>
                <a:gd name="T8" fmla="*/ 40 w 79"/>
                <a:gd name="T9" fmla="*/ 2 h 44"/>
                <a:gd name="T10" fmla="*/ 25 w 79"/>
                <a:gd name="T11" fmla="*/ 2 h 44"/>
                <a:gd name="T12" fmla="*/ 22 w 79"/>
                <a:gd name="T13" fmla="*/ 5 h 44"/>
                <a:gd name="T14" fmla="*/ 13 w 79"/>
                <a:gd name="T15" fmla="*/ 12 h 44"/>
                <a:gd name="T16" fmla="*/ 2 w 79"/>
                <a:gd name="T17" fmla="*/ 26 h 44"/>
                <a:gd name="T18" fmla="*/ 4 w 79"/>
                <a:gd name="T19" fmla="*/ 32 h 44"/>
                <a:gd name="T20" fmla="*/ 12 w 79"/>
                <a:gd name="T21" fmla="*/ 33 h 44"/>
                <a:gd name="T22" fmla="*/ 15 w 79"/>
                <a:gd name="T23" fmla="*/ 42 h 44"/>
                <a:gd name="T24" fmla="*/ 15 w 79"/>
                <a:gd name="T25" fmla="*/ 42 h 44"/>
                <a:gd name="T26" fmla="*/ 30 w 79"/>
                <a:gd name="T27" fmla="*/ 41 h 44"/>
                <a:gd name="T28" fmla="*/ 39 w 79"/>
                <a:gd name="T29" fmla="*/ 28 h 44"/>
                <a:gd name="T30" fmla="*/ 49 w 79"/>
                <a:gd name="T31" fmla="*/ 40 h 44"/>
                <a:gd name="T32" fmla="*/ 54 w 79"/>
                <a:gd name="T33" fmla="*/ 34 h 44"/>
                <a:gd name="T34" fmla="*/ 60 w 79"/>
                <a:gd name="T35" fmla="*/ 30 h 44"/>
                <a:gd name="T36" fmla="*/ 68 w 79"/>
                <a:gd name="T37" fmla="*/ 28 h 44"/>
                <a:gd name="T38" fmla="*/ 73 w 79"/>
                <a:gd name="T39" fmla="*/ 26 h 44"/>
                <a:gd name="T40" fmla="*/ 76 w 79"/>
                <a:gd name="T41" fmla="*/ 22 h 44"/>
                <a:gd name="T42" fmla="*/ 79 w 79"/>
                <a:gd name="T43" fmla="*/ 19 h 44"/>
                <a:gd name="T44" fmla="*/ 71 w 79"/>
                <a:gd name="T45"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9" h="44">
                  <a:moveTo>
                    <a:pt x="71" y="18"/>
                  </a:moveTo>
                  <a:cubicBezTo>
                    <a:pt x="67" y="19"/>
                    <a:pt x="62" y="15"/>
                    <a:pt x="62" y="13"/>
                  </a:cubicBezTo>
                  <a:cubicBezTo>
                    <a:pt x="62" y="12"/>
                    <a:pt x="61" y="8"/>
                    <a:pt x="62" y="6"/>
                  </a:cubicBezTo>
                  <a:cubicBezTo>
                    <a:pt x="59" y="4"/>
                    <a:pt x="55" y="2"/>
                    <a:pt x="52" y="1"/>
                  </a:cubicBezTo>
                  <a:cubicBezTo>
                    <a:pt x="46" y="0"/>
                    <a:pt x="44" y="0"/>
                    <a:pt x="40" y="2"/>
                  </a:cubicBezTo>
                  <a:cubicBezTo>
                    <a:pt x="37" y="3"/>
                    <a:pt x="30" y="3"/>
                    <a:pt x="25" y="2"/>
                  </a:cubicBezTo>
                  <a:cubicBezTo>
                    <a:pt x="24" y="4"/>
                    <a:pt x="23" y="5"/>
                    <a:pt x="22" y="5"/>
                  </a:cubicBezTo>
                  <a:cubicBezTo>
                    <a:pt x="19" y="5"/>
                    <a:pt x="14" y="8"/>
                    <a:pt x="13" y="12"/>
                  </a:cubicBezTo>
                  <a:cubicBezTo>
                    <a:pt x="12" y="16"/>
                    <a:pt x="4" y="19"/>
                    <a:pt x="2" y="26"/>
                  </a:cubicBezTo>
                  <a:cubicBezTo>
                    <a:pt x="0" y="33"/>
                    <a:pt x="1" y="36"/>
                    <a:pt x="4" y="32"/>
                  </a:cubicBezTo>
                  <a:cubicBezTo>
                    <a:pt x="8" y="28"/>
                    <a:pt x="12" y="29"/>
                    <a:pt x="12" y="33"/>
                  </a:cubicBezTo>
                  <a:cubicBezTo>
                    <a:pt x="12" y="36"/>
                    <a:pt x="17" y="37"/>
                    <a:pt x="15" y="42"/>
                  </a:cubicBezTo>
                  <a:cubicBezTo>
                    <a:pt x="15" y="42"/>
                    <a:pt x="15" y="42"/>
                    <a:pt x="15" y="42"/>
                  </a:cubicBezTo>
                  <a:cubicBezTo>
                    <a:pt x="20" y="41"/>
                    <a:pt x="28" y="41"/>
                    <a:pt x="30" y="41"/>
                  </a:cubicBezTo>
                  <a:cubicBezTo>
                    <a:pt x="34" y="41"/>
                    <a:pt x="37" y="29"/>
                    <a:pt x="39" y="28"/>
                  </a:cubicBezTo>
                  <a:cubicBezTo>
                    <a:pt x="41" y="27"/>
                    <a:pt x="45" y="37"/>
                    <a:pt x="49" y="40"/>
                  </a:cubicBezTo>
                  <a:cubicBezTo>
                    <a:pt x="53" y="44"/>
                    <a:pt x="54" y="37"/>
                    <a:pt x="54" y="34"/>
                  </a:cubicBezTo>
                  <a:cubicBezTo>
                    <a:pt x="54" y="31"/>
                    <a:pt x="57" y="30"/>
                    <a:pt x="60" y="30"/>
                  </a:cubicBezTo>
                  <a:cubicBezTo>
                    <a:pt x="62" y="31"/>
                    <a:pt x="68" y="32"/>
                    <a:pt x="68" y="28"/>
                  </a:cubicBezTo>
                  <a:cubicBezTo>
                    <a:pt x="68" y="25"/>
                    <a:pt x="71" y="26"/>
                    <a:pt x="73" y="26"/>
                  </a:cubicBezTo>
                  <a:cubicBezTo>
                    <a:pt x="76" y="26"/>
                    <a:pt x="76" y="22"/>
                    <a:pt x="76" y="22"/>
                  </a:cubicBezTo>
                  <a:cubicBezTo>
                    <a:pt x="79" y="19"/>
                    <a:pt x="79" y="19"/>
                    <a:pt x="79" y="19"/>
                  </a:cubicBezTo>
                  <a:cubicBezTo>
                    <a:pt x="77" y="17"/>
                    <a:pt x="73" y="16"/>
                    <a:pt x="71" y="18"/>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20" name="Freeform 1672">
              <a:extLst>
                <a:ext uri="{FF2B5EF4-FFF2-40B4-BE49-F238E27FC236}">
                  <a16:creationId xmlns:a16="http://schemas.microsoft.com/office/drawing/2014/main" id="{FBAB4E6B-2D66-1047-A577-15D30D9B390A}"/>
                </a:ext>
              </a:extLst>
            </p:cNvPr>
            <p:cNvSpPr>
              <a:spLocks/>
            </p:cNvSpPr>
            <p:nvPr/>
          </p:nvSpPr>
          <p:spPr bwMode="auto">
            <a:xfrm>
              <a:off x="4881735" y="1925701"/>
              <a:ext cx="203207" cy="223845"/>
            </a:xfrm>
            <a:custGeom>
              <a:avLst/>
              <a:gdLst>
                <a:gd name="T0" fmla="*/ 20 w 158"/>
                <a:gd name="T1" fmla="*/ 47 h 179"/>
                <a:gd name="T2" fmla="*/ 11 w 158"/>
                <a:gd name="T3" fmla="*/ 55 h 179"/>
                <a:gd name="T4" fmla="*/ 17 w 158"/>
                <a:gd name="T5" fmla="*/ 64 h 179"/>
                <a:gd name="T6" fmla="*/ 13 w 158"/>
                <a:gd name="T7" fmla="*/ 70 h 179"/>
                <a:gd name="T8" fmla="*/ 3 w 158"/>
                <a:gd name="T9" fmla="*/ 75 h 179"/>
                <a:gd name="T10" fmla="*/ 2 w 158"/>
                <a:gd name="T11" fmla="*/ 83 h 179"/>
                <a:gd name="T12" fmla="*/ 0 w 158"/>
                <a:gd name="T13" fmla="*/ 97 h 179"/>
                <a:gd name="T14" fmla="*/ 5 w 158"/>
                <a:gd name="T15" fmla="*/ 108 h 179"/>
                <a:gd name="T16" fmla="*/ 1 w 158"/>
                <a:gd name="T17" fmla="*/ 115 h 179"/>
                <a:gd name="T18" fmla="*/ 7 w 158"/>
                <a:gd name="T19" fmla="*/ 129 h 179"/>
                <a:gd name="T20" fmla="*/ 11 w 158"/>
                <a:gd name="T21" fmla="*/ 132 h 179"/>
                <a:gd name="T22" fmla="*/ 22 w 158"/>
                <a:gd name="T23" fmla="*/ 137 h 179"/>
                <a:gd name="T24" fmla="*/ 32 w 158"/>
                <a:gd name="T25" fmla="*/ 140 h 179"/>
                <a:gd name="T26" fmla="*/ 35 w 158"/>
                <a:gd name="T27" fmla="*/ 146 h 179"/>
                <a:gd name="T28" fmla="*/ 28 w 158"/>
                <a:gd name="T29" fmla="*/ 160 h 179"/>
                <a:gd name="T30" fmla="*/ 27 w 158"/>
                <a:gd name="T31" fmla="*/ 171 h 179"/>
                <a:gd name="T32" fmla="*/ 42 w 158"/>
                <a:gd name="T33" fmla="*/ 171 h 179"/>
                <a:gd name="T34" fmla="*/ 54 w 158"/>
                <a:gd name="T35" fmla="*/ 170 h 179"/>
                <a:gd name="T36" fmla="*/ 64 w 158"/>
                <a:gd name="T37" fmla="*/ 175 h 179"/>
                <a:gd name="T38" fmla="*/ 66 w 158"/>
                <a:gd name="T39" fmla="*/ 173 h 179"/>
                <a:gd name="T40" fmla="*/ 76 w 158"/>
                <a:gd name="T41" fmla="*/ 175 h 179"/>
                <a:gd name="T42" fmla="*/ 86 w 158"/>
                <a:gd name="T43" fmla="*/ 174 h 179"/>
                <a:gd name="T44" fmla="*/ 97 w 158"/>
                <a:gd name="T45" fmla="*/ 173 h 179"/>
                <a:gd name="T46" fmla="*/ 115 w 158"/>
                <a:gd name="T47" fmla="*/ 169 h 179"/>
                <a:gd name="T48" fmla="*/ 122 w 158"/>
                <a:gd name="T49" fmla="*/ 164 h 179"/>
                <a:gd name="T50" fmla="*/ 129 w 158"/>
                <a:gd name="T51" fmla="*/ 153 h 179"/>
                <a:gd name="T52" fmla="*/ 138 w 158"/>
                <a:gd name="T53" fmla="*/ 146 h 179"/>
                <a:gd name="T54" fmla="*/ 120 w 158"/>
                <a:gd name="T55" fmla="*/ 132 h 179"/>
                <a:gd name="T56" fmla="*/ 114 w 158"/>
                <a:gd name="T57" fmla="*/ 117 h 179"/>
                <a:gd name="T58" fmla="*/ 113 w 158"/>
                <a:gd name="T59" fmla="*/ 108 h 179"/>
                <a:gd name="T60" fmla="*/ 131 w 158"/>
                <a:gd name="T61" fmla="*/ 101 h 179"/>
                <a:gd name="T62" fmla="*/ 146 w 158"/>
                <a:gd name="T63" fmla="*/ 94 h 179"/>
                <a:gd name="T64" fmla="*/ 155 w 158"/>
                <a:gd name="T65" fmla="*/ 94 h 179"/>
                <a:gd name="T66" fmla="*/ 156 w 158"/>
                <a:gd name="T67" fmla="*/ 84 h 179"/>
                <a:gd name="T68" fmla="*/ 151 w 158"/>
                <a:gd name="T69" fmla="*/ 70 h 179"/>
                <a:gd name="T70" fmla="*/ 149 w 158"/>
                <a:gd name="T71" fmla="*/ 60 h 179"/>
                <a:gd name="T72" fmla="*/ 145 w 158"/>
                <a:gd name="T73" fmla="*/ 52 h 179"/>
                <a:gd name="T74" fmla="*/ 144 w 158"/>
                <a:gd name="T75" fmla="*/ 45 h 179"/>
                <a:gd name="T76" fmla="*/ 144 w 158"/>
                <a:gd name="T77" fmla="*/ 26 h 179"/>
                <a:gd name="T78" fmla="*/ 144 w 158"/>
                <a:gd name="T79" fmla="*/ 24 h 179"/>
                <a:gd name="T80" fmla="*/ 143 w 158"/>
                <a:gd name="T81" fmla="*/ 22 h 179"/>
                <a:gd name="T82" fmla="*/ 132 w 158"/>
                <a:gd name="T83" fmla="*/ 16 h 179"/>
                <a:gd name="T84" fmla="*/ 134 w 158"/>
                <a:gd name="T85" fmla="*/ 6 h 179"/>
                <a:gd name="T86" fmla="*/ 118 w 158"/>
                <a:gd name="T87" fmla="*/ 10 h 179"/>
                <a:gd name="T88" fmla="*/ 98 w 158"/>
                <a:gd name="T89" fmla="*/ 22 h 179"/>
                <a:gd name="T90" fmla="*/ 89 w 158"/>
                <a:gd name="T91" fmla="*/ 15 h 179"/>
                <a:gd name="T92" fmla="*/ 83 w 158"/>
                <a:gd name="T93" fmla="*/ 12 h 179"/>
                <a:gd name="T94" fmla="*/ 70 w 158"/>
                <a:gd name="T95" fmla="*/ 6 h 179"/>
                <a:gd name="T96" fmla="*/ 69 w 158"/>
                <a:gd name="T97" fmla="*/ 2 h 179"/>
                <a:gd name="T98" fmla="*/ 62 w 158"/>
                <a:gd name="T99" fmla="*/ 2 h 179"/>
                <a:gd name="T100" fmla="*/ 46 w 158"/>
                <a:gd name="T101" fmla="*/ 0 h 179"/>
                <a:gd name="T102" fmla="*/ 49 w 158"/>
                <a:gd name="T103" fmla="*/ 8 h 179"/>
                <a:gd name="T104" fmla="*/ 54 w 158"/>
                <a:gd name="T105" fmla="*/ 24 h 179"/>
                <a:gd name="T106" fmla="*/ 46 w 158"/>
                <a:gd name="T107" fmla="*/ 31 h 179"/>
                <a:gd name="T108" fmla="*/ 33 w 158"/>
                <a:gd name="T109" fmla="*/ 29 h 179"/>
                <a:gd name="T110" fmla="*/ 20 w 158"/>
                <a:gd name="T111" fmla="*/ 31 h 179"/>
                <a:gd name="T112" fmla="*/ 20 w 158"/>
                <a:gd name="T113" fmla="*/ 35 h 179"/>
                <a:gd name="T114" fmla="*/ 20 w 158"/>
                <a:gd name="T115" fmla="*/ 47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 h="179">
                  <a:moveTo>
                    <a:pt x="20" y="47"/>
                  </a:moveTo>
                  <a:cubicBezTo>
                    <a:pt x="16" y="53"/>
                    <a:pt x="10" y="53"/>
                    <a:pt x="11" y="55"/>
                  </a:cubicBezTo>
                  <a:cubicBezTo>
                    <a:pt x="12" y="56"/>
                    <a:pt x="19" y="62"/>
                    <a:pt x="17" y="64"/>
                  </a:cubicBezTo>
                  <a:cubicBezTo>
                    <a:pt x="15" y="67"/>
                    <a:pt x="13" y="65"/>
                    <a:pt x="13" y="70"/>
                  </a:cubicBezTo>
                  <a:cubicBezTo>
                    <a:pt x="13" y="75"/>
                    <a:pt x="6" y="75"/>
                    <a:pt x="3" y="75"/>
                  </a:cubicBezTo>
                  <a:cubicBezTo>
                    <a:pt x="1" y="75"/>
                    <a:pt x="4" y="79"/>
                    <a:pt x="2" y="83"/>
                  </a:cubicBezTo>
                  <a:cubicBezTo>
                    <a:pt x="1" y="87"/>
                    <a:pt x="1" y="94"/>
                    <a:pt x="0" y="97"/>
                  </a:cubicBezTo>
                  <a:cubicBezTo>
                    <a:pt x="0" y="100"/>
                    <a:pt x="6" y="105"/>
                    <a:pt x="5" y="108"/>
                  </a:cubicBezTo>
                  <a:cubicBezTo>
                    <a:pt x="5" y="111"/>
                    <a:pt x="0" y="113"/>
                    <a:pt x="1" y="115"/>
                  </a:cubicBezTo>
                  <a:cubicBezTo>
                    <a:pt x="2" y="117"/>
                    <a:pt x="6" y="120"/>
                    <a:pt x="7" y="129"/>
                  </a:cubicBezTo>
                  <a:cubicBezTo>
                    <a:pt x="9" y="130"/>
                    <a:pt x="10" y="131"/>
                    <a:pt x="11" y="132"/>
                  </a:cubicBezTo>
                  <a:cubicBezTo>
                    <a:pt x="13" y="135"/>
                    <a:pt x="17" y="137"/>
                    <a:pt x="22" y="137"/>
                  </a:cubicBezTo>
                  <a:cubicBezTo>
                    <a:pt x="27" y="137"/>
                    <a:pt x="29" y="140"/>
                    <a:pt x="32" y="140"/>
                  </a:cubicBezTo>
                  <a:cubicBezTo>
                    <a:pt x="34" y="140"/>
                    <a:pt x="40" y="142"/>
                    <a:pt x="35" y="146"/>
                  </a:cubicBezTo>
                  <a:cubicBezTo>
                    <a:pt x="30" y="150"/>
                    <a:pt x="29" y="155"/>
                    <a:pt x="28" y="160"/>
                  </a:cubicBezTo>
                  <a:cubicBezTo>
                    <a:pt x="27" y="164"/>
                    <a:pt x="27" y="168"/>
                    <a:pt x="27" y="171"/>
                  </a:cubicBezTo>
                  <a:cubicBezTo>
                    <a:pt x="32" y="172"/>
                    <a:pt x="39" y="172"/>
                    <a:pt x="42" y="171"/>
                  </a:cubicBezTo>
                  <a:cubicBezTo>
                    <a:pt x="46" y="169"/>
                    <a:pt x="48" y="169"/>
                    <a:pt x="54" y="170"/>
                  </a:cubicBezTo>
                  <a:cubicBezTo>
                    <a:pt x="57" y="171"/>
                    <a:pt x="61" y="173"/>
                    <a:pt x="64" y="175"/>
                  </a:cubicBezTo>
                  <a:cubicBezTo>
                    <a:pt x="64" y="173"/>
                    <a:pt x="65" y="173"/>
                    <a:pt x="66" y="173"/>
                  </a:cubicBezTo>
                  <a:cubicBezTo>
                    <a:pt x="69" y="172"/>
                    <a:pt x="73" y="179"/>
                    <a:pt x="76" y="175"/>
                  </a:cubicBezTo>
                  <a:cubicBezTo>
                    <a:pt x="78" y="171"/>
                    <a:pt x="84" y="172"/>
                    <a:pt x="86" y="174"/>
                  </a:cubicBezTo>
                  <a:cubicBezTo>
                    <a:pt x="89" y="175"/>
                    <a:pt x="93" y="176"/>
                    <a:pt x="97" y="173"/>
                  </a:cubicBezTo>
                  <a:cubicBezTo>
                    <a:pt x="100" y="170"/>
                    <a:pt x="112" y="168"/>
                    <a:pt x="115" y="169"/>
                  </a:cubicBezTo>
                  <a:cubicBezTo>
                    <a:pt x="117" y="171"/>
                    <a:pt x="124" y="174"/>
                    <a:pt x="122" y="164"/>
                  </a:cubicBezTo>
                  <a:cubicBezTo>
                    <a:pt x="119" y="155"/>
                    <a:pt x="127" y="157"/>
                    <a:pt x="129" y="153"/>
                  </a:cubicBezTo>
                  <a:cubicBezTo>
                    <a:pt x="130" y="150"/>
                    <a:pt x="140" y="148"/>
                    <a:pt x="138" y="146"/>
                  </a:cubicBezTo>
                  <a:cubicBezTo>
                    <a:pt x="137" y="143"/>
                    <a:pt x="124" y="135"/>
                    <a:pt x="120" y="132"/>
                  </a:cubicBezTo>
                  <a:cubicBezTo>
                    <a:pt x="116" y="129"/>
                    <a:pt x="116" y="121"/>
                    <a:pt x="114" y="117"/>
                  </a:cubicBezTo>
                  <a:cubicBezTo>
                    <a:pt x="112" y="114"/>
                    <a:pt x="108" y="109"/>
                    <a:pt x="113" y="108"/>
                  </a:cubicBezTo>
                  <a:cubicBezTo>
                    <a:pt x="118" y="106"/>
                    <a:pt x="127" y="105"/>
                    <a:pt x="131" y="101"/>
                  </a:cubicBezTo>
                  <a:cubicBezTo>
                    <a:pt x="136" y="97"/>
                    <a:pt x="143" y="96"/>
                    <a:pt x="146" y="94"/>
                  </a:cubicBezTo>
                  <a:cubicBezTo>
                    <a:pt x="148" y="92"/>
                    <a:pt x="154" y="96"/>
                    <a:pt x="155" y="94"/>
                  </a:cubicBezTo>
                  <a:cubicBezTo>
                    <a:pt x="157" y="91"/>
                    <a:pt x="158" y="87"/>
                    <a:pt x="156" y="84"/>
                  </a:cubicBezTo>
                  <a:cubicBezTo>
                    <a:pt x="153" y="81"/>
                    <a:pt x="152" y="76"/>
                    <a:pt x="151" y="70"/>
                  </a:cubicBezTo>
                  <a:cubicBezTo>
                    <a:pt x="151" y="63"/>
                    <a:pt x="149" y="63"/>
                    <a:pt x="149" y="60"/>
                  </a:cubicBezTo>
                  <a:cubicBezTo>
                    <a:pt x="149" y="57"/>
                    <a:pt x="148" y="53"/>
                    <a:pt x="145" y="52"/>
                  </a:cubicBezTo>
                  <a:cubicBezTo>
                    <a:pt x="142" y="50"/>
                    <a:pt x="141" y="49"/>
                    <a:pt x="144" y="45"/>
                  </a:cubicBezTo>
                  <a:cubicBezTo>
                    <a:pt x="147" y="40"/>
                    <a:pt x="145" y="29"/>
                    <a:pt x="144" y="26"/>
                  </a:cubicBezTo>
                  <a:cubicBezTo>
                    <a:pt x="144" y="26"/>
                    <a:pt x="144" y="25"/>
                    <a:pt x="144" y="24"/>
                  </a:cubicBezTo>
                  <a:cubicBezTo>
                    <a:pt x="143" y="24"/>
                    <a:pt x="143" y="23"/>
                    <a:pt x="143" y="22"/>
                  </a:cubicBezTo>
                  <a:cubicBezTo>
                    <a:pt x="142" y="18"/>
                    <a:pt x="139" y="16"/>
                    <a:pt x="132" y="16"/>
                  </a:cubicBezTo>
                  <a:cubicBezTo>
                    <a:pt x="126" y="16"/>
                    <a:pt x="136" y="9"/>
                    <a:pt x="134" y="6"/>
                  </a:cubicBezTo>
                  <a:cubicBezTo>
                    <a:pt x="131" y="3"/>
                    <a:pt x="124" y="12"/>
                    <a:pt x="118" y="10"/>
                  </a:cubicBezTo>
                  <a:cubicBezTo>
                    <a:pt x="112" y="8"/>
                    <a:pt x="104" y="18"/>
                    <a:pt x="98" y="22"/>
                  </a:cubicBezTo>
                  <a:cubicBezTo>
                    <a:pt x="93" y="26"/>
                    <a:pt x="85" y="21"/>
                    <a:pt x="89" y="15"/>
                  </a:cubicBezTo>
                  <a:cubicBezTo>
                    <a:pt x="93" y="9"/>
                    <a:pt x="89" y="9"/>
                    <a:pt x="83" y="12"/>
                  </a:cubicBezTo>
                  <a:cubicBezTo>
                    <a:pt x="77" y="14"/>
                    <a:pt x="69" y="11"/>
                    <a:pt x="70" y="6"/>
                  </a:cubicBezTo>
                  <a:cubicBezTo>
                    <a:pt x="70" y="4"/>
                    <a:pt x="70" y="3"/>
                    <a:pt x="69" y="2"/>
                  </a:cubicBezTo>
                  <a:cubicBezTo>
                    <a:pt x="66" y="2"/>
                    <a:pt x="64" y="2"/>
                    <a:pt x="62" y="2"/>
                  </a:cubicBezTo>
                  <a:cubicBezTo>
                    <a:pt x="60" y="1"/>
                    <a:pt x="53" y="0"/>
                    <a:pt x="46" y="0"/>
                  </a:cubicBezTo>
                  <a:cubicBezTo>
                    <a:pt x="48" y="3"/>
                    <a:pt x="51" y="6"/>
                    <a:pt x="49" y="8"/>
                  </a:cubicBezTo>
                  <a:cubicBezTo>
                    <a:pt x="47" y="13"/>
                    <a:pt x="51" y="17"/>
                    <a:pt x="54" y="24"/>
                  </a:cubicBezTo>
                  <a:cubicBezTo>
                    <a:pt x="57" y="30"/>
                    <a:pt x="47" y="26"/>
                    <a:pt x="46" y="31"/>
                  </a:cubicBezTo>
                  <a:cubicBezTo>
                    <a:pt x="46" y="35"/>
                    <a:pt x="37" y="30"/>
                    <a:pt x="33" y="29"/>
                  </a:cubicBezTo>
                  <a:cubicBezTo>
                    <a:pt x="30" y="27"/>
                    <a:pt x="20" y="28"/>
                    <a:pt x="20" y="31"/>
                  </a:cubicBezTo>
                  <a:cubicBezTo>
                    <a:pt x="20" y="32"/>
                    <a:pt x="20" y="33"/>
                    <a:pt x="20" y="35"/>
                  </a:cubicBezTo>
                  <a:cubicBezTo>
                    <a:pt x="21" y="40"/>
                    <a:pt x="22" y="44"/>
                    <a:pt x="20" y="47"/>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21" name="Freeform 1673">
              <a:extLst>
                <a:ext uri="{FF2B5EF4-FFF2-40B4-BE49-F238E27FC236}">
                  <a16:creationId xmlns:a16="http://schemas.microsoft.com/office/drawing/2014/main" id="{B34B188D-4791-6942-A458-5DB1F34F69A8}"/>
                </a:ext>
              </a:extLst>
            </p:cNvPr>
            <p:cNvSpPr>
              <a:spLocks/>
            </p:cNvSpPr>
            <p:nvPr/>
          </p:nvSpPr>
          <p:spPr bwMode="auto">
            <a:xfrm>
              <a:off x="5211947" y="1389108"/>
              <a:ext cx="238133" cy="369900"/>
            </a:xfrm>
            <a:custGeom>
              <a:avLst/>
              <a:gdLst>
                <a:gd name="T0" fmla="*/ 158 w 186"/>
                <a:gd name="T1" fmla="*/ 248 h 295"/>
                <a:gd name="T2" fmla="*/ 184 w 186"/>
                <a:gd name="T3" fmla="*/ 223 h 295"/>
                <a:gd name="T4" fmla="*/ 179 w 186"/>
                <a:gd name="T5" fmla="*/ 209 h 295"/>
                <a:gd name="T6" fmla="*/ 157 w 186"/>
                <a:gd name="T7" fmla="*/ 191 h 295"/>
                <a:gd name="T8" fmla="*/ 168 w 186"/>
                <a:gd name="T9" fmla="*/ 181 h 295"/>
                <a:gd name="T10" fmla="*/ 158 w 186"/>
                <a:gd name="T11" fmla="*/ 172 h 295"/>
                <a:gd name="T12" fmla="*/ 161 w 186"/>
                <a:gd name="T13" fmla="*/ 163 h 295"/>
                <a:gd name="T14" fmla="*/ 152 w 186"/>
                <a:gd name="T15" fmla="*/ 157 h 295"/>
                <a:gd name="T16" fmla="*/ 156 w 186"/>
                <a:gd name="T17" fmla="*/ 152 h 295"/>
                <a:gd name="T18" fmla="*/ 154 w 186"/>
                <a:gd name="T19" fmla="*/ 139 h 295"/>
                <a:gd name="T20" fmla="*/ 160 w 186"/>
                <a:gd name="T21" fmla="*/ 128 h 295"/>
                <a:gd name="T22" fmla="*/ 143 w 186"/>
                <a:gd name="T23" fmla="*/ 102 h 295"/>
                <a:gd name="T24" fmla="*/ 148 w 186"/>
                <a:gd name="T25" fmla="*/ 91 h 295"/>
                <a:gd name="T26" fmla="*/ 159 w 186"/>
                <a:gd name="T27" fmla="*/ 78 h 295"/>
                <a:gd name="T28" fmla="*/ 146 w 186"/>
                <a:gd name="T29" fmla="*/ 65 h 295"/>
                <a:gd name="T30" fmla="*/ 136 w 186"/>
                <a:gd name="T31" fmla="*/ 59 h 295"/>
                <a:gd name="T32" fmla="*/ 133 w 186"/>
                <a:gd name="T33" fmla="*/ 49 h 295"/>
                <a:gd name="T34" fmla="*/ 136 w 186"/>
                <a:gd name="T35" fmla="*/ 40 h 295"/>
                <a:gd name="T36" fmla="*/ 142 w 186"/>
                <a:gd name="T37" fmla="*/ 34 h 295"/>
                <a:gd name="T38" fmla="*/ 146 w 186"/>
                <a:gd name="T39" fmla="*/ 28 h 295"/>
                <a:gd name="T40" fmla="*/ 146 w 186"/>
                <a:gd name="T41" fmla="*/ 18 h 295"/>
                <a:gd name="T42" fmla="*/ 128 w 186"/>
                <a:gd name="T43" fmla="*/ 6 h 295"/>
                <a:gd name="T44" fmla="*/ 114 w 186"/>
                <a:gd name="T45" fmla="*/ 6 h 295"/>
                <a:gd name="T46" fmla="*/ 96 w 186"/>
                <a:gd name="T47" fmla="*/ 10 h 295"/>
                <a:gd name="T48" fmla="*/ 85 w 186"/>
                <a:gd name="T49" fmla="*/ 21 h 295"/>
                <a:gd name="T50" fmla="*/ 82 w 186"/>
                <a:gd name="T51" fmla="*/ 37 h 295"/>
                <a:gd name="T52" fmla="*/ 74 w 186"/>
                <a:gd name="T53" fmla="*/ 47 h 295"/>
                <a:gd name="T54" fmla="*/ 64 w 186"/>
                <a:gd name="T55" fmla="*/ 44 h 295"/>
                <a:gd name="T56" fmla="*/ 51 w 186"/>
                <a:gd name="T57" fmla="*/ 43 h 295"/>
                <a:gd name="T58" fmla="*/ 31 w 186"/>
                <a:gd name="T59" fmla="*/ 42 h 295"/>
                <a:gd name="T60" fmla="*/ 12 w 186"/>
                <a:gd name="T61" fmla="*/ 28 h 295"/>
                <a:gd name="T62" fmla="*/ 0 w 186"/>
                <a:gd name="T63" fmla="*/ 37 h 295"/>
                <a:gd name="T64" fmla="*/ 20 w 186"/>
                <a:gd name="T65" fmla="*/ 51 h 295"/>
                <a:gd name="T66" fmla="*/ 45 w 186"/>
                <a:gd name="T67" fmla="*/ 66 h 295"/>
                <a:gd name="T68" fmla="*/ 46 w 186"/>
                <a:gd name="T69" fmla="*/ 83 h 295"/>
                <a:gd name="T70" fmla="*/ 50 w 186"/>
                <a:gd name="T71" fmla="*/ 99 h 295"/>
                <a:gd name="T72" fmla="*/ 49 w 186"/>
                <a:gd name="T73" fmla="*/ 114 h 295"/>
                <a:gd name="T74" fmla="*/ 52 w 186"/>
                <a:gd name="T75" fmla="*/ 123 h 295"/>
                <a:gd name="T76" fmla="*/ 55 w 186"/>
                <a:gd name="T77" fmla="*/ 132 h 295"/>
                <a:gd name="T78" fmla="*/ 69 w 186"/>
                <a:gd name="T79" fmla="*/ 137 h 295"/>
                <a:gd name="T80" fmla="*/ 75 w 186"/>
                <a:gd name="T81" fmla="*/ 151 h 295"/>
                <a:gd name="T82" fmla="*/ 72 w 186"/>
                <a:gd name="T83" fmla="*/ 157 h 295"/>
                <a:gd name="T84" fmla="*/ 63 w 186"/>
                <a:gd name="T85" fmla="*/ 165 h 295"/>
                <a:gd name="T86" fmla="*/ 45 w 186"/>
                <a:gd name="T87" fmla="*/ 183 h 295"/>
                <a:gd name="T88" fmla="*/ 34 w 186"/>
                <a:gd name="T89" fmla="*/ 191 h 295"/>
                <a:gd name="T90" fmla="*/ 25 w 186"/>
                <a:gd name="T91" fmla="*/ 200 h 295"/>
                <a:gd name="T92" fmla="*/ 12 w 186"/>
                <a:gd name="T93" fmla="*/ 206 h 295"/>
                <a:gd name="T94" fmla="*/ 5 w 186"/>
                <a:gd name="T95" fmla="*/ 218 h 295"/>
                <a:gd name="T96" fmla="*/ 5 w 186"/>
                <a:gd name="T97" fmla="*/ 228 h 295"/>
                <a:gd name="T98" fmla="*/ 7 w 186"/>
                <a:gd name="T99" fmla="*/ 240 h 295"/>
                <a:gd name="T100" fmla="*/ 10 w 186"/>
                <a:gd name="T101" fmla="*/ 260 h 295"/>
                <a:gd name="T102" fmla="*/ 5 w 186"/>
                <a:gd name="T103" fmla="*/ 278 h 295"/>
                <a:gd name="T104" fmla="*/ 22 w 186"/>
                <a:gd name="T105" fmla="*/ 285 h 295"/>
                <a:gd name="T106" fmla="*/ 33 w 186"/>
                <a:gd name="T107" fmla="*/ 290 h 295"/>
                <a:gd name="T108" fmla="*/ 52 w 186"/>
                <a:gd name="T109" fmla="*/ 295 h 295"/>
                <a:gd name="T110" fmla="*/ 107 w 186"/>
                <a:gd name="T111" fmla="*/ 282 h 295"/>
                <a:gd name="T112" fmla="*/ 122 w 186"/>
                <a:gd name="T113" fmla="*/ 280 h 295"/>
                <a:gd name="T114" fmla="*/ 131 w 186"/>
                <a:gd name="T115" fmla="*/ 270 h 295"/>
                <a:gd name="T116" fmla="*/ 158 w 186"/>
                <a:gd name="T117" fmla="*/ 24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295">
                  <a:moveTo>
                    <a:pt x="158" y="248"/>
                  </a:moveTo>
                  <a:cubicBezTo>
                    <a:pt x="162" y="238"/>
                    <a:pt x="181" y="231"/>
                    <a:pt x="184" y="223"/>
                  </a:cubicBezTo>
                  <a:cubicBezTo>
                    <a:pt x="186" y="218"/>
                    <a:pt x="186" y="216"/>
                    <a:pt x="179" y="209"/>
                  </a:cubicBezTo>
                  <a:cubicBezTo>
                    <a:pt x="173" y="201"/>
                    <a:pt x="157" y="195"/>
                    <a:pt x="157" y="191"/>
                  </a:cubicBezTo>
                  <a:cubicBezTo>
                    <a:pt x="156" y="187"/>
                    <a:pt x="168" y="187"/>
                    <a:pt x="168" y="181"/>
                  </a:cubicBezTo>
                  <a:cubicBezTo>
                    <a:pt x="167" y="176"/>
                    <a:pt x="161" y="176"/>
                    <a:pt x="158" y="172"/>
                  </a:cubicBezTo>
                  <a:cubicBezTo>
                    <a:pt x="156" y="168"/>
                    <a:pt x="162" y="165"/>
                    <a:pt x="161" y="163"/>
                  </a:cubicBezTo>
                  <a:cubicBezTo>
                    <a:pt x="161" y="161"/>
                    <a:pt x="153" y="160"/>
                    <a:pt x="152" y="157"/>
                  </a:cubicBezTo>
                  <a:cubicBezTo>
                    <a:pt x="152" y="155"/>
                    <a:pt x="157" y="155"/>
                    <a:pt x="156" y="152"/>
                  </a:cubicBezTo>
                  <a:cubicBezTo>
                    <a:pt x="155" y="149"/>
                    <a:pt x="150" y="143"/>
                    <a:pt x="154" y="139"/>
                  </a:cubicBezTo>
                  <a:cubicBezTo>
                    <a:pt x="157" y="134"/>
                    <a:pt x="165" y="139"/>
                    <a:pt x="160" y="128"/>
                  </a:cubicBezTo>
                  <a:cubicBezTo>
                    <a:pt x="154" y="118"/>
                    <a:pt x="145" y="105"/>
                    <a:pt x="143" y="102"/>
                  </a:cubicBezTo>
                  <a:cubicBezTo>
                    <a:pt x="141" y="99"/>
                    <a:pt x="145" y="93"/>
                    <a:pt x="148" y="91"/>
                  </a:cubicBezTo>
                  <a:cubicBezTo>
                    <a:pt x="151" y="89"/>
                    <a:pt x="159" y="81"/>
                    <a:pt x="159" y="78"/>
                  </a:cubicBezTo>
                  <a:cubicBezTo>
                    <a:pt x="159" y="75"/>
                    <a:pt x="149" y="67"/>
                    <a:pt x="146" y="65"/>
                  </a:cubicBezTo>
                  <a:cubicBezTo>
                    <a:pt x="144" y="64"/>
                    <a:pt x="138" y="64"/>
                    <a:pt x="136" y="59"/>
                  </a:cubicBezTo>
                  <a:cubicBezTo>
                    <a:pt x="133" y="54"/>
                    <a:pt x="130" y="52"/>
                    <a:pt x="133" y="49"/>
                  </a:cubicBezTo>
                  <a:cubicBezTo>
                    <a:pt x="136" y="46"/>
                    <a:pt x="136" y="43"/>
                    <a:pt x="136" y="40"/>
                  </a:cubicBezTo>
                  <a:cubicBezTo>
                    <a:pt x="136" y="36"/>
                    <a:pt x="141" y="39"/>
                    <a:pt x="142" y="34"/>
                  </a:cubicBezTo>
                  <a:cubicBezTo>
                    <a:pt x="143" y="32"/>
                    <a:pt x="144" y="30"/>
                    <a:pt x="146" y="28"/>
                  </a:cubicBezTo>
                  <a:cubicBezTo>
                    <a:pt x="146" y="24"/>
                    <a:pt x="147" y="21"/>
                    <a:pt x="146" y="18"/>
                  </a:cubicBezTo>
                  <a:cubicBezTo>
                    <a:pt x="145" y="13"/>
                    <a:pt x="131" y="11"/>
                    <a:pt x="128" y="6"/>
                  </a:cubicBezTo>
                  <a:cubicBezTo>
                    <a:pt x="124" y="0"/>
                    <a:pt x="116" y="2"/>
                    <a:pt x="114" y="6"/>
                  </a:cubicBezTo>
                  <a:cubicBezTo>
                    <a:pt x="111" y="9"/>
                    <a:pt x="96" y="5"/>
                    <a:pt x="96" y="10"/>
                  </a:cubicBezTo>
                  <a:cubicBezTo>
                    <a:pt x="96" y="15"/>
                    <a:pt x="85" y="16"/>
                    <a:pt x="85" y="21"/>
                  </a:cubicBezTo>
                  <a:cubicBezTo>
                    <a:pt x="85" y="27"/>
                    <a:pt x="90" y="37"/>
                    <a:pt x="82" y="37"/>
                  </a:cubicBezTo>
                  <a:cubicBezTo>
                    <a:pt x="73" y="36"/>
                    <a:pt x="79" y="40"/>
                    <a:pt x="74" y="47"/>
                  </a:cubicBezTo>
                  <a:cubicBezTo>
                    <a:pt x="69" y="53"/>
                    <a:pt x="69" y="42"/>
                    <a:pt x="64" y="44"/>
                  </a:cubicBezTo>
                  <a:cubicBezTo>
                    <a:pt x="59" y="46"/>
                    <a:pt x="53" y="39"/>
                    <a:pt x="51" y="43"/>
                  </a:cubicBezTo>
                  <a:cubicBezTo>
                    <a:pt x="48" y="47"/>
                    <a:pt x="40" y="44"/>
                    <a:pt x="31" y="42"/>
                  </a:cubicBezTo>
                  <a:cubicBezTo>
                    <a:pt x="23" y="41"/>
                    <a:pt x="19" y="29"/>
                    <a:pt x="12" y="28"/>
                  </a:cubicBezTo>
                  <a:cubicBezTo>
                    <a:pt x="8" y="28"/>
                    <a:pt x="3" y="31"/>
                    <a:pt x="0" y="37"/>
                  </a:cubicBezTo>
                  <a:cubicBezTo>
                    <a:pt x="7" y="41"/>
                    <a:pt x="11" y="47"/>
                    <a:pt x="20" y="51"/>
                  </a:cubicBezTo>
                  <a:cubicBezTo>
                    <a:pt x="29" y="55"/>
                    <a:pt x="46" y="60"/>
                    <a:pt x="45" y="66"/>
                  </a:cubicBezTo>
                  <a:cubicBezTo>
                    <a:pt x="44" y="72"/>
                    <a:pt x="41" y="80"/>
                    <a:pt x="46" y="83"/>
                  </a:cubicBezTo>
                  <a:cubicBezTo>
                    <a:pt x="50" y="85"/>
                    <a:pt x="45" y="96"/>
                    <a:pt x="50" y="99"/>
                  </a:cubicBezTo>
                  <a:cubicBezTo>
                    <a:pt x="55" y="101"/>
                    <a:pt x="53" y="114"/>
                    <a:pt x="49" y="114"/>
                  </a:cubicBezTo>
                  <a:cubicBezTo>
                    <a:pt x="45" y="114"/>
                    <a:pt x="50" y="120"/>
                    <a:pt x="52" y="123"/>
                  </a:cubicBezTo>
                  <a:cubicBezTo>
                    <a:pt x="53" y="124"/>
                    <a:pt x="54" y="127"/>
                    <a:pt x="55" y="132"/>
                  </a:cubicBezTo>
                  <a:cubicBezTo>
                    <a:pt x="60" y="133"/>
                    <a:pt x="65" y="135"/>
                    <a:pt x="69" y="137"/>
                  </a:cubicBezTo>
                  <a:cubicBezTo>
                    <a:pt x="76" y="140"/>
                    <a:pt x="75" y="145"/>
                    <a:pt x="75" y="151"/>
                  </a:cubicBezTo>
                  <a:cubicBezTo>
                    <a:pt x="76" y="156"/>
                    <a:pt x="76" y="160"/>
                    <a:pt x="72" y="157"/>
                  </a:cubicBezTo>
                  <a:cubicBezTo>
                    <a:pt x="69" y="155"/>
                    <a:pt x="65" y="157"/>
                    <a:pt x="63" y="165"/>
                  </a:cubicBezTo>
                  <a:cubicBezTo>
                    <a:pt x="60" y="173"/>
                    <a:pt x="51" y="182"/>
                    <a:pt x="45" y="183"/>
                  </a:cubicBezTo>
                  <a:cubicBezTo>
                    <a:pt x="39" y="183"/>
                    <a:pt x="39" y="190"/>
                    <a:pt x="34" y="191"/>
                  </a:cubicBezTo>
                  <a:cubicBezTo>
                    <a:pt x="29" y="192"/>
                    <a:pt x="24" y="195"/>
                    <a:pt x="25" y="200"/>
                  </a:cubicBezTo>
                  <a:cubicBezTo>
                    <a:pt x="25" y="206"/>
                    <a:pt x="17" y="206"/>
                    <a:pt x="12" y="206"/>
                  </a:cubicBezTo>
                  <a:cubicBezTo>
                    <a:pt x="7" y="206"/>
                    <a:pt x="9" y="215"/>
                    <a:pt x="5" y="218"/>
                  </a:cubicBezTo>
                  <a:cubicBezTo>
                    <a:pt x="1" y="220"/>
                    <a:pt x="1" y="223"/>
                    <a:pt x="5" y="228"/>
                  </a:cubicBezTo>
                  <a:cubicBezTo>
                    <a:pt x="9" y="233"/>
                    <a:pt x="6" y="237"/>
                    <a:pt x="7" y="240"/>
                  </a:cubicBezTo>
                  <a:cubicBezTo>
                    <a:pt x="8" y="243"/>
                    <a:pt x="14" y="251"/>
                    <a:pt x="10" y="260"/>
                  </a:cubicBezTo>
                  <a:cubicBezTo>
                    <a:pt x="6" y="269"/>
                    <a:pt x="2" y="279"/>
                    <a:pt x="5" y="278"/>
                  </a:cubicBezTo>
                  <a:cubicBezTo>
                    <a:pt x="9" y="277"/>
                    <a:pt x="17" y="285"/>
                    <a:pt x="22" y="285"/>
                  </a:cubicBezTo>
                  <a:cubicBezTo>
                    <a:pt x="27" y="284"/>
                    <a:pt x="28" y="292"/>
                    <a:pt x="33" y="290"/>
                  </a:cubicBezTo>
                  <a:cubicBezTo>
                    <a:pt x="37" y="289"/>
                    <a:pt x="37" y="295"/>
                    <a:pt x="52" y="295"/>
                  </a:cubicBezTo>
                  <a:cubicBezTo>
                    <a:pt x="66" y="294"/>
                    <a:pt x="95" y="282"/>
                    <a:pt x="107" y="282"/>
                  </a:cubicBezTo>
                  <a:cubicBezTo>
                    <a:pt x="113" y="282"/>
                    <a:pt x="118" y="281"/>
                    <a:pt x="122" y="280"/>
                  </a:cubicBezTo>
                  <a:cubicBezTo>
                    <a:pt x="125" y="277"/>
                    <a:pt x="128" y="273"/>
                    <a:pt x="131" y="270"/>
                  </a:cubicBezTo>
                  <a:cubicBezTo>
                    <a:pt x="138" y="262"/>
                    <a:pt x="154" y="257"/>
                    <a:pt x="158" y="248"/>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22" name="Freeform 1674">
              <a:extLst>
                <a:ext uri="{FF2B5EF4-FFF2-40B4-BE49-F238E27FC236}">
                  <a16:creationId xmlns:a16="http://schemas.microsoft.com/office/drawing/2014/main" id="{BCA8708D-6FD7-384D-865A-56FDDBF1F975}"/>
                </a:ext>
              </a:extLst>
            </p:cNvPr>
            <p:cNvSpPr>
              <a:spLocks noEditPoints="1"/>
            </p:cNvSpPr>
            <p:nvPr/>
          </p:nvSpPr>
          <p:spPr bwMode="auto">
            <a:xfrm>
              <a:off x="4632489" y="2040005"/>
              <a:ext cx="330212" cy="269884"/>
            </a:xfrm>
            <a:custGeom>
              <a:avLst/>
              <a:gdLst>
                <a:gd name="T0" fmla="*/ 227 w 258"/>
                <a:gd name="T1" fmla="*/ 49 h 216"/>
                <a:gd name="T2" fmla="*/ 217 w 258"/>
                <a:gd name="T3" fmla="*/ 46 h 216"/>
                <a:gd name="T4" fmla="*/ 206 w 258"/>
                <a:gd name="T5" fmla="*/ 41 h 216"/>
                <a:gd name="T6" fmla="*/ 188 w 258"/>
                <a:gd name="T7" fmla="*/ 37 h 216"/>
                <a:gd name="T8" fmla="*/ 179 w 258"/>
                <a:gd name="T9" fmla="*/ 32 h 216"/>
                <a:gd name="T10" fmla="*/ 173 w 258"/>
                <a:gd name="T11" fmla="*/ 23 h 216"/>
                <a:gd name="T12" fmla="*/ 166 w 258"/>
                <a:gd name="T13" fmla="*/ 27 h 216"/>
                <a:gd name="T14" fmla="*/ 161 w 258"/>
                <a:gd name="T15" fmla="*/ 21 h 216"/>
                <a:gd name="T16" fmla="*/ 150 w 258"/>
                <a:gd name="T17" fmla="*/ 15 h 216"/>
                <a:gd name="T18" fmla="*/ 141 w 258"/>
                <a:gd name="T19" fmla="*/ 9 h 216"/>
                <a:gd name="T20" fmla="*/ 134 w 258"/>
                <a:gd name="T21" fmla="*/ 3 h 216"/>
                <a:gd name="T22" fmla="*/ 132 w 258"/>
                <a:gd name="T23" fmla="*/ 0 h 216"/>
                <a:gd name="T24" fmla="*/ 128 w 258"/>
                <a:gd name="T25" fmla="*/ 1 h 216"/>
                <a:gd name="T26" fmla="*/ 117 w 258"/>
                <a:gd name="T27" fmla="*/ 16 h 216"/>
                <a:gd name="T28" fmla="*/ 99 w 258"/>
                <a:gd name="T29" fmla="*/ 28 h 216"/>
                <a:gd name="T30" fmla="*/ 88 w 258"/>
                <a:gd name="T31" fmla="*/ 41 h 216"/>
                <a:gd name="T32" fmla="*/ 65 w 258"/>
                <a:gd name="T33" fmla="*/ 33 h 216"/>
                <a:gd name="T34" fmla="*/ 55 w 258"/>
                <a:gd name="T35" fmla="*/ 40 h 216"/>
                <a:gd name="T36" fmla="*/ 58 w 258"/>
                <a:gd name="T37" fmla="*/ 59 h 216"/>
                <a:gd name="T38" fmla="*/ 42 w 258"/>
                <a:gd name="T39" fmla="*/ 58 h 216"/>
                <a:gd name="T40" fmla="*/ 32 w 258"/>
                <a:gd name="T41" fmla="*/ 53 h 216"/>
                <a:gd name="T42" fmla="*/ 14 w 258"/>
                <a:gd name="T43" fmla="*/ 54 h 216"/>
                <a:gd name="T44" fmla="*/ 3 w 258"/>
                <a:gd name="T45" fmla="*/ 63 h 216"/>
                <a:gd name="T46" fmla="*/ 6 w 258"/>
                <a:gd name="T47" fmla="*/ 74 h 216"/>
                <a:gd name="T48" fmla="*/ 29 w 258"/>
                <a:gd name="T49" fmla="*/ 81 h 216"/>
                <a:gd name="T50" fmla="*/ 44 w 258"/>
                <a:gd name="T51" fmla="*/ 85 h 216"/>
                <a:gd name="T52" fmla="*/ 50 w 258"/>
                <a:gd name="T53" fmla="*/ 93 h 216"/>
                <a:gd name="T54" fmla="*/ 64 w 258"/>
                <a:gd name="T55" fmla="*/ 108 h 216"/>
                <a:gd name="T56" fmla="*/ 69 w 258"/>
                <a:gd name="T57" fmla="*/ 122 h 216"/>
                <a:gd name="T58" fmla="*/ 66 w 258"/>
                <a:gd name="T59" fmla="*/ 143 h 216"/>
                <a:gd name="T60" fmla="*/ 58 w 258"/>
                <a:gd name="T61" fmla="*/ 175 h 216"/>
                <a:gd name="T62" fmla="*/ 57 w 258"/>
                <a:gd name="T63" fmla="*/ 175 h 216"/>
                <a:gd name="T64" fmla="*/ 67 w 258"/>
                <a:gd name="T65" fmla="*/ 180 h 216"/>
                <a:gd name="T66" fmla="*/ 84 w 258"/>
                <a:gd name="T67" fmla="*/ 188 h 216"/>
                <a:gd name="T68" fmla="*/ 98 w 258"/>
                <a:gd name="T69" fmla="*/ 187 h 216"/>
                <a:gd name="T70" fmla="*/ 106 w 258"/>
                <a:gd name="T71" fmla="*/ 189 h 216"/>
                <a:gd name="T72" fmla="*/ 127 w 258"/>
                <a:gd name="T73" fmla="*/ 194 h 216"/>
                <a:gd name="T74" fmla="*/ 145 w 258"/>
                <a:gd name="T75" fmla="*/ 195 h 216"/>
                <a:gd name="T76" fmla="*/ 144 w 258"/>
                <a:gd name="T77" fmla="*/ 190 h 216"/>
                <a:gd name="T78" fmla="*/ 159 w 258"/>
                <a:gd name="T79" fmla="*/ 173 h 216"/>
                <a:gd name="T80" fmla="*/ 191 w 258"/>
                <a:gd name="T81" fmla="*/ 180 h 216"/>
                <a:gd name="T82" fmla="*/ 211 w 258"/>
                <a:gd name="T83" fmla="*/ 173 h 216"/>
                <a:gd name="T84" fmla="*/ 222 w 258"/>
                <a:gd name="T85" fmla="*/ 166 h 216"/>
                <a:gd name="T86" fmla="*/ 224 w 258"/>
                <a:gd name="T87" fmla="*/ 160 h 216"/>
                <a:gd name="T88" fmla="*/ 216 w 258"/>
                <a:gd name="T89" fmla="*/ 157 h 216"/>
                <a:gd name="T90" fmla="*/ 212 w 258"/>
                <a:gd name="T91" fmla="*/ 148 h 216"/>
                <a:gd name="T92" fmla="*/ 207 w 258"/>
                <a:gd name="T93" fmla="*/ 139 h 216"/>
                <a:gd name="T94" fmla="*/ 211 w 258"/>
                <a:gd name="T95" fmla="*/ 135 h 216"/>
                <a:gd name="T96" fmla="*/ 214 w 258"/>
                <a:gd name="T97" fmla="*/ 128 h 216"/>
                <a:gd name="T98" fmla="*/ 212 w 258"/>
                <a:gd name="T99" fmla="*/ 120 h 216"/>
                <a:gd name="T100" fmla="*/ 209 w 258"/>
                <a:gd name="T101" fmla="*/ 111 h 216"/>
                <a:gd name="T102" fmla="*/ 201 w 258"/>
                <a:gd name="T103" fmla="*/ 110 h 216"/>
                <a:gd name="T104" fmla="*/ 199 w 258"/>
                <a:gd name="T105" fmla="*/ 104 h 216"/>
                <a:gd name="T106" fmla="*/ 210 w 258"/>
                <a:gd name="T107" fmla="*/ 90 h 216"/>
                <a:gd name="T108" fmla="*/ 219 w 258"/>
                <a:gd name="T109" fmla="*/ 83 h 216"/>
                <a:gd name="T110" fmla="*/ 223 w 258"/>
                <a:gd name="T111" fmla="*/ 69 h 216"/>
                <a:gd name="T112" fmla="*/ 230 w 258"/>
                <a:gd name="T113" fmla="*/ 55 h 216"/>
                <a:gd name="T114" fmla="*/ 227 w 258"/>
                <a:gd name="T115" fmla="*/ 49 h 216"/>
                <a:gd name="T116" fmla="*/ 255 w 258"/>
                <a:gd name="T117" fmla="*/ 182 h 216"/>
                <a:gd name="T118" fmla="*/ 244 w 258"/>
                <a:gd name="T119" fmla="*/ 191 h 216"/>
                <a:gd name="T120" fmla="*/ 251 w 258"/>
                <a:gd name="T121" fmla="*/ 215 h 216"/>
                <a:gd name="T122" fmla="*/ 255 w 258"/>
                <a:gd name="T123" fmla="*/ 18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8" h="216">
                  <a:moveTo>
                    <a:pt x="227" y="49"/>
                  </a:moveTo>
                  <a:cubicBezTo>
                    <a:pt x="224" y="49"/>
                    <a:pt x="222" y="46"/>
                    <a:pt x="217" y="46"/>
                  </a:cubicBezTo>
                  <a:cubicBezTo>
                    <a:pt x="212" y="46"/>
                    <a:pt x="208" y="44"/>
                    <a:pt x="206" y="41"/>
                  </a:cubicBezTo>
                  <a:cubicBezTo>
                    <a:pt x="204" y="37"/>
                    <a:pt x="191" y="37"/>
                    <a:pt x="188" y="37"/>
                  </a:cubicBezTo>
                  <a:cubicBezTo>
                    <a:pt x="184" y="38"/>
                    <a:pt x="182" y="31"/>
                    <a:pt x="179" y="32"/>
                  </a:cubicBezTo>
                  <a:cubicBezTo>
                    <a:pt x="175" y="32"/>
                    <a:pt x="173" y="26"/>
                    <a:pt x="173" y="23"/>
                  </a:cubicBezTo>
                  <a:cubicBezTo>
                    <a:pt x="173" y="20"/>
                    <a:pt x="169" y="26"/>
                    <a:pt x="166" y="27"/>
                  </a:cubicBezTo>
                  <a:cubicBezTo>
                    <a:pt x="162" y="29"/>
                    <a:pt x="161" y="24"/>
                    <a:pt x="161" y="21"/>
                  </a:cubicBezTo>
                  <a:cubicBezTo>
                    <a:pt x="160" y="19"/>
                    <a:pt x="153" y="17"/>
                    <a:pt x="150" y="15"/>
                  </a:cubicBezTo>
                  <a:cubicBezTo>
                    <a:pt x="146" y="13"/>
                    <a:pt x="142" y="6"/>
                    <a:pt x="141" y="9"/>
                  </a:cubicBezTo>
                  <a:cubicBezTo>
                    <a:pt x="139" y="12"/>
                    <a:pt x="135" y="5"/>
                    <a:pt x="134" y="3"/>
                  </a:cubicBezTo>
                  <a:cubicBezTo>
                    <a:pt x="134" y="1"/>
                    <a:pt x="133" y="1"/>
                    <a:pt x="132" y="0"/>
                  </a:cubicBezTo>
                  <a:cubicBezTo>
                    <a:pt x="131" y="0"/>
                    <a:pt x="129" y="1"/>
                    <a:pt x="128" y="1"/>
                  </a:cubicBezTo>
                  <a:cubicBezTo>
                    <a:pt x="122" y="0"/>
                    <a:pt x="116" y="5"/>
                    <a:pt x="117" y="16"/>
                  </a:cubicBezTo>
                  <a:cubicBezTo>
                    <a:pt x="118" y="26"/>
                    <a:pt x="110" y="27"/>
                    <a:pt x="99" y="28"/>
                  </a:cubicBezTo>
                  <a:cubicBezTo>
                    <a:pt x="88" y="29"/>
                    <a:pt x="92" y="37"/>
                    <a:pt x="88" y="41"/>
                  </a:cubicBezTo>
                  <a:cubicBezTo>
                    <a:pt x="83" y="44"/>
                    <a:pt x="68" y="39"/>
                    <a:pt x="65" y="33"/>
                  </a:cubicBezTo>
                  <a:cubicBezTo>
                    <a:pt x="63" y="27"/>
                    <a:pt x="49" y="33"/>
                    <a:pt x="55" y="40"/>
                  </a:cubicBezTo>
                  <a:cubicBezTo>
                    <a:pt x="61" y="47"/>
                    <a:pt x="61" y="56"/>
                    <a:pt x="58" y="59"/>
                  </a:cubicBezTo>
                  <a:cubicBezTo>
                    <a:pt x="54" y="61"/>
                    <a:pt x="47" y="54"/>
                    <a:pt x="42" y="58"/>
                  </a:cubicBezTo>
                  <a:cubicBezTo>
                    <a:pt x="38" y="61"/>
                    <a:pt x="37" y="55"/>
                    <a:pt x="32" y="53"/>
                  </a:cubicBezTo>
                  <a:cubicBezTo>
                    <a:pt x="26" y="50"/>
                    <a:pt x="23" y="55"/>
                    <a:pt x="14" y="54"/>
                  </a:cubicBezTo>
                  <a:cubicBezTo>
                    <a:pt x="5" y="54"/>
                    <a:pt x="0" y="59"/>
                    <a:pt x="3" y="63"/>
                  </a:cubicBezTo>
                  <a:cubicBezTo>
                    <a:pt x="7" y="67"/>
                    <a:pt x="3" y="70"/>
                    <a:pt x="6" y="74"/>
                  </a:cubicBezTo>
                  <a:cubicBezTo>
                    <a:pt x="8" y="77"/>
                    <a:pt x="20" y="76"/>
                    <a:pt x="29" y="81"/>
                  </a:cubicBezTo>
                  <a:cubicBezTo>
                    <a:pt x="38" y="86"/>
                    <a:pt x="40" y="82"/>
                    <a:pt x="44" y="85"/>
                  </a:cubicBezTo>
                  <a:cubicBezTo>
                    <a:pt x="49" y="89"/>
                    <a:pt x="50" y="87"/>
                    <a:pt x="50" y="93"/>
                  </a:cubicBezTo>
                  <a:cubicBezTo>
                    <a:pt x="50" y="100"/>
                    <a:pt x="55" y="106"/>
                    <a:pt x="64" y="108"/>
                  </a:cubicBezTo>
                  <a:cubicBezTo>
                    <a:pt x="73" y="111"/>
                    <a:pt x="66" y="116"/>
                    <a:pt x="69" y="122"/>
                  </a:cubicBezTo>
                  <a:cubicBezTo>
                    <a:pt x="71" y="128"/>
                    <a:pt x="65" y="136"/>
                    <a:pt x="66" y="143"/>
                  </a:cubicBezTo>
                  <a:cubicBezTo>
                    <a:pt x="67" y="150"/>
                    <a:pt x="62" y="173"/>
                    <a:pt x="58" y="175"/>
                  </a:cubicBezTo>
                  <a:cubicBezTo>
                    <a:pt x="57" y="175"/>
                    <a:pt x="57" y="175"/>
                    <a:pt x="57" y="175"/>
                  </a:cubicBezTo>
                  <a:cubicBezTo>
                    <a:pt x="61" y="177"/>
                    <a:pt x="65" y="179"/>
                    <a:pt x="67" y="180"/>
                  </a:cubicBezTo>
                  <a:cubicBezTo>
                    <a:pt x="70" y="183"/>
                    <a:pt x="79" y="185"/>
                    <a:pt x="84" y="188"/>
                  </a:cubicBezTo>
                  <a:cubicBezTo>
                    <a:pt x="89" y="192"/>
                    <a:pt x="98" y="191"/>
                    <a:pt x="98" y="187"/>
                  </a:cubicBezTo>
                  <a:cubicBezTo>
                    <a:pt x="98" y="183"/>
                    <a:pt x="103" y="186"/>
                    <a:pt x="106" y="189"/>
                  </a:cubicBezTo>
                  <a:cubicBezTo>
                    <a:pt x="109" y="192"/>
                    <a:pt x="121" y="193"/>
                    <a:pt x="127" y="194"/>
                  </a:cubicBezTo>
                  <a:cubicBezTo>
                    <a:pt x="132" y="195"/>
                    <a:pt x="139" y="195"/>
                    <a:pt x="145" y="195"/>
                  </a:cubicBezTo>
                  <a:cubicBezTo>
                    <a:pt x="145" y="193"/>
                    <a:pt x="144" y="192"/>
                    <a:pt x="144" y="190"/>
                  </a:cubicBezTo>
                  <a:cubicBezTo>
                    <a:pt x="141" y="180"/>
                    <a:pt x="150" y="174"/>
                    <a:pt x="159" y="173"/>
                  </a:cubicBezTo>
                  <a:cubicBezTo>
                    <a:pt x="167" y="171"/>
                    <a:pt x="186" y="177"/>
                    <a:pt x="191" y="180"/>
                  </a:cubicBezTo>
                  <a:cubicBezTo>
                    <a:pt x="196" y="183"/>
                    <a:pt x="203" y="182"/>
                    <a:pt x="211" y="173"/>
                  </a:cubicBezTo>
                  <a:cubicBezTo>
                    <a:pt x="216" y="168"/>
                    <a:pt x="219" y="167"/>
                    <a:pt x="222" y="166"/>
                  </a:cubicBezTo>
                  <a:cubicBezTo>
                    <a:pt x="223" y="164"/>
                    <a:pt x="224" y="162"/>
                    <a:pt x="224" y="160"/>
                  </a:cubicBezTo>
                  <a:cubicBezTo>
                    <a:pt x="225" y="157"/>
                    <a:pt x="220" y="157"/>
                    <a:pt x="216" y="157"/>
                  </a:cubicBezTo>
                  <a:cubicBezTo>
                    <a:pt x="212" y="157"/>
                    <a:pt x="209" y="153"/>
                    <a:pt x="212" y="148"/>
                  </a:cubicBezTo>
                  <a:cubicBezTo>
                    <a:pt x="215" y="144"/>
                    <a:pt x="210" y="144"/>
                    <a:pt x="207" y="139"/>
                  </a:cubicBezTo>
                  <a:cubicBezTo>
                    <a:pt x="204" y="135"/>
                    <a:pt x="208" y="136"/>
                    <a:pt x="211" y="135"/>
                  </a:cubicBezTo>
                  <a:cubicBezTo>
                    <a:pt x="213" y="134"/>
                    <a:pt x="216" y="129"/>
                    <a:pt x="214" y="128"/>
                  </a:cubicBezTo>
                  <a:cubicBezTo>
                    <a:pt x="212" y="127"/>
                    <a:pt x="211" y="124"/>
                    <a:pt x="212" y="120"/>
                  </a:cubicBezTo>
                  <a:cubicBezTo>
                    <a:pt x="214" y="115"/>
                    <a:pt x="209" y="114"/>
                    <a:pt x="209" y="111"/>
                  </a:cubicBezTo>
                  <a:cubicBezTo>
                    <a:pt x="209" y="107"/>
                    <a:pt x="205" y="106"/>
                    <a:pt x="201" y="110"/>
                  </a:cubicBezTo>
                  <a:cubicBezTo>
                    <a:pt x="198" y="114"/>
                    <a:pt x="197" y="111"/>
                    <a:pt x="199" y="104"/>
                  </a:cubicBezTo>
                  <a:cubicBezTo>
                    <a:pt x="201" y="97"/>
                    <a:pt x="209" y="94"/>
                    <a:pt x="210" y="90"/>
                  </a:cubicBezTo>
                  <a:cubicBezTo>
                    <a:pt x="211" y="86"/>
                    <a:pt x="216" y="83"/>
                    <a:pt x="219" y="83"/>
                  </a:cubicBezTo>
                  <a:cubicBezTo>
                    <a:pt x="223" y="83"/>
                    <a:pt x="222" y="75"/>
                    <a:pt x="223" y="69"/>
                  </a:cubicBezTo>
                  <a:cubicBezTo>
                    <a:pt x="224" y="64"/>
                    <a:pt x="225" y="59"/>
                    <a:pt x="230" y="55"/>
                  </a:cubicBezTo>
                  <a:cubicBezTo>
                    <a:pt x="235" y="51"/>
                    <a:pt x="229" y="49"/>
                    <a:pt x="227" y="49"/>
                  </a:cubicBezTo>
                  <a:close/>
                  <a:moveTo>
                    <a:pt x="255" y="182"/>
                  </a:moveTo>
                  <a:cubicBezTo>
                    <a:pt x="252" y="182"/>
                    <a:pt x="251" y="187"/>
                    <a:pt x="244" y="191"/>
                  </a:cubicBezTo>
                  <a:cubicBezTo>
                    <a:pt x="236" y="196"/>
                    <a:pt x="244" y="216"/>
                    <a:pt x="251" y="215"/>
                  </a:cubicBezTo>
                  <a:cubicBezTo>
                    <a:pt x="258" y="214"/>
                    <a:pt x="257" y="182"/>
                    <a:pt x="255" y="182"/>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23" name="Freeform 1675">
              <a:extLst>
                <a:ext uri="{FF2B5EF4-FFF2-40B4-BE49-F238E27FC236}">
                  <a16:creationId xmlns:a16="http://schemas.microsoft.com/office/drawing/2014/main" id="{95309CDE-564B-C54D-890C-03016A42ABDA}"/>
                </a:ext>
              </a:extLst>
            </p:cNvPr>
            <p:cNvSpPr>
              <a:spLocks noEditPoints="1"/>
            </p:cNvSpPr>
            <p:nvPr/>
          </p:nvSpPr>
          <p:spPr bwMode="auto">
            <a:xfrm>
              <a:off x="4530885" y="2247975"/>
              <a:ext cx="290523" cy="203207"/>
            </a:xfrm>
            <a:custGeom>
              <a:avLst/>
              <a:gdLst>
                <a:gd name="T0" fmla="*/ 224 w 227"/>
                <a:gd name="T1" fmla="*/ 29 h 162"/>
                <a:gd name="T2" fmla="*/ 206 w 227"/>
                <a:gd name="T3" fmla="*/ 28 h 162"/>
                <a:gd name="T4" fmla="*/ 185 w 227"/>
                <a:gd name="T5" fmla="*/ 23 h 162"/>
                <a:gd name="T6" fmla="*/ 177 w 227"/>
                <a:gd name="T7" fmla="*/ 21 h 162"/>
                <a:gd name="T8" fmla="*/ 163 w 227"/>
                <a:gd name="T9" fmla="*/ 22 h 162"/>
                <a:gd name="T10" fmla="*/ 146 w 227"/>
                <a:gd name="T11" fmla="*/ 14 h 162"/>
                <a:gd name="T12" fmla="*/ 136 w 227"/>
                <a:gd name="T13" fmla="*/ 9 h 162"/>
                <a:gd name="T14" fmla="*/ 105 w 227"/>
                <a:gd name="T15" fmla="*/ 6 h 162"/>
                <a:gd name="T16" fmla="*/ 47 w 227"/>
                <a:gd name="T17" fmla="*/ 5 h 162"/>
                <a:gd name="T18" fmla="*/ 26 w 227"/>
                <a:gd name="T19" fmla="*/ 0 h 162"/>
                <a:gd name="T20" fmla="*/ 11 w 227"/>
                <a:gd name="T21" fmla="*/ 9 h 162"/>
                <a:gd name="T22" fmla="*/ 7 w 227"/>
                <a:gd name="T23" fmla="*/ 22 h 162"/>
                <a:gd name="T24" fmla="*/ 10 w 227"/>
                <a:gd name="T25" fmla="*/ 39 h 162"/>
                <a:gd name="T26" fmla="*/ 15 w 227"/>
                <a:gd name="T27" fmla="*/ 37 h 162"/>
                <a:gd name="T28" fmla="*/ 21 w 227"/>
                <a:gd name="T29" fmla="*/ 38 h 162"/>
                <a:gd name="T30" fmla="*/ 32 w 227"/>
                <a:gd name="T31" fmla="*/ 40 h 162"/>
                <a:gd name="T32" fmla="*/ 39 w 227"/>
                <a:gd name="T33" fmla="*/ 40 h 162"/>
                <a:gd name="T34" fmla="*/ 50 w 227"/>
                <a:gd name="T35" fmla="*/ 42 h 162"/>
                <a:gd name="T36" fmla="*/ 54 w 227"/>
                <a:gd name="T37" fmla="*/ 49 h 162"/>
                <a:gd name="T38" fmla="*/ 43 w 227"/>
                <a:gd name="T39" fmla="*/ 59 h 162"/>
                <a:gd name="T40" fmla="*/ 44 w 227"/>
                <a:gd name="T41" fmla="*/ 76 h 162"/>
                <a:gd name="T42" fmla="*/ 41 w 227"/>
                <a:gd name="T43" fmla="*/ 88 h 162"/>
                <a:gd name="T44" fmla="*/ 37 w 227"/>
                <a:gd name="T45" fmla="*/ 95 h 162"/>
                <a:gd name="T46" fmla="*/ 42 w 227"/>
                <a:gd name="T47" fmla="*/ 104 h 162"/>
                <a:gd name="T48" fmla="*/ 37 w 227"/>
                <a:gd name="T49" fmla="*/ 114 h 162"/>
                <a:gd name="T50" fmla="*/ 41 w 227"/>
                <a:gd name="T51" fmla="*/ 123 h 162"/>
                <a:gd name="T52" fmla="*/ 34 w 227"/>
                <a:gd name="T53" fmla="*/ 134 h 162"/>
                <a:gd name="T54" fmla="*/ 37 w 227"/>
                <a:gd name="T55" fmla="*/ 139 h 162"/>
                <a:gd name="T56" fmla="*/ 46 w 227"/>
                <a:gd name="T57" fmla="*/ 140 h 162"/>
                <a:gd name="T58" fmla="*/ 67 w 227"/>
                <a:gd name="T59" fmla="*/ 160 h 162"/>
                <a:gd name="T60" fmla="*/ 71 w 227"/>
                <a:gd name="T61" fmla="*/ 155 h 162"/>
                <a:gd name="T62" fmla="*/ 82 w 227"/>
                <a:gd name="T63" fmla="*/ 154 h 162"/>
                <a:gd name="T64" fmla="*/ 98 w 227"/>
                <a:gd name="T65" fmla="*/ 148 h 162"/>
                <a:gd name="T66" fmla="*/ 120 w 227"/>
                <a:gd name="T67" fmla="*/ 147 h 162"/>
                <a:gd name="T68" fmla="*/ 133 w 227"/>
                <a:gd name="T69" fmla="*/ 141 h 162"/>
                <a:gd name="T70" fmla="*/ 147 w 227"/>
                <a:gd name="T71" fmla="*/ 131 h 162"/>
                <a:gd name="T72" fmla="*/ 153 w 227"/>
                <a:gd name="T73" fmla="*/ 119 h 162"/>
                <a:gd name="T74" fmla="*/ 166 w 227"/>
                <a:gd name="T75" fmla="*/ 105 h 162"/>
                <a:gd name="T76" fmla="*/ 167 w 227"/>
                <a:gd name="T77" fmla="*/ 79 h 162"/>
                <a:gd name="T78" fmla="*/ 181 w 227"/>
                <a:gd name="T79" fmla="*/ 62 h 162"/>
                <a:gd name="T80" fmla="*/ 197 w 227"/>
                <a:gd name="T81" fmla="*/ 54 h 162"/>
                <a:gd name="T82" fmla="*/ 217 w 227"/>
                <a:gd name="T83" fmla="*/ 43 h 162"/>
                <a:gd name="T84" fmla="*/ 224 w 227"/>
                <a:gd name="T85" fmla="*/ 29 h 162"/>
                <a:gd name="T86" fmla="*/ 226 w 227"/>
                <a:gd name="T87" fmla="*/ 86 h 162"/>
                <a:gd name="T88" fmla="*/ 210 w 227"/>
                <a:gd name="T89" fmla="*/ 91 h 162"/>
                <a:gd name="T90" fmla="*/ 226 w 227"/>
                <a:gd name="T91" fmla="*/ 8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7" h="162">
                  <a:moveTo>
                    <a:pt x="224" y="29"/>
                  </a:moveTo>
                  <a:cubicBezTo>
                    <a:pt x="218" y="29"/>
                    <a:pt x="211" y="29"/>
                    <a:pt x="206" y="28"/>
                  </a:cubicBezTo>
                  <a:cubicBezTo>
                    <a:pt x="200" y="27"/>
                    <a:pt x="188" y="26"/>
                    <a:pt x="185" y="23"/>
                  </a:cubicBezTo>
                  <a:cubicBezTo>
                    <a:pt x="182" y="20"/>
                    <a:pt x="177" y="17"/>
                    <a:pt x="177" y="21"/>
                  </a:cubicBezTo>
                  <a:cubicBezTo>
                    <a:pt x="177" y="25"/>
                    <a:pt x="168" y="26"/>
                    <a:pt x="163" y="22"/>
                  </a:cubicBezTo>
                  <a:cubicBezTo>
                    <a:pt x="158" y="19"/>
                    <a:pt x="149" y="17"/>
                    <a:pt x="146" y="14"/>
                  </a:cubicBezTo>
                  <a:cubicBezTo>
                    <a:pt x="144" y="13"/>
                    <a:pt x="140" y="11"/>
                    <a:pt x="136" y="9"/>
                  </a:cubicBezTo>
                  <a:cubicBezTo>
                    <a:pt x="130" y="10"/>
                    <a:pt x="115" y="5"/>
                    <a:pt x="105" y="6"/>
                  </a:cubicBezTo>
                  <a:cubicBezTo>
                    <a:pt x="94" y="7"/>
                    <a:pt x="60" y="4"/>
                    <a:pt x="47" y="5"/>
                  </a:cubicBezTo>
                  <a:cubicBezTo>
                    <a:pt x="34" y="6"/>
                    <a:pt x="33" y="0"/>
                    <a:pt x="26" y="0"/>
                  </a:cubicBezTo>
                  <a:cubicBezTo>
                    <a:pt x="18" y="0"/>
                    <a:pt x="21" y="9"/>
                    <a:pt x="11" y="9"/>
                  </a:cubicBezTo>
                  <a:cubicBezTo>
                    <a:pt x="1" y="9"/>
                    <a:pt x="0" y="16"/>
                    <a:pt x="7" y="22"/>
                  </a:cubicBezTo>
                  <a:cubicBezTo>
                    <a:pt x="11" y="25"/>
                    <a:pt x="11" y="32"/>
                    <a:pt x="10" y="39"/>
                  </a:cubicBezTo>
                  <a:cubicBezTo>
                    <a:pt x="12" y="39"/>
                    <a:pt x="14" y="38"/>
                    <a:pt x="15" y="37"/>
                  </a:cubicBezTo>
                  <a:cubicBezTo>
                    <a:pt x="18" y="33"/>
                    <a:pt x="21" y="34"/>
                    <a:pt x="21" y="38"/>
                  </a:cubicBezTo>
                  <a:cubicBezTo>
                    <a:pt x="21" y="42"/>
                    <a:pt x="28" y="40"/>
                    <a:pt x="32" y="40"/>
                  </a:cubicBezTo>
                  <a:cubicBezTo>
                    <a:pt x="36" y="40"/>
                    <a:pt x="35" y="43"/>
                    <a:pt x="39" y="40"/>
                  </a:cubicBezTo>
                  <a:cubicBezTo>
                    <a:pt x="43" y="37"/>
                    <a:pt x="50" y="38"/>
                    <a:pt x="50" y="42"/>
                  </a:cubicBezTo>
                  <a:cubicBezTo>
                    <a:pt x="50" y="46"/>
                    <a:pt x="59" y="44"/>
                    <a:pt x="54" y="49"/>
                  </a:cubicBezTo>
                  <a:cubicBezTo>
                    <a:pt x="49" y="54"/>
                    <a:pt x="43" y="55"/>
                    <a:pt x="43" y="59"/>
                  </a:cubicBezTo>
                  <a:cubicBezTo>
                    <a:pt x="43" y="63"/>
                    <a:pt x="49" y="71"/>
                    <a:pt x="44" y="76"/>
                  </a:cubicBezTo>
                  <a:cubicBezTo>
                    <a:pt x="40" y="80"/>
                    <a:pt x="45" y="88"/>
                    <a:pt x="41" y="88"/>
                  </a:cubicBezTo>
                  <a:cubicBezTo>
                    <a:pt x="37" y="88"/>
                    <a:pt x="31" y="90"/>
                    <a:pt x="37" y="95"/>
                  </a:cubicBezTo>
                  <a:cubicBezTo>
                    <a:pt x="42" y="100"/>
                    <a:pt x="45" y="104"/>
                    <a:pt x="42" y="104"/>
                  </a:cubicBezTo>
                  <a:cubicBezTo>
                    <a:pt x="38" y="104"/>
                    <a:pt x="35" y="112"/>
                    <a:pt x="37" y="114"/>
                  </a:cubicBezTo>
                  <a:cubicBezTo>
                    <a:pt x="39" y="116"/>
                    <a:pt x="48" y="121"/>
                    <a:pt x="41" y="123"/>
                  </a:cubicBezTo>
                  <a:cubicBezTo>
                    <a:pt x="34" y="124"/>
                    <a:pt x="34" y="130"/>
                    <a:pt x="34" y="134"/>
                  </a:cubicBezTo>
                  <a:cubicBezTo>
                    <a:pt x="34" y="135"/>
                    <a:pt x="35" y="137"/>
                    <a:pt x="37" y="139"/>
                  </a:cubicBezTo>
                  <a:cubicBezTo>
                    <a:pt x="40" y="139"/>
                    <a:pt x="43" y="139"/>
                    <a:pt x="46" y="140"/>
                  </a:cubicBezTo>
                  <a:cubicBezTo>
                    <a:pt x="53" y="143"/>
                    <a:pt x="57" y="162"/>
                    <a:pt x="67" y="160"/>
                  </a:cubicBezTo>
                  <a:cubicBezTo>
                    <a:pt x="71" y="160"/>
                    <a:pt x="69" y="157"/>
                    <a:pt x="71" y="155"/>
                  </a:cubicBezTo>
                  <a:cubicBezTo>
                    <a:pt x="74" y="152"/>
                    <a:pt x="77" y="154"/>
                    <a:pt x="82" y="154"/>
                  </a:cubicBezTo>
                  <a:cubicBezTo>
                    <a:pt x="86" y="154"/>
                    <a:pt x="88" y="148"/>
                    <a:pt x="98" y="148"/>
                  </a:cubicBezTo>
                  <a:cubicBezTo>
                    <a:pt x="108" y="148"/>
                    <a:pt x="114" y="147"/>
                    <a:pt x="120" y="147"/>
                  </a:cubicBezTo>
                  <a:cubicBezTo>
                    <a:pt x="126" y="147"/>
                    <a:pt x="131" y="145"/>
                    <a:pt x="133" y="141"/>
                  </a:cubicBezTo>
                  <a:cubicBezTo>
                    <a:pt x="135" y="136"/>
                    <a:pt x="140" y="132"/>
                    <a:pt x="147" y="131"/>
                  </a:cubicBezTo>
                  <a:cubicBezTo>
                    <a:pt x="154" y="130"/>
                    <a:pt x="153" y="123"/>
                    <a:pt x="153" y="119"/>
                  </a:cubicBezTo>
                  <a:cubicBezTo>
                    <a:pt x="154" y="115"/>
                    <a:pt x="166" y="108"/>
                    <a:pt x="166" y="105"/>
                  </a:cubicBezTo>
                  <a:cubicBezTo>
                    <a:pt x="167" y="102"/>
                    <a:pt x="160" y="90"/>
                    <a:pt x="167" y="79"/>
                  </a:cubicBezTo>
                  <a:cubicBezTo>
                    <a:pt x="174" y="69"/>
                    <a:pt x="181" y="68"/>
                    <a:pt x="181" y="62"/>
                  </a:cubicBezTo>
                  <a:cubicBezTo>
                    <a:pt x="181" y="57"/>
                    <a:pt x="189" y="55"/>
                    <a:pt x="197" y="54"/>
                  </a:cubicBezTo>
                  <a:cubicBezTo>
                    <a:pt x="206" y="53"/>
                    <a:pt x="209" y="47"/>
                    <a:pt x="217" y="43"/>
                  </a:cubicBezTo>
                  <a:cubicBezTo>
                    <a:pt x="223" y="41"/>
                    <a:pt x="225" y="36"/>
                    <a:pt x="224" y="29"/>
                  </a:cubicBezTo>
                  <a:close/>
                  <a:moveTo>
                    <a:pt x="226" y="86"/>
                  </a:moveTo>
                  <a:cubicBezTo>
                    <a:pt x="224" y="77"/>
                    <a:pt x="206" y="88"/>
                    <a:pt x="210" y="91"/>
                  </a:cubicBezTo>
                  <a:cubicBezTo>
                    <a:pt x="218" y="96"/>
                    <a:pt x="227" y="95"/>
                    <a:pt x="226" y="86"/>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24" name="Freeform 1676">
              <a:extLst>
                <a:ext uri="{FF2B5EF4-FFF2-40B4-BE49-F238E27FC236}">
                  <a16:creationId xmlns:a16="http://schemas.microsoft.com/office/drawing/2014/main" id="{7F145069-EAD2-404C-AF6C-3EF3BE491CAB}"/>
                </a:ext>
              </a:extLst>
            </p:cNvPr>
            <p:cNvSpPr>
              <a:spLocks noEditPoints="1"/>
            </p:cNvSpPr>
            <p:nvPr/>
          </p:nvSpPr>
          <p:spPr bwMode="auto">
            <a:xfrm>
              <a:off x="5192896" y="2300364"/>
              <a:ext cx="142880" cy="174631"/>
            </a:xfrm>
            <a:custGeom>
              <a:avLst/>
              <a:gdLst>
                <a:gd name="T0" fmla="*/ 110 w 112"/>
                <a:gd name="T1" fmla="*/ 0 h 140"/>
                <a:gd name="T2" fmla="*/ 102 w 112"/>
                <a:gd name="T3" fmla="*/ 4 h 140"/>
                <a:gd name="T4" fmla="*/ 95 w 112"/>
                <a:gd name="T5" fmla="*/ 8 h 140"/>
                <a:gd name="T6" fmla="*/ 76 w 112"/>
                <a:gd name="T7" fmla="*/ 5 h 140"/>
                <a:gd name="T8" fmla="*/ 53 w 112"/>
                <a:gd name="T9" fmla="*/ 5 h 140"/>
                <a:gd name="T10" fmla="*/ 52 w 112"/>
                <a:gd name="T11" fmla="*/ 6 h 140"/>
                <a:gd name="T12" fmla="*/ 36 w 112"/>
                <a:gd name="T13" fmla="*/ 13 h 140"/>
                <a:gd name="T14" fmla="*/ 28 w 112"/>
                <a:gd name="T15" fmla="*/ 18 h 140"/>
                <a:gd name="T16" fmla="*/ 16 w 112"/>
                <a:gd name="T17" fmla="*/ 20 h 140"/>
                <a:gd name="T18" fmla="*/ 9 w 112"/>
                <a:gd name="T19" fmla="*/ 30 h 140"/>
                <a:gd name="T20" fmla="*/ 5 w 112"/>
                <a:gd name="T21" fmla="*/ 37 h 140"/>
                <a:gd name="T22" fmla="*/ 0 w 112"/>
                <a:gd name="T23" fmla="*/ 46 h 140"/>
                <a:gd name="T24" fmla="*/ 1 w 112"/>
                <a:gd name="T25" fmla="*/ 47 h 140"/>
                <a:gd name="T26" fmla="*/ 10 w 112"/>
                <a:gd name="T27" fmla="*/ 62 h 140"/>
                <a:gd name="T28" fmla="*/ 23 w 112"/>
                <a:gd name="T29" fmla="*/ 66 h 140"/>
                <a:gd name="T30" fmla="*/ 39 w 112"/>
                <a:gd name="T31" fmla="*/ 72 h 140"/>
                <a:gd name="T32" fmla="*/ 20 w 112"/>
                <a:gd name="T33" fmla="*/ 73 h 140"/>
                <a:gd name="T34" fmla="*/ 24 w 112"/>
                <a:gd name="T35" fmla="*/ 88 h 140"/>
                <a:gd name="T36" fmla="*/ 33 w 112"/>
                <a:gd name="T37" fmla="*/ 100 h 140"/>
                <a:gd name="T38" fmla="*/ 49 w 112"/>
                <a:gd name="T39" fmla="*/ 108 h 140"/>
                <a:gd name="T40" fmla="*/ 46 w 112"/>
                <a:gd name="T41" fmla="*/ 90 h 140"/>
                <a:gd name="T42" fmla="*/ 58 w 112"/>
                <a:gd name="T43" fmla="*/ 90 h 140"/>
                <a:gd name="T44" fmla="*/ 50 w 112"/>
                <a:gd name="T45" fmla="*/ 83 h 140"/>
                <a:gd name="T46" fmla="*/ 56 w 112"/>
                <a:gd name="T47" fmla="*/ 79 h 140"/>
                <a:gd name="T48" fmla="*/ 69 w 112"/>
                <a:gd name="T49" fmla="*/ 78 h 140"/>
                <a:gd name="T50" fmla="*/ 63 w 112"/>
                <a:gd name="T51" fmla="*/ 64 h 140"/>
                <a:gd name="T52" fmla="*/ 49 w 112"/>
                <a:gd name="T53" fmla="*/ 64 h 140"/>
                <a:gd name="T54" fmla="*/ 55 w 112"/>
                <a:gd name="T55" fmla="*/ 55 h 140"/>
                <a:gd name="T56" fmla="*/ 40 w 112"/>
                <a:gd name="T57" fmla="*/ 35 h 140"/>
                <a:gd name="T58" fmla="*/ 49 w 112"/>
                <a:gd name="T59" fmla="*/ 30 h 140"/>
                <a:gd name="T60" fmla="*/ 63 w 112"/>
                <a:gd name="T61" fmla="*/ 32 h 140"/>
                <a:gd name="T62" fmla="*/ 67 w 112"/>
                <a:gd name="T63" fmla="*/ 19 h 140"/>
                <a:gd name="T64" fmla="*/ 78 w 112"/>
                <a:gd name="T65" fmla="*/ 22 h 140"/>
                <a:gd name="T66" fmla="*/ 91 w 112"/>
                <a:gd name="T67" fmla="*/ 16 h 140"/>
                <a:gd name="T68" fmla="*/ 103 w 112"/>
                <a:gd name="T69" fmla="*/ 21 h 140"/>
                <a:gd name="T70" fmla="*/ 107 w 112"/>
                <a:gd name="T71" fmla="*/ 15 h 140"/>
                <a:gd name="T72" fmla="*/ 112 w 112"/>
                <a:gd name="T73" fmla="*/ 7 h 140"/>
                <a:gd name="T74" fmla="*/ 110 w 112"/>
                <a:gd name="T75" fmla="*/ 0 h 140"/>
                <a:gd name="T76" fmla="*/ 96 w 112"/>
                <a:gd name="T77" fmla="*/ 132 h 140"/>
                <a:gd name="T78" fmla="*/ 68 w 112"/>
                <a:gd name="T79" fmla="*/ 128 h 140"/>
                <a:gd name="T80" fmla="*/ 57 w 112"/>
                <a:gd name="T81" fmla="*/ 133 h 140"/>
                <a:gd name="T82" fmla="*/ 83 w 112"/>
                <a:gd name="T83" fmla="*/ 140 h 140"/>
                <a:gd name="T84" fmla="*/ 107 w 112"/>
                <a:gd name="T85" fmla="*/ 132 h 140"/>
                <a:gd name="T86" fmla="*/ 96 w 112"/>
                <a:gd name="T87" fmla="*/ 13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2" h="140">
                  <a:moveTo>
                    <a:pt x="110" y="0"/>
                  </a:moveTo>
                  <a:cubicBezTo>
                    <a:pt x="107" y="0"/>
                    <a:pt x="101" y="2"/>
                    <a:pt x="102" y="4"/>
                  </a:cubicBezTo>
                  <a:cubicBezTo>
                    <a:pt x="103" y="7"/>
                    <a:pt x="99" y="8"/>
                    <a:pt x="95" y="8"/>
                  </a:cubicBezTo>
                  <a:cubicBezTo>
                    <a:pt x="95" y="8"/>
                    <a:pt x="81" y="7"/>
                    <a:pt x="76" y="5"/>
                  </a:cubicBezTo>
                  <a:cubicBezTo>
                    <a:pt x="73" y="4"/>
                    <a:pt x="59" y="4"/>
                    <a:pt x="53" y="5"/>
                  </a:cubicBezTo>
                  <a:cubicBezTo>
                    <a:pt x="53" y="5"/>
                    <a:pt x="53" y="5"/>
                    <a:pt x="52" y="6"/>
                  </a:cubicBezTo>
                  <a:cubicBezTo>
                    <a:pt x="51" y="8"/>
                    <a:pt x="38" y="14"/>
                    <a:pt x="36" y="13"/>
                  </a:cubicBezTo>
                  <a:cubicBezTo>
                    <a:pt x="34" y="12"/>
                    <a:pt x="33" y="17"/>
                    <a:pt x="28" y="18"/>
                  </a:cubicBezTo>
                  <a:cubicBezTo>
                    <a:pt x="23" y="19"/>
                    <a:pt x="16" y="18"/>
                    <a:pt x="16" y="20"/>
                  </a:cubicBezTo>
                  <a:cubicBezTo>
                    <a:pt x="15" y="22"/>
                    <a:pt x="12" y="27"/>
                    <a:pt x="9" y="30"/>
                  </a:cubicBezTo>
                  <a:cubicBezTo>
                    <a:pt x="7" y="33"/>
                    <a:pt x="9" y="36"/>
                    <a:pt x="5" y="37"/>
                  </a:cubicBezTo>
                  <a:cubicBezTo>
                    <a:pt x="3" y="37"/>
                    <a:pt x="2" y="42"/>
                    <a:pt x="0" y="46"/>
                  </a:cubicBezTo>
                  <a:cubicBezTo>
                    <a:pt x="0" y="46"/>
                    <a:pt x="1" y="47"/>
                    <a:pt x="1" y="47"/>
                  </a:cubicBezTo>
                  <a:cubicBezTo>
                    <a:pt x="7" y="48"/>
                    <a:pt x="11" y="55"/>
                    <a:pt x="10" y="62"/>
                  </a:cubicBezTo>
                  <a:cubicBezTo>
                    <a:pt x="9" y="68"/>
                    <a:pt x="19" y="71"/>
                    <a:pt x="23" y="66"/>
                  </a:cubicBezTo>
                  <a:cubicBezTo>
                    <a:pt x="27" y="61"/>
                    <a:pt x="39" y="69"/>
                    <a:pt x="39" y="72"/>
                  </a:cubicBezTo>
                  <a:cubicBezTo>
                    <a:pt x="39" y="75"/>
                    <a:pt x="27" y="68"/>
                    <a:pt x="20" y="73"/>
                  </a:cubicBezTo>
                  <a:cubicBezTo>
                    <a:pt x="13" y="78"/>
                    <a:pt x="25" y="83"/>
                    <a:pt x="24" y="88"/>
                  </a:cubicBezTo>
                  <a:cubicBezTo>
                    <a:pt x="22" y="93"/>
                    <a:pt x="27" y="101"/>
                    <a:pt x="33" y="100"/>
                  </a:cubicBezTo>
                  <a:cubicBezTo>
                    <a:pt x="39" y="100"/>
                    <a:pt x="45" y="110"/>
                    <a:pt x="49" y="108"/>
                  </a:cubicBezTo>
                  <a:cubicBezTo>
                    <a:pt x="53" y="106"/>
                    <a:pt x="45" y="92"/>
                    <a:pt x="46" y="90"/>
                  </a:cubicBezTo>
                  <a:cubicBezTo>
                    <a:pt x="47" y="88"/>
                    <a:pt x="55" y="94"/>
                    <a:pt x="58" y="90"/>
                  </a:cubicBezTo>
                  <a:cubicBezTo>
                    <a:pt x="62" y="86"/>
                    <a:pt x="56" y="83"/>
                    <a:pt x="50" y="83"/>
                  </a:cubicBezTo>
                  <a:cubicBezTo>
                    <a:pt x="45" y="83"/>
                    <a:pt x="50" y="76"/>
                    <a:pt x="56" y="79"/>
                  </a:cubicBezTo>
                  <a:cubicBezTo>
                    <a:pt x="63" y="83"/>
                    <a:pt x="66" y="78"/>
                    <a:pt x="69" y="78"/>
                  </a:cubicBezTo>
                  <a:cubicBezTo>
                    <a:pt x="72" y="77"/>
                    <a:pt x="73" y="66"/>
                    <a:pt x="63" y="64"/>
                  </a:cubicBezTo>
                  <a:cubicBezTo>
                    <a:pt x="54" y="61"/>
                    <a:pt x="55" y="71"/>
                    <a:pt x="49" y="64"/>
                  </a:cubicBezTo>
                  <a:cubicBezTo>
                    <a:pt x="43" y="58"/>
                    <a:pt x="55" y="60"/>
                    <a:pt x="55" y="55"/>
                  </a:cubicBezTo>
                  <a:cubicBezTo>
                    <a:pt x="55" y="49"/>
                    <a:pt x="45" y="41"/>
                    <a:pt x="40" y="35"/>
                  </a:cubicBezTo>
                  <a:cubicBezTo>
                    <a:pt x="36" y="28"/>
                    <a:pt x="47" y="25"/>
                    <a:pt x="49" y="30"/>
                  </a:cubicBezTo>
                  <a:cubicBezTo>
                    <a:pt x="52" y="35"/>
                    <a:pt x="59" y="34"/>
                    <a:pt x="63" y="32"/>
                  </a:cubicBezTo>
                  <a:cubicBezTo>
                    <a:pt x="68" y="30"/>
                    <a:pt x="59" y="22"/>
                    <a:pt x="67" y="19"/>
                  </a:cubicBezTo>
                  <a:cubicBezTo>
                    <a:pt x="75" y="16"/>
                    <a:pt x="75" y="21"/>
                    <a:pt x="78" y="22"/>
                  </a:cubicBezTo>
                  <a:cubicBezTo>
                    <a:pt x="80" y="23"/>
                    <a:pt x="82" y="16"/>
                    <a:pt x="91" y="16"/>
                  </a:cubicBezTo>
                  <a:cubicBezTo>
                    <a:pt x="95" y="16"/>
                    <a:pt x="99" y="18"/>
                    <a:pt x="103" y="21"/>
                  </a:cubicBezTo>
                  <a:cubicBezTo>
                    <a:pt x="105" y="19"/>
                    <a:pt x="107" y="17"/>
                    <a:pt x="107" y="15"/>
                  </a:cubicBezTo>
                  <a:cubicBezTo>
                    <a:pt x="107" y="12"/>
                    <a:pt x="112" y="11"/>
                    <a:pt x="112" y="7"/>
                  </a:cubicBezTo>
                  <a:cubicBezTo>
                    <a:pt x="112" y="5"/>
                    <a:pt x="111" y="2"/>
                    <a:pt x="110" y="0"/>
                  </a:cubicBezTo>
                  <a:close/>
                  <a:moveTo>
                    <a:pt x="96" y="132"/>
                  </a:moveTo>
                  <a:cubicBezTo>
                    <a:pt x="92" y="129"/>
                    <a:pt x="73" y="133"/>
                    <a:pt x="68" y="128"/>
                  </a:cubicBezTo>
                  <a:cubicBezTo>
                    <a:pt x="63" y="124"/>
                    <a:pt x="53" y="132"/>
                    <a:pt x="57" y="133"/>
                  </a:cubicBezTo>
                  <a:cubicBezTo>
                    <a:pt x="63" y="134"/>
                    <a:pt x="73" y="139"/>
                    <a:pt x="83" y="140"/>
                  </a:cubicBezTo>
                  <a:cubicBezTo>
                    <a:pt x="93" y="140"/>
                    <a:pt x="107" y="135"/>
                    <a:pt x="107" y="132"/>
                  </a:cubicBezTo>
                  <a:cubicBezTo>
                    <a:pt x="106" y="130"/>
                    <a:pt x="100" y="134"/>
                    <a:pt x="96" y="132"/>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25" name="Freeform 1677">
              <a:extLst>
                <a:ext uri="{FF2B5EF4-FFF2-40B4-BE49-F238E27FC236}">
                  <a16:creationId xmlns:a16="http://schemas.microsoft.com/office/drawing/2014/main" id="{E7020F63-2C00-E545-8FB5-76CA9AD129AD}"/>
                </a:ext>
              </a:extLst>
            </p:cNvPr>
            <p:cNvSpPr>
              <a:spLocks/>
            </p:cNvSpPr>
            <p:nvPr/>
          </p:nvSpPr>
          <p:spPr bwMode="auto">
            <a:xfrm>
              <a:off x="5459606" y="2451182"/>
              <a:ext cx="58740" cy="36514"/>
            </a:xfrm>
            <a:custGeom>
              <a:avLst/>
              <a:gdLst>
                <a:gd name="T0" fmla="*/ 31 w 46"/>
                <a:gd name="T1" fmla="*/ 18 h 29"/>
                <a:gd name="T2" fmla="*/ 40 w 46"/>
                <a:gd name="T3" fmla="*/ 7 h 29"/>
                <a:gd name="T4" fmla="*/ 40 w 46"/>
                <a:gd name="T5" fmla="*/ 3 h 29"/>
                <a:gd name="T6" fmla="*/ 15 w 46"/>
                <a:gd name="T7" fmla="*/ 11 h 29"/>
                <a:gd name="T8" fmla="*/ 7 w 46"/>
                <a:gd name="T9" fmla="*/ 23 h 29"/>
                <a:gd name="T10" fmla="*/ 31 w 46"/>
                <a:gd name="T11" fmla="*/ 18 h 29"/>
              </a:gdLst>
              <a:ahLst/>
              <a:cxnLst>
                <a:cxn ang="0">
                  <a:pos x="T0" y="T1"/>
                </a:cxn>
                <a:cxn ang="0">
                  <a:pos x="T2" y="T3"/>
                </a:cxn>
                <a:cxn ang="0">
                  <a:pos x="T4" y="T5"/>
                </a:cxn>
                <a:cxn ang="0">
                  <a:pos x="T6" y="T7"/>
                </a:cxn>
                <a:cxn ang="0">
                  <a:pos x="T8" y="T9"/>
                </a:cxn>
                <a:cxn ang="0">
                  <a:pos x="T10" y="T11"/>
                </a:cxn>
              </a:cxnLst>
              <a:rect l="0" t="0" r="r" b="b"/>
              <a:pathLst>
                <a:path w="46" h="29">
                  <a:moveTo>
                    <a:pt x="31" y="18"/>
                  </a:moveTo>
                  <a:cubicBezTo>
                    <a:pt x="30" y="15"/>
                    <a:pt x="34" y="9"/>
                    <a:pt x="40" y="7"/>
                  </a:cubicBezTo>
                  <a:cubicBezTo>
                    <a:pt x="46" y="4"/>
                    <a:pt x="44" y="0"/>
                    <a:pt x="40" y="3"/>
                  </a:cubicBezTo>
                  <a:cubicBezTo>
                    <a:pt x="36" y="7"/>
                    <a:pt x="27" y="10"/>
                    <a:pt x="15" y="11"/>
                  </a:cubicBezTo>
                  <a:cubicBezTo>
                    <a:pt x="3" y="11"/>
                    <a:pt x="0" y="19"/>
                    <a:pt x="7" y="23"/>
                  </a:cubicBezTo>
                  <a:cubicBezTo>
                    <a:pt x="16" y="29"/>
                    <a:pt x="31" y="21"/>
                    <a:pt x="31" y="18"/>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26" name="Freeform 1678">
              <a:extLst>
                <a:ext uri="{FF2B5EF4-FFF2-40B4-BE49-F238E27FC236}">
                  <a16:creationId xmlns:a16="http://schemas.microsoft.com/office/drawing/2014/main" id="{BEBC5BC4-9851-2146-B4B5-E51A9B8F6582}"/>
                </a:ext>
              </a:extLst>
            </p:cNvPr>
            <p:cNvSpPr>
              <a:spLocks noEditPoints="1"/>
            </p:cNvSpPr>
            <p:nvPr/>
          </p:nvSpPr>
          <p:spPr bwMode="auto">
            <a:xfrm>
              <a:off x="4557874" y="1735195"/>
              <a:ext cx="228608" cy="339736"/>
            </a:xfrm>
            <a:custGeom>
              <a:avLst/>
              <a:gdLst>
                <a:gd name="T0" fmla="*/ 13 w 178"/>
                <a:gd name="T1" fmla="*/ 148 h 271"/>
                <a:gd name="T2" fmla="*/ 4 w 178"/>
                <a:gd name="T3" fmla="*/ 168 h 271"/>
                <a:gd name="T4" fmla="*/ 25 w 178"/>
                <a:gd name="T5" fmla="*/ 167 h 271"/>
                <a:gd name="T6" fmla="*/ 45 w 178"/>
                <a:gd name="T7" fmla="*/ 164 h 271"/>
                <a:gd name="T8" fmla="*/ 177 w 178"/>
                <a:gd name="T9" fmla="*/ 209 h 271"/>
                <a:gd name="T10" fmla="*/ 150 w 178"/>
                <a:gd name="T11" fmla="*/ 199 h 271"/>
                <a:gd name="T12" fmla="*/ 144 w 178"/>
                <a:gd name="T13" fmla="*/ 179 h 271"/>
                <a:gd name="T14" fmla="*/ 119 w 178"/>
                <a:gd name="T15" fmla="*/ 136 h 271"/>
                <a:gd name="T16" fmla="*/ 92 w 178"/>
                <a:gd name="T17" fmla="*/ 125 h 271"/>
                <a:gd name="T18" fmla="*/ 111 w 178"/>
                <a:gd name="T19" fmla="*/ 83 h 271"/>
                <a:gd name="T20" fmla="*/ 73 w 178"/>
                <a:gd name="T21" fmla="*/ 75 h 271"/>
                <a:gd name="T22" fmla="*/ 89 w 178"/>
                <a:gd name="T23" fmla="*/ 50 h 271"/>
                <a:gd name="T24" fmla="*/ 62 w 178"/>
                <a:gd name="T25" fmla="*/ 58 h 271"/>
                <a:gd name="T26" fmla="*/ 43 w 178"/>
                <a:gd name="T27" fmla="*/ 85 h 271"/>
                <a:gd name="T28" fmla="*/ 28 w 178"/>
                <a:gd name="T29" fmla="*/ 86 h 271"/>
                <a:gd name="T30" fmla="*/ 34 w 178"/>
                <a:gd name="T31" fmla="*/ 109 h 271"/>
                <a:gd name="T32" fmla="*/ 29 w 178"/>
                <a:gd name="T33" fmla="*/ 129 h 271"/>
                <a:gd name="T34" fmla="*/ 49 w 178"/>
                <a:gd name="T35" fmla="*/ 136 h 271"/>
                <a:gd name="T36" fmla="*/ 60 w 178"/>
                <a:gd name="T37" fmla="*/ 134 h 271"/>
                <a:gd name="T38" fmla="*/ 79 w 178"/>
                <a:gd name="T39" fmla="*/ 149 h 271"/>
                <a:gd name="T40" fmla="*/ 87 w 178"/>
                <a:gd name="T41" fmla="*/ 166 h 271"/>
                <a:gd name="T42" fmla="*/ 90 w 178"/>
                <a:gd name="T43" fmla="*/ 188 h 271"/>
                <a:gd name="T44" fmla="*/ 67 w 178"/>
                <a:gd name="T45" fmla="*/ 192 h 271"/>
                <a:gd name="T46" fmla="*/ 72 w 178"/>
                <a:gd name="T47" fmla="*/ 209 h 271"/>
                <a:gd name="T48" fmla="*/ 62 w 178"/>
                <a:gd name="T49" fmla="*/ 229 h 271"/>
                <a:gd name="T50" fmla="*/ 91 w 178"/>
                <a:gd name="T51" fmla="*/ 234 h 271"/>
                <a:gd name="T52" fmla="*/ 73 w 178"/>
                <a:gd name="T53" fmla="*/ 241 h 271"/>
                <a:gd name="T54" fmla="*/ 63 w 178"/>
                <a:gd name="T55" fmla="*/ 261 h 271"/>
                <a:gd name="T56" fmla="*/ 84 w 178"/>
                <a:gd name="T57" fmla="*/ 256 h 271"/>
                <a:gd name="T58" fmla="*/ 111 w 178"/>
                <a:gd name="T59" fmla="*/ 250 h 271"/>
                <a:gd name="T60" fmla="*/ 145 w 178"/>
                <a:gd name="T61" fmla="*/ 250 h 271"/>
                <a:gd name="T62" fmla="*/ 162 w 178"/>
                <a:gd name="T63" fmla="*/ 236 h 271"/>
                <a:gd name="T64" fmla="*/ 177 w 178"/>
                <a:gd name="T65" fmla="*/ 209 h 271"/>
                <a:gd name="T66" fmla="*/ 32 w 178"/>
                <a:gd name="T67" fmla="*/ 62 h 271"/>
                <a:gd name="T68" fmla="*/ 122 w 178"/>
                <a:gd name="T69" fmla="*/ 21 h 271"/>
                <a:gd name="T70" fmla="*/ 122 w 178"/>
                <a:gd name="T71" fmla="*/ 2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71">
                  <a:moveTo>
                    <a:pt x="35" y="144"/>
                  </a:moveTo>
                  <a:cubicBezTo>
                    <a:pt x="28" y="138"/>
                    <a:pt x="20" y="148"/>
                    <a:pt x="13" y="148"/>
                  </a:cubicBezTo>
                  <a:cubicBezTo>
                    <a:pt x="12" y="153"/>
                    <a:pt x="10" y="156"/>
                    <a:pt x="8" y="158"/>
                  </a:cubicBezTo>
                  <a:cubicBezTo>
                    <a:pt x="5" y="160"/>
                    <a:pt x="0" y="167"/>
                    <a:pt x="4" y="168"/>
                  </a:cubicBezTo>
                  <a:cubicBezTo>
                    <a:pt x="8" y="169"/>
                    <a:pt x="14" y="175"/>
                    <a:pt x="15" y="170"/>
                  </a:cubicBezTo>
                  <a:cubicBezTo>
                    <a:pt x="16" y="165"/>
                    <a:pt x="19" y="159"/>
                    <a:pt x="25" y="167"/>
                  </a:cubicBezTo>
                  <a:cubicBezTo>
                    <a:pt x="27" y="169"/>
                    <a:pt x="29" y="171"/>
                    <a:pt x="31" y="172"/>
                  </a:cubicBezTo>
                  <a:cubicBezTo>
                    <a:pt x="32" y="169"/>
                    <a:pt x="40" y="168"/>
                    <a:pt x="45" y="164"/>
                  </a:cubicBezTo>
                  <a:cubicBezTo>
                    <a:pt x="50" y="159"/>
                    <a:pt x="42" y="151"/>
                    <a:pt x="35" y="144"/>
                  </a:cubicBezTo>
                  <a:close/>
                  <a:moveTo>
                    <a:pt x="177" y="209"/>
                  </a:moveTo>
                  <a:cubicBezTo>
                    <a:pt x="178" y="201"/>
                    <a:pt x="161" y="195"/>
                    <a:pt x="159" y="200"/>
                  </a:cubicBezTo>
                  <a:cubicBezTo>
                    <a:pt x="157" y="204"/>
                    <a:pt x="153" y="203"/>
                    <a:pt x="150" y="199"/>
                  </a:cubicBezTo>
                  <a:cubicBezTo>
                    <a:pt x="147" y="194"/>
                    <a:pt x="153" y="189"/>
                    <a:pt x="150" y="189"/>
                  </a:cubicBezTo>
                  <a:cubicBezTo>
                    <a:pt x="147" y="188"/>
                    <a:pt x="144" y="182"/>
                    <a:pt x="144" y="179"/>
                  </a:cubicBezTo>
                  <a:cubicBezTo>
                    <a:pt x="145" y="177"/>
                    <a:pt x="140" y="160"/>
                    <a:pt x="131" y="158"/>
                  </a:cubicBezTo>
                  <a:cubicBezTo>
                    <a:pt x="122" y="156"/>
                    <a:pt x="121" y="143"/>
                    <a:pt x="119" y="136"/>
                  </a:cubicBezTo>
                  <a:cubicBezTo>
                    <a:pt x="118" y="130"/>
                    <a:pt x="112" y="133"/>
                    <a:pt x="108" y="128"/>
                  </a:cubicBezTo>
                  <a:cubicBezTo>
                    <a:pt x="103" y="122"/>
                    <a:pt x="96" y="125"/>
                    <a:pt x="92" y="125"/>
                  </a:cubicBezTo>
                  <a:cubicBezTo>
                    <a:pt x="88" y="125"/>
                    <a:pt x="92" y="118"/>
                    <a:pt x="98" y="114"/>
                  </a:cubicBezTo>
                  <a:cubicBezTo>
                    <a:pt x="104" y="109"/>
                    <a:pt x="111" y="87"/>
                    <a:pt x="111" y="83"/>
                  </a:cubicBezTo>
                  <a:cubicBezTo>
                    <a:pt x="111" y="78"/>
                    <a:pt x="84" y="79"/>
                    <a:pt x="79" y="81"/>
                  </a:cubicBezTo>
                  <a:cubicBezTo>
                    <a:pt x="74" y="84"/>
                    <a:pt x="68" y="77"/>
                    <a:pt x="73" y="75"/>
                  </a:cubicBezTo>
                  <a:cubicBezTo>
                    <a:pt x="77" y="74"/>
                    <a:pt x="87" y="64"/>
                    <a:pt x="86" y="61"/>
                  </a:cubicBezTo>
                  <a:cubicBezTo>
                    <a:pt x="86" y="57"/>
                    <a:pt x="93" y="54"/>
                    <a:pt x="89" y="50"/>
                  </a:cubicBezTo>
                  <a:cubicBezTo>
                    <a:pt x="85" y="47"/>
                    <a:pt x="84" y="55"/>
                    <a:pt x="81" y="57"/>
                  </a:cubicBezTo>
                  <a:cubicBezTo>
                    <a:pt x="78" y="60"/>
                    <a:pt x="70" y="59"/>
                    <a:pt x="62" y="58"/>
                  </a:cubicBezTo>
                  <a:cubicBezTo>
                    <a:pt x="54" y="56"/>
                    <a:pt x="51" y="68"/>
                    <a:pt x="51" y="73"/>
                  </a:cubicBezTo>
                  <a:cubicBezTo>
                    <a:pt x="51" y="78"/>
                    <a:pt x="42" y="80"/>
                    <a:pt x="43" y="85"/>
                  </a:cubicBezTo>
                  <a:cubicBezTo>
                    <a:pt x="45" y="89"/>
                    <a:pt x="41" y="92"/>
                    <a:pt x="39" y="90"/>
                  </a:cubicBezTo>
                  <a:cubicBezTo>
                    <a:pt x="36" y="87"/>
                    <a:pt x="33" y="81"/>
                    <a:pt x="28" y="86"/>
                  </a:cubicBezTo>
                  <a:cubicBezTo>
                    <a:pt x="23" y="90"/>
                    <a:pt x="34" y="95"/>
                    <a:pt x="41" y="96"/>
                  </a:cubicBezTo>
                  <a:cubicBezTo>
                    <a:pt x="48" y="97"/>
                    <a:pt x="36" y="102"/>
                    <a:pt x="34" y="109"/>
                  </a:cubicBezTo>
                  <a:cubicBezTo>
                    <a:pt x="33" y="116"/>
                    <a:pt x="43" y="113"/>
                    <a:pt x="44" y="118"/>
                  </a:cubicBezTo>
                  <a:cubicBezTo>
                    <a:pt x="44" y="124"/>
                    <a:pt x="29" y="124"/>
                    <a:pt x="29" y="129"/>
                  </a:cubicBezTo>
                  <a:cubicBezTo>
                    <a:pt x="29" y="134"/>
                    <a:pt x="38" y="127"/>
                    <a:pt x="42" y="125"/>
                  </a:cubicBezTo>
                  <a:cubicBezTo>
                    <a:pt x="46" y="123"/>
                    <a:pt x="40" y="137"/>
                    <a:pt x="49" y="136"/>
                  </a:cubicBezTo>
                  <a:cubicBezTo>
                    <a:pt x="58" y="134"/>
                    <a:pt x="56" y="121"/>
                    <a:pt x="59" y="122"/>
                  </a:cubicBezTo>
                  <a:cubicBezTo>
                    <a:pt x="62" y="122"/>
                    <a:pt x="58" y="129"/>
                    <a:pt x="60" y="134"/>
                  </a:cubicBezTo>
                  <a:cubicBezTo>
                    <a:pt x="63" y="140"/>
                    <a:pt x="54" y="148"/>
                    <a:pt x="54" y="152"/>
                  </a:cubicBezTo>
                  <a:cubicBezTo>
                    <a:pt x="55" y="156"/>
                    <a:pt x="73" y="156"/>
                    <a:pt x="79" y="149"/>
                  </a:cubicBezTo>
                  <a:cubicBezTo>
                    <a:pt x="85" y="143"/>
                    <a:pt x="88" y="150"/>
                    <a:pt x="84" y="155"/>
                  </a:cubicBezTo>
                  <a:cubicBezTo>
                    <a:pt x="80" y="159"/>
                    <a:pt x="82" y="164"/>
                    <a:pt x="87" y="166"/>
                  </a:cubicBezTo>
                  <a:cubicBezTo>
                    <a:pt x="92" y="167"/>
                    <a:pt x="94" y="168"/>
                    <a:pt x="92" y="172"/>
                  </a:cubicBezTo>
                  <a:cubicBezTo>
                    <a:pt x="89" y="176"/>
                    <a:pt x="91" y="184"/>
                    <a:pt x="90" y="188"/>
                  </a:cubicBezTo>
                  <a:cubicBezTo>
                    <a:pt x="89" y="192"/>
                    <a:pt x="73" y="191"/>
                    <a:pt x="72" y="189"/>
                  </a:cubicBezTo>
                  <a:cubicBezTo>
                    <a:pt x="72" y="186"/>
                    <a:pt x="65" y="188"/>
                    <a:pt x="67" y="192"/>
                  </a:cubicBezTo>
                  <a:cubicBezTo>
                    <a:pt x="68" y="195"/>
                    <a:pt x="61" y="199"/>
                    <a:pt x="61" y="203"/>
                  </a:cubicBezTo>
                  <a:cubicBezTo>
                    <a:pt x="62" y="206"/>
                    <a:pt x="72" y="205"/>
                    <a:pt x="72" y="209"/>
                  </a:cubicBezTo>
                  <a:cubicBezTo>
                    <a:pt x="72" y="214"/>
                    <a:pt x="65" y="219"/>
                    <a:pt x="55" y="221"/>
                  </a:cubicBezTo>
                  <a:cubicBezTo>
                    <a:pt x="45" y="224"/>
                    <a:pt x="57" y="232"/>
                    <a:pt x="62" y="229"/>
                  </a:cubicBezTo>
                  <a:cubicBezTo>
                    <a:pt x="66" y="225"/>
                    <a:pt x="65" y="231"/>
                    <a:pt x="72" y="231"/>
                  </a:cubicBezTo>
                  <a:cubicBezTo>
                    <a:pt x="79" y="231"/>
                    <a:pt x="83" y="237"/>
                    <a:pt x="91" y="234"/>
                  </a:cubicBezTo>
                  <a:cubicBezTo>
                    <a:pt x="98" y="231"/>
                    <a:pt x="98" y="234"/>
                    <a:pt x="92" y="238"/>
                  </a:cubicBezTo>
                  <a:cubicBezTo>
                    <a:pt x="86" y="243"/>
                    <a:pt x="78" y="238"/>
                    <a:pt x="73" y="241"/>
                  </a:cubicBezTo>
                  <a:cubicBezTo>
                    <a:pt x="67" y="244"/>
                    <a:pt x="46" y="263"/>
                    <a:pt x="50" y="268"/>
                  </a:cubicBezTo>
                  <a:cubicBezTo>
                    <a:pt x="53" y="271"/>
                    <a:pt x="56" y="264"/>
                    <a:pt x="63" y="261"/>
                  </a:cubicBezTo>
                  <a:cubicBezTo>
                    <a:pt x="71" y="258"/>
                    <a:pt x="72" y="263"/>
                    <a:pt x="76" y="264"/>
                  </a:cubicBezTo>
                  <a:cubicBezTo>
                    <a:pt x="80" y="264"/>
                    <a:pt x="81" y="255"/>
                    <a:pt x="84" y="256"/>
                  </a:cubicBezTo>
                  <a:cubicBezTo>
                    <a:pt x="87" y="257"/>
                    <a:pt x="91" y="253"/>
                    <a:pt x="97" y="254"/>
                  </a:cubicBezTo>
                  <a:cubicBezTo>
                    <a:pt x="103" y="255"/>
                    <a:pt x="108" y="253"/>
                    <a:pt x="111" y="250"/>
                  </a:cubicBezTo>
                  <a:cubicBezTo>
                    <a:pt x="114" y="248"/>
                    <a:pt x="122" y="255"/>
                    <a:pt x="125" y="254"/>
                  </a:cubicBezTo>
                  <a:cubicBezTo>
                    <a:pt x="127" y="252"/>
                    <a:pt x="139" y="250"/>
                    <a:pt x="145" y="250"/>
                  </a:cubicBezTo>
                  <a:cubicBezTo>
                    <a:pt x="150" y="250"/>
                    <a:pt x="165" y="243"/>
                    <a:pt x="169" y="240"/>
                  </a:cubicBezTo>
                  <a:cubicBezTo>
                    <a:pt x="173" y="236"/>
                    <a:pt x="167" y="235"/>
                    <a:pt x="162" y="236"/>
                  </a:cubicBezTo>
                  <a:cubicBezTo>
                    <a:pt x="156" y="237"/>
                    <a:pt x="157" y="231"/>
                    <a:pt x="163" y="226"/>
                  </a:cubicBezTo>
                  <a:cubicBezTo>
                    <a:pt x="168" y="220"/>
                    <a:pt x="177" y="216"/>
                    <a:pt x="177" y="209"/>
                  </a:cubicBezTo>
                  <a:close/>
                  <a:moveTo>
                    <a:pt x="21" y="78"/>
                  </a:moveTo>
                  <a:cubicBezTo>
                    <a:pt x="28" y="78"/>
                    <a:pt x="36" y="66"/>
                    <a:pt x="32" y="62"/>
                  </a:cubicBezTo>
                  <a:cubicBezTo>
                    <a:pt x="29" y="59"/>
                    <a:pt x="16" y="78"/>
                    <a:pt x="21" y="78"/>
                  </a:cubicBezTo>
                  <a:close/>
                  <a:moveTo>
                    <a:pt x="122" y="21"/>
                  </a:moveTo>
                  <a:cubicBezTo>
                    <a:pt x="126" y="17"/>
                    <a:pt x="131" y="0"/>
                    <a:pt x="125" y="2"/>
                  </a:cubicBezTo>
                  <a:cubicBezTo>
                    <a:pt x="118" y="3"/>
                    <a:pt x="120" y="23"/>
                    <a:pt x="122" y="21"/>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27" name="Freeform 1679">
              <a:extLst>
                <a:ext uri="{FF2B5EF4-FFF2-40B4-BE49-F238E27FC236}">
                  <a16:creationId xmlns:a16="http://schemas.microsoft.com/office/drawing/2014/main" id="{0BD3137B-9920-1649-B9C2-E23B04E7F272}"/>
                </a:ext>
              </a:extLst>
            </p:cNvPr>
            <p:cNvSpPr>
              <a:spLocks noEditPoints="1"/>
            </p:cNvSpPr>
            <p:nvPr/>
          </p:nvSpPr>
          <p:spPr bwMode="auto">
            <a:xfrm>
              <a:off x="4557874" y="1735195"/>
              <a:ext cx="228608" cy="339736"/>
            </a:xfrm>
            <a:custGeom>
              <a:avLst/>
              <a:gdLst>
                <a:gd name="T0" fmla="*/ 13 w 178"/>
                <a:gd name="T1" fmla="*/ 148 h 271"/>
                <a:gd name="T2" fmla="*/ 4 w 178"/>
                <a:gd name="T3" fmla="*/ 168 h 271"/>
                <a:gd name="T4" fmla="*/ 25 w 178"/>
                <a:gd name="T5" fmla="*/ 167 h 271"/>
                <a:gd name="T6" fmla="*/ 45 w 178"/>
                <a:gd name="T7" fmla="*/ 164 h 271"/>
                <a:gd name="T8" fmla="*/ 177 w 178"/>
                <a:gd name="T9" fmla="*/ 209 h 271"/>
                <a:gd name="T10" fmla="*/ 150 w 178"/>
                <a:gd name="T11" fmla="*/ 199 h 271"/>
                <a:gd name="T12" fmla="*/ 144 w 178"/>
                <a:gd name="T13" fmla="*/ 179 h 271"/>
                <a:gd name="T14" fmla="*/ 119 w 178"/>
                <a:gd name="T15" fmla="*/ 136 h 271"/>
                <a:gd name="T16" fmla="*/ 92 w 178"/>
                <a:gd name="T17" fmla="*/ 125 h 271"/>
                <a:gd name="T18" fmla="*/ 111 w 178"/>
                <a:gd name="T19" fmla="*/ 83 h 271"/>
                <a:gd name="T20" fmla="*/ 73 w 178"/>
                <a:gd name="T21" fmla="*/ 75 h 271"/>
                <a:gd name="T22" fmla="*/ 89 w 178"/>
                <a:gd name="T23" fmla="*/ 50 h 271"/>
                <a:gd name="T24" fmla="*/ 62 w 178"/>
                <a:gd name="T25" fmla="*/ 58 h 271"/>
                <a:gd name="T26" fmla="*/ 43 w 178"/>
                <a:gd name="T27" fmla="*/ 85 h 271"/>
                <a:gd name="T28" fmla="*/ 28 w 178"/>
                <a:gd name="T29" fmla="*/ 86 h 271"/>
                <a:gd name="T30" fmla="*/ 34 w 178"/>
                <a:gd name="T31" fmla="*/ 109 h 271"/>
                <a:gd name="T32" fmla="*/ 29 w 178"/>
                <a:gd name="T33" fmla="*/ 129 h 271"/>
                <a:gd name="T34" fmla="*/ 49 w 178"/>
                <a:gd name="T35" fmla="*/ 136 h 271"/>
                <a:gd name="T36" fmla="*/ 60 w 178"/>
                <a:gd name="T37" fmla="*/ 134 h 271"/>
                <a:gd name="T38" fmla="*/ 79 w 178"/>
                <a:gd name="T39" fmla="*/ 149 h 271"/>
                <a:gd name="T40" fmla="*/ 87 w 178"/>
                <a:gd name="T41" fmla="*/ 166 h 271"/>
                <a:gd name="T42" fmla="*/ 90 w 178"/>
                <a:gd name="T43" fmla="*/ 188 h 271"/>
                <a:gd name="T44" fmla="*/ 67 w 178"/>
                <a:gd name="T45" fmla="*/ 192 h 271"/>
                <a:gd name="T46" fmla="*/ 72 w 178"/>
                <a:gd name="T47" fmla="*/ 209 h 271"/>
                <a:gd name="T48" fmla="*/ 62 w 178"/>
                <a:gd name="T49" fmla="*/ 229 h 271"/>
                <a:gd name="T50" fmla="*/ 91 w 178"/>
                <a:gd name="T51" fmla="*/ 234 h 271"/>
                <a:gd name="T52" fmla="*/ 73 w 178"/>
                <a:gd name="T53" fmla="*/ 241 h 271"/>
                <a:gd name="T54" fmla="*/ 63 w 178"/>
                <a:gd name="T55" fmla="*/ 261 h 271"/>
                <a:gd name="T56" fmla="*/ 84 w 178"/>
                <a:gd name="T57" fmla="*/ 256 h 271"/>
                <a:gd name="T58" fmla="*/ 111 w 178"/>
                <a:gd name="T59" fmla="*/ 250 h 271"/>
                <a:gd name="T60" fmla="*/ 145 w 178"/>
                <a:gd name="T61" fmla="*/ 250 h 271"/>
                <a:gd name="T62" fmla="*/ 162 w 178"/>
                <a:gd name="T63" fmla="*/ 236 h 271"/>
                <a:gd name="T64" fmla="*/ 177 w 178"/>
                <a:gd name="T65" fmla="*/ 209 h 271"/>
                <a:gd name="T66" fmla="*/ 32 w 178"/>
                <a:gd name="T67" fmla="*/ 62 h 271"/>
                <a:gd name="T68" fmla="*/ 122 w 178"/>
                <a:gd name="T69" fmla="*/ 21 h 271"/>
                <a:gd name="T70" fmla="*/ 122 w 178"/>
                <a:gd name="T71" fmla="*/ 2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8" h="271">
                  <a:moveTo>
                    <a:pt x="35" y="144"/>
                  </a:moveTo>
                  <a:cubicBezTo>
                    <a:pt x="28" y="138"/>
                    <a:pt x="20" y="148"/>
                    <a:pt x="13" y="148"/>
                  </a:cubicBezTo>
                  <a:cubicBezTo>
                    <a:pt x="12" y="153"/>
                    <a:pt x="10" y="156"/>
                    <a:pt x="8" y="158"/>
                  </a:cubicBezTo>
                  <a:cubicBezTo>
                    <a:pt x="5" y="160"/>
                    <a:pt x="0" y="167"/>
                    <a:pt x="4" y="168"/>
                  </a:cubicBezTo>
                  <a:cubicBezTo>
                    <a:pt x="8" y="169"/>
                    <a:pt x="14" y="175"/>
                    <a:pt x="15" y="170"/>
                  </a:cubicBezTo>
                  <a:cubicBezTo>
                    <a:pt x="16" y="165"/>
                    <a:pt x="19" y="159"/>
                    <a:pt x="25" y="167"/>
                  </a:cubicBezTo>
                  <a:cubicBezTo>
                    <a:pt x="27" y="169"/>
                    <a:pt x="29" y="171"/>
                    <a:pt x="31" y="172"/>
                  </a:cubicBezTo>
                  <a:cubicBezTo>
                    <a:pt x="32" y="169"/>
                    <a:pt x="40" y="168"/>
                    <a:pt x="45" y="164"/>
                  </a:cubicBezTo>
                  <a:cubicBezTo>
                    <a:pt x="50" y="159"/>
                    <a:pt x="42" y="151"/>
                    <a:pt x="35" y="144"/>
                  </a:cubicBezTo>
                  <a:close/>
                  <a:moveTo>
                    <a:pt x="177" y="209"/>
                  </a:moveTo>
                  <a:cubicBezTo>
                    <a:pt x="178" y="201"/>
                    <a:pt x="161" y="195"/>
                    <a:pt x="159" y="200"/>
                  </a:cubicBezTo>
                  <a:cubicBezTo>
                    <a:pt x="157" y="204"/>
                    <a:pt x="153" y="203"/>
                    <a:pt x="150" y="199"/>
                  </a:cubicBezTo>
                  <a:cubicBezTo>
                    <a:pt x="147" y="194"/>
                    <a:pt x="153" y="189"/>
                    <a:pt x="150" y="189"/>
                  </a:cubicBezTo>
                  <a:cubicBezTo>
                    <a:pt x="147" y="188"/>
                    <a:pt x="144" y="182"/>
                    <a:pt x="144" y="179"/>
                  </a:cubicBezTo>
                  <a:cubicBezTo>
                    <a:pt x="145" y="177"/>
                    <a:pt x="140" y="160"/>
                    <a:pt x="131" y="158"/>
                  </a:cubicBezTo>
                  <a:cubicBezTo>
                    <a:pt x="122" y="156"/>
                    <a:pt x="121" y="143"/>
                    <a:pt x="119" y="136"/>
                  </a:cubicBezTo>
                  <a:cubicBezTo>
                    <a:pt x="118" y="130"/>
                    <a:pt x="112" y="133"/>
                    <a:pt x="108" y="128"/>
                  </a:cubicBezTo>
                  <a:cubicBezTo>
                    <a:pt x="103" y="122"/>
                    <a:pt x="96" y="125"/>
                    <a:pt x="92" y="125"/>
                  </a:cubicBezTo>
                  <a:cubicBezTo>
                    <a:pt x="88" y="125"/>
                    <a:pt x="92" y="118"/>
                    <a:pt x="98" y="114"/>
                  </a:cubicBezTo>
                  <a:cubicBezTo>
                    <a:pt x="104" y="109"/>
                    <a:pt x="111" y="87"/>
                    <a:pt x="111" y="83"/>
                  </a:cubicBezTo>
                  <a:cubicBezTo>
                    <a:pt x="111" y="78"/>
                    <a:pt x="84" y="79"/>
                    <a:pt x="79" y="81"/>
                  </a:cubicBezTo>
                  <a:cubicBezTo>
                    <a:pt x="74" y="84"/>
                    <a:pt x="68" y="77"/>
                    <a:pt x="73" y="75"/>
                  </a:cubicBezTo>
                  <a:cubicBezTo>
                    <a:pt x="77" y="74"/>
                    <a:pt x="87" y="64"/>
                    <a:pt x="86" y="61"/>
                  </a:cubicBezTo>
                  <a:cubicBezTo>
                    <a:pt x="86" y="57"/>
                    <a:pt x="93" y="54"/>
                    <a:pt x="89" y="50"/>
                  </a:cubicBezTo>
                  <a:cubicBezTo>
                    <a:pt x="85" y="47"/>
                    <a:pt x="84" y="55"/>
                    <a:pt x="81" y="57"/>
                  </a:cubicBezTo>
                  <a:cubicBezTo>
                    <a:pt x="78" y="60"/>
                    <a:pt x="70" y="59"/>
                    <a:pt x="62" y="58"/>
                  </a:cubicBezTo>
                  <a:cubicBezTo>
                    <a:pt x="54" y="56"/>
                    <a:pt x="51" y="68"/>
                    <a:pt x="51" y="73"/>
                  </a:cubicBezTo>
                  <a:cubicBezTo>
                    <a:pt x="51" y="78"/>
                    <a:pt x="42" y="80"/>
                    <a:pt x="43" y="85"/>
                  </a:cubicBezTo>
                  <a:cubicBezTo>
                    <a:pt x="45" y="89"/>
                    <a:pt x="41" y="92"/>
                    <a:pt x="39" y="90"/>
                  </a:cubicBezTo>
                  <a:cubicBezTo>
                    <a:pt x="36" y="87"/>
                    <a:pt x="33" y="81"/>
                    <a:pt x="28" y="86"/>
                  </a:cubicBezTo>
                  <a:cubicBezTo>
                    <a:pt x="23" y="90"/>
                    <a:pt x="34" y="95"/>
                    <a:pt x="41" y="96"/>
                  </a:cubicBezTo>
                  <a:cubicBezTo>
                    <a:pt x="48" y="97"/>
                    <a:pt x="36" y="102"/>
                    <a:pt x="34" y="109"/>
                  </a:cubicBezTo>
                  <a:cubicBezTo>
                    <a:pt x="33" y="116"/>
                    <a:pt x="43" y="113"/>
                    <a:pt x="44" y="118"/>
                  </a:cubicBezTo>
                  <a:cubicBezTo>
                    <a:pt x="44" y="124"/>
                    <a:pt x="29" y="124"/>
                    <a:pt x="29" y="129"/>
                  </a:cubicBezTo>
                  <a:cubicBezTo>
                    <a:pt x="29" y="134"/>
                    <a:pt x="38" y="127"/>
                    <a:pt x="42" y="125"/>
                  </a:cubicBezTo>
                  <a:cubicBezTo>
                    <a:pt x="46" y="123"/>
                    <a:pt x="40" y="137"/>
                    <a:pt x="49" y="136"/>
                  </a:cubicBezTo>
                  <a:cubicBezTo>
                    <a:pt x="58" y="134"/>
                    <a:pt x="56" y="121"/>
                    <a:pt x="59" y="122"/>
                  </a:cubicBezTo>
                  <a:cubicBezTo>
                    <a:pt x="62" y="122"/>
                    <a:pt x="58" y="129"/>
                    <a:pt x="60" y="134"/>
                  </a:cubicBezTo>
                  <a:cubicBezTo>
                    <a:pt x="63" y="140"/>
                    <a:pt x="54" y="148"/>
                    <a:pt x="54" y="152"/>
                  </a:cubicBezTo>
                  <a:cubicBezTo>
                    <a:pt x="55" y="156"/>
                    <a:pt x="73" y="156"/>
                    <a:pt x="79" y="149"/>
                  </a:cubicBezTo>
                  <a:cubicBezTo>
                    <a:pt x="85" y="143"/>
                    <a:pt x="88" y="150"/>
                    <a:pt x="84" y="155"/>
                  </a:cubicBezTo>
                  <a:cubicBezTo>
                    <a:pt x="80" y="159"/>
                    <a:pt x="82" y="164"/>
                    <a:pt x="87" y="166"/>
                  </a:cubicBezTo>
                  <a:cubicBezTo>
                    <a:pt x="92" y="167"/>
                    <a:pt x="94" y="168"/>
                    <a:pt x="92" y="172"/>
                  </a:cubicBezTo>
                  <a:cubicBezTo>
                    <a:pt x="89" y="176"/>
                    <a:pt x="91" y="184"/>
                    <a:pt x="90" y="188"/>
                  </a:cubicBezTo>
                  <a:cubicBezTo>
                    <a:pt x="89" y="192"/>
                    <a:pt x="73" y="191"/>
                    <a:pt x="72" y="189"/>
                  </a:cubicBezTo>
                  <a:cubicBezTo>
                    <a:pt x="72" y="186"/>
                    <a:pt x="65" y="188"/>
                    <a:pt x="67" y="192"/>
                  </a:cubicBezTo>
                  <a:cubicBezTo>
                    <a:pt x="68" y="195"/>
                    <a:pt x="61" y="199"/>
                    <a:pt x="61" y="203"/>
                  </a:cubicBezTo>
                  <a:cubicBezTo>
                    <a:pt x="62" y="206"/>
                    <a:pt x="72" y="205"/>
                    <a:pt x="72" y="209"/>
                  </a:cubicBezTo>
                  <a:cubicBezTo>
                    <a:pt x="72" y="214"/>
                    <a:pt x="65" y="219"/>
                    <a:pt x="55" y="221"/>
                  </a:cubicBezTo>
                  <a:cubicBezTo>
                    <a:pt x="45" y="224"/>
                    <a:pt x="57" y="232"/>
                    <a:pt x="62" y="229"/>
                  </a:cubicBezTo>
                  <a:cubicBezTo>
                    <a:pt x="66" y="225"/>
                    <a:pt x="65" y="231"/>
                    <a:pt x="72" y="231"/>
                  </a:cubicBezTo>
                  <a:cubicBezTo>
                    <a:pt x="79" y="231"/>
                    <a:pt x="83" y="237"/>
                    <a:pt x="91" y="234"/>
                  </a:cubicBezTo>
                  <a:cubicBezTo>
                    <a:pt x="98" y="231"/>
                    <a:pt x="98" y="234"/>
                    <a:pt x="92" y="238"/>
                  </a:cubicBezTo>
                  <a:cubicBezTo>
                    <a:pt x="86" y="243"/>
                    <a:pt x="78" y="238"/>
                    <a:pt x="73" y="241"/>
                  </a:cubicBezTo>
                  <a:cubicBezTo>
                    <a:pt x="67" y="244"/>
                    <a:pt x="46" y="263"/>
                    <a:pt x="50" y="268"/>
                  </a:cubicBezTo>
                  <a:cubicBezTo>
                    <a:pt x="53" y="271"/>
                    <a:pt x="56" y="264"/>
                    <a:pt x="63" y="261"/>
                  </a:cubicBezTo>
                  <a:cubicBezTo>
                    <a:pt x="71" y="258"/>
                    <a:pt x="72" y="263"/>
                    <a:pt x="76" y="264"/>
                  </a:cubicBezTo>
                  <a:cubicBezTo>
                    <a:pt x="80" y="264"/>
                    <a:pt x="81" y="255"/>
                    <a:pt x="84" y="256"/>
                  </a:cubicBezTo>
                  <a:cubicBezTo>
                    <a:pt x="87" y="257"/>
                    <a:pt x="91" y="253"/>
                    <a:pt x="97" y="254"/>
                  </a:cubicBezTo>
                  <a:cubicBezTo>
                    <a:pt x="103" y="255"/>
                    <a:pt x="108" y="253"/>
                    <a:pt x="111" y="250"/>
                  </a:cubicBezTo>
                  <a:cubicBezTo>
                    <a:pt x="114" y="248"/>
                    <a:pt x="122" y="255"/>
                    <a:pt x="125" y="254"/>
                  </a:cubicBezTo>
                  <a:cubicBezTo>
                    <a:pt x="127" y="252"/>
                    <a:pt x="139" y="250"/>
                    <a:pt x="145" y="250"/>
                  </a:cubicBezTo>
                  <a:cubicBezTo>
                    <a:pt x="150" y="250"/>
                    <a:pt x="165" y="243"/>
                    <a:pt x="169" y="240"/>
                  </a:cubicBezTo>
                  <a:cubicBezTo>
                    <a:pt x="173" y="236"/>
                    <a:pt x="167" y="235"/>
                    <a:pt x="162" y="236"/>
                  </a:cubicBezTo>
                  <a:cubicBezTo>
                    <a:pt x="156" y="237"/>
                    <a:pt x="157" y="231"/>
                    <a:pt x="163" y="226"/>
                  </a:cubicBezTo>
                  <a:cubicBezTo>
                    <a:pt x="168" y="220"/>
                    <a:pt x="177" y="216"/>
                    <a:pt x="177" y="209"/>
                  </a:cubicBezTo>
                  <a:close/>
                  <a:moveTo>
                    <a:pt x="21" y="78"/>
                  </a:moveTo>
                  <a:cubicBezTo>
                    <a:pt x="28" y="78"/>
                    <a:pt x="36" y="66"/>
                    <a:pt x="32" y="62"/>
                  </a:cubicBezTo>
                  <a:cubicBezTo>
                    <a:pt x="29" y="59"/>
                    <a:pt x="16" y="78"/>
                    <a:pt x="21" y="78"/>
                  </a:cubicBezTo>
                  <a:close/>
                  <a:moveTo>
                    <a:pt x="122" y="21"/>
                  </a:moveTo>
                  <a:cubicBezTo>
                    <a:pt x="126" y="17"/>
                    <a:pt x="131" y="0"/>
                    <a:pt x="125" y="2"/>
                  </a:cubicBezTo>
                  <a:cubicBezTo>
                    <a:pt x="118" y="3"/>
                    <a:pt x="120" y="23"/>
                    <a:pt x="122" y="21"/>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28" name="Freeform 1680">
              <a:extLst>
                <a:ext uri="{FF2B5EF4-FFF2-40B4-BE49-F238E27FC236}">
                  <a16:creationId xmlns:a16="http://schemas.microsoft.com/office/drawing/2014/main" id="{2E2F6446-CA86-DD44-857C-05A4D2B87C80}"/>
                </a:ext>
              </a:extLst>
            </p:cNvPr>
            <p:cNvSpPr>
              <a:spLocks noEditPoints="1"/>
            </p:cNvSpPr>
            <p:nvPr/>
          </p:nvSpPr>
          <p:spPr bwMode="auto">
            <a:xfrm>
              <a:off x="4926187" y="1833623"/>
              <a:ext cx="107954" cy="100016"/>
            </a:xfrm>
            <a:custGeom>
              <a:avLst/>
              <a:gdLst>
                <a:gd name="T0" fmla="*/ 43 w 85"/>
                <a:gd name="T1" fmla="*/ 30 h 81"/>
                <a:gd name="T2" fmla="*/ 42 w 85"/>
                <a:gd name="T3" fmla="*/ 18 h 81"/>
                <a:gd name="T4" fmla="*/ 44 w 85"/>
                <a:gd name="T5" fmla="*/ 3 h 81"/>
                <a:gd name="T6" fmla="*/ 32 w 85"/>
                <a:gd name="T7" fmla="*/ 10 h 81"/>
                <a:gd name="T8" fmla="*/ 21 w 85"/>
                <a:gd name="T9" fmla="*/ 15 h 81"/>
                <a:gd name="T10" fmla="*/ 22 w 85"/>
                <a:gd name="T11" fmla="*/ 23 h 81"/>
                <a:gd name="T12" fmla="*/ 12 w 85"/>
                <a:gd name="T13" fmla="*/ 18 h 81"/>
                <a:gd name="T14" fmla="*/ 3 w 85"/>
                <a:gd name="T15" fmla="*/ 31 h 81"/>
                <a:gd name="T16" fmla="*/ 3 w 85"/>
                <a:gd name="T17" fmla="*/ 51 h 81"/>
                <a:gd name="T18" fmla="*/ 10 w 85"/>
                <a:gd name="T19" fmla="*/ 66 h 81"/>
                <a:gd name="T20" fmla="*/ 12 w 85"/>
                <a:gd name="T21" fmla="*/ 74 h 81"/>
                <a:gd name="T22" fmla="*/ 28 w 85"/>
                <a:gd name="T23" fmla="*/ 76 h 81"/>
                <a:gd name="T24" fmla="*/ 35 w 85"/>
                <a:gd name="T25" fmla="*/ 76 h 81"/>
                <a:gd name="T26" fmla="*/ 28 w 85"/>
                <a:gd name="T27" fmla="*/ 66 h 81"/>
                <a:gd name="T28" fmla="*/ 37 w 85"/>
                <a:gd name="T29" fmla="*/ 68 h 81"/>
                <a:gd name="T30" fmla="*/ 50 w 85"/>
                <a:gd name="T31" fmla="*/ 68 h 81"/>
                <a:gd name="T32" fmla="*/ 43 w 85"/>
                <a:gd name="T33" fmla="*/ 57 h 81"/>
                <a:gd name="T34" fmla="*/ 35 w 85"/>
                <a:gd name="T35" fmla="*/ 56 h 81"/>
                <a:gd name="T36" fmla="*/ 40 w 85"/>
                <a:gd name="T37" fmla="*/ 45 h 81"/>
                <a:gd name="T38" fmla="*/ 51 w 85"/>
                <a:gd name="T39" fmla="*/ 39 h 81"/>
                <a:gd name="T40" fmla="*/ 43 w 85"/>
                <a:gd name="T41" fmla="*/ 30 h 81"/>
                <a:gd name="T42" fmla="*/ 82 w 85"/>
                <a:gd name="T43" fmla="*/ 46 h 81"/>
                <a:gd name="T44" fmla="*/ 76 w 85"/>
                <a:gd name="T45" fmla="*/ 50 h 81"/>
                <a:gd name="T46" fmla="*/ 70 w 85"/>
                <a:gd name="T47" fmla="*/ 46 h 81"/>
                <a:gd name="T48" fmla="*/ 59 w 85"/>
                <a:gd name="T49" fmla="*/ 51 h 81"/>
                <a:gd name="T50" fmla="*/ 66 w 85"/>
                <a:gd name="T51" fmla="*/ 67 h 81"/>
                <a:gd name="T52" fmla="*/ 61 w 85"/>
                <a:gd name="T53" fmla="*/ 72 h 81"/>
                <a:gd name="T54" fmla="*/ 65 w 85"/>
                <a:gd name="T55" fmla="*/ 80 h 81"/>
                <a:gd name="T56" fmla="*/ 78 w 85"/>
                <a:gd name="T57" fmla="*/ 65 h 81"/>
                <a:gd name="T58" fmla="*/ 82 w 85"/>
                <a:gd name="T59" fmla="*/ 4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81">
                  <a:moveTo>
                    <a:pt x="43" y="30"/>
                  </a:moveTo>
                  <a:cubicBezTo>
                    <a:pt x="40" y="29"/>
                    <a:pt x="39" y="21"/>
                    <a:pt x="42" y="18"/>
                  </a:cubicBezTo>
                  <a:cubicBezTo>
                    <a:pt x="46" y="15"/>
                    <a:pt x="47" y="6"/>
                    <a:pt x="44" y="3"/>
                  </a:cubicBezTo>
                  <a:cubicBezTo>
                    <a:pt x="42" y="0"/>
                    <a:pt x="32" y="3"/>
                    <a:pt x="32" y="10"/>
                  </a:cubicBezTo>
                  <a:cubicBezTo>
                    <a:pt x="31" y="17"/>
                    <a:pt x="23" y="14"/>
                    <a:pt x="21" y="15"/>
                  </a:cubicBezTo>
                  <a:cubicBezTo>
                    <a:pt x="19" y="17"/>
                    <a:pt x="25" y="20"/>
                    <a:pt x="22" y="23"/>
                  </a:cubicBezTo>
                  <a:cubicBezTo>
                    <a:pt x="18" y="26"/>
                    <a:pt x="17" y="19"/>
                    <a:pt x="12" y="18"/>
                  </a:cubicBezTo>
                  <a:cubicBezTo>
                    <a:pt x="6" y="18"/>
                    <a:pt x="6" y="26"/>
                    <a:pt x="3" y="31"/>
                  </a:cubicBezTo>
                  <a:cubicBezTo>
                    <a:pt x="0" y="35"/>
                    <a:pt x="2" y="45"/>
                    <a:pt x="3" y="51"/>
                  </a:cubicBezTo>
                  <a:cubicBezTo>
                    <a:pt x="4" y="57"/>
                    <a:pt x="11" y="61"/>
                    <a:pt x="10" y="66"/>
                  </a:cubicBezTo>
                  <a:cubicBezTo>
                    <a:pt x="9" y="69"/>
                    <a:pt x="10" y="71"/>
                    <a:pt x="12" y="74"/>
                  </a:cubicBezTo>
                  <a:cubicBezTo>
                    <a:pt x="19" y="74"/>
                    <a:pt x="26" y="75"/>
                    <a:pt x="28" y="76"/>
                  </a:cubicBezTo>
                  <a:cubicBezTo>
                    <a:pt x="30" y="76"/>
                    <a:pt x="32" y="76"/>
                    <a:pt x="35" y="76"/>
                  </a:cubicBezTo>
                  <a:cubicBezTo>
                    <a:pt x="33" y="72"/>
                    <a:pt x="27" y="69"/>
                    <a:pt x="28" y="66"/>
                  </a:cubicBezTo>
                  <a:cubicBezTo>
                    <a:pt x="28" y="62"/>
                    <a:pt x="33" y="65"/>
                    <a:pt x="37" y="68"/>
                  </a:cubicBezTo>
                  <a:cubicBezTo>
                    <a:pt x="41" y="71"/>
                    <a:pt x="49" y="71"/>
                    <a:pt x="50" y="68"/>
                  </a:cubicBezTo>
                  <a:cubicBezTo>
                    <a:pt x="50" y="65"/>
                    <a:pt x="48" y="54"/>
                    <a:pt x="43" y="57"/>
                  </a:cubicBezTo>
                  <a:cubicBezTo>
                    <a:pt x="38" y="59"/>
                    <a:pt x="37" y="58"/>
                    <a:pt x="35" y="56"/>
                  </a:cubicBezTo>
                  <a:cubicBezTo>
                    <a:pt x="33" y="53"/>
                    <a:pt x="39" y="49"/>
                    <a:pt x="40" y="45"/>
                  </a:cubicBezTo>
                  <a:cubicBezTo>
                    <a:pt x="41" y="40"/>
                    <a:pt x="50" y="42"/>
                    <a:pt x="51" y="39"/>
                  </a:cubicBezTo>
                  <a:cubicBezTo>
                    <a:pt x="53" y="35"/>
                    <a:pt x="46" y="32"/>
                    <a:pt x="43" y="30"/>
                  </a:cubicBezTo>
                  <a:close/>
                  <a:moveTo>
                    <a:pt x="82" y="46"/>
                  </a:moveTo>
                  <a:cubicBezTo>
                    <a:pt x="80" y="45"/>
                    <a:pt x="79" y="50"/>
                    <a:pt x="76" y="50"/>
                  </a:cubicBezTo>
                  <a:cubicBezTo>
                    <a:pt x="74" y="51"/>
                    <a:pt x="71" y="40"/>
                    <a:pt x="70" y="46"/>
                  </a:cubicBezTo>
                  <a:cubicBezTo>
                    <a:pt x="69" y="52"/>
                    <a:pt x="64" y="44"/>
                    <a:pt x="59" y="51"/>
                  </a:cubicBezTo>
                  <a:cubicBezTo>
                    <a:pt x="54" y="58"/>
                    <a:pt x="62" y="65"/>
                    <a:pt x="66" y="67"/>
                  </a:cubicBezTo>
                  <a:cubicBezTo>
                    <a:pt x="69" y="70"/>
                    <a:pt x="65" y="73"/>
                    <a:pt x="61" y="72"/>
                  </a:cubicBezTo>
                  <a:cubicBezTo>
                    <a:pt x="56" y="71"/>
                    <a:pt x="59" y="79"/>
                    <a:pt x="65" y="80"/>
                  </a:cubicBezTo>
                  <a:cubicBezTo>
                    <a:pt x="72" y="81"/>
                    <a:pt x="79" y="68"/>
                    <a:pt x="78" y="65"/>
                  </a:cubicBezTo>
                  <a:cubicBezTo>
                    <a:pt x="77" y="62"/>
                    <a:pt x="85" y="48"/>
                    <a:pt x="82" y="46"/>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29" name="Freeform 1681">
              <a:extLst>
                <a:ext uri="{FF2B5EF4-FFF2-40B4-BE49-F238E27FC236}">
                  <a16:creationId xmlns:a16="http://schemas.microsoft.com/office/drawing/2014/main" id="{EE88FD5B-2648-0447-A667-6C6A471A6E54}"/>
                </a:ext>
              </a:extLst>
            </p:cNvPr>
            <p:cNvSpPr>
              <a:spLocks noEditPoints="1"/>
            </p:cNvSpPr>
            <p:nvPr/>
          </p:nvSpPr>
          <p:spPr bwMode="auto">
            <a:xfrm>
              <a:off x="5000802" y="1430385"/>
              <a:ext cx="280998" cy="481029"/>
            </a:xfrm>
            <a:custGeom>
              <a:avLst/>
              <a:gdLst>
                <a:gd name="T0" fmla="*/ 214 w 220"/>
                <a:gd name="T1" fmla="*/ 82 h 385"/>
                <a:gd name="T2" fmla="*/ 211 w 220"/>
                <a:gd name="T3" fmla="*/ 51 h 385"/>
                <a:gd name="T4" fmla="*/ 185 w 220"/>
                <a:gd name="T5" fmla="*/ 19 h 385"/>
                <a:gd name="T6" fmla="*/ 154 w 220"/>
                <a:gd name="T7" fmla="*/ 17 h 385"/>
                <a:gd name="T8" fmla="*/ 124 w 220"/>
                <a:gd name="T9" fmla="*/ 17 h 385"/>
                <a:gd name="T10" fmla="*/ 106 w 220"/>
                <a:gd name="T11" fmla="*/ 35 h 385"/>
                <a:gd name="T12" fmla="*/ 87 w 220"/>
                <a:gd name="T13" fmla="*/ 57 h 385"/>
                <a:gd name="T14" fmla="*/ 74 w 220"/>
                <a:gd name="T15" fmla="*/ 80 h 385"/>
                <a:gd name="T16" fmla="*/ 57 w 220"/>
                <a:gd name="T17" fmla="*/ 93 h 385"/>
                <a:gd name="T18" fmla="*/ 45 w 220"/>
                <a:gd name="T19" fmla="*/ 132 h 385"/>
                <a:gd name="T20" fmla="*/ 49 w 220"/>
                <a:gd name="T21" fmla="*/ 151 h 385"/>
                <a:gd name="T22" fmla="*/ 20 w 220"/>
                <a:gd name="T23" fmla="*/ 164 h 385"/>
                <a:gd name="T24" fmla="*/ 18 w 220"/>
                <a:gd name="T25" fmla="*/ 199 h 385"/>
                <a:gd name="T26" fmla="*/ 29 w 220"/>
                <a:gd name="T27" fmla="*/ 228 h 385"/>
                <a:gd name="T28" fmla="*/ 23 w 220"/>
                <a:gd name="T29" fmla="*/ 246 h 385"/>
                <a:gd name="T30" fmla="*/ 12 w 220"/>
                <a:gd name="T31" fmla="*/ 267 h 385"/>
                <a:gd name="T32" fmla="*/ 5 w 220"/>
                <a:gd name="T33" fmla="*/ 293 h 385"/>
                <a:gd name="T34" fmla="*/ 0 w 220"/>
                <a:gd name="T35" fmla="*/ 294 h 385"/>
                <a:gd name="T36" fmla="*/ 14 w 220"/>
                <a:gd name="T37" fmla="*/ 330 h 385"/>
                <a:gd name="T38" fmla="*/ 26 w 220"/>
                <a:gd name="T39" fmla="*/ 359 h 385"/>
                <a:gd name="T40" fmla="*/ 32 w 220"/>
                <a:gd name="T41" fmla="*/ 382 h 385"/>
                <a:gd name="T42" fmla="*/ 52 w 220"/>
                <a:gd name="T43" fmla="*/ 371 h 385"/>
                <a:gd name="T44" fmla="*/ 72 w 220"/>
                <a:gd name="T45" fmla="*/ 364 h 385"/>
                <a:gd name="T46" fmla="*/ 89 w 220"/>
                <a:gd name="T47" fmla="*/ 359 h 385"/>
                <a:gd name="T48" fmla="*/ 92 w 220"/>
                <a:gd name="T49" fmla="*/ 343 h 385"/>
                <a:gd name="T50" fmla="*/ 95 w 220"/>
                <a:gd name="T51" fmla="*/ 306 h 385"/>
                <a:gd name="T52" fmla="*/ 121 w 220"/>
                <a:gd name="T53" fmla="*/ 280 h 385"/>
                <a:gd name="T54" fmla="*/ 114 w 220"/>
                <a:gd name="T55" fmla="*/ 247 h 385"/>
                <a:gd name="T56" fmla="*/ 100 w 220"/>
                <a:gd name="T57" fmla="*/ 224 h 385"/>
                <a:gd name="T58" fmla="*/ 111 w 220"/>
                <a:gd name="T59" fmla="*/ 193 h 385"/>
                <a:gd name="T60" fmla="*/ 132 w 220"/>
                <a:gd name="T61" fmla="*/ 171 h 385"/>
                <a:gd name="T62" fmla="*/ 175 w 220"/>
                <a:gd name="T63" fmla="*/ 141 h 385"/>
                <a:gd name="T64" fmla="*/ 180 w 220"/>
                <a:gd name="T65" fmla="*/ 110 h 385"/>
                <a:gd name="T66" fmla="*/ 210 w 220"/>
                <a:gd name="T67" fmla="*/ 99 h 385"/>
                <a:gd name="T68" fmla="*/ 217 w 220"/>
                <a:gd name="T69" fmla="*/ 91 h 385"/>
                <a:gd name="T70" fmla="*/ 117 w 220"/>
                <a:gd name="T71" fmla="*/ 343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 h="385">
                  <a:moveTo>
                    <a:pt x="217" y="91"/>
                  </a:moveTo>
                  <a:cubicBezTo>
                    <a:pt x="215" y="88"/>
                    <a:pt x="210" y="82"/>
                    <a:pt x="214" y="82"/>
                  </a:cubicBezTo>
                  <a:cubicBezTo>
                    <a:pt x="218" y="82"/>
                    <a:pt x="220" y="69"/>
                    <a:pt x="215" y="67"/>
                  </a:cubicBezTo>
                  <a:cubicBezTo>
                    <a:pt x="210" y="64"/>
                    <a:pt x="215" y="53"/>
                    <a:pt x="211" y="51"/>
                  </a:cubicBezTo>
                  <a:cubicBezTo>
                    <a:pt x="206" y="48"/>
                    <a:pt x="209" y="40"/>
                    <a:pt x="210" y="34"/>
                  </a:cubicBezTo>
                  <a:cubicBezTo>
                    <a:pt x="211" y="28"/>
                    <a:pt x="194" y="23"/>
                    <a:pt x="185" y="19"/>
                  </a:cubicBezTo>
                  <a:cubicBezTo>
                    <a:pt x="175" y="15"/>
                    <a:pt x="171" y="8"/>
                    <a:pt x="164" y="4"/>
                  </a:cubicBezTo>
                  <a:cubicBezTo>
                    <a:pt x="156" y="0"/>
                    <a:pt x="154" y="10"/>
                    <a:pt x="154" y="17"/>
                  </a:cubicBezTo>
                  <a:cubicBezTo>
                    <a:pt x="154" y="24"/>
                    <a:pt x="147" y="25"/>
                    <a:pt x="142" y="20"/>
                  </a:cubicBezTo>
                  <a:cubicBezTo>
                    <a:pt x="137" y="16"/>
                    <a:pt x="131" y="20"/>
                    <a:pt x="124" y="17"/>
                  </a:cubicBezTo>
                  <a:cubicBezTo>
                    <a:pt x="116" y="14"/>
                    <a:pt x="119" y="25"/>
                    <a:pt x="119" y="30"/>
                  </a:cubicBezTo>
                  <a:cubicBezTo>
                    <a:pt x="119" y="35"/>
                    <a:pt x="111" y="35"/>
                    <a:pt x="106" y="35"/>
                  </a:cubicBezTo>
                  <a:cubicBezTo>
                    <a:pt x="101" y="35"/>
                    <a:pt x="93" y="39"/>
                    <a:pt x="93" y="45"/>
                  </a:cubicBezTo>
                  <a:cubicBezTo>
                    <a:pt x="93" y="51"/>
                    <a:pt x="85" y="54"/>
                    <a:pt x="87" y="57"/>
                  </a:cubicBezTo>
                  <a:cubicBezTo>
                    <a:pt x="90" y="61"/>
                    <a:pt x="87" y="64"/>
                    <a:pt x="83" y="67"/>
                  </a:cubicBezTo>
                  <a:cubicBezTo>
                    <a:pt x="80" y="69"/>
                    <a:pt x="77" y="77"/>
                    <a:pt x="74" y="80"/>
                  </a:cubicBezTo>
                  <a:cubicBezTo>
                    <a:pt x="72" y="82"/>
                    <a:pt x="76" y="87"/>
                    <a:pt x="71" y="90"/>
                  </a:cubicBezTo>
                  <a:cubicBezTo>
                    <a:pt x="66" y="93"/>
                    <a:pt x="60" y="91"/>
                    <a:pt x="57" y="93"/>
                  </a:cubicBezTo>
                  <a:cubicBezTo>
                    <a:pt x="55" y="96"/>
                    <a:pt x="57" y="102"/>
                    <a:pt x="56" y="109"/>
                  </a:cubicBezTo>
                  <a:cubicBezTo>
                    <a:pt x="56" y="117"/>
                    <a:pt x="50" y="125"/>
                    <a:pt x="45" y="132"/>
                  </a:cubicBezTo>
                  <a:cubicBezTo>
                    <a:pt x="40" y="139"/>
                    <a:pt x="46" y="140"/>
                    <a:pt x="49" y="141"/>
                  </a:cubicBezTo>
                  <a:cubicBezTo>
                    <a:pt x="51" y="142"/>
                    <a:pt x="51" y="146"/>
                    <a:pt x="49" y="151"/>
                  </a:cubicBezTo>
                  <a:cubicBezTo>
                    <a:pt x="46" y="156"/>
                    <a:pt x="41" y="153"/>
                    <a:pt x="37" y="152"/>
                  </a:cubicBezTo>
                  <a:cubicBezTo>
                    <a:pt x="34" y="151"/>
                    <a:pt x="25" y="155"/>
                    <a:pt x="20" y="164"/>
                  </a:cubicBezTo>
                  <a:cubicBezTo>
                    <a:pt x="15" y="172"/>
                    <a:pt x="16" y="177"/>
                    <a:pt x="18" y="181"/>
                  </a:cubicBezTo>
                  <a:cubicBezTo>
                    <a:pt x="20" y="186"/>
                    <a:pt x="14" y="191"/>
                    <a:pt x="18" y="199"/>
                  </a:cubicBezTo>
                  <a:cubicBezTo>
                    <a:pt x="22" y="207"/>
                    <a:pt x="16" y="209"/>
                    <a:pt x="17" y="216"/>
                  </a:cubicBezTo>
                  <a:cubicBezTo>
                    <a:pt x="18" y="222"/>
                    <a:pt x="28" y="222"/>
                    <a:pt x="29" y="228"/>
                  </a:cubicBezTo>
                  <a:cubicBezTo>
                    <a:pt x="30" y="235"/>
                    <a:pt x="25" y="237"/>
                    <a:pt x="22" y="237"/>
                  </a:cubicBezTo>
                  <a:cubicBezTo>
                    <a:pt x="19" y="237"/>
                    <a:pt x="20" y="244"/>
                    <a:pt x="23" y="246"/>
                  </a:cubicBezTo>
                  <a:cubicBezTo>
                    <a:pt x="26" y="247"/>
                    <a:pt x="25" y="259"/>
                    <a:pt x="24" y="263"/>
                  </a:cubicBezTo>
                  <a:cubicBezTo>
                    <a:pt x="22" y="266"/>
                    <a:pt x="11" y="263"/>
                    <a:pt x="12" y="267"/>
                  </a:cubicBezTo>
                  <a:cubicBezTo>
                    <a:pt x="13" y="271"/>
                    <a:pt x="10" y="278"/>
                    <a:pt x="10" y="281"/>
                  </a:cubicBezTo>
                  <a:cubicBezTo>
                    <a:pt x="10" y="284"/>
                    <a:pt x="9" y="295"/>
                    <a:pt x="5" y="293"/>
                  </a:cubicBezTo>
                  <a:cubicBezTo>
                    <a:pt x="4" y="292"/>
                    <a:pt x="2" y="292"/>
                    <a:pt x="0" y="292"/>
                  </a:cubicBezTo>
                  <a:cubicBezTo>
                    <a:pt x="0" y="292"/>
                    <a:pt x="0" y="293"/>
                    <a:pt x="0" y="294"/>
                  </a:cubicBezTo>
                  <a:cubicBezTo>
                    <a:pt x="0" y="300"/>
                    <a:pt x="2" y="307"/>
                    <a:pt x="8" y="311"/>
                  </a:cubicBezTo>
                  <a:cubicBezTo>
                    <a:pt x="13" y="316"/>
                    <a:pt x="9" y="323"/>
                    <a:pt x="14" y="330"/>
                  </a:cubicBezTo>
                  <a:cubicBezTo>
                    <a:pt x="19" y="336"/>
                    <a:pt x="17" y="341"/>
                    <a:pt x="23" y="346"/>
                  </a:cubicBezTo>
                  <a:cubicBezTo>
                    <a:pt x="28" y="350"/>
                    <a:pt x="29" y="353"/>
                    <a:pt x="26" y="359"/>
                  </a:cubicBezTo>
                  <a:cubicBezTo>
                    <a:pt x="24" y="365"/>
                    <a:pt x="31" y="363"/>
                    <a:pt x="31" y="367"/>
                  </a:cubicBezTo>
                  <a:cubicBezTo>
                    <a:pt x="32" y="371"/>
                    <a:pt x="30" y="378"/>
                    <a:pt x="32" y="382"/>
                  </a:cubicBezTo>
                  <a:cubicBezTo>
                    <a:pt x="34" y="385"/>
                    <a:pt x="37" y="382"/>
                    <a:pt x="46" y="382"/>
                  </a:cubicBezTo>
                  <a:cubicBezTo>
                    <a:pt x="54" y="381"/>
                    <a:pt x="52" y="376"/>
                    <a:pt x="52" y="371"/>
                  </a:cubicBezTo>
                  <a:cubicBezTo>
                    <a:pt x="52" y="366"/>
                    <a:pt x="56" y="368"/>
                    <a:pt x="57" y="365"/>
                  </a:cubicBezTo>
                  <a:cubicBezTo>
                    <a:pt x="59" y="362"/>
                    <a:pt x="66" y="361"/>
                    <a:pt x="72" y="364"/>
                  </a:cubicBezTo>
                  <a:cubicBezTo>
                    <a:pt x="78" y="367"/>
                    <a:pt x="81" y="362"/>
                    <a:pt x="82" y="356"/>
                  </a:cubicBezTo>
                  <a:cubicBezTo>
                    <a:pt x="83" y="350"/>
                    <a:pt x="87" y="357"/>
                    <a:pt x="89" y="359"/>
                  </a:cubicBezTo>
                  <a:cubicBezTo>
                    <a:pt x="90" y="360"/>
                    <a:pt x="96" y="349"/>
                    <a:pt x="98" y="342"/>
                  </a:cubicBezTo>
                  <a:cubicBezTo>
                    <a:pt x="101" y="335"/>
                    <a:pt x="98" y="336"/>
                    <a:pt x="92" y="343"/>
                  </a:cubicBezTo>
                  <a:cubicBezTo>
                    <a:pt x="86" y="350"/>
                    <a:pt x="90" y="336"/>
                    <a:pt x="92" y="331"/>
                  </a:cubicBezTo>
                  <a:cubicBezTo>
                    <a:pt x="94" y="325"/>
                    <a:pt x="94" y="309"/>
                    <a:pt x="95" y="306"/>
                  </a:cubicBezTo>
                  <a:cubicBezTo>
                    <a:pt x="96" y="302"/>
                    <a:pt x="97" y="296"/>
                    <a:pt x="105" y="295"/>
                  </a:cubicBezTo>
                  <a:cubicBezTo>
                    <a:pt x="112" y="293"/>
                    <a:pt x="122" y="284"/>
                    <a:pt x="121" y="280"/>
                  </a:cubicBezTo>
                  <a:cubicBezTo>
                    <a:pt x="119" y="276"/>
                    <a:pt x="131" y="270"/>
                    <a:pt x="131" y="266"/>
                  </a:cubicBezTo>
                  <a:cubicBezTo>
                    <a:pt x="131" y="262"/>
                    <a:pt x="119" y="250"/>
                    <a:pt x="114" y="247"/>
                  </a:cubicBezTo>
                  <a:cubicBezTo>
                    <a:pt x="110" y="245"/>
                    <a:pt x="101" y="247"/>
                    <a:pt x="102" y="244"/>
                  </a:cubicBezTo>
                  <a:cubicBezTo>
                    <a:pt x="103" y="241"/>
                    <a:pt x="101" y="230"/>
                    <a:pt x="100" y="224"/>
                  </a:cubicBezTo>
                  <a:cubicBezTo>
                    <a:pt x="99" y="218"/>
                    <a:pt x="106" y="212"/>
                    <a:pt x="106" y="207"/>
                  </a:cubicBezTo>
                  <a:cubicBezTo>
                    <a:pt x="106" y="201"/>
                    <a:pt x="106" y="195"/>
                    <a:pt x="111" y="193"/>
                  </a:cubicBezTo>
                  <a:cubicBezTo>
                    <a:pt x="116" y="191"/>
                    <a:pt x="113" y="187"/>
                    <a:pt x="119" y="185"/>
                  </a:cubicBezTo>
                  <a:cubicBezTo>
                    <a:pt x="126" y="184"/>
                    <a:pt x="125" y="174"/>
                    <a:pt x="132" y="171"/>
                  </a:cubicBezTo>
                  <a:cubicBezTo>
                    <a:pt x="139" y="168"/>
                    <a:pt x="139" y="166"/>
                    <a:pt x="148" y="162"/>
                  </a:cubicBezTo>
                  <a:cubicBezTo>
                    <a:pt x="157" y="157"/>
                    <a:pt x="173" y="147"/>
                    <a:pt x="175" y="141"/>
                  </a:cubicBezTo>
                  <a:cubicBezTo>
                    <a:pt x="178" y="136"/>
                    <a:pt x="166" y="130"/>
                    <a:pt x="174" y="124"/>
                  </a:cubicBezTo>
                  <a:cubicBezTo>
                    <a:pt x="181" y="119"/>
                    <a:pt x="175" y="112"/>
                    <a:pt x="180" y="110"/>
                  </a:cubicBezTo>
                  <a:cubicBezTo>
                    <a:pt x="186" y="108"/>
                    <a:pt x="188" y="105"/>
                    <a:pt x="192" y="101"/>
                  </a:cubicBezTo>
                  <a:cubicBezTo>
                    <a:pt x="196" y="97"/>
                    <a:pt x="201" y="101"/>
                    <a:pt x="210" y="99"/>
                  </a:cubicBezTo>
                  <a:cubicBezTo>
                    <a:pt x="214" y="99"/>
                    <a:pt x="217" y="99"/>
                    <a:pt x="220" y="100"/>
                  </a:cubicBezTo>
                  <a:cubicBezTo>
                    <a:pt x="219" y="95"/>
                    <a:pt x="218" y="92"/>
                    <a:pt x="217" y="91"/>
                  </a:cubicBezTo>
                  <a:close/>
                  <a:moveTo>
                    <a:pt x="129" y="320"/>
                  </a:moveTo>
                  <a:cubicBezTo>
                    <a:pt x="119" y="320"/>
                    <a:pt x="115" y="340"/>
                    <a:pt x="117" y="343"/>
                  </a:cubicBezTo>
                  <a:cubicBezTo>
                    <a:pt x="119" y="346"/>
                    <a:pt x="139" y="320"/>
                    <a:pt x="129" y="320"/>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30" name="Freeform 1682">
              <a:extLst>
                <a:ext uri="{FF2B5EF4-FFF2-40B4-BE49-F238E27FC236}">
                  <a16:creationId xmlns:a16="http://schemas.microsoft.com/office/drawing/2014/main" id="{1E3A4955-067C-A840-8D50-8B76404C079F}"/>
                </a:ext>
              </a:extLst>
            </p:cNvPr>
            <p:cNvSpPr>
              <a:spLocks noEditPoints="1"/>
            </p:cNvSpPr>
            <p:nvPr/>
          </p:nvSpPr>
          <p:spPr bwMode="auto">
            <a:xfrm>
              <a:off x="5232585" y="1770121"/>
              <a:ext cx="142880" cy="68265"/>
            </a:xfrm>
            <a:custGeom>
              <a:avLst/>
              <a:gdLst>
                <a:gd name="T0" fmla="*/ 103 w 111"/>
                <a:gd name="T1" fmla="*/ 15 h 54"/>
                <a:gd name="T2" fmla="*/ 106 w 111"/>
                <a:gd name="T3" fmla="*/ 3 h 54"/>
                <a:gd name="T4" fmla="*/ 103 w 111"/>
                <a:gd name="T5" fmla="*/ 5 h 54"/>
                <a:gd name="T6" fmla="*/ 69 w 111"/>
                <a:gd name="T7" fmla="*/ 2 h 54"/>
                <a:gd name="T8" fmla="*/ 36 w 111"/>
                <a:gd name="T9" fmla="*/ 8 h 54"/>
                <a:gd name="T10" fmla="*/ 26 w 111"/>
                <a:gd name="T11" fmla="*/ 18 h 54"/>
                <a:gd name="T12" fmla="*/ 29 w 111"/>
                <a:gd name="T13" fmla="*/ 30 h 54"/>
                <a:gd name="T14" fmla="*/ 40 w 111"/>
                <a:gd name="T15" fmla="*/ 36 h 54"/>
                <a:gd name="T16" fmla="*/ 43 w 111"/>
                <a:gd name="T17" fmla="*/ 43 h 54"/>
                <a:gd name="T18" fmla="*/ 43 w 111"/>
                <a:gd name="T19" fmla="*/ 43 h 54"/>
                <a:gd name="T20" fmla="*/ 62 w 111"/>
                <a:gd name="T21" fmla="*/ 43 h 54"/>
                <a:gd name="T22" fmla="*/ 80 w 111"/>
                <a:gd name="T23" fmla="*/ 53 h 54"/>
                <a:gd name="T24" fmla="*/ 97 w 111"/>
                <a:gd name="T25" fmla="*/ 54 h 54"/>
                <a:gd name="T26" fmla="*/ 97 w 111"/>
                <a:gd name="T27" fmla="*/ 49 h 54"/>
                <a:gd name="T28" fmla="*/ 102 w 111"/>
                <a:gd name="T29" fmla="*/ 44 h 54"/>
                <a:gd name="T30" fmla="*/ 98 w 111"/>
                <a:gd name="T31" fmla="*/ 34 h 54"/>
                <a:gd name="T32" fmla="*/ 97 w 111"/>
                <a:gd name="T33" fmla="*/ 24 h 54"/>
                <a:gd name="T34" fmla="*/ 103 w 111"/>
                <a:gd name="T35" fmla="*/ 15 h 54"/>
                <a:gd name="T36" fmla="*/ 11 w 111"/>
                <a:gd name="T37" fmla="*/ 28 h 54"/>
                <a:gd name="T38" fmla="*/ 3 w 111"/>
                <a:gd name="T39" fmla="*/ 43 h 54"/>
                <a:gd name="T40" fmla="*/ 22 w 111"/>
                <a:gd name="T41" fmla="*/ 31 h 54"/>
                <a:gd name="T42" fmla="*/ 11 w 111"/>
                <a:gd name="T43" fmla="*/ 28 h 54"/>
                <a:gd name="T44" fmla="*/ 18 w 111"/>
                <a:gd name="T45" fmla="*/ 20 h 54"/>
                <a:gd name="T46" fmla="*/ 7 w 111"/>
                <a:gd name="T47" fmla="*/ 21 h 54"/>
                <a:gd name="T48" fmla="*/ 18 w 111"/>
                <a:gd name="T49" fmla="*/ 2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54">
                  <a:moveTo>
                    <a:pt x="103" y="15"/>
                  </a:moveTo>
                  <a:cubicBezTo>
                    <a:pt x="105" y="10"/>
                    <a:pt x="111" y="10"/>
                    <a:pt x="106" y="3"/>
                  </a:cubicBezTo>
                  <a:cubicBezTo>
                    <a:pt x="106" y="4"/>
                    <a:pt x="104" y="5"/>
                    <a:pt x="103" y="5"/>
                  </a:cubicBezTo>
                  <a:cubicBezTo>
                    <a:pt x="95" y="7"/>
                    <a:pt x="79" y="0"/>
                    <a:pt x="69" y="2"/>
                  </a:cubicBezTo>
                  <a:cubicBezTo>
                    <a:pt x="60" y="4"/>
                    <a:pt x="41" y="4"/>
                    <a:pt x="36" y="8"/>
                  </a:cubicBezTo>
                  <a:cubicBezTo>
                    <a:pt x="32" y="13"/>
                    <a:pt x="21" y="14"/>
                    <a:pt x="26" y="18"/>
                  </a:cubicBezTo>
                  <a:cubicBezTo>
                    <a:pt x="31" y="23"/>
                    <a:pt x="26" y="25"/>
                    <a:pt x="29" y="30"/>
                  </a:cubicBezTo>
                  <a:cubicBezTo>
                    <a:pt x="33" y="35"/>
                    <a:pt x="35" y="37"/>
                    <a:pt x="40" y="36"/>
                  </a:cubicBezTo>
                  <a:cubicBezTo>
                    <a:pt x="45" y="35"/>
                    <a:pt x="49" y="37"/>
                    <a:pt x="43" y="43"/>
                  </a:cubicBezTo>
                  <a:cubicBezTo>
                    <a:pt x="43" y="43"/>
                    <a:pt x="43" y="43"/>
                    <a:pt x="43" y="43"/>
                  </a:cubicBezTo>
                  <a:cubicBezTo>
                    <a:pt x="51" y="42"/>
                    <a:pt x="61" y="42"/>
                    <a:pt x="62" y="43"/>
                  </a:cubicBezTo>
                  <a:cubicBezTo>
                    <a:pt x="64" y="44"/>
                    <a:pt x="77" y="54"/>
                    <a:pt x="80" y="53"/>
                  </a:cubicBezTo>
                  <a:cubicBezTo>
                    <a:pt x="82" y="53"/>
                    <a:pt x="90" y="53"/>
                    <a:pt x="97" y="54"/>
                  </a:cubicBezTo>
                  <a:cubicBezTo>
                    <a:pt x="96" y="52"/>
                    <a:pt x="96" y="50"/>
                    <a:pt x="97" y="49"/>
                  </a:cubicBezTo>
                  <a:cubicBezTo>
                    <a:pt x="100" y="47"/>
                    <a:pt x="105" y="47"/>
                    <a:pt x="102" y="44"/>
                  </a:cubicBezTo>
                  <a:cubicBezTo>
                    <a:pt x="99" y="40"/>
                    <a:pt x="99" y="39"/>
                    <a:pt x="98" y="34"/>
                  </a:cubicBezTo>
                  <a:cubicBezTo>
                    <a:pt x="98" y="29"/>
                    <a:pt x="97" y="27"/>
                    <a:pt x="97" y="24"/>
                  </a:cubicBezTo>
                  <a:cubicBezTo>
                    <a:pt x="97" y="21"/>
                    <a:pt x="100" y="20"/>
                    <a:pt x="103" y="15"/>
                  </a:cubicBezTo>
                  <a:close/>
                  <a:moveTo>
                    <a:pt x="11" y="28"/>
                  </a:moveTo>
                  <a:cubicBezTo>
                    <a:pt x="1" y="30"/>
                    <a:pt x="0" y="43"/>
                    <a:pt x="3" y="43"/>
                  </a:cubicBezTo>
                  <a:cubicBezTo>
                    <a:pt x="8" y="43"/>
                    <a:pt x="19" y="34"/>
                    <a:pt x="22" y="31"/>
                  </a:cubicBezTo>
                  <a:cubicBezTo>
                    <a:pt x="25" y="28"/>
                    <a:pt x="20" y="25"/>
                    <a:pt x="11" y="28"/>
                  </a:cubicBezTo>
                  <a:close/>
                  <a:moveTo>
                    <a:pt x="18" y="20"/>
                  </a:moveTo>
                  <a:cubicBezTo>
                    <a:pt x="20" y="16"/>
                    <a:pt x="3" y="18"/>
                    <a:pt x="7" y="21"/>
                  </a:cubicBezTo>
                  <a:cubicBezTo>
                    <a:pt x="10" y="24"/>
                    <a:pt x="16" y="24"/>
                    <a:pt x="18" y="20"/>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31" name="Freeform 1683">
              <a:extLst>
                <a:ext uri="{FF2B5EF4-FFF2-40B4-BE49-F238E27FC236}">
                  <a16:creationId xmlns:a16="http://schemas.microsoft.com/office/drawing/2014/main" id="{EE86FFD3-00AE-C048-8A10-8637ED5B8CEA}"/>
                </a:ext>
              </a:extLst>
            </p:cNvPr>
            <p:cNvSpPr>
              <a:spLocks noEditPoints="1"/>
            </p:cNvSpPr>
            <p:nvPr/>
          </p:nvSpPr>
          <p:spPr bwMode="auto">
            <a:xfrm>
              <a:off x="4854747" y="919193"/>
              <a:ext cx="587396" cy="906493"/>
            </a:xfrm>
            <a:custGeom>
              <a:avLst/>
              <a:gdLst>
                <a:gd name="T0" fmla="*/ 432 w 457"/>
                <a:gd name="T1" fmla="*/ 378 h 723"/>
                <a:gd name="T2" fmla="*/ 434 w 457"/>
                <a:gd name="T3" fmla="*/ 356 h 723"/>
                <a:gd name="T4" fmla="*/ 408 w 457"/>
                <a:gd name="T5" fmla="*/ 353 h 723"/>
                <a:gd name="T6" fmla="*/ 380 w 457"/>
                <a:gd name="T7" fmla="*/ 351 h 723"/>
                <a:gd name="T8" fmla="*/ 366 w 457"/>
                <a:gd name="T9" fmla="*/ 349 h 723"/>
                <a:gd name="T10" fmla="*/ 339 w 457"/>
                <a:gd name="T11" fmla="*/ 356 h 723"/>
                <a:gd name="T12" fmla="*/ 317 w 457"/>
                <a:gd name="T13" fmla="*/ 379 h 723"/>
                <a:gd name="T14" fmla="*/ 317 w 457"/>
                <a:gd name="T15" fmla="*/ 354 h 723"/>
                <a:gd name="T16" fmla="*/ 285 w 457"/>
                <a:gd name="T17" fmla="*/ 372 h 723"/>
                <a:gd name="T18" fmla="*/ 272 w 457"/>
                <a:gd name="T19" fmla="*/ 378 h 723"/>
                <a:gd name="T20" fmla="*/ 259 w 457"/>
                <a:gd name="T21" fmla="*/ 374 h 723"/>
                <a:gd name="T22" fmla="*/ 234 w 457"/>
                <a:gd name="T23" fmla="*/ 393 h 723"/>
                <a:gd name="T24" fmla="*/ 218 w 457"/>
                <a:gd name="T25" fmla="*/ 406 h 723"/>
                <a:gd name="T26" fmla="*/ 202 w 457"/>
                <a:gd name="T27" fmla="*/ 414 h 723"/>
                <a:gd name="T28" fmla="*/ 175 w 457"/>
                <a:gd name="T29" fmla="*/ 421 h 723"/>
                <a:gd name="T30" fmla="*/ 165 w 457"/>
                <a:gd name="T31" fmla="*/ 436 h 723"/>
                <a:gd name="T32" fmla="*/ 202 w 457"/>
                <a:gd name="T33" fmla="*/ 437 h 723"/>
                <a:gd name="T34" fmla="*/ 174 w 457"/>
                <a:gd name="T35" fmla="*/ 456 h 723"/>
                <a:gd name="T36" fmla="*/ 135 w 457"/>
                <a:gd name="T37" fmla="*/ 499 h 723"/>
                <a:gd name="T38" fmla="*/ 109 w 457"/>
                <a:gd name="T39" fmla="*/ 533 h 723"/>
                <a:gd name="T40" fmla="*/ 87 w 457"/>
                <a:gd name="T41" fmla="*/ 564 h 723"/>
                <a:gd name="T42" fmla="*/ 57 w 457"/>
                <a:gd name="T43" fmla="*/ 585 h 723"/>
                <a:gd name="T44" fmla="*/ 25 w 457"/>
                <a:gd name="T45" fmla="*/ 605 h 723"/>
                <a:gd name="T46" fmla="*/ 9 w 457"/>
                <a:gd name="T47" fmla="*/ 632 h 723"/>
                <a:gd name="T48" fmla="*/ 4 w 457"/>
                <a:gd name="T49" fmla="*/ 664 h 723"/>
                <a:gd name="T50" fmla="*/ 20 w 457"/>
                <a:gd name="T51" fmla="*/ 675 h 723"/>
                <a:gd name="T52" fmla="*/ 15 w 457"/>
                <a:gd name="T53" fmla="*/ 687 h 723"/>
                <a:gd name="T54" fmla="*/ 32 w 457"/>
                <a:gd name="T55" fmla="*/ 715 h 723"/>
                <a:gd name="T56" fmla="*/ 102 w 457"/>
                <a:gd name="T57" fmla="*/ 681 h 723"/>
                <a:gd name="T58" fmla="*/ 123 w 457"/>
                <a:gd name="T59" fmla="*/ 688 h 723"/>
                <a:gd name="T60" fmla="*/ 135 w 457"/>
                <a:gd name="T61" fmla="*/ 644 h 723"/>
                <a:gd name="T62" fmla="*/ 131 w 457"/>
                <a:gd name="T63" fmla="*/ 588 h 723"/>
                <a:gd name="T64" fmla="*/ 162 w 457"/>
                <a:gd name="T65" fmla="*/ 548 h 723"/>
                <a:gd name="T66" fmla="*/ 184 w 457"/>
                <a:gd name="T67" fmla="*/ 497 h 723"/>
                <a:gd name="T68" fmla="*/ 206 w 457"/>
                <a:gd name="T69" fmla="*/ 452 h 723"/>
                <a:gd name="T70" fmla="*/ 255 w 457"/>
                <a:gd name="T71" fmla="*/ 427 h 723"/>
                <a:gd name="T72" fmla="*/ 290 w 457"/>
                <a:gd name="T73" fmla="*/ 403 h 723"/>
                <a:gd name="T74" fmla="*/ 352 w 457"/>
                <a:gd name="T75" fmla="*/ 422 h 723"/>
                <a:gd name="T76" fmla="*/ 392 w 457"/>
                <a:gd name="T77" fmla="*/ 381 h 723"/>
                <a:gd name="T78" fmla="*/ 432 w 457"/>
                <a:gd name="T79" fmla="*/ 399 h 723"/>
                <a:gd name="T80" fmla="*/ 127 w 457"/>
                <a:gd name="T81" fmla="*/ 52 h 723"/>
                <a:gd name="T82" fmla="*/ 170 w 457"/>
                <a:gd name="T83" fmla="*/ 77 h 723"/>
                <a:gd name="T84" fmla="*/ 202 w 457"/>
                <a:gd name="T85" fmla="*/ 84 h 723"/>
                <a:gd name="T86" fmla="*/ 205 w 457"/>
                <a:gd name="T87" fmla="*/ 108 h 723"/>
                <a:gd name="T88" fmla="*/ 174 w 457"/>
                <a:gd name="T89" fmla="*/ 136 h 723"/>
                <a:gd name="T90" fmla="*/ 209 w 457"/>
                <a:gd name="T91" fmla="*/ 150 h 723"/>
                <a:gd name="T92" fmla="*/ 250 w 457"/>
                <a:gd name="T93" fmla="*/ 81 h 723"/>
                <a:gd name="T94" fmla="*/ 284 w 457"/>
                <a:gd name="T95" fmla="*/ 99 h 723"/>
                <a:gd name="T96" fmla="*/ 330 w 457"/>
                <a:gd name="T97" fmla="*/ 117 h 723"/>
                <a:gd name="T98" fmla="*/ 315 w 457"/>
                <a:gd name="T99" fmla="*/ 94 h 723"/>
                <a:gd name="T100" fmla="*/ 275 w 457"/>
                <a:gd name="T101" fmla="*/ 61 h 723"/>
                <a:gd name="T102" fmla="*/ 236 w 457"/>
                <a:gd name="T103" fmla="*/ 40 h 723"/>
                <a:gd name="T104" fmla="*/ 198 w 457"/>
                <a:gd name="T105" fmla="*/ 19 h 723"/>
                <a:gd name="T106" fmla="*/ 183 w 457"/>
                <a:gd name="T107" fmla="*/ 40 h 723"/>
                <a:gd name="T108" fmla="*/ 146 w 457"/>
                <a:gd name="T109" fmla="*/ 38 h 723"/>
                <a:gd name="T110" fmla="*/ 123 w 457"/>
                <a:gd name="T111" fmla="*/ 30 h 723"/>
                <a:gd name="T112" fmla="*/ 111 w 457"/>
                <a:gd name="T113" fmla="*/ 84 h 723"/>
                <a:gd name="T114" fmla="*/ 111 w 457"/>
                <a:gd name="T115" fmla="*/ 84 h 723"/>
                <a:gd name="T116" fmla="*/ 261 w 457"/>
                <a:gd name="T117" fmla="*/ 42 h 723"/>
                <a:gd name="T118" fmla="*/ 366 w 457"/>
                <a:gd name="T119" fmla="*/ 39 h 723"/>
                <a:gd name="T120" fmla="*/ 320 w 457"/>
                <a:gd name="T121" fmla="*/ 15 h 723"/>
                <a:gd name="T122" fmla="*/ 278 w 457"/>
                <a:gd name="T123" fmla="*/ 12 h 723"/>
                <a:gd name="T124" fmla="*/ 247 w 457"/>
                <a:gd name="T125" fmla="*/ 15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7" h="723">
                  <a:moveTo>
                    <a:pt x="443" y="386"/>
                  </a:moveTo>
                  <a:cubicBezTo>
                    <a:pt x="442" y="390"/>
                    <a:pt x="435" y="390"/>
                    <a:pt x="435" y="386"/>
                  </a:cubicBezTo>
                  <a:cubicBezTo>
                    <a:pt x="435" y="382"/>
                    <a:pt x="424" y="379"/>
                    <a:pt x="423" y="377"/>
                  </a:cubicBezTo>
                  <a:cubicBezTo>
                    <a:pt x="423" y="375"/>
                    <a:pt x="428" y="375"/>
                    <a:pt x="432" y="378"/>
                  </a:cubicBezTo>
                  <a:cubicBezTo>
                    <a:pt x="436" y="380"/>
                    <a:pt x="439" y="378"/>
                    <a:pt x="444" y="374"/>
                  </a:cubicBezTo>
                  <a:cubicBezTo>
                    <a:pt x="449" y="369"/>
                    <a:pt x="455" y="373"/>
                    <a:pt x="456" y="369"/>
                  </a:cubicBezTo>
                  <a:cubicBezTo>
                    <a:pt x="457" y="365"/>
                    <a:pt x="448" y="363"/>
                    <a:pt x="447" y="360"/>
                  </a:cubicBezTo>
                  <a:cubicBezTo>
                    <a:pt x="445" y="358"/>
                    <a:pt x="439" y="355"/>
                    <a:pt x="434" y="356"/>
                  </a:cubicBezTo>
                  <a:cubicBezTo>
                    <a:pt x="428" y="357"/>
                    <a:pt x="428" y="355"/>
                    <a:pt x="424" y="351"/>
                  </a:cubicBezTo>
                  <a:cubicBezTo>
                    <a:pt x="421" y="348"/>
                    <a:pt x="410" y="354"/>
                    <a:pt x="410" y="361"/>
                  </a:cubicBezTo>
                  <a:cubicBezTo>
                    <a:pt x="410" y="368"/>
                    <a:pt x="404" y="366"/>
                    <a:pt x="406" y="362"/>
                  </a:cubicBezTo>
                  <a:cubicBezTo>
                    <a:pt x="409" y="359"/>
                    <a:pt x="403" y="354"/>
                    <a:pt x="408" y="353"/>
                  </a:cubicBezTo>
                  <a:cubicBezTo>
                    <a:pt x="414" y="351"/>
                    <a:pt x="411" y="343"/>
                    <a:pt x="401" y="343"/>
                  </a:cubicBezTo>
                  <a:cubicBezTo>
                    <a:pt x="391" y="342"/>
                    <a:pt x="388" y="350"/>
                    <a:pt x="390" y="353"/>
                  </a:cubicBezTo>
                  <a:cubicBezTo>
                    <a:pt x="392" y="355"/>
                    <a:pt x="384" y="366"/>
                    <a:pt x="380" y="366"/>
                  </a:cubicBezTo>
                  <a:cubicBezTo>
                    <a:pt x="376" y="366"/>
                    <a:pt x="380" y="357"/>
                    <a:pt x="380" y="351"/>
                  </a:cubicBezTo>
                  <a:cubicBezTo>
                    <a:pt x="380" y="346"/>
                    <a:pt x="376" y="349"/>
                    <a:pt x="369" y="357"/>
                  </a:cubicBezTo>
                  <a:cubicBezTo>
                    <a:pt x="361" y="366"/>
                    <a:pt x="356" y="373"/>
                    <a:pt x="352" y="374"/>
                  </a:cubicBezTo>
                  <a:cubicBezTo>
                    <a:pt x="348" y="375"/>
                    <a:pt x="348" y="367"/>
                    <a:pt x="355" y="363"/>
                  </a:cubicBezTo>
                  <a:cubicBezTo>
                    <a:pt x="362" y="359"/>
                    <a:pt x="362" y="349"/>
                    <a:pt x="366" y="349"/>
                  </a:cubicBezTo>
                  <a:cubicBezTo>
                    <a:pt x="371" y="349"/>
                    <a:pt x="371" y="344"/>
                    <a:pt x="364" y="343"/>
                  </a:cubicBezTo>
                  <a:cubicBezTo>
                    <a:pt x="358" y="341"/>
                    <a:pt x="357" y="348"/>
                    <a:pt x="355" y="350"/>
                  </a:cubicBezTo>
                  <a:cubicBezTo>
                    <a:pt x="352" y="353"/>
                    <a:pt x="342" y="347"/>
                    <a:pt x="342" y="349"/>
                  </a:cubicBezTo>
                  <a:cubicBezTo>
                    <a:pt x="342" y="351"/>
                    <a:pt x="336" y="352"/>
                    <a:pt x="339" y="356"/>
                  </a:cubicBezTo>
                  <a:cubicBezTo>
                    <a:pt x="342" y="360"/>
                    <a:pt x="338" y="363"/>
                    <a:pt x="335" y="358"/>
                  </a:cubicBezTo>
                  <a:cubicBezTo>
                    <a:pt x="332" y="354"/>
                    <a:pt x="326" y="357"/>
                    <a:pt x="323" y="362"/>
                  </a:cubicBezTo>
                  <a:cubicBezTo>
                    <a:pt x="320" y="368"/>
                    <a:pt x="315" y="367"/>
                    <a:pt x="319" y="369"/>
                  </a:cubicBezTo>
                  <a:cubicBezTo>
                    <a:pt x="322" y="371"/>
                    <a:pt x="321" y="378"/>
                    <a:pt x="317" y="379"/>
                  </a:cubicBezTo>
                  <a:cubicBezTo>
                    <a:pt x="312" y="381"/>
                    <a:pt x="314" y="367"/>
                    <a:pt x="310" y="368"/>
                  </a:cubicBezTo>
                  <a:cubicBezTo>
                    <a:pt x="307" y="369"/>
                    <a:pt x="309" y="361"/>
                    <a:pt x="314" y="361"/>
                  </a:cubicBezTo>
                  <a:cubicBezTo>
                    <a:pt x="319" y="361"/>
                    <a:pt x="324" y="354"/>
                    <a:pt x="323" y="352"/>
                  </a:cubicBezTo>
                  <a:cubicBezTo>
                    <a:pt x="322" y="349"/>
                    <a:pt x="317" y="350"/>
                    <a:pt x="317" y="354"/>
                  </a:cubicBezTo>
                  <a:cubicBezTo>
                    <a:pt x="317" y="357"/>
                    <a:pt x="309" y="357"/>
                    <a:pt x="303" y="356"/>
                  </a:cubicBezTo>
                  <a:cubicBezTo>
                    <a:pt x="296" y="356"/>
                    <a:pt x="296" y="364"/>
                    <a:pt x="304" y="368"/>
                  </a:cubicBezTo>
                  <a:cubicBezTo>
                    <a:pt x="311" y="372"/>
                    <a:pt x="302" y="375"/>
                    <a:pt x="299" y="372"/>
                  </a:cubicBezTo>
                  <a:cubicBezTo>
                    <a:pt x="295" y="369"/>
                    <a:pt x="289" y="370"/>
                    <a:pt x="285" y="372"/>
                  </a:cubicBezTo>
                  <a:cubicBezTo>
                    <a:pt x="282" y="374"/>
                    <a:pt x="295" y="379"/>
                    <a:pt x="295" y="381"/>
                  </a:cubicBezTo>
                  <a:cubicBezTo>
                    <a:pt x="296" y="383"/>
                    <a:pt x="289" y="378"/>
                    <a:pt x="287" y="380"/>
                  </a:cubicBezTo>
                  <a:cubicBezTo>
                    <a:pt x="285" y="382"/>
                    <a:pt x="278" y="379"/>
                    <a:pt x="278" y="374"/>
                  </a:cubicBezTo>
                  <a:cubicBezTo>
                    <a:pt x="277" y="370"/>
                    <a:pt x="265" y="376"/>
                    <a:pt x="272" y="378"/>
                  </a:cubicBezTo>
                  <a:cubicBezTo>
                    <a:pt x="278" y="379"/>
                    <a:pt x="276" y="383"/>
                    <a:pt x="276" y="389"/>
                  </a:cubicBezTo>
                  <a:cubicBezTo>
                    <a:pt x="276" y="395"/>
                    <a:pt x="269" y="390"/>
                    <a:pt x="270" y="385"/>
                  </a:cubicBezTo>
                  <a:cubicBezTo>
                    <a:pt x="272" y="380"/>
                    <a:pt x="265" y="381"/>
                    <a:pt x="260" y="385"/>
                  </a:cubicBezTo>
                  <a:cubicBezTo>
                    <a:pt x="255" y="388"/>
                    <a:pt x="261" y="379"/>
                    <a:pt x="259" y="374"/>
                  </a:cubicBezTo>
                  <a:cubicBezTo>
                    <a:pt x="257" y="370"/>
                    <a:pt x="252" y="374"/>
                    <a:pt x="247" y="375"/>
                  </a:cubicBezTo>
                  <a:cubicBezTo>
                    <a:pt x="241" y="377"/>
                    <a:pt x="238" y="377"/>
                    <a:pt x="242" y="380"/>
                  </a:cubicBezTo>
                  <a:cubicBezTo>
                    <a:pt x="245" y="384"/>
                    <a:pt x="245" y="389"/>
                    <a:pt x="240" y="388"/>
                  </a:cubicBezTo>
                  <a:cubicBezTo>
                    <a:pt x="236" y="388"/>
                    <a:pt x="234" y="388"/>
                    <a:pt x="234" y="393"/>
                  </a:cubicBezTo>
                  <a:cubicBezTo>
                    <a:pt x="235" y="397"/>
                    <a:pt x="229" y="397"/>
                    <a:pt x="228" y="393"/>
                  </a:cubicBezTo>
                  <a:cubicBezTo>
                    <a:pt x="228" y="390"/>
                    <a:pt x="219" y="391"/>
                    <a:pt x="216" y="395"/>
                  </a:cubicBezTo>
                  <a:cubicBezTo>
                    <a:pt x="214" y="399"/>
                    <a:pt x="206" y="402"/>
                    <a:pt x="207" y="407"/>
                  </a:cubicBezTo>
                  <a:cubicBezTo>
                    <a:pt x="208" y="412"/>
                    <a:pt x="214" y="405"/>
                    <a:pt x="218" y="406"/>
                  </a:cubicBezTo>
                  <a:cubicBezTo>
                    <a:pt x="223" y="408"/>
                    <a:pt x="218" y="410"/>
                    <a:pt x="221" y="412"/>
                  </a:cubicBezTo>
                  <a:cubicBezTo>
                    <a:pt x="223" y="415"/>
                    <a:pt x="223" y="421"/>
                    <a:pt x="219" y="417"/>
                  </a:cubicBezTo>
                  <a:cubicBezTo>
                    <a:pt x="215" y="414"/>
                    <a:pt x="211" y="413"/>
                    <a:pt x="210" y="418"/>
                  </a:cubicBezTo>
                  <a:cubicBezTo>
                    <a:pt x="209" y="424"/>
                    <a:pt x="205" y="417"/>
                    <a:pt x="202" y="414"/>
                  </a:cubicBezTo>
                  <a:cubicBezTo>
                    <a:pt x="199" y="410"/>
                    <a:pt x="196" y="421"/>
                    <a:pt x="192" y="418"/>
                  </a:cubicBezTo>
                  <a:cubicBezTo>
                    <a:pt x="189" y="416"/>
                    <a:pt x="199" y="408"/>
                    <a:pt x="197" y="404"/>
                  </a:cubicBezTo>
                  <a:cubicBezTo>
                    <a:pt x="194" y="400"/>
                    <a:pt x="192" y="406"/>
                    <a:pt x="186" y="412"/>
                  </a:cubicBezTo>
                  <a:cubicBezTo>
                    <a:pt x="180" y="418"/>
                    <a:pt x="172" y="418"/>
                    <a:pt x="175" y="421"/>
                  </a:cubicBezTo>
                  <a:cubicBezTo>
                    <a:pt x="178" y="423"/>
                    <a:pt x="169" y="425"/>
                    <a:pt x="167" y="430"/>
                  </a:cubicBezTo>
                  <a:cubicBezTo>
                    <a:pt x="166" y="435"/>
                    <a:pt x="154" y="437"/>
                    <a:pt x="146" y="442"/>
                  </a:cubicBezTo>
                  <a:cubicBezTo>
                    <a:pt x="138" y="447"/>
                    <a:pt x="147" y="447"/>
                    <a:pt x="152" y="442"/>
                  </a:cubicBezTo>
                  <a:cubicBezTo>
                    <a:pt x="156" y="438"/>
                    <a:pt x="158" y="440"/>
                    <a:pt x="165" y="436"/>
                  </a:cubicBezTo>
                  <a:cubicBezTo>
                    <a:pt x="172" y="432"/>
                    <a:pt x="179" y="428"/>
                    <a:pt x="182" y="430"/>
                  </a:cubicBezTo>
                  <a:cubicBezTo>
                    <a:pt x="185" y="432"/>
                    <a:pt x="189" y="433"/>
                    <a:pt x="192" y="428"/>
                  </a:cubicBezTo>
                  <a:cubicBezTo>
                    <a:pt x="196" y="423"/>
                    <a:pt x="200" y="424"/>
                    <a:pt x="203" y="427"/>
                  </a:cubicBezTo>
                  <a:cubicBezTo>
                    <a:pt x="207" y="430"/>
                    <a:pt x="198" y="433"/>
                    <a:pt x="202" y="437"/>
                  </a:cubicBezTo>
                  <a:cubicBezTo>
                    <a:pt x="206" y="441"/>
                    <a:pt x="197" y="443"/>
                    <a:pt x="197" y="440"/>
                  </a:cubicBezTo>
                  <a:cubicBezTo>
                    <a:pt x="197" y="436"/>
                    <a:pt x="192" y="433"/>
                    <a:pt x="190" y="436"/>
                  </a:cubicBezTo>
                  <a:cubicBezTo>
                    <a:pt x="188" y="440"/>
                    <a:pt x="185" y="443"/>
                    <a:pt x="181" y="444"/>
                  </a:cubicBezTo>
                  <a:cubicBezTo>
                    <a:pt x="178" y="444"/>
                    <a:pt x="174" y="450"/>
                    <a:pt x="174" y="456"/>
                  </a:cubicBezTo>
                  <a:cubicBezTo>
                    <a:pt x="174" y="463"/>
                    <a:pt x="168" y="456"/>
                    <a:pt x="168" y="462"/>
                  </a:cubicBezTo>
                  <a:cubicBezTo>
                    <a:pt x="167" y="467"/>
                    <a:pt x="159" y="477"/>
                    <a:pt x="152" y="484"/>
                  </a:cubicBezTo>
                  <a:cubicBezTo>
                    <a:pt x="144" y="491"/>
                    <a:pt x="151" y="493"/>
                    <a:pt x="149" y="497"/>
                  </a:cubicBezTo>
                  <a:cubicBezTo>
                    <a:pt x="147" y="501"/>
                    <a:pt x="138" y="497"/>
                    <a:pt x="135" y="499"/>
                  </a:cubicBezTo>
                  <a:cubicBezTo>
                    <a:pt x="132" y="501"/>
                    <a:pt x="137" y="512"/>
                    <a:pt x="133" y="515"/>
                  </a:cubicBezTo>
                  <a:cubicBezTo>
                    <a:pt x="129" y="519"/>
                    <a:pt x="133" y="524"/>
                    <a:pt x="133" y="527"/>
                  </a:cubicBezTo>
                  <a:cubicBezTo>
                    <a:pt x="133" y="531"/>
                    <a:pt x="123" y="525"/>
                    <a:pt x="122" y="529"/>
                  </a:cubicBezTo>
                  <a:cubicBezTo>
                    <a:pt x="121" y="533"/>
                    <a:pt x="112" y="532"/>
                    <a:pt x="109" y="533"/>
                  </a:cubicBezTo>
                  <a:cubicBezTo>
                    <a:pt x="107" y="534"/>
                    <a:pt x="115" y="540"/>
                    <a:pt x="119" y="544"/>
                  </a:cubicBezTo>
                  <a:cubicBezTo>
                    <a:pt x="124" y="548"/>
                    <a:pt x="115" y="550"/>
                    <a:pt x="114" y="546"/>
                  </a:cubicBezTo>
                  <a:cubicBezTo>
                    <a:pt x="113" y="542"/>
                    <a:pt x="106" y="549"/>
                    <a:pt x="98" y="553"/>
                  </a:cubicBezTo>
                  <a:cubicBezTo>
                    <a:pt x="90" y="556"/>
                    <a:pt x="94" y="563"/>
                    <a:pt x="87" y="564"/>
                  </a:cubicBezTo>
                  <a:cubicBezTo>
                    <a:pt x="81" y="564"/>
                    <a:pt x="83" y="574"/>
                    <a:pt x="79" y="577"/>
                  </a:cubicBezTo>
                  <a:cubicBezTo>
                    <a:pt x="75" y="580"/>
                    <a:pt x="76" y="570"/>
                    <a:pt x="69" y="569"/>
                  </a:cubicBezTo>
                  <a:cubicBezTo>
                    <a:pt x="63" y="569"/>
                    <a:pt x="63" y="574"/>
                    <a:pt x="67" y="579"/>
                  </a:cubicBezTo>
                  <a:cubicBezTo>
                    <a:pt x="71" y="585"/>
                    <a:pt x="61" y="581"/>
                    <a:pt x="57" y="585"/>
                  </a:cubicBezTo>
                  <a:cubicBezTo>
                    <a:pt x="54" y="590"/>
                    <a:pt x="43" y="588"/>
                    <a:pt x="40" y="592"/>
                  </a:cubicBezTo>
                  <a:cubicBezTo>
                    <a:pt x="38" y="596"/>
                    <a:pt x="48" y="596"/>
                    <a:pt x="50" y="599"/>
                  </a:cubicBezTo>
                  <a:cubicBezTo>
                    <a:pt x="51" y="602"/>
                    <a:pt x="40" y="600"/>
                    <a:pt x="35" y="599"/>
                  </a:cubicBezTo>
                  <a:cubicBezTo>
                    <a:pt x="29" y="598"/>
                    <a:pt x="30" y="606"/>
                    <a:pt x="25" y="605"/>
                  </a:cubicBezTo>
                  <a:cubicBezTo>
                    <a:pt x="20" y="604"/>
                    <a:pt x="14" y="610"/>
                    <a:pt x="17" y="613"/>
                  </a:cubicBezTo>
                  <a:cubicBezTo>
                    <a:pt x="21" y="617"/>
                    <a:pt x="14" y="617"/>
                    <a:pt x="11" y="615"/>
                  </a:cubicBezTo>
                  <a:cubicBezTo>
                    <a:pt x="7" y="613"/>
                    <a:pt x="4" y="618"/>
                    <a:pt x="3" y="623"/>
                  </a:cubicBezTo>
                  <a:cubicBezTo>
                    <a:pt x="1" y="627"/>
                    <a:pt x="10" y="630"/>
                    <a:pt x="9" y="632"/>
                  </a:cubicBezTo>
                  <a:cubicBezTo>
                    <a:pt x="9" y="634"/>
                    <a:pt x="3" y="637"/>
                    <a:pt x="7" y="638"/>
                  </a:cubicBezTo>
                  <a:cubicBezTo>
                    <a:pt x="12" y="639"/>
                    <a:pt x="9" y="644"/>
                    <a:pt x="5" y="645"/>
                  </a:cubicBezTo>
                  <a:cubicBezTo>
                    <a:pt x="2" y="646"/>
                    <a:pt x="2" y="649"/>
                    <a:pt x="5" y="653"/>
                  </a:cubicBezTo>
                  <a:cubicBezTo>
                    <a:pt x="9" y="657"/>
                    <a:pt x="0" y="658"/>
                    <a:pt x="4" y="664"/>
                  </a:cubicBezTo>
                  <a:cubicBezTo>
                    <a:pt x="8" y="670"/>
                    <a:pt x="11" y="662"/>
                    <a:pt x="13" y="667"/>
                  </a:cubicBezTo>
                  <a:cubicBezTo>
                    <a:pt x="15" y="671"/>
                    <a:pt x="20" y="667"/>
                    <a:pt x="26" y="662"/>
                  </a:cubicBezTo>
                  <a:cubicBezTo>
                    <a:pt x="32" y="657"/>
                    <a:pt x="34" y="668"/>
                    <a:pt x="29" y="668"/>
                  </a:cubicBezTo>
                  <a:cubicBezTo>
                    <a:pt x="24" y="667"/>
                    <a:pt x="19" y="670"/>
                    <a:pt x="20" y="675"/>
                  </a:cubicBezTo>
                  <a:cubicBezTo>
                    <a:pt x="21" y="680"/>
                    <a:pt x="12" y="679"/>
                    <a:pt x="13" y="673"/>
                  </a:cubicBezTo>
                  <a:cubicBezTo>
                    <a:pt x="13" y="667"/>
                    <a:pt x="3" y="674"/>
                    <a:pt x="7" y="678"/>
                  </a:cubicBezTo>
                  <a:cubicBezTo>
                    <a:pt x="10" y="682"/>
                    <a:pt x="5" y="685"/>
                    <a:pt x="5" y="689"/>
                  </a:cubicBezTo>
                  <a:cubicBezTo>
                    <a:pt x="5" y="693"/>
                    <a:pt x="12" y="692"/>
                    <a:pt x="15" y="687"/>
                  </a:cubicBezTo>
                  <a:cubicBezTo>
                    <a:pt x="18" y="683"/>
                    <a:pt x="23" y="684"/>
                    <a:pt x="25" y="688"/>
                  </a:cubicBezTo>
                  <a:cubicBezTo>
                    <a:pt x="27" y="693"/>
                    <a:pt x="20" y="689"/>
                    <a:pt x="20" y="695"/>
                  </a:cubicBezTo>
                  <a:cubicBezTo>
                    <a:pt x="20" y="701"/>
                    <a:pt x="16" y="696"/>
                    <a:pt x="13" y="701"/>
                  </a:cubicBezTo>
                  <a:cubicBezTo>
                    <a:pt x="10" y="706"/>
                    <a:pt x="26" y="714"/>
                    <a:pt x="32" y="715"/>
                  </a:cubicBezTo>
                  <a:cubicBezTo>
                    <a:pt x="37" y="717"/>
                    <a:pt x="42" y="723"/>
                    <a:pt x="52" y="721"/>
                  </a:cubicBezTo>
                  <a:cubicBezTo>
                    <a:pt x="63" y="719"/>
                    <a:pt x="82" y="700"/>
                    <a:pt x="85" y="697"/>
                  </a:cubicBezTo>
                  <a:cubicBezTo>
                    <a:pt x="88" y="693"/>
                    <a:pt x="93" y="697"/>
                    <a:pt x="97" y="694"/>
                  </a:cubicBezTo>
                  <a:cubicBezTo>
                    <a:pt x="101" y="691"/>
                    <a:pt x="99" y="683"/>
                    <a:pt x="102" y="681"/>
                  </a:cubicBezTo>
                  <a:cubicBezTo>
                    <a:pt x="105" y="680"/>
                    <a:pt x="106" y="690"/>
                    <a:pt x="109" y="691"/>
                  </a:cubicBezTo>
                  <a:cubicBezTo>
                    <a:pt x="111" y="692"/>
                    <a:pt x="113" y="694"/>
                    <a:pt x="113" y="699"/>
                  </a:cubicBezTo>
                  <a:cubicBezTo>
                    <a:pt x="115" y="699"/>
                    <a:pt x="117" y="699"/>
                    <a:pt x="118" y="700"/>
                  </a:cubicBezTo>
                  <a:cubicBezTo>
                    <a:pt x="122" y="702"/>
                    <a:pt x="123" y="691"/>
                    <a:pt x="123" y="688"/>
                  </a:cubicBezTo>
                  <a:cubicBezTo>
                    <a:pt x="123" y="685"/>
                    <a:pt x="126" y="678"/>
                    <a:pt x="125" y="674"/>
                  </a:cubicBezTo>
                  <a:cubicBezTo>
                    <a:pt x="124" y="670"/>
                    <a:pt x="135" y="673"/>
                    <a:pt x="137" y="670"/>
                  </a:cubicBezTo>
                  <a:cubicBezTo>
                    <a:pt x="138" y="666"/>
                    <a:pt x="139" y="654"/>
                    <a:pt x="136" y="653"/>
                  </a:cubicBezTo>
                  <a:cubicBezTo>
                    <a:pt x="133" y="651"/>
                    <a:pt x="132" y="644"/>
                    <a:pt x="135" y="644"/>
                  </a:cubicBezTo>
                  <a:cubicBezTo>
                    <a:pt x="138" y="644"/>
                    <a:pt x="143" y="642"/>
                    <a:pt x="142" y="635"/>
                  </a:cubicBezTo>
                  <a:cubicBezTo>
                    <a:pt x="141" y="629"/>
                    <a:pt x="131" y="629"/>
                    <a:pt x="130" y="623"/>
                  </a:cubicBezTo>
                  <a:cubicBezTo>
                    <a:pt x="129" y="616"/>
                    <a:pt x="135" y="614"/>
                    <a:pt x="131" y="606"/>
                  </a:cubicBezTo>
                  <a:cubicBezTo>
                    <a:pt x="127" y="598"/>
                    <a:pt x="133" y="593"/>
                    <a:pt x="131" y="588"/>
                  </a:cubicBezTo>
                  <a:cubicBezTo>
                    <a:pt x="129" y="584"/>
                    <a:pt x="128" y="579"/>
                    <a:pt x="133" y="571"/>
                  </a:cubicBezTo>
                  <a:cubicBezTo>
                    <a:pt x="138" y="562"/>
                    <a:pt x="147" y="558"/>
                    <a:pt x="150" y="559"/>
                  </a:cubicBezTo>
                  <a:cubicBezTo>
                    <a:pt x="154" y="560"/>
                    <a:pt x="159" y="563"/>
                    <a:pt x="162" y="558"/>
                  </a:cubicBezTo>
                  <a:cubicBezTo>
                    <a:pt x="164" y="553"/>
                    <a:pt x="164" y="549"/>
                    <a:pt x="162" y="548"/>
                  </a:cubicBezTo>
                  <a:cubicBezTo>
                    <a:pt x="159" y="547"/>
                    <a:pt x="153" y="546"/>
                    <a:pt x="158" y="539"/>
                  </a:cubicBezTo>
                  <a:cubicBezTo>
                    <a:pt x="163" y="532"/>
                    <a:pt x="169" y="524"/>
                    <a:pt x="169" y="516"/>
                  </a:cubicBezTo>
                  <a:cubicBezTo>
                    <a:pt x="170" y="509"/>
                    <a:pt x="168" y="503"/>
                    <a:pt x="170" y="500"/>
                  </a:cubicBezTo>
                  <a:cubicBezTo>
                    <a:pt x="173" y="498"/>
                    <a:pt x="179" y="500"/>
                    <a:pt x="184" y="497"/>
                  </a:cubicBezTo>
                  <a:cubicBezTo>
                    <a:pt x="189" y="494"/>
                    <a:pt x="185" y="489"/>
                    <a:pt x="187" y="487"/>
                  </a:cubicBezTo>
                  <a:cubicBezTo>
                    <a:pt x="190" y="484"/>
                    <a:pt x="193" y="476"/>
                    <a:pt x="196" y="474"/>
                  </a:cubicBezTo>
                  <a:cubicBezTo>
                    <a:pt x="200" y="471"/>
                    <a:pt x="203" y="468"/>
                    <a:pt x="200" y="464"/>
                  </a:cubicBezTo>
                  <a:cubicBezTo>
                    <a:pt x="198" y="461"/>
                    <a:pt x="206" y="458"/>
                    <a:pt x="206" y="452"/>
                  </a:cubicBezTo>
                  <a:cubicBezTo>
                    <a:pt x="206" y="446"/>
                    <a:pt x="214" y="442"/>
                    <a:pt x="219" y="442"/>
                  </a:cubicBezTo>
                  <a:cubicBezTo>
                    <a:pt x="224" y="442"/>
                    <a:pt x="232" y="442"/>
                    <a:pt x="232" y="437"/>
                  </a:cubicBezTo>
                  <a:cubicBezTo>
                    <a:pt x="232" y="432"/>
                    <a:pt x="229" y="421"/>
                    <a:pt x="237" y="424"/>
                  </a:cubicBezTo>
                  <a:cubicBezTo>
                    <a:pt x="244" y="427"/>
                    <a:pt x="250" y="423"/>
                    <a:pt x="255" y="427"/>
                  </a:cubicBezTo>
                  <a:cubicBezTo>
                    <a:pt x="260" y="432"/>
                    <a:pt x="267" y="431"/>
                    <a:pt x="267" y="424"/>
                  </a:cubicBezTo>
                  <a:cubicBezTo>
                    <a:pt x="267" y="417"/>
                    <a:pt x="269" y="407"/>
                    <a:pt x="277" y="411"/>
                  </a:cubicBezTo>
                  <a:cubicBezTo>
                    <a:pt x="277" y="411"/>
                    <a:pt x="278" y="411"/>
                    <a:pt x="278" y="412"/>
                  </a:cubicBezTo>
                  <a:cubicBezTo>
                    <a:pt x="281" y="406"/>
                    <a:pt x="286" y="403"/>
                    <a:pt x="290" y="403"/>
                  </a:cubicBezTo>
                  <a:cubicBezTo>
                    <a:pt x="297" y="404"/>
                    <a:pt x="301" y="416"/>
                    <a:pt x="309" y="417"/>
                  </a:cubicBezTo>
                  <a:cubicBezTo>
                    <a:pt x="318" y="419"/>
                    <a:pt x="326" y="422"/>
                    <a:pt x="329" y="418"/>
                  </a:cubicBezTo>
                  <a:cubicBezTo>
                    <a:pt x="331" y="414"/>
                    <a:pt x="337" y="421"/>
                    <a:pt x="342" y="419"/>
                  </a:cubicBezTo>
                  <a:cubicBezTo>
                    <a:pt x="347" y="417"/>
                    <a:pt x="347" y="428"/>
                    <a:pt x="352" y="422"/>
                  </a:cubicBezTo>
                  <a:cubicBezTo>
                    <a:pt x="357" y="415"/>
                    <a:pt x="351" y="411"/>
                    <a:pt x="360" y="412"/>
                  </a:cubicBezTo>
                  <a:cubicBezTo>
                    <a:pt x="368" y="412"/>
                    <a:pt x="363" y="402"/>
                    <a:pt x="363" y="396"/>
                  </a:cubicBezTo>
                  <a:cubicBezTo>
                    <a:pt x="363" y="391"/>
                    <a:pt x="374" y="390"/>
                    <a:pt x="374" y="385"/>
                  </a:cubicBezTo>
                  <a:cubicBezTo>
                    <a:pt x="374" y="380"/>
                    <a:pt x="389" y="384"/>
                    <a:pt x="392" y="381"/>
                  </a:cubicBezTo>
                  <a:cubicBezTo>
                    <a:pt x="394" y="377"/>
                    <a:pt x="402" y="375"/>
                    <a:pt x="406" y="381"/>
                  </a:cubicBezTo>
                  <a:cubicBezTo>
                    <a:pt x="409" y="386"/>
                    <a:pt x="423" y="388"/>
                    <a:pt x="424" y="393"/>
                  </a:cubicBezTo>
                  <a:cubicBezTo>
                    <a:pt x="425" y="396"/>
                    <a:pt x="424" y="399"/>
                    <a:pt x="424" y="403"/>
                  </a:cubicBezTo>
                  <a:cubicBezTo>
                    <a:pt x="427" y="401"/>
                    <a:pt x="429" y="399"/>
                    <a:pt x="432" y="399"/>
                  </a:cubicBezTo>
                  <a:cubicBezTo>
                    <a:pt x="438" y="399"/>
                    <a:pt x="442" y="391"/>
                    <a:pt x="447" y="392"/>
                  </a:cubicBezTo>
                  <a:cubicBezTo>
                    <a:pt x="451" y="393"/>
                    <a:pt x="455" y="392"/>
                    <a:pt x="456" y="386"/>
                  </a:cubicBezTo>
                  <a:cubicBezTo>
                    <a:pt x="452" y="383"/>
                    <a:pt x="444" y="383"/>
                    <a:pt x="443" y="386"/>
                  </a:cubicBezTo>
                  <a:close/>
                  <a:moveTo>
                    <a:pt x="127" y="52"/>
                  </a:moveTo>
                  <a:cubicBezTo>
                    <a:pt x="135" y="54"/>
                    <a:pt x="120" y="62"/>
                    <a:pt x="117" y="69"/>
                  </a:cubicBezTo>
                  <a:cubicBezTo>
                    <a:pt x="115" y="77"/>
                    <a:pt x="129" y="83"/>
                    <a:pt x="135" y="89"/>
                  </a:cubicBezTo>
                  <a:cubicBezTo>
                    <a:pt x="141" y="94"/>
                    <a:pt x="155" y="94"/>
                    <a:pt x="160" y="90"/>
                  </a:cubicBezTo>
                  <a:cubicBezTo>
                    <a:pt x="165" y="87"/>
                    <a:pt x="163" y="76"/>
                    <a:pt x="170" y="77"/>
                  </a:cubicBezTo>
                  <a:cubicBezTo>
                    <a:pt x="177" y="77"/>
                    <a:pt x="173" y="71"/>
                    <a:pt x="179" y="69"/>
                  </a:cubicBezTo>
                  <a:cubicBezTo>
                    <a:pt x="184" y="67"/>
                    <a:pt x="185" y="74"/>
                    <a:pt x="180" y="80"/>
                  </a:cubicBezTo>
                  <a:cubicBezTo>
                    <a:pt x="175" y="85"/>
                    <a:pt x="188" y="85"/>
                    <a:pt x="195" y="78"/>
                  </a:cubicBezTo>
                  <a:cubicBezTo>
                    <a:pt x="202" y="71"/>
                    <a:pt x="204" y="78"/>
                    <a:pt x="202" y="84"/>
                  </a:cubicBezTo>
                  <a:cubicBezTo>
                    <a:pt x="201" y="90"/>
                    <a:pt x="186" y="87"/>
                    <a:pt x="181" y="94"/>
                  </a:cubicBezTo>
                  <a:cubicBezTo>
                    <a:pt x="176" y="101"/>
                    <a:pt x="161" y="95"/>
                    <a:pt x="154" y="103"/>
                  </a:cubicBezTo>
                  <a:cubicBezTo>
                    <a:pt x="147" y="111"/>
                    <a:pt x="160" y="111"/>
                    <a:pt x="170" y="109"/>
                  </a:cubicBezTo>
                  <a:cubicBezTo>
                    <a:pt x="179" y="107"/>
                    <a:pt x="198" y="106"/>
                    <a:pt x="205" y="108"/>
                  </a:cubicBezTo>
                  <a:cubicBezTo>
                    <a:pt x="212" y="109"/>
                    <a:pt x="200" y="112"/>
                    <a:pt x="189" y="112"/>
                  </a:cubicBezTo>
                  <a:cubicBezTo>
                    <a:pt x="177" y="112"/>
                    <a:pt x="173" y="115"/>
                    <a:pt x="173" y="118"/>
                  </a:cubicBezTo>
                  <a:cubicBezTo>
                    <a:pt x="174" y="121"/>
                    <a:pt x="157" y="115"/>
                    <a:pt x="156" y="122"/>
                  </a:cubicBezTo>
                  <a:cubicBezTo>
                    <a:pt x="156" y="129"/>
                    <a:pt x="172" y="132"/>
                    <a:pt x="174" y="136"/>
                  </a:cubicBezTo>
                  <a:cubicBezTo>
                    <a:pt x="176" y="140"/>
                    <a:pt x="187" y="136"/>
                    <a:pt x="191" y="138"/>
                  </a:cubicBezTo>
                  <a:cubicBezTo>
                    <a:pt x="195" y="139"/>
                    <a:pt x="184" y="142"/>
                    <a:pt x="182" y="144"/>
                  </a:cubicBezTo>
                  <a:cubicBezTo>
                    <a:pt x="181" y="146"/>
                    <a:pt x="195" y="149"/>
                    <a:pt x="197" y="153"/>
                  </a:cubicBezTo>
                  <a:cubicBezTo>
                    <a:pt x="199" y="157"/>
                    <a:pt x="209" y="155"/>
                    <a:pt x="209" y="150"/>
                  </a:cubicBezTo>
                  <a:cubicBezTo>
                    <a:pt x="208" y="143"/>
                    <a:pt x="217" y="122"/>
                    <a:pt x="229" y="118"/>
                  </a:cubicBezTo>
                  <a:cubicBezTo>
                    <a:pt x="241" y="114"/>
                    <a:pt x="234" y="110"/>
                    <a:pt x="236" y="103"/>
                  </a:cubicBezTo>
                  <a:cubicBezTo>
                    <a:pt x="237" y="96"/>
                    <a:pt x="247" y="102"/>
                    <a:pt x="244" y="96"/>
                  </a:cubicBezTo>
                  <a:cubicBezTo>
                    <a:pt x="241" y="91"/>
                    <a:pt x="243" y="88"/>
                    <a:pt x="250" y="81"/>
                  </a:cubicBezTo>
                  <a:cubicBezTo>
                    <a:pt x="258" y="74"/>
                    <a:pt x="262" y="80"/>
                    <a:pt x="271" y="75"/>
                  </a:cubicBezTo>
                  <a:cubicBezTo>
                    <a:pt x="280" y="71"/>
                    <a:pt x="285" y="78"/>
                    <a:pt x="275" y="79"/>
                  </a:cubicBezTo>
                  <a:cubicBezTo>
                    <a:pt x="266" y="80"/>
                    <a:pt x="270" y="90"/>
                    <a:pt x="278" y="92"/>
                  </a:cubicBezTo>
                  <a:cubicBezTo>
                    <a:pt x="285" y="95"/>
                    <a:pt x="278" y="97"/>
                    <a:pt x="284" y="99"/>
                  </a:cubicBezTo>
                  <a:cubicBezTo>
                    <a:pt x="289" y="100"/>
                    <a:pt x="288" y="108"/>
                    <a:pt x="281" y="115"/>
                  </a:cubicBezTo>
                  <a:cubicBezTo>
                    <a:pt x="274" y="123"/>
                    <a:pt x="283" y="124"/>
                    <a:pt x="297" y="119"/>
                  </a:cubicBezTo>
                  <a:cubicBezTo>
                    <a:pt x="312" y="114"/>
                    <a:pt x="303" y="124"/>
                    <a:pt x="307" y="128"/>
                  </a:cubicBezTo>
                  <a:cubicBezTo>
                    <a:pt x="312" y="132"/>
                    <a:pt x="323" y="125"/>
                    <a:pt x="330" y="117"/>
                  </a:cubicBezTo>
                  <a:cubicBezTo>
                    <a:pt x="336" y="110"/>
                    <a:pt x="345" y="111"/>
                    <a:pt x="345" y="107"/>
                  </a:cubicBezTo>
                  <a:cubicBezTo>
                    <a:pt x="344" y="103"/>
                    <a:pt x="338" y="102"/>
                    <a:pt x="332" y="104"/>
                  </a:cubicBezTo>
                  <a:cubicBezTo>
                    <a:pt x="327" y="106"/>
                    <a:pt x="313" y="105"/>
                    <a:pt x="318" y="101"/>
                  </a:cubicBezTo>
                  <a:cubicBezTo>
                    <a:pt x="323" y="96"/>
                    <a:pt x="322" y="93"/>
                    <a:pt x="315" y="94"/>
                  </a:cubicBezTo>
                  <a:cubicBezTo>
                    <a:pt x="308" y="94"/>
                    <a:pt x="295" y="91"/>
                    <a:pt x="301" y="88"/>
                  </a:cubicBezTo>
                  <a:cubicBezTo>
                    <a:pt x="307" y="86"/>
                    <a:pt x="297" y="78"/>
                    <a:pt x="291" y="79"/>
                  </a:cubicBezTo>
                  <a:cubicBezTo>
                    <a:pt x="286" y="79"/>
                    <a:pt x="287" y="73"/>
                    <a:pt x="288" y="69"/>
                  </a:cubicBezTo>
                  <a:cubicBezTo>
                    <a:pt x="288" y="64"/>
                    <a:pt x="272" y="62"/>
                    <a:pt x="275" y="61"/>
                  </a:cubicBezTo>
                  <a:cubicBezTo>
                    <a:pt x="278" y="59"/>
                    <a:pt x="269" y="56"/>
                    <a:pt x="266" y="59"/>
                  </a:cubicBezTo>
                  <a:cubicBezTo>
                    <a:pt x="264" y="62"/>
                    <a:pt x="259" y="61"/>
                    <a:pt x="259" y="56"/>
                  </a:cubicBezTo>
                  <a:cubicBezTo>
                    <a:pt x="259" y="52"/>
                    <a:pt x="247" y="53"/>
                    <a:pt x="243" y="53"/>
                  </a:cubicBezTo>
                  <a:cubicBezTo>
                    <a:pt x="238" y="54"/>
                    <a:pt x="240" y="43"/>
                    <a:pt x="236" y="40"/>
                  </a:cubicBezTo>
                  <a:cubicBezTo>
                    <a:pt x="231" y="36"/>
                    <a:pt x="225" y="47"/>
                    <a:pt x="221" y="46"/>
                  </a:cubicBezTo>
                  <a:cubicBezTo>
                    <a:pt x="218" y="45"/>
                    <a:pt x="224" y="38"/>
                    <a:pt x="226" y="33"/>
                  </a:cubicBezTo>
                  <a:cubicBezTo>
                    <a:pt x="228" y="29"/>
                    <a:pt x="209" y="22"/>
                    <a:pt x="208" y="27"/>
                  </a:cubicBezTo>
                  <a:cubicBezTo>
                    <a:pt x="206" y="32"/>
                    <a:pt x="202" y="20"/>
                    <a:pt x="198" y="19"/>
                  </a:cubicBezTo>
                  <a:cubicBezTo>
                    <a:pt x="194" y="18"/>
                    <a:pt x="197" y="27"/>
                    <a:pt x="194" y="27"/>
                  </a:cubicBezTo>
                  <a:cubicBezTo>
                    <a:pt x="190" y="28"/>
                    <a:pt x="186" y="32"/>
                    <a:pt x="191" y="36"/>
                  </a:cubicBezTo>
                  <a:cubicBezTo>
                    <a:pt x="197" y="40"/>
                    <a:pt x="203" y="59"/>
                    <a:pt x="202" y="62"/>
                  </a:cubicBezTo>
                  <a:cubicBezTo>
                    <a:pt x="202" y="65"/>
                    <a:pt x="184" y="48"/>
                    <a:pt x="183" y="40"/>
                  </a:cubicBezTo>
                  <a:cubicBezTo>
                    <a:pt x="182" y="32"/>
                    <a:pt x="173" y="25"/>
                    <a:pt x="171" y="31"/>
                  </a:cubicBezTo>
                  <a:cubicBezTo>
                    <a:pt x="168" y="37"/>
                    <a:pt x="162" y="39"/>
                    <a:pt x="164" y="45"/>
                  </a:cubicBezTo>
                  <a:cubicBezTo>
                    <a:pt x="166" y="51"/>
                    <a:pt x="159" y="53"/>
                    <a:pt x="159" y="48"/>
                  </a:cubicBezTo>
                  <a:cubicBezTo>
                    <a:pt x="159" y="44"/>
                    <a:pt x="149" y="38"/>
                    <a:pt x="146" y="38"/>
                  </a:cubicBezTo>
                  <a:cubicBezTo>
                    <a:pt x="142" y="37"/>
                    <a:pt x="155" y="35"/>
                    <a:pt x="161" y="32"/>
                  </a:cubicBezTo>
                  <a:cubicBezTo>
                    <a:pt x="166" y="29"/>
                    <a:pt x="156" y="26"/>
                    <a:pt x="150" y="29"/>
                  </a:cubicBezTo>
                  <a:cubicBezTo>
                    <a:pt x="145" y="32"/>
                    <a:pt x="139" y="27"/>
                    <a:pt x="136" y="31"/>
                  </a:cubicBezTo>
                  <a:cubicBezTo>
                    <a:pt x="132" y="35"/>
                    <a:pt x="129" y="31"/>
                    <a:pt x="123" y="30"/>
                  </a:cubicBezTo>
                  <a:cubicBezTo>
                    <a:pt x="118" y="29"/>
                    <a:pt x="113" y="38"/>
                    <a:pt x="109" y="36"/>
                  </a:cubicBezTo>
                  <a:cubicBezTo>
                    <a:pt x="105" y="35"/>
                    <a:pt x="103" y="44"/>
                    <a:pt x="109" y="54"/>
                  </a:cubicBezTo>
                  <a:cubicBezTo>
                    <a:pt x="115" y="63"/>
                    <a:pt x="120" y="51"/>
                    <a:pt x="127" y="52"/>
                  </a:cubicBezTo>
                  <a:close/>
                  <a:moveTo>
                    <a:pt x="111" y="84"/>
                  </a:moveTo>
                  <a:cubicBezTo>
                    <a:pt x="116" y="85"/>
                    <a:pt x="120" y="93"/>
                    <a:pt x="124" y="92"/>
                  </a:cubicBezTo>
                  <a:cubicBezTo>
                    <a:pt x="126" y="92"/>
                    <a:pt x="117" y="83"/>
                    <a:pt x="112" y="77"/>
                  </a:cubicBezTo>
                  <a:cubicBezTo>
                    <a:pt x="107" y="72"/>
                    <a:pt x="107" y="66"/>
                    <a:pt x="100" y="68"/>
                  </a:cubicBezTo>
                  <a:cubicBezTo>
                    <a:pt x="93" y="70"/>
                    <a:pt x="107" y="83"/>
                    <a:pt x="111" y="84"/>
                  </a:cubicBezTo>
                  <a:close/>
                  <a:moveTo>
                    <a:pt x="236" y="20"/>
                  </a:moveTo>
                  <a:cubicBezTo>
                    <a:pt x="239" y="23"/>
                    <a:pt x="230" y="23"/>
                    <a:pt x="234" y="27"/>
                  </a:cubicBezTo>
                  <a:cubicBezTo>
                    <a:pt x="245" y="39"/>
                    <a:pt x="292" y="26"/>
                    <a:pt x="298" y="29"/>
                  </a:cubicBezTo>
                  <a:cubicBezTo>
                    <a:pt x="304" y="33"/>
                    <a:pt x="259" y="37"/>
                    <a:pt x="261" y="42"/>
                  </a:cubicBezTo>
                  <a:cubicBezTo>
                    <a:pt x="263" y="46"/>
                    <a:pt x="300" y="50"/>
                    <a:pt x="303" y="47"/>
                  </a:cubicBezTo>
                  <a:cubicBezTo>
                    <a:pt x="305" y="44"/>
                    <a:pt x="312" y="53"/>
                    <a:pt x="324" y="54"/>
                  </a:cubicBezTo>
                  <a:cubicBezTo>
                    <a:pt x="336" y="55"/>
                    <a:pt x="335" y="49"/>
                    <a:pt x="344" y="49"/>
                  </a:cubicBezTo>
                  <a:cubicBezTo>
                    <a:pt x="353" y="49"/>
                    <a:pt x="366" y="44"/>
                    <a:pt x="366" y="39"/>
                  </a:cubicBezTo>
                  <a:cubicBezTo>
                    <a:pt x="367" y="34"/>
                    <a:pt x="393" y="28"/>
                    <a:pt x="391" y="19"/>
                  </a:cubicBezTo>
                  <a:cubicBezTo>
                    <a:pt x="388" y="11"/>
                    <a:pt x="363" y="17"/>
                    <a:pt x="356" y="13"/>
                  </a:cubicBezTo>
                  <a:cubicBezTo>
                    <a:pt x="349" y="9"/>
                    <a:pt x="332" y="5"/>
                    <a:pt x="330" y="10"/>
                  </a:cubicBezTo>
                  <a:cubicBezTo>
                    <a:pt x="327" y="16"/>
                    <a:pt x="322" y="17"/>
                    <a:pt x="320" y="15"/>
                  </a:cubicBezTo>
                  <a:cubicBezTo>
                    <a:pt x="317" y="13"/>
                    <a:pt x="321" y="0"/>
                    <a:pt x="310" y="4"/>
                  </a:cubicBezTo>
                  <a:cubicBezTo>
                    <a:pt x="298" y="7"/>
                    <a:pt x="309" y="19"/>
                    <a:pt x="306" y="21"/>
                  </a:cubicBezTo>
                  <a:cubicBezTo>
                    <a:pt x="304" y="22"/>
                    <a:pt x="293" y="18"/>
                    <a:pt x="292" y="13"/>
                  </a:cubicBezTo>
                  <a:cubicBezTo>
                    <a:pt x="292" y="8"/>
                    <a:pt x="279" y="19"/>
                    <a:pt x="278" y="12"/>
                  </a:cubicBezTo>
                  <a:cubicBezTo>
                    <a:pt x="276" y="6"/>
                    <a:pt x="262" y="1"/>
                    <a:pt x="259" y="1"/>
                  </a:cubicBezTo>
                  <a:cubicBezTo>
                    <a:pt x="256" y="2"/>
                    <a:pt x="262" y="6"/>
                    <a:pt x="260" y="9"/>
                  </a:cubicBezTo>
                  <a:cubicBezTo>
                    <a:pt x="258" y="12"/>
                    <a:pt x="250" y="6"/>
                    <a:pt x="247" y="6"/>
                  </a:cubicBezTo>
                  <a:cubicBezTo>
                    <a:pt x="244" y="5"/>
                    <a:pt x="249" y="12"/>
                    <a:pt x="247" y="15"/>
                  </a:cubicBezTo>
                  <a:cubicBezTo>
                    <a:pt x="246" y="18"/>
                    <a:pt x="240" y="6"/>
                    <a:pt x="234" y="6"/>
                  </a:cubicBezTo>
                  <a:cubicBezTo>
                    <a:pt x="229" y="6"/>
                    <a:pt x="231" y="12"/>
                    <a:pt x="227" y="13"/>
                  </a:cubicBezTo>
                  <a:cubicBezTo>
                    <a:pt x="223" y="13"/>
                    <a:pt x="232" y="18"/>
                    <a:pt x="236" y="20"/>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32" name="Freeform 1684">
              <a:extLst>
                <a:ext uri="{FF2B5EF4-FFF2-40B4-BE49-F238E27FC236}">
                  <a16:creationId xmlns:a16="http://schemas.microsoft.com/office/drawing/2014/main" id="{7998246E-AFC8-EC4C-961C-AA26F5646356}"/>
                </a:ext>
              </a:extLst>
            </p:cNvPr>
            <p:cNvSpPr>
              <a:spLocks/>
            </p:cNvSpPr>
            <p:nvPr/>
          </p:nvSpPr>
          <p:spPr bwMode="auto">
            <a:xfrm>
              <a:off x="5035728" y="2159072"/>
              <a:ext cx="76203" cy="42864"/>
            </a:xfrm>
            <a:custGeom>
              <a:avLst/>
              <a:gdLst>
                <a:gd name="T0" fmla="*/ 0 w 59"/>
                <a:gd name="T1" fmla="*/ 29 h 33"/>
                <a:gd name="T2" fmla="*/ 11 w 59"/>
                <a:gd name="T3" fmla="*/ 28 h 33"/>
                <a:gd name="T4" fmla="*/ 15 w 59"/>
                <a:gd name="T5" fmla="*/ 33 h 33"/>
                <a:gd name="T6" fmla="*/ 27 w 59"/>
                <a:gd name="T7" fmla="*/ 31 h 33"/>
                <a:gd name="T8" fmla="*/ 38 w 59"/>
                <a:gd name="T9" fmla="*/ 31 h 33"/>
                <a:gd name="T10" fmla="*/ 44 w 59"/>
                <a:gd name="T11" fmla="*/ 23 h 33"/>
                <a:gd name="T12" fmla="*/ 49 w 59"/>
                <a:gd name="T13" fmla="*/ 15 h 33"/>
                <a:gd name="T14" fmla="*/ 59 w 59"/>
                <a:gd name="T15" fmla="*/ 7 h 33"/>
                <a:gd name="T16" fmla="*/ 55 w 59"/>
                <a:gd name="T17" fmla="*/ 0 h 33"/>
                <a:gd name="T18" fmla="*/ 43 w 59"/>
                <a:gd name="T19" fmla="*/ 4 h 33"/>
                <a:gd name="T20" fmla="*/ 28 w 59"/>
                <a:gd name="T21" fmla="*/ 10 h 33"/>
                <a:gd name="T22" fmla="*/ 8 w 59"/>
                <a:gd name="T23" fmla="*/ 6 h 33"/>
                <a:gd name="T24" fmla="*/ 1 w 59"/>
                <a:gd name="T25" fmla="*/ 6 h 33"/>
                <a:gd name="T26" fmla="*/ 0 w 59"/>
                <a:gd name="T27"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3">
                  <a:moveTo>
                    <a:pt x="0" y="29"/>
                  </a:moveTo>
                  <a:cubicBezTo>
                    <a:pt x="4" y="27"/>
                    <a:pt x="9" y="27"/>
                    <a:pt x="11" y="28"/>
                  </a:cubicBezTo>
                  <a:cubicBezTo>
                    <a:pt x="14" y="29"/>
                    <a:pt x="14" y="31"/>
                    <a:pt x="15" y="33"/>
                  </a:cubicBezTo>
                  <a:cubicBezTo>
                    <a:pt x="18" y="32"/>
                    <a:pt x="25" y="31"/>
                    <a:pt x="27" y="31"/>
                  </a:cubicBezTo>
                  <a:cubicBezTo>
                    <a:pt x="30" y="29"/>
                    <a:pt x="37" y="33"/>
                    <a:pt x="38" y="31"/>
                  </a:cubicBezTo>
                  <a:cubicBezTo>
                    <a:pt x="39" y="29"/>
                    <a:pt x="41" y="23"/>
                    <a:pt x="44" y="23"/>
                  </a:cubicBezTo>
                  <a:cubicBezTo>
                    <a:pt x="47" y="23"/>
                    <a:pt x="45" y="15"/>
                    <a:pt x="49" y="15"/>
                  </a:cubicBezTo>
                  <a:cubicBezTo>
                    <a:pt x="52" y="14"/>
                    <a:pt x="59" y="7"/>
                    <a:pt x="59" y="7"/>
                  </a:cubicBezTo>
                  <a:cubicBezTo>
                    <a:pt x="59" y="7"/>
                    <a:pt x="56" y="1"/>
                    <a:pt x="55" y="0"/>
                  </a:cubicBezTo>
                  <a:cubicBezTo>
                    <a:pt x="54" y="0"/>
                    <a:pt x="50" y="4"/>
                    <a:pt x="43" y="4"/>
                  </a:cubicBezTo>
                  <a:cubicBezTo>
                    <a:pt x="36" y="4"/>
                    <a:pt x="31" y="10"/>
                    <a:pt x="28" y="10"/>
                  </a:cubicBezTo>
                  <a:cubicBezTo>
                    <a:pt x="25" y="10"/>
                    <a:pt x="15" y="7"/>
                    <a:pt x="8" y="6"/>
                  </a:cubicBezTo>
                  <a:cubicBezTo>
                    <a:pt x="6" y="6"/>
                    <a:pt x="3" y="6"/>
                    <a:pt x="1" y="6"/>
                  </a:cubicBezTo>
                  <a:cubicBezTo>
                    <a:pt x="1" y="12"/>
                    <a:pt x="0" y="21"/>
                    <a:pt x="0" y="29"/>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33" name="Freeform 1685">
              <a:extLst>
                <a:ext uri="{FF2B5EF4-FFF2-40B4-BE49-F238E27FC236}">
                  <a16:creationId xmlns:a16="http://schemas.microsoft.com/office/drawing/2014/main" id="{3675AA26-CC7F-CD43-9640-F9456BA7BA29}"/>
                </a:ext>
              </a:extLst>
            </p:cNvPr>
            <p:cNvSpPr>
              <a:spLocks noEditPoints="1"/>
            </p:cNvSpPr>
            <p:nvPr/>
          </p:nvSpPr>
          <p:spPr bwMode="auto">
            <a:xfrm>
              <a:off x="4894436" y="2155897"/>
              <a:ext cx="260359" cy="276234"/>
            </a:xfrm>
            <a:custGeom>
              <a:avLst/>
              <a:gdLst>
                <a:gd name="T0" fmla="*/ 142 w 204"/>
                <a:gd name="T1" fmla="*/ 191 h 221"/>
                <a:gd name="T2" fmla="*/ 120 w 204"/>
                <a:gd name="T3" fmla="*/ 191 h 221"/>
                <a:gd name="T4" fmla="*/ 105 w 204"/>
                <a:gd name="T5" fmla="*/ 198 h 221"/>
                <a:gd name="T6" fmla="*/ 124 w 204"/>
                <a:gd name="T7" fmla="*/ 208 h 221"/>
                <a:gd name="T8" fmla="*/ 144 w 204"/>
                <a:gd name="T9" fmla="*/ 221 h 221"/>
                <a:gd name="T10" fmla="*/ 148 w 204"/>
                <a:gd name="T11" fmla="*/ 209 h 221"/>
                <a:gd name="T12" fmla="*/ 156 w 204"/>
                <a:gd name="T13" fmla="*/ 192 h 221"/>
                <a:gd name="T14" fmla="*/ 142 w 204"/>
                <a:gd name="T15" fmla="*/ 191 h 221"/>
                <a:gd name="T16" fmla="*/ 41 w 204"/>
                <a:gd name="T17" fmla="*/ 132 h 221"/>
                <a:gd name="T18" fmla="*/ 28 w 204"/>
                <a:gd name="T19" fmla="*/ 135 h 221"/>
                <a:gd name="T20" fmla="*/ 34 w 204"/>
                <a:gd name="T21" fmla="*/ 158 h 221"/>
                <a:gd name="T22" fmla="*/ 42 w 204"/>
                <a:gd name="T23" fmla="*/ 175 h 221"/>
                <a:gd name="T24" fmla="*/ 54 w 204"/>
                <a:gd name="T25" fmla="*/ 167 h 221"/>
                <a:gd name="T26" fmla="*/ 57 w 204"/>
                <a:gd name="T27" fmla="*/ 139 h 221"/>
                <a:gd name="T28" fmla="*/ 41 w 204"/>
                <a:gd name="T29" fmla="*/ 132 h 221"/>
                <a:gd name="T30" fmla="*/ 168 w 204"/>
                <a:gd name="T31" fmla="*/ 124 h 221"/>
                <a:gd name="T32" fmla="*/ 155 w 204"/>
                <a:gd name="T33" fmla="*/ 113 h 221"/>
                <a:gd name="T34" fmla="*/ 128 w 204"/>
                <a:gd name="T35" fmla="*/ 85 h 221"/>
                <a:gd name="T36" fmla="*/ 103 w 204"/>
                <a:gd name="T37" fmla="*/ 60 h 221"/>
                <a:gd name="T38" fmla="*/ 103 w 204"/>
                <a:gd name="T39" fmla="*/ 42 h 221"/>
                <a:gd name="T40" fmla="*/ 111 w 204"/>
                <a:gd name="T41" fmla="*/ 32 h 221"/>
                <a:gd name="T42" fmla="*/ 112 w 204"/>
                <a:gd name="T43" fmla="*/ 9 h 221"/>
                <a:gd name="T44" fmla="*/ 103 w 204"/>
                <a:gd name="T45" fmla="*/ 7 h 221"/>
                <a:gd name="T46" fmla="*/ 100 w 204"/>
                <a:gd name="T47" fmla="*/ 0 h 221"/>
                <a:gd name="T48" fmla="*/ 86 w 204"/>
                <a:gd name="T49" fmla="*/ 1 h 221"/>
                <a:gd name="T50" fmla="*/ 75 w 204"/>
                <a:gd name="T51" fmla="*/ 5 h 221"/>
                <a:gd name="T52" fmla="*/ 72 w 204"/>
                <a:gd name="T53" fmla="*/ 4 h 221"/>
                <a:gd name="T54" fmla="*/ 69 w 204"/>
                <a:gd name="T55" fmla="*/ 7 h 221"/>
                <a:gd name="T56" fmla="*/ 66 w 204"/>
                <a:gd name="T57" fmla="*/ 11 h 221"/>
                <a:gd name="T58" fmla="*/ 61 w 204"/>
                <a:gd name="T59" fmla="*/ 13 h 221"/>
                <a:gd name="T60" fmla="*/ 53 w 204"/>
                <a:gd name="T61" fmla="*/ 15 h 221"/>
                <a:gd name="T62" fmla="*/ 47 w 204"/>
                <a:gd name="T63" fmla="*/ 19 h 221"/>
                <a:gd name="T64" fmla="*/ 42 w 204"/>
                <a:gd name="T65" fmla="*/ 25 h 221"/>
                <a:gd name="T66" fmla="*/ 32 w 204"/>
                <a:gd name="T67" fmla="*/ 13 h 221"/>
                <a:gd name="T68" fmla="*/ 23 w 204"/>
                <a:gd name="T69" fmla="*/ 26 h 221"/>
                <a:gd name="T70" fmla="*/ 8 w 204"/>
                <a:gd name="T71" fmla="*/ 27 h 221"/>
                <a:gd name="T72" fmla="*/ 10 w 204"/>
                <a:gd name="T73" fmla="*/ 35 h 221"/>
                <a:gd name="T74" fmla="*/ 7 w 204"/>
                <a:gd name="T75" fmla="*/ 42 h 221"/>
                <a:gd name="T76" fmla="*/ 3 w 204"/>
                <a:gd name="T77" fmla="*/ 46 h 221"/>
                <a:gd name="T78" fmla="*/ 8 w 204"/>
                <a:gd name="T79" fmla="*/ 55 h 221"/>
                <a:gd name="T80" fmla="*/ 12 w 204"/>
                <a:gd name="T81" fmla="*/ 64 h 221"/>
                <a:gd name="T82" fmla="*/ 20 w 204"/>
                <a:gd name="T83" fmla="*/ 67 h 221"/>
                <a:gd name="T84" fmla="*/ 18 w 204"/>
                <a:gd name="T85" fmla="*/ 73 h 221"/>
                <a:gd name="T86" fmla="*/ 27 w 204"/>
                <a:gd name="T87" fmla="*/ 70 h 221"/>
                <a:gd name="T88" fmla="*/ 39 w 204"/>
                <a:gd name="T89" fmla="*/ 60 h 221"/>
                <a:gd name="T90" fmla="*/ 64 w 204"/>
                <a:gd name="T91" fmla="*/ 70 h 221"/>
                <a:gd name="T92" fmla="*/ 69 w 204"/>
                <a:gd name="T93" fmla="*/ 81 h 221"/>
                <a:gd name="T94" fmla="*/ 86 w 204"/>
                <a:gd name="T95" fmla="*/ 102 h 221"/>
                <a:gd name="T96" fmla="*/ 110 w 204"/>
                <a:gd name="T97" fmla="*/ 123 h 221"/>
                <a:gd name="T98" fmla="*/ 127 w 204"/>
                <a:gd name="T99" fmla="*/ 130 h 221"/>
                <a:gd name="T100" fmla="*/ 142 w 204"/>
                <a:gd name="T101" fmla="*/ 140 h 221"/>
                <a:gd name="T102" fmla="*/ 155 w 204"/>
                <a:gd name="T103" fmla="*/ 151 h 221"/>
                <a:gd name="T104" fmla="*/ 161 w 204"/>
                <a:gd name="T105" fmla="*/ 161 h 221"/>
                <a:gd name="T106" fmla="*/ 161 w 204"/>
                <a:gd name="T107" fmla="*/ 180 h 221"/>
                <a:gd name="T108" fmla="*/ 162 w 204"/>
                <a:gd name="T109" fmla="*/ 194 h 221"/>
                <a:gd name="T110" fmla="*/ 171 w 204"/>
                <a:gd name="T111" fmla="*/ 180 h 221"/>
                <a:gd name="T112" fmla="*/ 181 w 204"/>
                <a:gd name="T113" fmla="*/ 169 h 221"/>
                <a:gd name="T114" fmla="*/ 173 w 204"/>
                <a:gd name="T115" fmla="*/ 155 h 221"/>
                <a:gd name="T116" fmla="*/ 190 w 204"/>
                <a:gd name="T117" fmla="*/ 148 h 221"/>
                <a:gd name="T118" fmla="*/ 203 w 204"/>
                <a:gd name="T119" fmla="*/ 149 h 221"/>
                <a:gd name="T120" fmla="*/ 168 w 204"/>
                <a:gd name="T121" fmla="*/ 12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4" h="221">
                  <a:moveTo>
                    <a:pt x="142" y="191"/>
                  </a:moveTo>
                  <a:cubicBezTo>
                    <a:pt x="131" y="194"/>
                    <a:pt x="126" y="194"/>
                    <a:pt x="120" y="191"/>
                  </a:cubicBezTo>
                  <a:cubicBezTo>
                    <a:pt x="114" y="188"/>
                    <a:pt x="104" y="194"/>
                    <a:pt x="105" y="198"/>
                  </a:cubicBezTo>
                  <a:cubicBezTo>
                    <a:pt x="106" y="201"/>
                    <a:pt x="111" y="205"/>
                    <a:pt x="124" y="208"/>
                  </a:cubicBezTo>
                  <a:cubicBezTo>
                    <a:pt x="137" y="212"/>
                    <a:pt x="138" y="221"/>
                    <a:pt x="144" y="221"/>
                  </a:cubicBezTo>
                  <a:cubicBezTo>
                    <a:pt x="149" y="221"/>
                    <a:pt x="150" y="216"/>
                    <a:pt x="148" y="209"/>
                  </a:cubicBezTo>
                  <a:cubicBezTo>
                    <a:pt x="147" y="202"/>
                    <a:pt x="155" y="194"/>
                    <a:pt x="156" y="192"/>
                  </a:cubicBezTo>
                  <a:cubicBezTo>
                    <a:pt x="156" y="191"/>
                    <a:pt x="152" y="189"/>
                    <a:pt x="142" y="191"/>
                  </a:cubicBezTo>
                  <a:close/>
                  <a:moveTo>
                    <a:pt x="41" y="132"/>
                  </a:moveTo>
                  <a:cubicBezTo>
                    <a:pt x="35" y="137"/>
                    <a:pt x="30" y="131"/>
                    <a:pt x="28" y="135"/>
                  </a:cubicBezTo>
                  <a:cubicBezTo>
                    <a:pt x="25" y="140"/>
                    <a:pt x="37" y="148"/>
                    <a:pt x="34" y="158"/>
                  </a:cubicBezTo>
                  <a:cubicBezTo>
                    <a:pt x="32" y="168"/>
                    <a:pt x="36" y="181"/>
                    <a:pt x="42" y="175"/>
                  </a:cubicBezTo>
                  <a:cubicBezTo>
                    <a:pt x="48" y="169"/>
                    <a:pt x="51" y="172"/>
                    <a:pt x="54" y="167"/>
                  </a:cubicBezTo>
                  <a:cubicBezTo>
                    <a:pt x="57" y="163"/>
                    <a:pt x="54" y="146"/>
                    <a:pt x="57" y="139"/>
                  </a:cubicBezTo>
                  <a:cubicBezTo>
                    <a:pt x="59" y="131"/>
                    <a:pt x="46" y="127"/>
                    <a:pt x="41" y="132"/>
                  </a:cubicBezTo>
                  <a:close/>
                  <a:moveTo>
                    <a:pt x="168" y="124"/>
                  </a:moveTo>
                  <a:cubicBezTo>
                    <a:pt x="162" y="120"/>
                    <a:pt x="166" y="113"/>
                    <a:pt x="155" y="113"/>
                  </a:cubicBezTo>
                  <a:cubicBezTo>
                    <a:pt x="145" y="114"/>
                    <a:pt x="132" y="101"/>
                    <a:pt x="128" y="85"/>
                  </a:cubicBezTo>
                  <a:cubicBezTo>
                    <a:pt x="124" y="70"/>
                    <a:pt x="107" y="69"/>
                    <a:pt x="103" y="60"/>
                  </a:cubicBezTo>
                  <a:cubicBezTo>
                    <a:pt x="99" y="51"/>
                    <a:pt x="107" y="50"/>
                    <a:pt x="103" y="42"/>
                  </a:cubicBezTo>
                  <a:cubicBezTo>
                    <a:pt x="101" y="38"/>
                    <a:pt x="106" y="34"/>
                    <a:pt x="111" y="32"/>
                  </a:cubicBezTo>
                  <a:cubicBezTo>
                    <a:pt x="111" y="24"/>
                    <a:pt x="112" y="15"/>
                    <a:pt x="112" y="9"/>
                  </a:cubicBezTo>
                  <a:cubicBezTo>
                    <a:pt x="108" y="8"/>
                    <a:pt x="104" y="8"/>
                    <a:pt x="103" y="7"/>
                  </a:cubicBezTo>
                  <a:cubicBezTo>
                    <a:pt x="101" y="6"/>
                    <a:pt x="101" y="0"/>
                    <a:pt x="100" y="0"/>
                  </a:cubicBezTo>
                  <a:cubicBezTo>
                    <a:pt x="99" y="0"/>
                    <a:pt x="88" y="0"/>
                    <a:pt x="86" y="1"/>
                  </a:cubicBezTo>
                  <a:cubicBezTo>
                    <a:pt x="84" y="3"/>
                    <a:pt x="78" y="7"/>
                    <a:pt x="75" y="5"/>
                  </a:cubicBezTo>
                  <a:cubicBezTo>
                    <a:pt x="74" y="5"/>
                    <a:pt x="73" y="4"/>
                    <a:pt x="72" y="4"/>
                  </a:cubicBezTo>
                  <a:cubicBezTo>
                    <a:pt x="69" y="7"/>
                    <a:pt x="69" y="7"/>
                    <a:pt x="69" y="7"/>
                  </a:cubicBezTo>
                  <a:cubicBezTo>
                    <a:pt x="69" y="7"/>
                    <a:pt x="69" y="11"/>
                    <a:pt x="66" y="11"/>
                  </a:cubicBezTo>
                  <a:cubicBezTo>
                    <a:pt x="64" y="11"/>
                    <a:pt x="61" y="10"/>
                    <a:pt x="61" y="13"/>
                  </a:cubicBezTo>
                  <a:cubicBezTo>
                    <a:pt x="61" y="17"/>
                    <a:pt x="55" y="16"/>
                    <a:pt x="53" y="15"/>
                  </a:cubicBezTo>
                  <a:cubicBezTo>
                    <a:pt x="50" y="15"/>
                    <a:pt x="47" y="16"/>
                    <a:pt x="47" y="19"/>
                  </a:cubicBezTo>
                  <a:cubicBezTo>
                    <a:pt x="47" y="22"/>
                    <a:pt x="46" y="29"/>
                    <a:pt x="42" y="25"/>
                  </a:cubicBezTo>
                  <a:cubicBezTo>
                    <a:pt x="38" y="22"/>
                    <a:pt x="34" y="12"/>
                    <a:pt x="32" y="13"/>
                  </a:cubicBezTo>
                  <a:cubicBezTo>
                    <a:pt x="30" y="14"/>
                    <a:pt x="27" y="26"/>
                    <a:pt x="23" y="26"/>
                  </a:cubicBezTo>
                  <a:cubicBezTo>
                    <a:pt x="21" y="26"/>
                    <a:pt x="13" y="26"/>
                    <a:pt x="8" y="27"/>
                  </a:cubicBezTo>
                  <a:cubicBezTo>
                    <a:pt x="7" y="31"/>
                    <a:pt x="8" y="34"/>
                    <a:pt x="10" y="35"/>
                  </a:cubicBezTo>
                  <a:cubicBezTo>
                    <a:pt x="12" y="36"/>
                    <a:pt x="9" y="41"/>
                    <a:pt x="7" y="42"/>
                  </a:cubicBezTo>
                  <a:cubicBezTo>
                    <a:pt x="4" y="43"/>
                    <a:pt x="0" y="42"/>
                    <a:pt x="3" y="46"/>
                  </a:cubicBezTo>
                  <a:cubicBezTo>
                    <a:pt x="6" y="51"/>
                    <a:pt x="11" y="51"/>
                    <a:pt x="8" y="55"/>
                  </a:cubicBezTo>
                  <a:cubicBezTo>
                    <a:pt x="5" y="60"/>
                    <a:pt x="8" y="64"/>
                    <a:pt x="12" y="64"/>
                  </a:cubicBezTo>
                  <a:cubicBezTo>
                    <a:pt x="16" y="64"/>
                    <a:pt x="21" y="64"/>
                    <a:pt x="20" y="67"/>
                  </a:cubicBezTo>
                  <a:cubicBezTo>
                    <a:pt x="20" y="69"/>
                    <a:pt x="19" y="71"/>
                    <a:pt x="18" y="73"/>
                  </a:cubicBezTo>
                  <a:cubicBezTo>
                    <a:pt x="21" y="72"/>
                    <a:pt x="24" y="72"/>
                    <a:pt x="27" y="70"/>
                  </a:cubicBezTo>
                  <a:cubicBezTo>
                    <a:pt x="32" y="67"/>
                    <a:pt x="30" y="63"/>
                    <a:pt x="39" y="60"/>
                  </a:cubicBezTo>
                  <a:cubicBezTo>
                    <a:pt x="48" y="57"/>
                    <a:pt x="60" y="65"/>
                    <a:pt x="64" y="70"/>
                  </a:cubicBezTo>
                  <a:cubicBezTo>
                    <a:pt x="67" y="76"/>
                    <a:pt x="69" y="76"/>
                    <a:pt x="69" y="81"/>
                  </a:cubicBezTo>
                  <a:cubicBezTo>
                    <a:pt x="70" y="85"/>
                    <a:pt x="73" y="94"/>
                    <a:pt x="86" y="102"/>
                  </a:cubicBezTo>
                  <a:cubicBezTo>
                    <a:pt x="99" y="110"/>
                    <a:pt x="103" y="119"/>
                    <a:pt x="110" y="123"/>
                  </a:cubicBezTo>
                  <a:cubicBezTo>
                    <a:pt x="117" y="126"/>
                    <a:pt x="123" y="125"/>
                    <a:pt x="127" y="130"/>
                  </a:cubicBezTo>
                  <a:cubicBezTo>
                    <a:pt x="131" y="135"/>
                    <a:pt x="136" y="137"/>
                    <a:pt x="142" y="140"/>
                  </a:cubicBezTo>
                  <a:cubicBezTo>
                    <a:pt x="149" y="143"/>
                    <a:pt x="149" y="150"/>
                    <a:pt x="155" y="151"/>
                  </a:cubicBezTo>
                  <a:cubicBezTo>
                    <a:pt x="161" y="151"/>
                    <a:pt x="157" y="157"/>
                    <a:pt x="161" y="161"/>
                  </a:cubicBezTo>
                  <a:cubicBezTo>
                    <a:pt x="164" y="166"/>
                    <a:pt x="165" y="175"/>
                    <a:pt x="161" y="180"/>
                  </a:cubicBezTo>
                  <a:cubicBezTo>
                    <a:pt x="157" y="185"/>
                    <a:pt x="160" y="194"/>
                    <a:pt x="162" y="194"/>
                  </a:cubicBezTo>
                  <a:cubicBezTo>
                    <a:pt x="165" y="194"/>
                    <a:pt x="170" y="185"/>
                    <a:pt x="171" y="180"/>
                  </a:cubicBezTo>
                  <a:cubicBezTo>
                    <a:pt x="172" y="174"/>
                    <a:pt x="177" y="175"/>
                    <a:pt x="181" y="169"/>
                  </a:cubicBezTo>
                  <a:cubicBezTo>
                    <a:pt x="185" y="164"/>
                    <a:pt x="175" y="162"/>
                    <a:pt x="173" y="155"/>
                  </a:cubicBezTo>
                  <a:cubicBezTo>
                    <a:pt x="171" y="148"/>
                    <a:pt x="181" y="142"/>
                    <a:pt x="190" y="148"/>
                  </a:cubicBezTo>
                  <a:cubicBezTo>
                    <a:pt x="199" y="154"/>
                    <a:pt x="203" y="157"/>
                    <a:pt x="203" y="149"/>
                  </a:cubicBezTo>
                  <a:cubicBezTo>
                    <a:pt x="204" y="140"/>
                    <a:pt x="175" y="128"/>
                    <a:pt x="168" y="124"/>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34" name="Freeform 1686">
              <a:extLst>
                <a:ext uri="{FF2B5EF4-FFF2-40B4-BE49-F238E27FC236}">
                  <a16:creationId xmlns:a16="http://schemas.microsoft.com/office/drawing/2014/main" id="{03FE8AE9-9081-8942-AEA5-DC496E753655}"/>
                </a:ext>
              </a:extLst>
            </p:cNvPr>
            <p:cNvSpPr>
              <a:spLocks/>
            </p:cNvSpPr>
            <p:nvPr/>
          </p:nvSpPr>
          <p:spPr bwMode="auto">
            <a:xfrm>
              <a:off x="5154795" y="2257500"/>
              <a:ext cx="26988" cy="34926"/>
            </a:xfrm>
            <a:custGeom>
              <a:avLst/>
              <a:gdLst>
                <a:gd name="T0" fmla="*/ 7 w 21"/>
                <a:gd name="T1" fmla="*/ 0 h 28"/>
                <a:gd name="T2" fmla="*/ 0 w 21"/>
                <a:gd name="T3" fmla="*/ 13 h 28"/>
                <a:gd name="T4" fmla="*/ 0 w 21"/>
                <a:gd name="T5" fmla="*/ 18 h 28"/>
                <a:gd name="T6" fmla="*/ 12 w 21"/>
                <a:gd name="T7" fmla="*/ 28 h 28"/>
                <a:gd name="T8" fmla="*/ 13 w 21"/>
                <a:gd name="T9" fmla="*/ 28 h 28"/>
                <a:gd name="T10" fmla="*/ 21 w 21"/>
                <a:gd name="T11" fmla="*/ 16 h 28"/>
                <a:gd name="T12" fmla="*/ 7 w 21"/>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21" h="28">
                  <a:moveTo>
                    <a:pt x="7" y="0"/>
                  </a:moveTo>
                  <a:cubicBezTo>
                    <a:pt x="4" y="5"/>
                    <a:pt x="0" y="11"/>
                    <a:pt x="0" y="13"/>
                  </a:cubicBezTo>
                  <a:cubicBezTo>
                    <a:pt x="1" y="14"/>
                    <a:pt x="0" y="16"/>
                    <a:pt x="0" y="18"/>
                  </a:cubicBezTo>
                  <a:cubicBezTo>
                    <a:pt x="4" y="22"/>
                    <a:pt x="9" y="26"/>
                    <a:pt x="12" y="28"/>
                  </a:cubicBezTo>
                  <a:cubicBezTo>
                    <a:pt x="12" y="28"/>
                    <a:pt x="13" y="28"/>
                    <a:pt x="13" y="28"/>
                  </a:cubicBezTo>
                  <a:cubicBezTo>
                    <a:pt x="14" y="22"/>
                    <a:pt x="18" y="16"/>
                    <a:pt x="21" y="16"/>
                  </a:cubicBezTo>
                  <a:cubicBezTo>
                    <a:pt x="17" y="11"/>
                    <a:pt x="11" y="4"/>
                    <a:pt x="7" y="0"/>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35" name="Freeform 1687">
              <a:extLst>
                <a:ext uri="{FF2B5EF4-FFF2-40B4-BE49-F238E27FC236}">
                  <a16:creationId xmlns:a16="http://schemas.microsoft.com/office/drawing/2014/main" id="{F6CDB9F3-F854-FB41-AE54-DB0E2643438F}"/>
                </a:ext>
              </a:extLst>
            </p:cNvPr>
            <p:cNvSpPr>
              <a:spLocks/>
            </p:cNvSpPr>
            <p:nvPr/>
          </p:nvSpPr>
          <p:spPr bwMode="auto">
            <a:xfrm>
              <a:off x="5161145" y="2178122"/>
              <a:ext cx="93666" cy="111129"/>
            </a:xfrm>
            <a:custGeom>
              <a:avLst/>
              <a:gdLst>
                <a:gd name="T0" fmla="*/ 64 w 73"/>
                <a:gd name="T1" fmla="*/ 59 h 88"/>
                <a:gd name="T2" fmla="*/ 64 w 73"/>
                <a:gd name="T3" fmla="*/ 46 h 88"/>
                <a:gd name="T4" fmla="*/ 64 w 73"/>
                <a:gd name="T5" fmla="*/ 37 h 88"/>
                <a:gd name="T6" fmla="*/ 45 w 73"/>
                <a:gd name="T7" fmla="*/ 31 h 88"/>
                <a:gd name="T8" fmla="*/ 42 w 73"/>
                <a:gd name="T9" fmla="*/ 20 h 88"/>
                <a:gd name="T10" fmla="*/ 37 w 73"/>
                <a:gd name="T11" fmla="*/ 14 h 88"/>
                <a:gd name="T12" fmla="*/ 30 w 73"/>
                <a:gd name="T13" fmla="*/ 4 h 88"/>
                <a:gd name="T14" fmla="*/ 31 w 73"/>
                <a:gd name="T15" fmla="*/ 3 h 88"/>
                <a:gd name="T16" fmla="*/ 26 w 73"/>
                <a:gd name="T17" fmla="*/ 2 h 88"/>
                <a:gd name="T18" fmla="*/ 18 w 73"/>
                <a:gd name="T19" fmla="*/ 0 h 88"/>
                <a:gd name="T20" fmla="*/ 0 w 73"/>
                <a:gd name="T21" fmla="*/ 6 h 88"/>
                <a:gd name="T22" fmla="*/ 4 w 73"/>
                <a:gd name="T23" fmla="*/ 16 h 88"/>
                <a:gd name="T24" fmla="*/ 10 w 73"/>
                <a:gd name="T25" fmla="*/ 29 h 88"/>
                <a:gd name="T26" fmla="*/ 9 w 73"/>
                <a:gd name="T27" fmla="*/ 56 h 88"/>
                <a:gd name="T28" fmla="*/ 2 w 73"/>
                <a:gd name="T29" fmla="*/ 63 h 88"/>
                <a:gd name="T30" fmla="*/ 16 w 73"/>
                <a:gd name="T31" fmla="*/ 79 h 88"/>
                <a:gd name="T32" fmla="*/ 17 w 73"/>
                <a:gd name="T33" fmla="*/ 79 h 88"/>
                <a:gd name="T34" fmla="*/ 33 w 73"/>
                <a:gd name="T35" fmla="*/ 88 h 88"/>
                <a:gd name="T36" fmla="*/ 63 w 73"/>
                <a:gd name="T37" fmla="*/ 82 h 88"/>
                <a:gd name="T38" fmla="*/ 64 w 73"/>
                <a:gd name="T39" fmla="*/ 77 h 88"/>
                <a:gd name="T40" fmla="*/ 69 w 73"/>
                <a:gd name="T41" fmla="*/ 70 h 88"/>
                <a:gd name="T42" fmla="*/ 64 w 73"/>
                <a:gd name="T43" fmla="*/ 5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88">
                  <a:moveTo>
                    <a:pt x="64" y="59"/>
                  </a:moveTo>
                  <a:cubicBezTo>
                    <a:pt x="60" y="55"/>
                    <a:pt x="60" y="49"/>
                    <a:pt x="64" y="46"/>
                  </a:cubicBezTo>
                  <a:cubicBezTo>
                    <a:pt x="67" y="44"/>
                    <a:pt x="64" y="41"/>
                    <a:pt x="64" y="37"/>
                  </a:cubicBezTo>
                  <a:cubicBezTo>
                    <a:pt x="64" y="33"/>
                    <a:pt x="48" y="32"/>
                    <a:pt x="45" y="31"/>
                  </a:cubicBezTo>
                  <a:cubicBezTo>
                    <a:pt x="42" y="30"/>
                    <a:pt x="47" y="20"/>
                    <a:pt x="42" y="20"/>
                  </a:cubicBezTo>
                  <a:cubicBezTo>
                    <a:pt x="38" y="20"/>
                    <a:pt x="37" y="17"/>
                    <a:pt x="37" y="14"/>
                  </a:cubicBezTo>
                  <a:cubicBezTo>
                    <a:pt x="37" y="11"/>
                    <a:pt x="30" y="6"/>
                    <a:pt x="30" y="4"/>
                  </a:cubicBezTo>
                  <a:cubicBezTo>
                    <a:pt x="30" y="4"/>
                    <a:pt x="31" y="3"/>
                    <a:pt x="31" y="3"/>
                  </a:cubicBezTo>
                  <a:cubicBezTo>
                    <a:pt x="28" y="3"/>
                    <a:pt x="27" y="2"/>
                    <a:pt x="26" y="2"/>
                  </a:cubicBezTo>
                  <a:cubicBezTo>
                    <a:pt x="23" y="2"/>
                    <a:pt x="18" y="0"/>
                    <a:pt x="18" y="0"/>
                  </a:cubicBezTo>
                  <a:cubicBezTo>
                    <a:pt x="18" y="0"/>
                    <a:pt x="7" y="3"/>
                    <a:pt x="0" y="6"/>
                  </a:cubicBezTo>
                  <a:cubicBezTo>
                    <a:pt x="0" y="10"/>
                    <a:pt x="2" y="15"/>
                    <a:pt x="4" y="16"/>
                  </a:cubicBezTo>
                  <a:cubicBezTo>
                    <a:pt x="10" y="18"/>
                    <a:pt x="8" y="24"/>
                    <a:pt x="10" y="29"/>
                  </a:cubicBezTo>
                  <a:cubicBezTo>
                    <a:pt x="12" y="34"/>
                    <a:pt x="12" y="56"/>
                    <a:pt x="9" y="56"/>
                  </a:cubicBezTo>
                  <a:cubicBezTo>
                    <a:pt x="8" y="56"/>
                    <a:pt x="5" y="59"/>
                    <a:pt x="2" y="63"/>
                  </a:cubicBezTo>
                  <a:cubicBezTo>
                    <a:pt x="6" y="67"/>
                    <a:pt x="12" y="74"/>
                    <a:pt x="16" y="79"/>
                  </a:cubicBezTo>
                  <a:cubicBezTo>
                    <a:pt x="16" y="79"/>
                    <a:pt x="16" y="79"/>
                    <a:pt x="17" y="79"/>
                  </a:cubicBezTo>
                  <a:cubicBezTo>
                    <a:pt x="20" y="79"/>
                    <a:pt x="33" y="88"/>
                    <a:pt x="33" y="88"/>
                  </a:cubicBezTo>
                  <a:cubicBezTo>
                    <a:pt x="33" y="88"/>
                    <a:pt x="51" y="84"/>
                    <a:pt x="63" y="82"/>
                  </a:cubicBezTo>
                  <a:cubicBezTo>
                    <a:pt x="63" y="80"/>
                    <a:pt x="64" y="78"/>
                    <a:pt x="64" y="77"/>
                  </a:cubicBezTo>
                  <a:cubicBezTo>
                    <a:pt x="63" y="75"/>
                    <a:pt x="66" y="70"/>
                    <a:pt x="69" y="70"/>
                  </a:cubicBezTo>
                  <a:cubicBezTo>
                    <a:pt x="73" y="70"/>
                    <a:pt x="68" y="62"/>
                    <a:pt x="64" y="59"/>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36" name="Freeform 1690">
              <a:extLst>
                <a:ext uri="{FF2B5EF4-FFF2-40B4-BE49-F238E27FC236}">
                  <a16:creationId xmlns:a16="http://schemas.microsoft.com/office/drawing/2014/main" id="{25FCF8B8-60E9-2E44-8789-1ED1CF8E9E95}"/>
                </a:ext>
              </a:extLst>
            </p:cNvPr>
            <p:cNvSpPr>
              <a:spLocks/>
            </p:cNvSpPr>
            <p:nvPr/>
          </p:nvSpPr>
          <p:spPr bwMode="auto">
            <a:xfrm>
              <a:off x="6393089" y="2425781"/>
              <a:ext cx="150818" cy="122242"/>
            </a:xfrm>
            <a:custGeom>
              <a:avLst/>
              <a:gdLst>
                <a:gd name="T0" fmla="*/ 114 w 117"/>
                <a:gd name="T1" fmla="*/ 85 h 98"/>
                <a:gd name="T2" fmla="*/ 104 w 117"/>
                <a:gd name="T3" fmla="*/ 70 h 98"/>
                <a:gd name="T4" fmla="*/ 103 w 117"/>
                <a:gd name="T5" fmla="*/ 53 h 98"/>
                <a:gd name="T6" fmla="*/ 93 w 117"/>
                <a:gd name="T7" fmla="*/ 41 h 98"/>
                <a:gd name="T8" fmla="*/ 86 w 117"/>
                <a:gd name="T9" fmla="*/ 33 h 98"/>
                <a:gd name="T10" fmla="*/ 79 w 117"/>
                <a:gd name="T11" fmla="*/ 33 h 98"/>
                <a:gd name="T12" fmla="*/ 65 w 117"/>
                <a:gd name="T13" fmla="*/ 28 h 98"/>
                <a:gd name="T14" fmla="*/ 56 w 117"/>
                <a:gd name="T15" fmla="*/ 15 h 98"/>
                <a:gd name="T16" fmla="*/ 40 w 117"/>
                <a:gd name="T17" fmla="*/ 1 h 98"/>
                <a:gd name="T18" fmla="*/ 34 w 117"/>
                <a:gd name="T19" fmla="*/ 3 h 98"/>
                <a:gd name="T20" fmla="*/ 31 w 117"/>
                <a:gd name="T21" fmla="*/ 0 h 98"/>
                <a:gd name="T22" fmla="*/ 13 w 117"/>
                <a:gd name="T23" fmla="*/ 6 h 98"/>
                <a:gd name="T24" fmla="*/ 14 w 117"/>
                <a:gd name="T25" fmla="*/ 8 h 98"/>
                <a:gd name="T26" fmla="*/ 5 w 117"/>
                <a:gd name="T27" fmla="*/ 14 h 98"/>
                <a:gd name="T28" fmla="*/ 0 w 117"/>
                <a:gd name="T29" fmla="*/ 18 h 98"/>
                <a:gd name="T30" fmla="*/ 0 w 117"/>
                <a:gd name="T31" fmla="*/ 23 h 98"/>
                <a:gd name="T32" fmla="*/ 5 w 117"/>
                <a:gd name="T33" fmla="*/ 25 h 98"/>
                <a:gd name="T34" fmla="*/ 15 w 117"/>
                <a:gd name="T35" fmla="*/ 41 h 98"/>
                <a:gd name="T36" fmla="*/ 9 w 117"/>
                <a:gd name="T37" fmla="*/ 44 h 98"/>
                <a:gd name="T38" fmla="*/ 9 w 117"/>
                <a:gd name="T39" fmla="*/ 58 h 98"/>
                <a:gd name="T40" fmla="*/ 13 w 117"/>
                <a:gd name="T41" fmla="*/ 75 h 98"/>
                <a:gd name="T42" fmla="*/ 21 w 117"/>
                <a:gd name="T43" fmla="*/ 86 h 98"/>
                <a:gd name="T44" fmla="*/ 26 w 117"/>
                <a:gd name="T45" fmla="*/ 87 h 98"/>
                <a:gd name="T46" fmla="*/ 29 w 117"/>
                <a:gd name="T47" fmla="*/ 90 h 98"/>
                <a:gd name="T48" fmla="*/ 33 w 117"/>
                <a:gd name="T49" fmla="*/ 91 h 98"/>
                <a:gd name="T50" fmla="*/ 40 w 117"/>
                <a:gd name="T51" fmla="*/ 93 h 98"/>
                <a:gd name="T52" fmla="*/ 41 w 117"/>
                <a:gd name="T53" fmla="*/ 94 h 98"/>
                <a:gd name="T54" fmla="*/ 42 w 117"/>
                <a:gd name="T55" fmla="*/ 98 h 98"/>
                <a:gd name="T56" fmla="*/ 57 w 117"/>
                <a:gd name="T57" fmla="*/ 93 h 98"/>
                <a:gd name="T58" fmla="*/ 59 w 117"/>
                <a:gd name="T59" fmla="*/ 85 h 98"/>
                <a:gd name="T60" fmla="*/ 68 w 117"/>
                <a:gd name="T61" fmla="*/ 80 h 98"/>
                <a:gd name="T62" fmla="*/ 78 w 117"/>
                <a:gd name="T63" fmla="*/ 85 h 98"/>
                <a:gd name="T64" fmla="*/ 89 w 117"/>
                <a:gd name="T65" fmla="*/ 85 h 98"/>
                <a:gd name="T66" fmla="*/ 98 w 117"/>
                <a:gd name="T67" fmla="*/ 92 h 98"/>
                <a:gd name="T68" fmla="*/ 103 w 117"/>
                <a:gd name="T69" fmla="*/ 91 h 98"/>
                <a:gd name="T70" fmla="*/ 114 w 117"/>
                <a:gd name="T71" fmla="*/ 8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98">
                  <a:moveTo>
                    <a:pt x="114" y="85"/>
                  </a:moveTo>
                  <a:cubicBezTo>
                    <a:pt x="110" y="79"/>
                    <a:pt x="104" y="73"/>
                    <a:pt x="104" y="70"/>
                  </a:cubicBezTo>
                  <a:cubicBezTo>
                    <a:pt x="104" y="66"/>
                    <a:pt x="108" y="56"/>
                    <a:pt x="103" y="53"/>
                  </a:cubicBezTo>
                  <a:cubicBezTo>
                    <a:pt x="99" y="50"/>
                    <a:pt x="94" y="46"/>
                    <a:pt x="93" y="41"/>
                  </a:cubicBezTo>
                  <a:cubicBezTo>
                    <a:pt x="92" y="36"/>
                    <a:pt x="86" y="33"/>
                    <a:pt x="86" y="33"/>
                  </a:cubicBezTo>
                  <a:cubicBezTo>
                    <a:pt x="79" y="33"/>
                    <a:pt x="79" y="33"/>
                    <a:pt x="79" y="33"/>
                  </a:cubicBezTo>
                  <a:cubicBezTo>
                    <a:pt x="65" y="28"/>
                    <a:pt x="65" y="28"/>
                    <a:pt x="65" y="28"/>
                  </a:cubicBezTo>
                  <a:cubicBezTo>
                    <a:pt x="56" y="24"/>
                    <a:pt x="56" y="17"/>
                    <a:pt x="56" y="15"/>
                  </a:cubicBezTo>
                  <a:cubicBezTo>
                    <a:pt x="56" y="12"/>
                    <a:pt x="46" y="7"/>
                    <a:pt x="40" y="1"/>
                  </a:cubicBezTo>
                  <a:cubicBezTo>
                    <a:pt x="39" y="2"/>
                    <a:pt x="37" y="2"/>
                    <a:pt x="34" y="3"/>
                  </a:cubicBezTo>
                  <a:cubicBezTo>
                    <a:pt x="33" y="2"/>
                    <a:pt x="32" y="1"/>
                    <a:pt x="31" y="0"/>
                  </a:cubicBezTo>
                  <a:cubicBezTo>
                    <a:pt x="26" y="6"/>
                    <a:pt x="17" y="7"/>
                    <a:pt x="13" y="6"/>
                  </a:cubicBezTo>
                  <a:cubicBezTo>
                    <a:pt x="14" y="8"/>
                    <a:pt x="14" y="8"/>
                    <a:pt x="14" y="8"/>
                  </a:cubicBezTo>
                  <a:cubicBezTo>
                    <a:pt x="5" y="14"/>
                    <a:pt x="5" y="14"/>
                    <a:pt x="5" y="14"/>
                  </a:cubicBezTo>
                  <a:cubicBezTo>
                    <a:pt x="0" y="18"/>
                    <a:pt x="0" y="18"/>
                    <a:pt x="0" y="18"/>
                  </a:cubicBezTo>
                  <a:cubicBezTo>
                    <a:pt x="0" y="23"/>
                    <a:pt x="0" y="23"/>
                    <a:pt x="0" y="23"/>
                  </a:cubicBezTo>
                  <a:cubicBezTo>
                    <a:pt x="5" y="25"/>
                    <a:pt x="5" y="25"/>
                    <a:pt x="5" y="25"/>
                  </a:cubicBezTo>
                  <a:cubicBezTo>
                    <a:pt x="15" y="41"/>
                    <a:pt x="15" y="41"/>
                    <a:pt x="15" y="41"/>
                  </a:cubicBezTo>
                  <a:cubicBezTo>
                    <a:pt x="9" y="44"/>
                    <a:pt x="9" y="44"/>
                    <a:pt x="9" y="44"/>
                  </a:cubicBezTo>
                  <a:cubicBezTo>
                    <a:pt x="9" y="58"/>
                    <a:pt x="9" y="58"/>
                    <a:pt x="9" y="58"/>
                  </a:cubicBezTo>
                  <a:cubicBezTo>
                    <a:pt x="13" y="75"/>
                    <a:pt x="13" y="75"/>
                    <a:pt x="13" y="75"/>
                  </a:cubicBezTo>
                  <a:cubicBezTo>
                    <a:pt x="21" y="86"/>
                    <a:pt x="21" y="86"/>
                    <a:pt x="21" y="86"/>
                  </a:cubicBezTo>
                  <a:cubicBezTo>
                    <a:pt x="26" y="87"/>
                    <a:pt x="26" y="87"/>
                    <a:pt x="26" y="87"/>
                  </a:cubicBezTo>
                  <a:cubicBezTo>
                    <a:pt x="26" y="87"/>
                    <a:pt x="28" y="89"/>
                    <a:pt x="29" y="90"/>
                  </a:cubicBezTo>
                  <a:cubicBezTo>
                    <a:pt x="30" y="91"/>
                    <a:pt x="31" y="91"/>
                    <a:pt x="33" y="91"/>
                  </a:cubicBezTo>
                  <a:cubicBezTo>
                    <a:pt x="36" y="91"/>
                    <a:pt x="39" y="92"/>
                    <a:pt x="40" y="93"/>
                  </a:cubicBezTo>
                  <a:cubicBezTo>
                    <a:pt x="40" y="93"/>
                    <a:pt x="41" y="94"/>
                    <a:pt x="41" y="94"/>
                  </a:cubicBezTo>
                  <a:cubicBezTo>
                    <a:pt x="42" y="98"/>
                    <a:pt x="42" y="98"/>
                    <a:pt x="42" y="98"/>
                  </a:cubicBezTo>
                  <a:cubicBezTo>
                    <a:pt x="57" y="93"/>
                    <a:pt x="57" y="93"/>
                    <a:pt x="57" y="93"/>
                  </a:cubicBezTo>
                  <a:cubicBezTo>
                    <a:pt x="59" y="85"/>
                    <a:pt x="59" y="85"/>
                    <a:pt x="59" y="85"/>
                  </a:cubicBezTo>
                  <a:cubicBezTo>
                    <a:pt x="68" y="80"/>
                    <a:pt x="68" y="80"/>
                    <a:pt x="68" y="80"/>
                  </a:cubicBezTo>
                  <a:cubicBezTo>
                    <a:pt x="78" y="85"/>
                    <a:pt x="78" y="85"/>
                    <a:pt x="78" y="85"/>
                  </a:cubicBezTo>
                  <a:cubicBezTo>
                    <a:pt x="89" y="85"/>
                    <a:pt x="89" y="85"/>
                    <a:pt x="89" y="85"/>
                  </a:cubicBezTo>
                  <a:cubicBezTo>
                    <a:pt x="98" y="92"/>
                    <a:pt x="98" y="92"/>
                    <a:pt x="98" y="92"/>
                  </a:cubicBezTo>
                  <a:cubicBezTo>
                    <a:pt x="103" y="91"/>
                    <a:pt x="103" y="91"/>
                    <a:pt x="103" y="91"/>
                  </a:cubicBezTo>
                  <a:cubicBezTo>
                    <a:pt x="108" y="95"/>
                    <a:pt x="117" y="91"/>
                    <a:pt x="114" y="85"/>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37" name="Freeform 1691">
              <a:extLst>
                <a:ext uri="{FF2B5EF4-FFF2-40B4-BE49-F238E27FC236}">
                  <a16:creationId xmlns:a16="http://schemas.microsoft.com/office/drawing/2014/main" id="{1CC014A5-43D4-9D4C-B29B-3A17F04018B1}"/>
                </a:ext>
              </a:extLst>
            </p:cNvPr>
            <p:cNvSpPr>
              <a:spLocks/>
            </p:cNvSpPr>
            <p:nvPr/>
          </p:nvSpPr>
          <p:spPr bwMode="auto">
            <a:xfrm>
              <a:off x="5535808" y="2419430"/>
              <a:ext cx="157168" cy="120654"/>
            </a:xfrm>
            <a:custGeom>
              <a:avLst/>
              <a:gdLst>
                <a:gd name="T0" fmla="*/ 14 w 122"/>
                <a:gd name="T1" fmla="*/ 63 h 97"/>
                <a:gd name="T2" fmla="*/ 0 w 122"/>
                <a:gd name="T3" fmla="*/ 82 h 97"/>
                <a:gd name="T4" fmla="*/ 1 w 122"/>
                <a:gd name="T5" fmla="*/ 82 h 97"/>
                <a:gd name="T6" fmla="*/ 3 w 122"/>
                <a:gd name="T7" fmla="*/ 89 h 97"/>
                <a:gd name="T8" fmla="*/ 19 w 122"/>
                <a:gd name="T9" fmla="*/ 97 h 97"/>
                <a:gd name="T10" fmla="*/ 35 w 122"/>
                <a:gd name="T11" fmla="*/ 88 h 97"/>
                <a:gd name="T12" fmla="*/ 96 w 122"/>
                <a:gd name="T13" fmla="*/ 57 h 97"/>
                <a:gd name="T14" fmla="*/ 100 w 122"/>
                <a:gd name="T15" fmla="*/ 47 h 97"/>
                <a:gd name="T16" fmla="*/ 101 w 122"/>
                <a:gd name="T17" fmla="*/ 33 h 97"/>
                <a:gd name="T18" fmla="*/ 100 w 122"/>
                <a:gd name="T19" fmla="*/ 18 h 97"/>
                <a:gd name="T20" fmla="*/ 111 w 122"/>
                <a:gd name="T21" fmla="*/ 10 h 97"/>
                <a:gd name="T22" fmla="*/ 122 w 122"/>
                <a:gd name="T23" fmla="*/ 2 h 97"/>
                <a:gd name="T24" fmla="*/ 115 w 122"/>
                <a:gd name="T25" fmla="*/ 0 h 97"/>
                <a:gd name="T26" fmla="*/ 95 w 122"/>
                <a:gd name="T27" fmla="*/ 3 h 97"/>
                <a:gd name="T28" fmla="*/ 72 w 122"/>
                <a:gd name="T29" fmla="*/ 10 h 97"/>
                <a:gd name="T30" fmla="*/ 51 w 122"/>
                <a:gd name="T31" fmla="*/ 9 h 97"/>
                <a:gd name="T32" fmla="*/ 40 w 122"/>
                <a:gd name="T33" fmla="*/ 11 h 97"/>
                <a:gd name="T34" fmla="*/ 24 w 122"/>
                <a:gd name="T35" fmla="*/ 11 h 97"/>
                <a:gd name="T36" fmla="*/ 17 w 122"/>
                <a:gd name="T37" fmla="*/ 15 h 97"/>
                <a:gd name="T38" fmla="*/ 7 w 122"/>
                <a:gd name="T39" fmla="*/ 28 h 97"/>
                <a:gd name="T40" fmla="*/ 7 w 122"/>
                <a:gd name="T41" fmla="*/ 37 h 97"/>
                <a:gd name="T42" fmla="*/ 5 w 122"/>
                <a:gd name="T43" fmla="*/ 50 h 97"/>
                <a:gd name="T44" fmla="*/ 14 w 122"/>
                <a:gd name="T45" fmla="*/ 6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2" h="97">
                  <a:moveTo>
                    <a:pt x="14" y="63"/>
                  </a:moveTo>
                  <a:cubicBezTo>
                    <a:pt x="11" y="66"/>
                    <a:pt x="5" y="74"/>
                    <a:pt x="0" y="82"/>
                  </a:cubicBezTo>
                  <a:cubicBezTo>
                    <a:pt x="1" y="82"/>
                    <a:pt x="1" y="82"/>
                    <a:pt x="1" y="82"/>
                  </a:cubicBezTo>
                  <a:cubicBezTo>
                    <a:pt x="3" y="89"/>
                    <a:pt x="3" y="89"/>
                    <a:pt x="3" y="89"/>
                  </a:cubicBezTo>
                  <a:cubicBezTo>
                    <a:pt x="19" y="97"/>
                    <a:pt x="19" y="97"/>
                    <a:pt x="19" y="97"/>
                  </a:cubicBezTo>
                  <a:cubicBezTo>
                    <a:pt x="19" y="97"/>
                    <a:pt x="30" y="89"/>
                    <a:pt x="35" y="88"/>
                  </a:cubicBezTo>
                  <a:cubicBezTo>
                    <a:pt x="40" y="87"/>
                    <a:pt x="96" y="57"/>
                    <a:pt x="96" y="57"/>
                  </a:cubicBezTo>
                  <a:cubicBezTo>
                    <a:pt x="96" y="57"/>
                    <a:pt x="101" y="50"/>
                    <a:pt x="100" y="47"/>
                  </a:cubicBezTo>
                  <a:cubicBezTo>
                    <a:pt x="99" y="44"/>
                    <a:pt x="99" y="36"/>
                    <a:pt x="101" y="33"/>
                  </a:cubicBezTo>
                  <a:cubicBezTo>
                    <a:pt x="104" y="29"/>
                    <a:pt x="98" y="24"/>
                    <a:pt x="100" y="18"/>
                  </a:cubicBezTo>
                  <a:cubicBezTo>
                    <a:pt x="102" y="13"/>
                    <a:pt x="111" y="10"/>
                    <a:pt x="111" y="10"/>
                  </a:cubicBezTo>
                  <a:cubicBezTo>
                    <a:pt x="122" y="2"/>
                    <a:pt x="122" y="2"/>
                    <a:pt x="122" y="2"/>
                  </a:cubicBezTo>
                  <a:cubicBezTo>
                    <a:pt x="115" y="0"/>
                    <a:pt x="115" y="0"/>
                    <a:pt x="115" y="0"/>
                  </a:cubicBezTo>
                  <a:cubicBezTo>
                    <a:pt x="115" y="0"/>
                    <a:pt x="106" y="4"/>
                    <a:pt x="95" y="3"/>
                  </a:cubicBezTo>
                  <a:cubicBezTo>
                    <a:pt x="85" y="2"/>
                    <a:pt x="83" y="10"/>
                    <a:pt x="72" y="10"/>
                  </a:cubicBezTo>
                  <a:cubicBezTo>
                    <a:pt x="60" y="10"/>
                    <a:pt x="54" y="13"/>
                    <a:pt x="51" y="9"/>
                  </a:cubicBezTo>
                  <a:cubicBezTo>
                    <a:pt x="49" y="6"/>
                    <a:pt x="48" y="8"/>
                    <a:pt x="40" y="11"/>
                  </a:cubicBezTo>
                  <a:cubicBezTo>
                    <a:pt x="33" y="15"/>
                    <a:pt x="28" y="14"/>
                    <a:pt x="24" y="11"/>
                  </a:cubicBezTo>
                  <a:cubicBezTo>
                    <a:pt x="21" y="9"/>
                    <a:pt x="18" y="12"/>
                    <a:pt x="17" y="15"/>
                  </a:cubicBezTo>
                  <a:cubicBezTo>
                    <a:pt x="17" y="19"/>
                    <a:pt x="18" y="26"/>
                    <a:pt x="7" y="28"/>
                  </a:cubicBezTo>
                  <a:cubicBezTo>
                    <a:pt x="6" y="31"/>
                    <a:pt x="5" y="34"/>
                    <a:pt x="7" y="37"/>
                  </a:cubicBezTo>
                  <a:cubicBezTo>
                    <a:pt x="9" y="40"/>
                    <a:pt x="6" y="44"/>
                    <a:pt x="5" y="50"/>
                  </a:cubicBezTo>
                  <a:cubicBezTo>
                    <a:pt x="19" y="49"/>
                    <a:pt x="17" y="60"/>
                    <a:pt x="14" y="63"/>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38" name="Freeform 1692">
              <a:extLst>
                <a:ext uri="{FF2B5EF4-FFF2-40B4-BE49-F238E27FC236}">
                  <a16:creationId xmlns:a16="http://schemas.microsoft.com/office/drawing/2014/main" id="{315526DA-08AE-FC42-99E1-26286EB99304}"/>
                </a:ext>
              </a:extLst>
            </p:cNvPr>
            <p:cNvSpPr>
              <a:spLocks/>
            </p:cNvSpPr>
            <p:nvPr/>
          </p:nvSpPr>
          <p:spPr bwMode="auto">
            <a:xfrm>
              <a:off x="7574231" y="2392442"/>
              <a:ext cx="85728" cy="104779"/>
            </a:xfrm>
            <a:custGeom>
              <a:avLst/>
              <a:gdLst>
                <a:gd name="T0" fmla="*/ 16 w 67"/>
                <a:gd name="T1" fmla="*/ 7 h 83"/>
                <a:gd name="T2" fmla="*/ 6 w 67"/>
                <a:gd name="T3" fmla="*/ 14 h 83"/>
                <a:gd name="T4" fmla="*/ 11 w 67"/>
                <a:gd name="T5" fmla="*/ 24 h 83"/>
                <a:gd name="T6" fmla="*/ 10 w 67"/>
                <a:gd name="T7" fmla="*/ 31 h 83"/>
                <a:gd name="T8" fmla="*/ 9 w 67"/>
                <a:gd name="T9" fmla="*/ 47 h 83"/>
                <a:gd name="T10" fmla="*/ 4 w 67"/>
                <a:gd name="T11" fmla="*/ 69 h 83"/>
                <a:gd name="T12" fmla="*/ 6 w 67"/>
                <a:gd name="T13" fmla="*/ 81 h 83"/>
                <a:gd name="T14" fmla="*/ 40 w 67"/>
                <a:gd name="T15" fmla="*/ 70 h 83"/>
                <a:gd name="T16" fmla="*/ 57 w 67"/>
                <a:gd name="T17" fmla="*/ 62 h 83"/>
                <a:gd name="T18" fmla="*/ 65 w 67"/>
                <a:gd name="T19" fmla="*/ 55 h 83"/>
                <a:gd name="T20" fmla="*/ 60 w 67"/>
                <a:gd name="T21" fmla="*/ 29 h 83"/>
                <a:gd name="T22" fmla="*/ 42 w 67"/>
                <a:gd name="T23" fmla="*/ 0 h 83"/>
                <a:gd name="T24" fmla="*/ 32 w 67"/>
                <a:gd name="T25" fmla="*/ 3 h 83"/>
                <a:gd name="T26" fmla="*/ 16 w 67"/>
                <a:gd name="T27"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83">
                  <a:moveTo>
                    <a:pt x="16" y="7"/>
                  </a:moveTo>
                  <a:cubicBezTo>
                    <a:pt x="15" y="8"/>
                    <a:pt x="10" y="11"/>
                    <a:pt x="6" y="14"/>
                  </a:cubicBezTo>
                  <a:cubicBezTo>
                    <a:pt x="8" y="18"/>
                    <a:pt x="7" y="23"/>
                    <a:pt x="11" y="24"/>
                  </a:cubicBezTo>
                  <a:cubicBezTo>
                    <a:pt x="17" y="24"/>
                    <a:pt x="16" y="33"/>
                    <a:pt x="10" y="31"/>
                  </a:cubicBezTo>
                  <a:cubicBezTo>
                    <a:pt x="4" y="30"/>
                    <a:pt x="4" y="39"/>
                    <a:pt x="9" y="47"/>
                  </a:cubicBezTo>
                  <a:cubicBezTo>
                    <a:pt x="15" y="56"/>
                    <a:pt x="0" y="65"/>
                    <a:pt x="4" y="69"/>
                  </a:cubicBezTo>
                  <a:cubicBezTo>
                    <a:pt x="8" y="73"/>
                    <a:pt x="5" y="78"/>
                    <a:pt x="6" y="81"/>
                  </a:cubicBezTo>
                  <a:cubicBezTo>
                    <a:pt x="8" y="83"/>
                    <a:pt x="30" y="79"/>
                    <a:pt x="40" y="70"/>
                  </a:cubicBezTo>
                  <a:cubicBezTo>
                    <a:pt x="50" y="60"/>
                    <a:pt x="52" y="61"/>
                    <a:pt x="57" y="62"/>
                  </a:cubicBezTo>
                  <a:cubicBezTo>
                    <a:pt x="62" y="64"/>
                    <a:pt x="67" y="59"/>
                    <a:pt x="65" y="55"/>
                  </a:cubicBezTo>
                  <a:cubicBezTo>
                    <a:pt x="62" y="51"/>
                    <a:pt x="59" y="41"/>
                    <a:pt x="60" y="29"/>
                  </a:cubicBezTo>
                  <a:cubicBezTo>
                    <a:pt x="60" y="22"/>
                    <a:pt x="51" y="10"/>
                    <a:pt x="42" y="0"/>
                  </a:cubicBezTo>
                  <a:cubicBezTo>
                    <a:pt x="39" y="2"/>
                    <a:pt x="36" y="3"/>
                    <a:pt x="32" y="3"/>
                  </a:cubicBezTo>
                  <a:cubicBezTo>
                    <a:pt x="26" y="3"/>
                    <a:pt x="19" y="4"/>
                    <a:pt x="16" y="7"/>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39" name="Freeform 1693">
              <a:extLst>
                <a:ext uri="{FF2B5EF4-FFF2-40B4-BE49-F238E27FC236}">
                  <a16:creationId xmlns:a16="http://schemas.microsoft.com/office/drawing/2014/main" id="{8F715219-0A49-C243-8446-99FBB2F47203}"/>
                </a:ext>
              </a:extLst>
            </p:cNvPr>
            <p:cNvSpPr>
              <a:spLocks/>
            </p:cNvSpPr>
            <p:nvPr/>
          </p:nvSpPr>
          <p:spPr bwMode="auto">
            <a:xfrm>
              <a:off x="6721713" y="2687727"/>
              <a:ext cx="101604" cy="130179"/>
            </a:xfrm>
            <a:custGeom>
              <a:avLst/>
              <a:gdLst>
                <a:gd name="T0" fmla="*/ 79 w 79"/>
                <a:gd name="T1" fmla="*/ 87 h 104"/>
                <a:gd name="T2" fmla="*/ 72 w 79"/>
                <a:gd name="T3" fmla="*/ 53 h 104"/>
                <a:gd name="T4" fmla="*/ 59 w 79"/>
                <a:gd name="T5" fmla="*/ 67 h 104"/>
                <a:gd name="T6" fmla="*/ 60 w 79"/>
                <a:gd name="T7" fmla="*/ 48 h 104"/>
                <a:gd name="T8" fmla="*/ 74 w 79"/>
                <a:gd name="T9" fmla="*/ 30 h 104"/>
                <a:gd name="T10" fmla="*/ 61 w 79"/>
                <a:gd name="T11" fmla="*/ 26 h 104"/>
                <a:gd name="T12" fmla="*/ 41 w 79"/>
                <a:gd name="T13" fmla="*/ 27 h 104"/>
                <a:gd name="T14" fmla="*/ 33 w 79"/>
                <a:gd name="T15" fmla="*/ 18 h 104"/>
                <a:gd name="T16" fmla="*/ 21 w 79"/>
                <a:gd name="T17" fmla="*/ 9 h 104"/>
                <a:gd name="T18" fmla="*/ 6 w 79"/>
                <a:gd name="T19" fmla="*/ 9 h 104"/>
                <a:gd name="T20" fmla="*/ 18 w 79"/>
                <a:gd name="T21" fmla="*/ 24 h 104"/>
                <a:gd name="T22" fmla="*/ 8 w 79"/>
                <a:gd name="T23" fmla="*/ 31 h 104"/>
                <a:gd name="T24" fmla="*/ 12 w 79"/>
                <a:gd name="T25" fmla="*/ 57 h 104"/>
                <a:gd name="T26" fmla="*/ 19 w 79"/>
                <a:gd name="T27" fmla="*/ 90 h 104"/>
                <a:gd name="T28" fmla="*/ 30 w 79"/>
                <a:gd name="T29" fmla="*/ 86 h 104"/>
                <a:gd name="T30" fmla="*/ 45 w 79"/>
                <a:gd name="T31" fmla="*/ 80 h 104"/>
                <a:gd name="T32" fmla="*/ 55 w 79"/>
                <a:gd name="T33" fmla="*/ 71 h 104"/>
                <a:gd name="T34" fmla="*/ 65 w 79"/>
                <a:gd name="T35" fmla="*/ 95 h 104"/>
                <a:gd name="T36" fmla="*/ 67 w 79"/>
                <a:gd name="T37" fmla="*/ 104 h 104"/>
                <a:gd name="T38" fmla="*/ 74 w 79"/>
                <a:gd name="T39" fmla="*/ 99 h 104"/>
                <a:gd name="T40" fmla="*/ 79 w 79"/>
                <a:gd name="T41" fmla="*/ 87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9" h="104">
                  <a:moveTo>
                    <a:pt x="79" y="87"/>
                  </a:moveTo>
                  <a:cubicBezTo>
                    <a:pt x="76" y="70"/>
                    <a:pt x="74" y="53"/>
                    <a:pt x="72" y="53"/>
                  </a:cubicBezTo>
                  <a:cubicBezTo>
                    <a:pt x="68" y="53"/>
                    <a:pt x="64" y="68"/>
                    <a:pt x="59" y="67"/>
                  </a:cubicBezTo>
                  <a:cubicBezTo>
                    <a:pt x="54" y="66"/>
                    <a:pt x="54" y="48"/>
                    <a:pt x="60" y="48"/>
                  </a:cubicBezTo>
                  <a:cubicBezTo>
                    <a:pt x="66" y="48"/>
                    <a:pt x="74" y="34"/>
                    <a:pt x="74" y="30"/>
                  </a:cubicBezTo>
                  <a:cubicBezTo>
                    <a:pt x="74" y="26"/>
                    <a:pt x="67" y="26"/>
                    <a:pt x="61" y="26"/>
                  </a:cubicBezTo>
                  <a:cubicBezTo>
                    <a:pt x="55" y="26"/>
                    <a:pt x="41" y="27"/>
                    <a:pt x="41" y="27"/>
                  </a:cubicBezTo>
                  <a:cubicBezTo>
                    <a:pt x="41" y="27"/>
                    <a:pt x="33" y="24"/>
                    <a:pt x="33" y="18"/>
                  </a:cubicBezTo>
                  <a:cubicBezTo>
                    <a:pt x="33" y="13"/>
                    <a:pt x="29" y="9"/>
                    <a:pt x="21" y="9"/>
                  </a:cubicBezTo>
                  <a:cubicBezTo>
                    <a:pt x="12" y="9"/>
                    <a:pt x="12" y="0"/>
                    <a:pt x="6" y="9"/>
                  </a:cubicBezTo>
                  <a:cubicBezTo>
                    <a:pt x="0" y="17"/>
                    <a:pt x="20" y="17"/>
                    <a:pt x="18" y="24"/>
                  </a:cubicBezTo>
                  <a:cubicBezTo>
                    <a:pt x="16" y="30"/>
                    <a:pt x="9" y="26"/>
                    <a:pt x="8" y="31"/>
                  </a:cubicBezTo>
                  <a:cubicBezTo>
                    <a:pt x="7" y="36"/>
                    <a:pt x="9" y="50"/>
                    <a:pt x="12" y="57"/>
                  </a:cubicBezTo>
                  <a:cubicBezTo>
                    <a:pt x="15" y="63"/>
                    <a:pt x="19" y="78"/>
                    <a:pt x="19" y="90"/>
                  </a:cubicBezTo>
                  <a:cubicBezTo>
                    <a:pt x="24" y="89"/>
                    <a:pt x="26" y="86"/>
                    <a:pt x="30" y="86"/>
                  </a:cubicBezTo>
                  <a:cubicBezTo>
                    <a:pt x="36" y="86"/>
                    <a:pt x="44" y="86"/>
                    <a:pt x="45" y="80"/>
                  </a:cubicBezTo>
                  <a:cubicBezTo>
                    <a:pt x="45" y="74"/>
                    <a:pt x="52" y="69"/>
                    <a:pt x="55" y="71"/>
                  </a:cubicBezTo>
                  <a:cubicBezTo>
                    <a:pt x="59" y="73"/>
                    <a:pt x="64" y="88"/>
                    <a:pt x="65" y="95"/>
                  </a:cubicBezTo>
                  <a:cubicBezTo>
                    <a:pt x="65" y="98"/>
                    <a:pt x="66" y="101"/>
                    <a:pt x="67" y="104"/>
                  </a:cubicBezTo>
                  <a:cubicBezTo>
                    <a:pt x="70" y="101"/>
                    <a:pt x="74" y="99"/>
                    <a:pt x="74" y="99"/>
                  </a:cubicBezTo>
                  <a:cubicBezTo>
                    <a:pt x="74" y="99"/>
                    <a:pt x="76" y="91"/>
                    <a:pt x="79" y="87"/>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40" name="Freeform 1694">
              <a:extLst>
                <a:ext uri="{FF2B5EF4-FFF2-40B4-BE49-F238E27FC236}">
                  <a16:creationId xmlns:a16="http://schemas.microsoft.com/office/drawing/2014/main" id="{98E650F8-FEB7-1E44-93E7-D230214B192B}"/>
                </a:ext>
              </a:extLst>
            </p:cNvPr>
            <p:cNvSpPr>
              <a:spLocks/>
            </p:cNvSpPr>
            <p:nvPr/>
          </p:nvSpPr>
          <p:spPr bwMode="auto">
            <a:xfrm>
              <a:off x="6723301" y="2013017"/>
              <a:ext cx="711225" cy="298460"/>
            </a:xfrm>
            <a:custGeom>
              <a:avLst/>
              <a:gdLst>
                <a:gd name="T0" fmla="*/ 514 w 555"/>
                <a:gd name="T1" fmla="*/ 102 h 238"/>
                <a:gd name="T2" fmla="*/ 479 w 555"/>
                <a:gd name="T3" fmla="*/ 99 h 238"/>
                <a:gd name="T4" fmla="*/ 482 w 555"/>
                <a:gd name="T5" fmla="*/ 81 h 238"/>
                <a:gd name="T6" fmla="*/ 483 w 555"/>
                <a:gd name="T7" fmla="*/ 51 h 238"/>
                <a:gd name="T8" fmla="*/ 446 w 555"/>
                <a:gd name="T9" fmla="*/ 47 h 238"/>
                <a:gd name="T10" fmla="*/ 418 w 555"/>
                <a:gd name="T11" fmla="*/ 62 h 238"/>
                <a:gd name="T12" fmla="*/ 372 w 555"/>
                <a:gd name="T13" fmla="*/ 67 h 238"/>
                <a:gd name="T14" fmla="*/ 340 w 555"/>
                <a:gd name="T15" fmla="*/ 53 h 238"/>
                <a:gd name="T16" fmla="*/ 312 w 555"/>
                <a:gd name="T17" fmla="*/ 43 h 238"/>
                <a:gd name="T18" fmla="*/ 280 w 555"/>
                <a:gd name="T19" fmla="*/ 41 h 238"/>
                <a:gd name="T20" fmla="*/ 251 w 555"/>
                <a:gd name="T21" fmla="*/ 43 h 238"/>
                <a:gd name="T22" fmla="*/ 238 w 555"/>
                <a:gd name="T23" fmla="*/ 19 h 238"/>
                <a:gd name="T24" fmla="*/ 208 w 555"/>
                <a:gd name="T25" fmla="*/ 9 h 238"/>
                <a:gd name="T26" fmla="*/ 184 w 555"/>
                <a:gd name="T27" fmla="*/ 1 h 238"/>
                <a:gd name="T28" fmla="*/ 168 w 555"/>
                <a:gd name="T29" fmla="*/ 13 h 238"/>
                <a:gd name="T30" fmla="*/ 167 w 555"/>
                <a:gd name="T31" fmla="*/ 36 h 238"/>
                <a:gd name="T32" fmla="*/ 152 w 555"/>
                <a:gd name="T33" fmla="*/ 54 h 238"/>
                <a:gd name="T34" fmla="*/ 126 w 555"/>
                <a:gd name="T35" fmla="*/ 52 h 238"/>
                <a:gd name="T36" fmla="*/ 105 w 555"/>
                <a:gd name="T37" fmla="*/ 36 h 238"/>
                <a:gd name="T38" fmla="*/ 68 w 555"/>
                <a:gd name="T39" fmla="*/ 34 h 238"/>
                <a:gd name="T40" fmla="*/ 45 w 555"/>
                <a:gd name="T41" fmla="*/ 47 h 238"/>
                <a:gd name="T42" fmla="*/ 15 w 555"/>
                <a:gd name="T43" fmla="*/ 62 h 238"/>
                <a:gd name="T44" fmla="*/ 0 w 555"/>
                <a:gd name="T45" fmla="*/ 68 h 238"/>
                <a:gd name="T46" fmla="*/ 13 w 555"/>
                <a:gd name="T47" fmla="*/ 86 h 238"/>
                <a:gd name="T48" fmla="*/ 44 w 555"/>
                <a:gd name="T49" fmla="*/ 107 h 238"/>
                <a:gd name="T50" fmla="*/ 53 w 555"/>
                <a:gd name="T51" fmla="*/ 138 h 238"/>
                <a:gd name="T52" fmla="*/ 88 w 555"/>
                <a:gd name="T53" fmla="*/ 162 h 238"/>
                <a:gd name="T54" fmla="*/ 113 w 555"/>
                <a:gd name="T55" fmla="*/ 178 h 238"/>
                <a:gd name="T56" fmla="*/ 137 w 555"/>
                <a:gd name="T57" fmla="*/ 211 h 238"/>
                <a:gd name="T58" fmla="*/ 201 w 555"/>
                <a:gd name="T59" fmla="*/ 215 h 238"/>
                <a:gd name="T60" fmla="*/ 253 w 555"/>
                <a:gd name="T61" fmla="*/ 226 h 238"/>
                <a:gd name="T62" fmla="*/ 284 w 555"/>
                <a:gd name="T63" fmla="*/ 237 h 238"/>
                <a:gd name="T64" fmla="*/ 355 w 555"/>
                <a:gd name="T65" fmla="*/ 220 h 238"/>
                <a:gd name="T66" fmla="*/ 408 w 555"/>
                <a:gd name="T67" fmla="*/ 190 h 238"/>
                <a:gd name="T68" fmla="*/ 421 w 555"/>
                <a:gd name="T69" fmla="*/ 165 h 238"/>
                <a:gd name="T70" fmla="*/ 475 w 555"/>
                <a:gd name="T71" fmla="*/ 154 h 238"/>
                <a:gd name="T72" fmla="*/ 513 w 555"/>
                <a:gd name="T73" fmla="*/ 131 h 238"/>
                <a:gd name="T74" fmla="*/ 554 w 555"/>
                <a:gd name="T75" fmla="*/ 12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5" h="238">
                  <a:moveTo>
                    <a:pt x="531" y="100"/>
                  </a:moveTo>
                  <a:cubicBezTo>
                    <a:pt x="525" y="93"/>
                    <a:pt x="516" y="96"/>
                    <a:pt x="514" y="102"/>
                  </a:cubicBezTo>
                  <a:cubicBezTo>
                    <a:pt x="512" y="108"/>
                    <a:pt x="507" y="100"/>
                    <a:pt x="497" y="100"/>
                  </a:cubicBezTo>
                  <a:cubicBezTo>
                    <a:pt x="487" y="100"/>
                    <a:pt x="486" y="106"/>
                    <a:pt x="479" y="99"/>
                  </a:cubicBezTo>
                  <a:cubicBezTo>
                    <a:pt x="472" y="92"/>
                    <a:pt x="481" y="90"/>
                    <a:pt x="481" y="90"/>
                  </a:cubicBezTo>
                  <a:cubicBezTo>
                    <a:pt x="482" y="81"/>
                    <a:pt x="482" y="81"/>
                    <a:pt x="482" y="81"/>
                  </a:cubicBezTo>
                  <a:cubicBezTo>
                    <a:pt x="496" y="52"/>
                    <a:pt x="496" y="52"/>
                    <a:pt x="496" y="52"/>
                  </a:cubicBezTo>
                  <a:cubicBezTo>
                    <a:pt x="492" y="51"/>
                    <a:pt x="486" y="50"/>
                    <a:pt x="483" y="51"/>
                  </a:cubicBezTo>
                  <a:cubicBezTo>
                    <a:pt x="479" y="53"/>
                    <a:pt x="469" y="52"/>
                    <a:pt x="468" y="48"/>
                  </a:cubicBezTo>
                  <a:cubicBezTo>
                    <a:pt x="467" y="44"/>
                    <a:pt x="451" y="44"/>
                    <a:pt x="446" y="47"/>
                  </a:cubicBezTo>
                  <a:cubicBezTo>
                    <a:pt x="442" y="50"/>
                    <a:pt x="433" y="53"/>
                    <a:pt x="432" y="56"/>
                  </a:cubicBezTo>
                  <a:cubicBezTo>
                    <a:pt x="432" y="60"/>
                    <a:pt x="422" y="59"/>
                    <a:pt x="418" y="62"/>
                  </a:cubicBezTo>
                  <a:cubicBezTo>
                    <a:pt x="415" y="64"/>
                    <a:pt x="396" y="65"/>
                    <a:pt x="395" y="67"/>
                  </a:cubicBezTo>
                  <a:cubicBezTo>
                    <a:pt x="395" y="69"/>
                    <a:pt x="375" y="70"/>
                    <a:pt x="372" y="67"/>
                  </a:cubicBezTo>
                  <a:cubicBezTo>
                    <a:pt x="369" y="65"/>
                    <a:pt x="351" y="67"/>
                    <a:pt x="349" y="63"/>
                  </a:cubicBezTo>
                  <a:cubicBezTo>
                    <a:pt x="347" y="59"/>
                    <a:pt x="340" y="57"/>
                    <a:pt x="340" y="53"/>
                  </a:cubicBezTo>
                  <a:cubicBezTo>
                    <a:pt x="340" y="50"/>
                    <a:pt x="327" y="50"/>
                    <a:pt x="325" y="46"/>
                  </a:cubicBezTo>
                  <a:cubicBezTo>
                    <a:pt x="324" y="43"/>
                    <a:pt x="313" y="42"/>
                    <a:pt x="312" y="43"/>
                  </a:cubicBezTo>
                  <a:cubicBezTo>
                    <a:pt x="310" y="44"/>
                    <a:pt x="299" y="40"/>
                    <a:pt x="296" y="39"/>
                  </a:cubicBezTo>
                  <a:cubicBezTo>
                    <a:pt x="293" y="39"/>
                    <a:pt x="283" y="41"/>
                    <a:pt x="280" y="41"/>
                  </a:cubicBezTo>
                  <a:cubicBezTo>
                    <a:pt x="276" y="41"/>
                    <a:pt x="271" y="47"/>
                    <a:pt x="267" y="47"/>
                  </a:cubicBezTo>
                  <a:cubicBezTo>
                    <a:pt x="263" y="48"/>
                    <a:pt x="253" y="41"/>
                    <a:pt x="251" y="43"/>
                  </a:cubicBezTo>
                  <a:cubicBezTo>
                    <a:pt x="249" y="44"/>
                    <a:pt x="243" y="38"/>
                    <a:pt x="240" y="34"/>
                  </a:cubicBezTo>
                  <a:cubicBezTo>
                    <a:pt x="238" y="31"/>
                    <a:pt x="240" y="22"/>
                    <a:pt x="238" y="19"/>
                  </a:cubicBezTo>
                  <a:cubicBezTo>
                    <a:pt x="236" y="16"/>
                    <a:pt x="225" y="16"/>
                    <a:pt x="221" y="14"/>
                  </a:cubicBezTo>
                  <a:cubicBezTo>
                    <a:pt x="217" y="12"/>
                    <a:pt x="212" y="9"/>
                    <a:pt x="208" y="9"/>
                  </a:cubicBezTo>
                  <a:cubicBezTo>
                    <a:pt x="204" y="9"/>
                    <a:pt x="199" y="8"/>
                    <a:pt x="197" y="6"/>
                  </a:cubicBezTo>
                  <a:cubicBezTo>
                    <a:pt x="196" y="5"/>
                    <a:pt x="188" y="2"/>
                    <a:pt x="184" y="1"/>
                  </a:cubicBezTo>
                  <a:cubicBezTo>
                    <a:pt x="180" y="0"/>
                    <a:pt x="180" y="5"/>
                    <a:pt x="178" y="7"/>
                  </a:cubicBezTo>
                  <a:cubicBezTo>
                    <a:pt x="176" y="9"/>
                    <a:pt x="169" y="9"/>
                    <a:pt x="168" y="13"/>
                  </a:cubicBezTo>
                  <a:cubicBezTo>
                    <a:pt x="167" y="17"/>
                    <a:pt x="160" y="18"/>
                    <a:pt x="161" y="22"/>
                  </a:cubicBezTo>
                  <a:cubicBezTo>
                    <a:pt x="162" y="26"/>
                    <a:pt x="165" y="34"/>
                    <a:pt x="167" y="36"/>
                  </a:cubicBezTo>
                  <a:cubicBezTo>
                    <a:pt x="170" y="39"/>
                    <a:pt x="168" y="45"/>
                    <a:pt x="167" y="47"/>
                  </a:cubicBezTo>
                  <a:cubicBezTo>
                    <a:pt x="165" y="49"/>
                    <a:pt x="154" y="51"/>
                    <a:pt x="152" y="54"/>
                  </a:cubicBezTo>
                  <a:cubicBezTo>
                    <a:pt x="150" y="58"/>
                    <a:pt x="145" y="54"/>
                    <a:pt x="140" y="51"/>
                  </a:cubicBezTo>
                  <a:cubicBezTo>
                    <a:pt x="135" y="47"/>
                    <a:pt x="128" y="50"/>
                    <a:pt x="126" y="52"/>
                  </a:cubicBezTo>
                  <a:cubicBezTo>
                    <a:pt x="123" y="54"/>
                    <a:pt x="114" y="46"/>
                    <a:pt x="111" y="46"/>
                  </a:cubicBezTo>
                  <a:cubicBezTo>
                    <a:pt x="108" y="45"/>
                    <a:pt x="108" y="35"/>
                    <a:pt x="105" y="36"/>
                  </a:cubicBezTo>
                  <a:cubicBezTo>
                    <a:pt x="103" y="36"/>
                    <a:pt x="84" y="33"/>
                    <a:pt x="81" y="32"/>
                  </a:cubicBezTo>
                  <a:cubicBezTo>
                    <a:pt x="77" y="31"/>
                    <a:pt x="69" y="31"/>
                    <a:pt x="68" y="34"/>
                  </a:cubicBezTo>
                  <a:cubicBezTo>
                    <a:pt x="67" y="36"/>
                    <a:pt x="58" y="36"/>
                    <a:pt x="56" y="39"/>
                  </a:cubicBezTo>
                  <a:cubicBezTo>
                    <a:pt x="55" y="42"/>
                    <a:pt x="47" y="44"/>
                    <a:pt x="45" y="47"/>
                  </a:cubicBezTo>
                  <a:cubicBezTo>
                    <a:pt x="42" y="50"/>
                    <a:pt x="33" y="50"/>
                    <a:pt x="31" y="55"/>
                  </a:cubicBezTo>
                  <a:cubicBezTo>
                    <a:pt x="29" y="59"/>
                    <a:pt x="18" y="62"/>
                    <a:pt x="15" y="62"/>
                  </a:cubicBezTo>
                  <a:cubicBezTo>
                    <a:pt x="12" y="63"/>
                    <a:pt x="4" y="64"/>
                    <a:pt x="3" y="67"/>
                  </a:cubicBezTo>
                  <a:cubicBezTo>
                    <a:pt x="3" y="68"/>
                    <a:pt x="2" y="68"/>
                    <a:pt x="0" y="68"/>
                  </a:cubicBezTo>
                  <a:cubicBezTo>
                    <a:pt x="0" y="69"/>
                    <a:pt x="0" y="69"/>
                    <a:pt x="1" y="70"/>
                  </a:cubicBezTo>
                  <a:cubicBezTo>
                    <a:pt x="3" y="82"/>
                    <a:pt x="8" y="81"/>
                    <a:pt x="13" y="86"/>
                  </a:cubicBezTo>
                  <a:cubicBezTo>
                    <a:pt x="19" y="91"/>
                    <a:pt x="23" y="94"/>
                    <a:pt x="29" y="95"/>
                  </a:cubicBezTo>
                  <a:cubicBezTo>
                    <a:pt x="35" y="95"/>
                    <a:pt x="43" y="102"/>
                    <a:pt x="44" y="107"/>
                  </a:cubicBezTo>
                  <a:cubicBezTo>
                    <a:pt x="45" y="112"/>
                    <a:pt x="50" y="118"/>
                    <a:pt x="54" y="120"/>
                  </a:cubicBezTo>
                  <a:cubicBezTo>
                    <a:pt x="57" y="123"/>
                    <a:pt x="53" y="132"/>
                    <a:pt x="53" y="138"/>
                  </a:cubicBezTo>
                  <a:cubicBezTo>
                    <a:pt x="53" y="145"/>
                    <a:pt x="45" y="146"/>
                    <a:pt x="49" y="153"/>
                  </a:cubicBezTo>
                  <a:cubicBezTo>
                    <a:pt x="53" y="159"/>
                    <a:pt x="80" y="162"/>
                    <a:pt x="88" y="162"/>
                  </a:cubicBezTo>
                  <a:cubicBezTo>
                    <a:pt x="96" y="162"/>
                    <a:pt x="99" y="170"/>
                    <a:pt x="101" y="170"/>
                  </a:cubicBezTo>
                  <a:cubicBezTo>
                    <a:pt x="107" y="171"/>
                    <a:pt x="107" y="177"/>
                    <a:pt x="113" y="178"/>
                  </a:cubicBezTo>
                  <a:cubicBezTo>
                    <a:pt x="119" y="179"/>
                    <a:pt x="124" y="183"/>
                    <a:pt x="126" y="193"/>
                  </a:cubicBezTo>
                  <a:cubicBezTo>
                    <a:pt x="129" y="203"/>
                    <a:pt x="136" y="207"/>
                    <a:pt x="137" y="211"/>
                  </a:cubicBezTo>
                  <a:cubicBezTo>
                    <a:pt x="138" y="216"/>
                    <a:pt x="150" y="212"/>
                    <a:pt x="159" y="213"/>
                  </a:cubicBezTo>
                  <a:cubicBezTo>
                    <a:pt x="169" y="215"/>
                    <a:pt x="195" y="213"/>
                    <a:pt x="201" y="215"/>
                  </a:cubicBezTo>
                  <a:cubicBezTo>
                    <a:pt x="208" y="216"/>
                    <a:pt x="224" y="215"/>
                    <a:pt x="233" y="221"/>
                  </a:cubicBezTo>
                  <a:cubicBezTo>
                    <a:pt x="242" y="228"/>
                    <a:pt x="247" y="223"/>
                    <a:pt x="253" y="226"/>
                  </a:cubicBezTo>
                  <a:cubicBezTo>
                    <a:pt x="258" y="229"/>
                    <a:pt x="263" y="232"/>
                    <a:pt x="271" y="231"/>
                  </a:cubicBezTo>
                  <a:cubicBezTo>
                    <a:pt x="279" y="229"/>
                    <a:pt x="279" y="236"/>
                    <a:pt x="284" y="237"/>
                  </a:cubicBezTo>
                  <a:cubicBezTo>
                    <a:pt x="290" y="238"/>
                    <a:pt x="300" y="228"/>
                    <a:pt x="315" y="221"/>
                  </a:cubicBezTo>
                  <a:cubicBezTo>
                    <a:pt x="330" y="215"/>
                    <a:pt x="347" y="219"/>
                    <a:pt x="355" y="220"/>
                  </a:cubicBezTo>
                  <a:cubicBezTo>
                    <a:pt x="363" y="221"/>
                    <a:pt x="378" y="217"/>
                    <a:pt x="387" y="207"/>
                  </a:cubicBezTo>
                  <a:cubicBezTo>
                    <a:pt x="396" y="196"/>
                    <a:pt x="407" y="199"/>
                    <a:pt x="408" y="190"/>
                  </a:cubicBezTo>
                  <a:cubicBezTo>
                    <a:pt x="409" y="181"/>
                    <a:pt x="399" y="177"/>
                    <a:pt x="404" y="169"/>
                  </a:cubicBezTo>
                  <a:cubicBezTo>
                    <a:pt x="408" y="161"/>
                    <a:pt x="416" y="162"/>
                    <a:pt x="421" y="165"/>
                  </a:cubicBezTo>
                  <a:cubicBezTo>
                    <a:pt x="425" y="167"/>
                    <a:pt x="438" y="170"/>
                    <a:pt x="449" y="162"/>
                  </a:cubicBezTo>
                  <a:cubicBezTo>
                    <a:pt x="461" y="154"/>
                    <a:pt x="465" y="156"/>
                    <a:pt x="475" y="154"/>
                  </a:cubicBezTo>
                  <a:cubicBezTo>
                    <a:pt x="486" y="153"/>
                    <a:pt x="484" y="146"/>
                    <a:pt x="491" y="140"/>
                  </a:cubicBezTo>
                  <a:cubicBezTo>
                    <a:pt x="498" y="133"/>
                    <a:pt x="506" y="131"/>
                    <a:pt x="513" y="131"/>
                  </a:cubicBezTo>
                  <a:cubicBezTo>
                    <a:pt x="520" y="131"/>
                    <a:pt x="529" y="124"/>
                    <a:pt x="535" y="126"/>
                  </a:cubicBezTo>
                  <a:cubicBezTo>
                    <a:pt x="542" y="128"/>
                    <a:pt x="553" y="129"/>
                    <a:pt x="554" y="124"/>
                  </a:cubicBezTo>
                  <a:cubicBezTo>
                    <a:pt x="555" y="118"/>
                    <a:pt x="537" y="107"/>
                    <a:pt x="531" y="100"/>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41" name="Freeform 1696">
              <a:extLst>
                <a:ext uri="{FF2B5EF4-FFF2-40B4-BE49-F238E27FC236}">
                  <a16:creationId xmlns:a16="http://schemas.microsoft.com/office/drawing/2014/main" id="{8258BBCB-F335-3740-94E9-4C93F5D22975}"/>
                </a:ext>
              </a:extLst>
            </p:cNvPr>
            <p:cNvSpPr>
              <a:spLocks/>
            </p:cNvSpPr>
            <p:nvPr/>
          </p:nvSpPr>
          <p:spPr bwMode="auto">
            <a:xfrm>
              <a:off x="5635825" y="2251150"/>
              <a:ext cx="155581" cy="68265"/>
            </a:xfrm>
            <a:custGeom>
              <a:avLst/>
              <a:gdLst>
                <a:gd name="T0" fmla="*/ 48 w 122"/>
                <a:gd name="T1" fmla="*/ 43 h 55"/>
                <a:gd name="T2" fmla="*/ 61 w 122"/>
                <a:gd name="T3" fmla="*/ 52 h 55"/>
                <a:gd name="T4" fmla="*/ 61 w 122"/>
                <a:gd name="T5" fmla="*/ 54 h 55"/>
                <a:gd name="T6" fmla="*/ 79 w 122"/>
                <a:gd name="T7" fmla="*/ 50 h 55"/>
                <a:gd name="T8" fmla="*/ 95 w 122"/>
                <a:gd name="T9" fmla="*/ 52 h 55"/>
                <a:gd name="T10" fmla="*/ 94 w 122"/>
                <a:gd name="T11" fmla="*/ 48 h 55"/>
                <a:gd name="T12" fmla="*/ 106 w 122"/>
                <a:gd name="T13" fmla="*/ 51 h 55"/>
                <a:gd name="T14" fmla="*/ 119 w 122"/>
                <a:gd name="T15" fmla="*/ 52 h 55"/>
                <a:gd name="T16" fmla="*/ 114 w 122"/>
                <a:gd name="T17" fmla="*/ 45 h 55"/>
                <a:gd name="T18" fmla="*/ 117 w 122"/>
                <a:gd name="T19" fmla="*/ 38 h 55"/>
                <a:gd name="T20" fmla="*/ 106 w 122"/>
                <a:gd name="T21" fmla="*/ 33 h 55"/>
                <a:gd name="T22" fmla="*/ 101 w 122"/>
                <a:gd name="T23" fmla="*/ 22 h 55"/>
                <a:gd name="T24" fmla="*/ 95 w 122"/>
                <a:gd name="T25" fmla="*/ 19 h 55"/>
                <a:gd name="T26" fmla="*/ 77 w 122"/>
                <a:gd name="T27" fmla="*/ 22 h 55"/>
                <a:gd name="T28" fmla="*/ 66 w 122"/>
                <a:gd name="T29" fmla="*/ 16 h 55"/>
                <a:gd name="T30" fmla="*/ 55 w 122"/>
                <a:gd name="T31" fmla="*/ 9 h 55"/>
                <a:gd name="T32" fmla="*/ 27 w 122"/>
                <a:gd name="T33" fmla="*/ 7 h 55"/>
                <a:gd name="T34" fmla="*/ 6 w 122"/>
                <a:gd name="T35" fmla="*/ 1 h 55"/>
                <a:gd name="T36" fmla="*/ 0 w 122"/>
                <a:gd name="T37" fmla="*/ 4 h 55"/>
                <a:gd name="T38" fmla="*/ 27 w 122"/>
                <a:gd name="T39" fmla="*/ 19 h 55"/>
                <a:gd name="T40" fmla="*/ 34 w 122"/>
                <a:gd name="T41" fmla="*/ 37 h 55"/>
                <a:gd name="T42" fmla="*/ 30 w 122"/>
                <a:gd name="T43" fmla="*/ 43 h 55"/>
                <a:gd name="T44" fmla="*/ 48 w 122"/>
                <a:gd name="T45" fmla="*/ 4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2" h="55">
                  <a:moveTo>
                    <a:pt x="48" y="43"/>
                  </a:moveTo>
                  <a:cubicBezTo>
                    <a:pt x="54" y="40"/>
                    <a:pt x="56" y="46"/>
                    <a:pt x="61" y="52"/>
                  </a:cubicBezTo>
                  <a:cubicBezTo>
                    <a:pt x="61" y="53"/>
                    <a:pt x="61" y="53"/>
                    <a:pt x="61" y="54"/>
                  </a:cubicBezTo>
                  <a:cubicBezTo>
                    <a:pt x="68" y="53"/>
                    <a:pt x="73" y="51"/>
                    <a:pt x="79" y="50"/>
                  </a:cubicBezTo>
                  <a:cubicBezTo>
                    <a:pt x="84" y="49"/>
                    <a:pt x="90" y="51"/>
                    <a:pt x="95" y="52"/>
                  </a:cubicBezTo>
                  <a:cubicBezTo>
                    <a:pt x="94" y="50"/>
                    <a:pt x="93" y="49"/>
                    <a:pt x="94" y="48"/>
                  </a:cubicBezTo>
                  <a:cubicBezTo>
                    <a:pt x="95" y="45"/>
                    <a:pt x="103" y="49"/>
                    <a:pt x="106" y="51"/>
                  </a:cubicBezTo>
                  <a:cubicBezTo>
                    <a:pt x="109" y="54"/>
                    <a:pt x="117" y="55"/>
                    <a:pt x="119" y="52"/>
                  </a:cubicBezTo>
                  <a:cubicBezTo>
                    <a:pt x="122" y="50"/>
                    <a:pt x="115" y="47"/>
                    <a:pt x="114" y="45"/>
                  </a:cubicBezTo>
                  <a:cubicBezTo>
                    <a:pt x="113" y="43"/>
                    <a:pt x="115" y="41"/>
                    <a:pt x="117" y="38"/>
                  </a:cubicBezTo>
                  <a:cubicBezTo>
                    <a:pt x="113" y="36"/>
                    <a:pt x="108" y="32"/>
                    <a:pt x="106" y="33"/>
                  </a:cubicBezTo>
                  <a:cubicBezTo>
                    <a:pt x="104" y="33"/>
                    <a:pt x="104" y="22"/>
                    <a:pt x="101" y="22"/>
                  </a:cubicBezTo>
                  <a:cubicBezTo>
                    <a:pt x="98" y="22"/>
                    <a:pt x="98" y="19"/>
                    <a:pt x="95" y="19"/>
                  </a:cubicBezTo>
                  <a:cubicBezTo>
                    <a:pt x="92" y="19"/>
                    <a:pt x="80" y="19"/>
                    <a:pt x="77" y="22"/>
                  </a:cubicBezTo>
                  <a:cubicBezTo>
                    <a:pt x="74" y="24"/>
                    <a:pt x="70" y="16"/>
                    <a:pt x="66" y="16"/>
                  </a:cubicBezTo>
                  <a:cubicBezTo>
                    <a:pt x="62" y="16"/>
                    <a:pt x="57" y="12"/>
                    <a:pt x="55" y="9"/>
                  </a:cubicBezTo>
                  <a:cubicBezTo>
                    <a:pt x="52" y="6"/>
                    <a:pt x="33" y="11"/>
                    <a:pt x="27" y="7"/>
                  </a:cubicBezTo>
                  <a:cubicBezTo>
                    <a:pt x="22" y="3"/>
                    <a:pt x="12" y="0"/>
                    <a:pt x="6" y="1"/>
                  </a:cubicBezTo>
                  <a:cubicBezTo>
                    <a:pt x="5" y="1"/>
                    <a:pt x="2" y="2"/>
                    <a:pt x="0" y="4"/>
                  </a:cubicBezTo>
                  <a:cubicBezTo>
                    <a:pt x="10" y="10"/>
                    <a:pt x="25" y="8"/>
                    <a:pt x="27" y="19"/>
                  </a:cubicBezTo>
                  <a:cubicBezTo>
                    <a:pt x="29" y="31"/>
                    <a:pt x="36" y="26"/>
                    <a:pt x="34" y="37"/>
                  </a:cubicBezTo>
                  <a:cubicBezTo>
                    <a:pt x="33" y="39"/>
                    <a:pt x="32" y="41"/>
                    <a:pt x="30" y="43"/>
                  </a:cubicBezTo>
                  <a:cubicBezTo>
                    <a:pt x="38" y="44"/>
                    <a:pt x="45" y="44"/>
                    <a:pt x="48" y="43"/>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42" name="Freeform 1697">
              <a:extLst>
                <a:ext uri="{FF2B5EF4-FFF2-40B4-BE49-F238E27FC236}">
                  <a16:creationId xmlns:a16="http://schemas.microsoft.com/office/drawing/2014/main" id="{5F6E912C-4CA5-C04F-8820-8B84950E35EA}"/>
                </a:ext>
              </a:extLst>
            </p:cNvPr>
            <p:cNvSpPr>
              <a:spLocks/>
            </p:cNvSpPr>
            <p:nvPr/>
          </p:nvSpPr>
          <p:spPr bwMode="auto">
            <a:xfrm>
              <a:off x="6508981" y="2455944"/>
              <a:ext cx="53977" cy="47627"/>
            </a:xfrm>
            <a:custGeom>
              <a:avLst/>
              <a:gdLst>
                <a:gd name="T0" fmla="*/ 20 w 42"/>
                <a:gd name="T1" fmla="*/ 1 h 39"/>
                <a:gd name="T2" fmla="*/ 0 w 42"/>
                <a:gd name="T3" fmla="*/ 12 h 39"/>
                <a:gd name="T4" fmla="*/ 3 w 42"/>
                <a:gd name="T5" fmla="*/ 17 h 39"/>
                <a:gd name="T6" fmla="*/ 13 w 42"/>
                <a:gd name="T7" fmla="*/ 29 h 39"/>
                <a:gd name="T8" fmla="*/ 15 w 42"/>
                <a:gd name="T9" fmla="*/ 39 h 39"/>
                <a:gd name="T10" fmla="*/ 23 w 42"/>
                <a:gd name="T11" fmla="*/ 39 h 39"/>
                <a:gd name="T12" fmla="*/ 40 w 42"/>
                <a:gd name="T13" fmla="*/ 18 h 39"/>
                <a:gd name="T14" fmla="*/ 20 w 42"/>
                <a:gd name="T15" fmla="*/ 1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9">
                  <a:moveTo>
                    <a:pt x="20" y="1"/>
                  </a:moveTo>
                  <a:cubicBezTo>
                    <a:pt x="14" y="0"/>
                    <a:pt x="2" y="7"/>
                    <a:pt x="0" y="12"/>
                  </a:cubicBezTo>
                  <a:cubicBezTo>
                    <a:pt x="1" y="14"/>
                    <a:pt x="2" y="15"/>
                    <a:pt x="3" y="17"/>
                  </a:cubicBezTo>
                  <a:cubicBezTo>
                    <a:pt x="4" y="22"/>
                    <a:pt x="9" y="26"/>
                    <a:pt x="13" y="29"/>
                  </a:cubicBezTo>
                  <a:cubicBezTo>
                    <a:pt x="16" y="31"/>
                    <a:pt x="16" y="35"/>
                    <a:pt x="15" y="39"/>
                  </a:cubicBezTo>
                  <a:cubicBezTo>
                    <a:pt x="18" y="39"/>
                    <a:pt x="21" y="39"/>
                    <a:pt x="23" y="39"/>
                  </a:cubicBezTo>
                  <a:cubicBezTo>
                    <a:pt x="28" y="37"/>
                    <a:pt x="39" y="22"/>
                    <a:pt x="40" y="18"/>
                  </a:cubicBezTo>
                  <a:cubicBezTo>
                    <a:pt x="42" y="13"/>
                    <a:pt x="27" y="1"/>
                    <a:pt x="20" y="1"/>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43" name="Freeform 1698">
              <a:extLst>
                <a:ext uri="{FF2B5EF4-FFF2-40B4-BE49-F238E27FC236}">
                  <a16:creationId xmlns:a16="http://schemas.microsoft.com/office/drawing/2014/main" id="{9C089185-E41D-2A43-B868-1F3F77687B9A}"/>
                </a:ext>
              </a:extLst>
            </p:cNvPr>
            <p:cNvSpPr>
              <a:spLocks/>
            </p:cNvSpPr>
            <p:nvPr/>
          </p:nvSpPr>
          <p:spPr bwMode="auto">
            <a:xfrm>
              <a:off x="7529780" y="2271788"/>
              <a:ext cx="157168" cy="144467"/>
            </a:xfrm>
            <a:custGeom>
              <a:avLst/>
              <a:gdLst>
                <a:gd name="T0" fmla="*/ 117 w 122"/>
                <a:gd name="T1" fmla="*/ 5 h 115"/>
                <a:gd name="T2" fmla="*/ 102 w 122"/>
                <a:gd name="T3" fmla="*/ 0 h 115"/>
                <a:gd name="T4" fmla="*/ 92 w 122"/>
                <a:gd name="T5" fmla="*/ 13 h 115"/>
                <a:gd name="T6" fmla="*/ 79 w 122"/>
                <a:gd name="T7" fmla="*/ 22 h 115"/>
                <a:gd name="T8" fmla="*/ 72 w 122"/>
                <a:gd name="T9" fmla="*/ 29 h 115"/>
                <a:gd name="T10" fmla="*/ 61 w 122"/>
                <a:gd name="T11" fmla="*/ 33 h 115"/>
                <a:gd name="T12" fmla="*/ 50 w 122"/>
                <a:gd name="T13" fmla="*/ 28 h 115"/>
                <a:gd name="T14" fmla="*/ 38 w 122"/>
                <a:gd name="T15" fmla="*/ 41 h 115"/>
                <a:gd name="T16" fmla="*/ 5 w 122"/>
                <a:gd name="T17" fmla="*/ 59 h 115"/>
                <a:gd name="T18" fmla="*/ 0 w 122"/>
                <a:gd name="T19" fmla="*/ 66 h 115"/>
                <a:gd name="T20" fmla="*/ 21 w 122"/>
                <a:gd name="T21" fmla="*/ 76 h 115"/>
                <a:gd name="T22" fmla="*/ 10 w 122"/>
                <a:gd name="T23" fmla="*/ 95 h 115"/>
                <a:gd name="T24" fmla="*/ 13 w 122"/>
                <a:gd name="T25" fmla="*/ 106 h 115"/>
                <a:gd name="T26" fmla="*/ 22 w 122"/>
                <a:gd name="T27" fmla="*/ 111 h 115"/>
                <a:gd name="T28" fmla="*/ 36 w 122"/>
                <a:gd name="T29" fmla="*/ 108 h 115"/>
                <a:gd name="T30" fmla="*/ 40 w 122"/>
                <a:gd name="T31" fmla="*/ 110 h 115"/>
                <a:gd name="T32" fmla="*/ 50 w 122"/>
                <a:gd name="T33" fmla="*/ 103 h 115"/>
                <a:gd name="T34" fmla="*/ 66 w 122"/>
                <a:gd name="T35" fmla="*/ 99 h 115"/>
                <a:gd name="T36" fmla="*/ 76 w 122"/>
                <a:gd name="T37" fmla="*/ 96 h 115"/>
                <a:gd name="T38" fmla="*/ 60 w 122"/>
                <a:gd name="T39" fmla="*/ 81 h 115"/>
                <a:gd name="T40" fmla="*/ 65 w 122"/>
                <a:gd name="T41" fmla="*/ 65 h 115"/>
                <a:gd name="T42" fmla="*/ 96 w 122"/>
                <a:gd name="T43" fmla="*/ 46 h 115"/>
                <a:gd name="T44" fmla="*/ 102 w 122"/>
                <a:gd name="T45" fmla="*/ 25 h 115"/>
                <a:gd name="T46" fmla="*/ 122 w 122"/>
                <a:gd name="T47" fmla="*/ 6 h 115"/>
                <a:gd name="T48" fmla="*/ 117 w 122"/>
                <a:gd name="T49" fmla="*/ 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 h="115">
                  <a:moveTo>
                    <a:pt x="117" y="5"/>
                  </a:moveTo>
                  <a:cubicBezTo>
                    <a:pt x="110" y="8"/>
                    <a:pt x="108" y="0"/>
                    <a:pt x="102" y="0"/>
                  </a:cubicBezTo>
                  <a:cubicBezTo>
                    <a:pt x="96" y="0"/>
                    <a:pt x="97" y="13"/>
                    <a:pt x="92" y="13"/>
                  </a:cubicBezTo>
                  <a:cubicBezTo>
                    <a:pt x="86" y="13"/>
                    <a:pt x="87" y="21"/>
                    <a:pt x="79" y="22"/>
                  </a:cubicBezTo>
                  <a:cubicBezTo>
                    <a:pt x="71" y="24"/>
                    <a:pt x="69" y="24"/>
                    <a:pt x="72" y="29"/>
                  </a:cubicBezTo>
                  <a:cubicBezTo>
                    <a:pt x="76" y="35"/>
                    <a:pt x="68" y="33"/>
                    <a:pt x="61" y="33"/>
                  </a:cubicBezTo>
                  <a:cubicBezTo>
                    <a:pt x="54" y="33"/>
                    <a:pt x="54" y="28"/>
                    <a:pt x="50" y="28"/>
                  </a:cubicBezTo>
                  <a:cubicBezTo>
                    <a:pt x="45" y="28"/>
                    <a:pt x="42" y="36"/>
                    <a:pt x="38" y="41"/>
                  </a:cubicBezTo>
                  <a:cubicBezTo>
                    <a:pt x="35" y="45"/>
                    <a:pt x="12" y="55"/>
                    <a:pt x="5" y="59"/>
                  </a:cubicBezTo>
                  <a:cubicBezTo>
                    <a:pt x="3" y="60"/>
                    <a:pt x="2" y="63"/>
                    <a:pt x="0" y="66"/>
                  </a:cubicBezTo>
                  <a:cubicBezTo>
                    <a:pt x="9" y="67"/>
                    <a:pt x="17" y="72"/>
                    <a:pt x="21" y="76"/>
                  </a:cubicBezTo>
                  <a:cubicBezTo>
                    <a:pt x="25" y="83"/>
                    <a:pt x="15" y="90"/>
                    <a:pt x="10" y="95"/>
                  </a:cubicBezTo>
                  <a:cubicBezTo>
                    <a:pt x="5" y="101"/>
                    <a:pt x="13" y="101"/>
                    <a:pt x="13" y="106"/>
                  </a:cubicBezTo>
                  <a:cubicBezTo>
                    <a:pt x="14" y="111"/>
                    <a:pt x="20" y="115"/>
                    <a:pt x="22" y="111"/>
                  </a:cubicBezTo>
                  <a:cubicBezTo>
                    <a:pt x="24" y="106"/>
                    <a:pt x="28" y="108"/>
                    <a:pt x="36" y="108"/>
                  </a:cubicBezTo>
                  <a:cubicBezTo>
                    <a:pt x="38" y="108"/>
                    <a:pt x="39" y="109"/>
                    <a:pt x="40" y="110"/>
                  </a:cubicBezTo>
                  <a:cubicBezTo>
                    <a:pt x="44" y="107"/>
                    <a:pt x="49" y="104"/>
                    <a:pt x="50" y="103"/>
                  </a:cubicBezTo>
                  <a:cubicBezTo>
                    <a:pt x="53" y="100"/>
                    <a:pt x="60" y="99"/>
                    <a:pt x="66" y="99"/>
                  </a:cubicBezTo>
                  <a:cubicBezTo>
                    <a:pt x="70" y="99"/>
                    <a:pt x="73" y="98"/>
                    <a:pt x="76" y="96"/>
                  </a:cubicBezTo>
                  <a:cubicBezTo>
                    <a:pt x="69" y="88"/>
                    <a:pt x="62" y="82"/>
                    <a:pt x="60" y="81"/>
                  </a:cubicBezTo>
                  <a:cubicBezTo>
                    <a:pt x="54" y="77"/>
                    <a:pt x="58" y="67"/>
                    <a:pt x="65" y="65"/>
                  </a:cubicBezTo>
                  <a:cubicBezTo>
                    <a:pt x="72" y="63"/>
                    <a:pt x="90" y="50"/>
                    <a:pt x="96" y="46"/>
                  </a:cubicBezTo>
                  <a:cubicBezTo>
                    <a:pt x="101" y="43"/>
                    <a:pt x="97" y="33"/>
                    <a:pt x="102" y="25"/>
                  </a:cubicBezTo>
                  <a:cubicBezTo>
                    <a:pt x="104" y="21"/>
                    <a:pt x="113" y="13"/>
                    <a:pt x="122" y="6"/>
                  </a:cubicBezTo>
                  <a:cubicBezTo>
                    <a:pt x="120" y="5"/>
                    <a:pt x="118" y="5"/>
                    <a:pt x="117" y="5"/>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44" name="Freeform 1699">
              <a:extLst>
                <a:ext uri="{FF2B5EF4-FFF2-40B4-BE49-F238E27FC236}">
                  <a16:creationId xmlns:a16="http://schemas.microsoft.com/office/drawing/2014/main" id="{A831686D-24D1-4841-91AA-A6D072D970CD}"/>
                </a:ext>
              </a:extLst>
            </p:cNvPr>
            <p:cNvSpPr>
              <a:spLocks/>
            </p:cNvSpPr>
            <p:nvPr/>
          </p:nvSpPr>
          <p:spPr bwMode="auto">
            <a:xfrm>
              <a:off x="6556607" y="2594061"/>
              <a:ext cx="173044" cy="98428"/>
            </a:xfrm>
            <a:custGeom>
              <a:avLst/>
              <a:gdLst>
                <a:gd name="T0" fmla="*/ 133 w 135"/>
                <a:gd name="T1" fmla="*/ 50 h 78"/>
                <a:gd name="T2" fmla="*/ 129 w 135"/>
                <a:gd name="T3" fmla="*/ 50 h 78"/>
                <a:gd name="T4" fmla="*/ 106 w 135"/>
                <a:gd name="T5" fmla="*/ 45 h 78"/>
                <a:gd name="T6" fmla="*/ 72 w 135"/>
                <a:gd name="T7" fmla="*/ 32 h 78"/>
                <a:gd name="T8" fmla="*/ 36 w 135"/>
                <a:gd name="T9" fmla="*/ 5 h 78"/>
                <a:gd name="T10" fmla="*/ 22 w 135"/>
                <a:gd name="T11" fmla="*/ 3 h 78"/>
                <a:gd name="T12" fmla="*/ 11 w 135"/>
                <a:gd name="T13" fmla="*/ 6 h 78"/>
                <a:gd name="T14" fmla="*/ 3 w 135"/>
                <a:gd name="T15" fmla="*/ 16 h 78"/>
                <a:gd name="T16" fmla="*/ 0 w 135"/>
                <a:gd name="T17" fmla="*/ 29 h 78"/>
                <a:gd name="T18" fmla="*/ 9 w 135"/>
                <a:gd name="T19" fmla="*/ 36 h 78"/>
                <a:gd name="T20" fmla="*/ 23 w 135"/>
                <a:gd name="T21" fmla="*/ 43 h 78"/>
                <a:gd name="T22" fmla="*/ 36 w 135"/>
                <a:gd name="T23" fmla="*/ 50 h 78"/>
                <a:gd name="T24" fmla="*/ 51 w 135"/>
                <a:gd name="T25" fmla="*/ 59 h 78"/>
                <a:gd name="T26" fmla="*/ 68 w 135"/>
                <a:gd name="T27" fmla="*/ 56 h 78"/>
                <a:gd name="T28" fmla="*/ 77 w 135"/>
                <a:gd name="T29" fmla="*/ 66 h 78"/>
                <a:gd name="T30" fmla="*/ 100 w 135"/>
                <a:gd name="T31" fmla="*/ 75 h 78"/>
                <a:gd name="T32" fmla="*/ 131 w 135"/>
                <a:gd name="T33" fmla="*/ 72 h 78"/>
                <a:gd name="T34" fmla="*/ 132 w 135"/>
                <a:gd name="T35" fmla="*/ 54 h 78"/>
                <a:gd name="T36" fmla="*/ 133 w 135"/>
                <a:gd name="T37"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5" h="78">
                  <a:moveTo>
                    <a:pt x="133" y="50"/>
                  </a:moveTo>
                  <a:cubicBezTo>
                    <a:pt x="132" y="50"/>
                    <a:pt x="130" y="50"/>
                    <a:pt x="129" y="50"/>
                  </a:cubicBezTo>
                  <a:cubicBezTo>
                    <a:pt x="119" y="50"/>
                    <a:pt x="112" y="45"/>
                    <a:pt x="106" y="45"/>
                  </a:cubicBezTo>
                  <a:cubicBezTo>
                    <a:pt x="99" y="46"/>
                    <a:pt x="80" y="38"/>
                    <a:pt x="72" y="32"/>
                  </a:cubicBezTo>
                  <a:cubicBezTo>
                    <a:pt x="64" y="25"/>
                    <a:pt x="41" y="11"/>
                    <a:pt x="36" y="5"/>
                  </a:cubicBezTo>
                  <a:cubicBezTo>
                    <a:pt x="30" y="0"/>
                    <a:pt x="22" y="0"/>
                    <a:pt x="22" y="3"/>
                  </a:cubicBezTo>
                  <a:cubicBezTo>
                    <a:pt x="21" y="5"/>
                    <a:pt x="17" y="5"/>
                    <a:pt x="11" y="6"/>
                  </a:cubicBezTo>
                  <a:cubicBezTo>
                    <a:pt x="9" y="9"/>
                    <a:pt x="3" y="12"/>
                    <a:pt x="3" y="16"/>
                  </a:cubicBezTo>
                  <a:cubicBezTo>
                    <a:pt x="3" y="20"/>
                    <a:pt x="0" y="26"/>
                    <a:pt x="0" y="29"/>
                  </a:cubicBezTo>
                  <a:cubicBezTo>
                    <a:pt x="0" y="33"/>
                    <a:pt x="7" y="34"/>
                    <a:pt x="9" y="36"/>
                  </a:cubicBezTo>
                  <a:cubicBezTo>
                    <a:pt x="11" y="39"/>
                    <a:pt x="22" y="41"/>
                    <a:pt x="23" y="43"/>
                  </a:cubicBezTo>
                  <a:cubicBezTo>
                    <a:pt x="24" y="46"/>
                    <a:pt x="31" y="50"/>
                    <a:pt x="36" y="50"/>
                  </a:cubicBezTo>
                  <a:cubicBezTo>
                    <a:pt x="41" y="51"/>
                    <a:pt x="48" y="57"/>
                    <a:pt x="51" y="59"/>
                  </a:cubicBezTo>
                  <a:cubicBezTo>
                    <a:pt x="54" y="61"/>
                    <a:pt x="64" y="56"/>
                    <a:pt x="68" y="56"/>
                  </a:cubicBezTo>
                  <a:cubicBezTo>
                    <a:pt x="71" y="56"/>
                    <a:pt x="77" y="62"/>
                    <a:pt x="77" y="66"/>
                  </a:cubicBezTo>
                  <a:cubicBezTo>
                    <a:pt x="78" y="69"/>
                    <a:pt x="96" y="71"/>
                    <a:pt x="100" y="75"/>
                  </a:cubicBezTo>
                  <a:cubicBezTo>
                    <a:pt x="105" y="78"/>
                    <a:pt x="127" y="76"/>
                    <a:pt x="131" y="72"/>
                  </a:cubicBezTo>
                  <a:cubicBezTo>
                    <a:pt x="135" y="68"/>
                    <a:pt x="132" y="60"/>
                    <a:pt x="132" y="54"/>
                  </a:cubicBezTo>
                  <a:cubicBezTo>
                    <a:pt x="132" y="52"/>
                    <a:pt x="132" y="51"/>
                    <a:pt x="133" y="50"/>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45" name="Freeform 1700">
              <a:extLst>
                <a:ext uri="{FF2B5EF4-FFF2-40B4-BE49-F238E27FC236}">
                  <a16:creationId xmlns:a16="http://schemas.microsoft.com/office/drawing/2014/main" id="{EE8F4481-43DA-2046-BC6D-D5394EFA100C}"/>
                </a:ext>
              </a:extLst>
            </p:cNvPr>
            <p:cNvSpPr>
              <a:spLocks/>
            </p:cNvSpPr>
            <p:nvPr/>
          </p:nvSpPr>
          <p:spPr bwMode="auto">
            <a:xfrm>
              <a:off x="6807441" y="2640100"/>
              <a:ext cx="193682" cy="415939"/>
            </a:xfrm>
            <a:custGeom>
              <a:avLst/>
              <a:gdLst>
                <a:gd name="T0" fmla="*/ 122 w 151"/>
                <a:gd name="T1" fmla="*/ 303 h 333"/>
                <a:gd name="T2" fmla="*/ 117 w 151"/>
                <a:gd name="T3" fmla="*/ 289 h 333"/>
                <a:gd name="T4" fmla="*/ 110 w 151"/>
                <a:gd name="T5" fmla="*/ 268 h 333"/>
                <a:gd name="T6" fmla="*/ 103 w 151"/>
                <a:gd name="T7" fmla="*/ 249 h 333"/>
                <a:gd name="T8" fmla="*/ 106 w 151"/>
                <a:gd name="T9" fmla="*/ 236 h 333"/>
                <a:gd name="T10" fmla="*/ 107 w 151"/>
                <a:gd name="T11" fmla="*/ 228 h 333"/>
                <a:gd name="T12" fmla="*/ 103 w 151"/>
                <a:gd name="T13" fmla="*/ 216 h 333"/>
                <a:gd name="T14" fmla="*/ 90 w 151"/>
                <a:gd name="T15" fmla="*/ 200 h 333"/>
                <a:gd name="T16" fmla="*/ 94 w 151"/>
                <a:gd name="T17" fmla="*/ 172 h 333"/>
                <a:gd name="T18" fmla="*/ 103 w 151"/>
                <a:gd name="T19" fmla="*/ 167 h 333"/>
                <a:gd name="T20" fmla="*/ 117 w 151"/>
                <a:gd name="T21" fmla="*/ 163 h 333"/>
                <a:gd name="T22" fmla="*/ 133 w 151"/>
                <a:gd name="T23" fmla="*/ 154 h 333"/>
                <a:gd name="T24" fmla="*/ 142 w 151"/>
                <a:gd name="T25" fmla="*/ 146 h 333"/>
                <a:gd name="T26" fmla="*/ 151 w 151"/>
                <a:gd name="T27" fmla="*/ 131 h 333"/>
                <a:gd name="T28" fmla="*/ 151 w 151"/>
                <a:gd name="T29" fmla="*/ 131 h 333"/>
                <a:gd name="T30" fmla="*/ 143 w 151"/>
                <a:gd name="T31" fmla="*/ 133 h 333"/>
                <a:gd name="T32" fmla="*/ 132 w 151"/>
                <a:gd name="T33" fmla="*/ 127 h 333"/>
                <a:gd name="T34" fmla="*/ 123 w 151"/>
                <a:gd name="T35" fmla="*/ 122 h 333"/>
                <a:gd name="T36" fmla="*/ 123 w 151"/>
                <a:gd name="T37" fmla="*/ 111 h 333"/>
                <a:gd name="T38" fmla="*/ 116 w 151"/>
                <a:gd name="T39" fmla="*/ 103 h 333"/>
                <a:gd name="T40" fmla="*/ 110 w 151"/>
                <a:gd name="T41" fmla="*/ 88 h 333"/>
                <a:gd name="T42" fmla="*/ 94 w 151"/>
                <a:gd name="T43" fmla="*/ 85 h 333"/>
                <a:gd name="T44" fmla="*/ 91 w 151"/>
                <a:gd name="T45" fmla="*/ 77 h 333"/>
                <a:gd name="T46" fmla="*/ 106 w 151"/>
                <a:gd name="T47" fmla="*/ 52 h 333"/>
                <a:gd name="T48" fmla="*/ 110 w 151"/>
                <a:gd name="T49" fmla="*/ 26 h 333"/>
                <a:gd name="T50" fmla="*/ 103 w 151"/>
                <a:gd name="T51" fmla="*/ 18 h 333"/>
                <a:gd name="T52" fmla="*/ 99 w 151"/>
                <a:gd name="T53" fmla="*/ 8 h 333"/>
                <a:gd name="T54" fmla="*/ 87 w 151"/>
                <a:gd name="T55" fmla="*/ 3 h 333"/>
                <a:gd name="T56" fmla="*/ 84 w 151"/>
                <a:gd name="T57" fmla="*/ 4 h 333"/>
                <a:gd name="T58" fmla="*/ 85 w 151"/>
                <a:gd name="T59" fmla="*/ 5 h 333"/>
                <a:gd name="T60" fmla="*/ 81 w 151"/>
                <a:gd name="T61" fmla="*/ 13 h 333"/>
                <a:gd name="T62" fmla="*/ 82 w 151"/>
                <a:gd name="T63" fmla="*/ 25 h 333"/>
                <a:gd name="T64" fmla="*/ 74 w 151"/>
                <a:gd name="T65" fmla="*/ 25 h 333"/>
                <a:gd name="T66" fmla="*/ 60 w 151"/>
                <a:gd name="T67" fmla="*/ 31 h 333"/>
                <a:gd name="T68" fmla="*/ 48 w 151"/>
                <a:gd name="T69" fmla="*/ 45 h 333"/>
                <a:gd name="T70" fmla="*/ 43 w 151"/>
                <a:gd name="T71" fmla="*/ 66 h 333"/>
                <a:gd name="T72" fmla="*/ 37 w 151"/>
                <a:gd name="T73" fmla="*/ 88 h 333"/>
                <a:gd name="T74" fmla="*/ 23 w 151"/>
                <a:gd name="T75" fmla="*/ 87 h 333"/>
                <a:gd name="T76" fmla="*/ 19 w 151"/>
                <a:gd name="T77" fmla="*/ 105 h 333"/>
                <a:gd name="T78" fmla="*/ 14 w 151"/>
                <a:gd name="T79" fmla="*/ 124 h 333"/>
                <a:gd name="T80" fmla="*/ 7 w 151"/>
                <a:gd name="T81" fmla="*/ 137 h 333"/>
                <a:gd name="T82" fmla="*/ 0 w 151"/>
                <a:gd name="T83" fmla="*/ 142 h 333"/>
                <a:gd name="T84" fmla="*/ 17 w 151"/>
                <a:gd name="T85" fmla="*/ 159 h 333"/>
                <a:gd name="T86" fmla="*/ 37 w 151"/>
                <a:gd name="T87" fmla="*/ 195 h 333"/>
                <a:gd name="T88" fmla="*/ 34 w 151"/>
                <a:gd name="T89" fmla="*/ 224 h 333"/>
                <a:gd name="T90" fmla="*/ 42 w 151"/>
                <a:gd name="T91" fmla="*/ 233 h 333"/>
                <a:gd name="T92" fmla="*/ 59 w 151"/>
                <a:gd name="T93" fmla="*/ 231 h 333"/>
                <a:gd name="T94" fmla="*/ 74 w 151"/>
                <a:gd name="T95" fmla="*/ 213 h 333"/>
                <a:gd name="T96" fmla="*/ 83 w 151"/>
                <a:gd name="T97" fmla="*/ 220 h 333"/>
                <a:gd name="T98" fmla="*/ 90 w 151"/>
                <a:gd name="T99" fmla="*/ 240 h 333"/>
                <a:gd name="T100" fmla="*/ 99 w 151"/>
                <a:gd name="T101" fmla="*/ 278 h 333"/>
                <a:gd name="T102" fmla="*/ 106 w 151"/>
                <a:gd name="T103" fmla="*/ 306 h 333"/>
                <a:gd name="T104" fmla="*/ 108 w 151"/>
                <a:gd name="T105" fmla="*/ 327 h 333"/>
                <a:gd name="T106" fmla="*/ 107 w 151"/>
                <a:gd name="T107" fmla="*/ 332 h 333"/>
                <a:gd name="T108" fmla="*/ 122 w 151"/>
                <a:gd name="T109" fmla="*/ 303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1" h="333">
                  <a:moveTo>
                    <a:pt x="122" y="303"/>
                  </a:moveTo>
                  <a:cubicBezTo>
                    <a:pt x="122" y="296"/>
                    <a:pt x="117" y="295"/>
                    <a:pt x="117" y="289"/>
                  </a:cubicBezTo>
                  <a:cubicBezTo>
                    <a:pt x="117" y="284"/>
                    <a:pt x="117" y="274"/>
                    <a:pt x="110" y="268"/>
                  </a:cubicBezTo>
                  <a:cubicBezTo>
                    <a:pt x="103" y="261"/>
                    <a:pt x="99" y="252"/>
                    <a:pt x="103" y="249"/>
                  </a:cubicBezTo>
                  <a:cubicBezTo>
                    <a:pt x="108" y="245"/>
                    <a:pt x="104" y="236"/>
                    <a:pt x="106" y="236"/>
                  </a:cubicBezTo>
                  <a:cubicBezTo>
                    <a:pt x="108" y="237"/>
                    <a:pt x="111" y="230"/>
                    <a:pt x="107" y="228"/>
                  </a:cubicBezTo>
                  <a:cubicBezTo>
                    <a:pt x="103" y="226"/>
                    <a:pt x="107" y="218"/>
                    <a:pt x="103" y="216"/>
                  </a:cubicBezTo>
                  <a:cubicBezTo>
                    <a:pt x="100" y="215"/>
                    <a:pt x="90" y="204"/>
                    <a:pt x="90" y="200"/>
                  </a:cubicBezTo>
                  <a:cubicBezTo>
                    <a:pt x="90" y="197"/>
                    <a:pt x="93" y="177"/>
                    <a:pt x="94" y="172"/>
                  </a:cubicBezTo>
                  <a:cubicBezTo>
                    <a:pt x="94" y="167"/>
                    <a:pt x="101" y="167"/>
                    <a:pt x="103" y="167"/>
                  </a:cubicBezTo>
                  <a:cubicBezTo>
                    <a:pt x="106" y="167"/>
                    <a:pt x="114" y="167"/>
                    <a:pt x="117" y="163"/>
                  </a:cubicBezTo>
                  <a:cubicBezTo>
                    <a:pt x="120" y="158"/>
                    <a:pt x="131" y="157"/>
                    <a:pt x="133" y="154"/>
                  </a:cubicBezTo>
                  <a:cubicBezTo>
                    <a:pt x="134" y="150"/>
                    <a:pt x="142" y="150"/>
                    <a:pt x="142" y="146"/>
                  </a:cubicBezTo>
                  <a:cubicBezTo>
                    <a:pt x="142" y="142"/>
                    <a:pt x="151" y="131"/>
                    <a:pt x="151" y="131"/>
                  </a:cubicBezTo>
                  <a:cubicBezTo>
                    <a:pt x="151" y="131"/>
                    <a:pt x="151" y="131"/>
                    <a:pt x="151" y="131"/>
                  </a:cubicBezTo>
                  <a:cubicBezTo>
                    <a:pt x="150" y="129"/>
                    <a:pt x="148" y="131"/>
                    <a:pt x="143" y="133"/>
                  </a:cubicBezTo>
                  <a:cubicBezTo>
                    <a:pt x="135" y="136"/>
                    <a:pt x="132" y="132"/>
                    <a:pt x="132" y="127"/>
                  </a:cubicBezTo>
                  <a:cubicBezTo>
                    <a:pt x="133" y="122"/>
                    <a:pt x="127" y="122"/>
                    <a:pt x="123" y="122"/>
                  </a:cubicBezTo>
                  <a:cubicBezTo>
                    <a:pt x="118" y="122"/>
                    <a:pt x="121" y="115"/>
                    <a:pt x="123" y="111"/>
                  </a:cubicBezTo>
                  <a:cubicBezTo>
                    <a:pt x="124" y="106"/>
                    <a:pt x="121" y="103"/>
                    <a:pt x="116" y="103"/>
                  </a:cubicBezTo>
                  <a:cubicBezTo>
                    <a:pt x="111" y="102"/>
                    <a:pt x="108" y="91"/>
                    <a:pt x="110" y="88"/>
                  </a:cubicBezTo>
                  <a:cubicBezTo>
                    <a:pt x="112" y="85"/>
                    <a:pt x="100" y="83"/>
                    <a:pt x="94" y="85"/>
                  </a:cubicBezTo>
                  <a:cubicBezTo>
                    <a:pt x="89" y="88"/>
                    <a:pt x="93" y="81"/>
                    <a:pt x="91" y="77"/>
                  </a:cubicBezTo>
                  <a:cubicBezTo>
                    <a:pt x="90" y="73"/>
                    <a:pt x="98" y="59"/>
                    <a:pt x="106" y="52"/>
                  </a:cubicBezTo>
                  <a:cubicBezTo>
                    <a:pt x="113" y="45"/>
                    <a:pt x="110" y="35"/>
                    <a:pt x="110" y="26"/>
                  </a:cubicBezTo>
                  <a:cubicBezTo>
                    <a:pt x="110" y="18"/>
                    <a:pt x="106" y="18"/>
                    <a:pt x="103" y="18"/>
                  </a:cubicBezTo>
                  <a:cubicBezTo>
                    <a:pt x="99" y="18"/>
                    <a:pt x="99" y="12"/>
                    <a:pt x="99" y="8"/>
                  </a:cubicBezTo>
                  <a:cubicBezTo>
                    <a:pt x="99" y="3"/>
                    <a:pt x="92" y="0"/>
                    <a:pt x="87" y="3"/>
                  </a:cubicBezTo>
                  <a:cubicBezTo>
                    <a:pt x="87" y="3"/>
                    <a:pt x="86" y="4"/>
                    <a:pt x="84" y="4"/>
                  </a:cubicBezTo>
                  <a:cubicBezTo>
                    <a:pt x="85" y="4"/>
                    <a:pt x="85" y="5"/>
                    <a:pt x="85" y="5"/>
                  </a:cubicBezTo>
                  <a:cubicBezTo>
                    <a:pt x="85" y="5"/>
                    <a:pt x="83" y="11"/>
                    <a:pt x="81" y="13"/>
                  </a:cubicBezTo>
                  <a:cubicBezTo>
                    <a:pt x="78" y="14"/>
                    <a:pt x="78" y="18"/>
                    <a:pt x="82" y="25"/>
                  </a:cubicBezTo>
                  <a:cubicBezTo>
                    <a:pt x="86" y="31"/>
                    <a:pt x="76" y="28"/>
                    <a:pt x="74" y="25"/>
                  </a:cubicBezTo>
                  <a:cubicBezTo>
                    <a:pt x="73" y="21"/>
                    <a:pt x="64" y="27"/>
                    <a:pt x="60" y="31"/>
                  </a:cubicBezTo>
                  <a:cubicBezTo>
                    <a:pt x="55" y="35"/>
                    <a:pt x="48" y="37"/>
                    <a:pt x="48" y="45"/>
                  </a:cubicBezTo>
                  <a:cubicBezTo>
                    <a:pt x="48" y="53"/>
                    <a:pt x="41" y="60"/>
                    <a:pt x="43" y="66"/>
                  </a:cubicBezTo>
                  <a:cubicBezTo>
                    <a:pt x="44" y="73"/>
                    <a:pt x="36" y="85"/>
                    <a:pt x="37" y="88"/>
                  </a:cubicBezTo>
                  <a:cubicBezTo>
                    <a:pt x="37" y="92"/>
                    <a:pt x="25" y="87"/>
                    <a:pt x="23" y="87"/>
                  </a:cubicBezTo>
                  <a:cubicBezTo>
                    <a:pt x="21" y="87"/>
                    <a:pt x="22" y="101"/>
                    <a:pt x="19" y="105"/>
                  </a:cubicBezTo>
                  <a:cubicBezTo>
                    <a:pt x="16" y="109"/>
                    <a:pt x="19" y="124"/>
                    <a:pt x="14" y="124"/>
                  </a:cubicBezTo>
                  <a:cubicBezTo>
                    <a:pt x="10" y="124"/>
                    <a:pt x="7" y="137"/>
                    <a:pt x="7" y="137"/>
                  </a:cubicBezTo>
                  <a:cubicBezTo>
                    <a:pt x="7" y="137"/>
                    <a:pt x="3" y="139"/>
                    <a:pt x="0" y="142"/>
                  </a:cubicBezTo>
                  <a:cubicBezTo>
                    <a:pt x="4" y="149"/>
                    <a:pt x="10" y="157"/>
                    <a:pt x="17" y="159"/>
                  </a:cubicBezTo>
                  <a:cubicBezTo>
                    <a:pt x="27" y="164"/>
                    <a:pt x="34" y="184"/>
                    <a:pt x="37" y="195"/>
                  </a:cubicBezTo>
                  <a:cubicBezTo>
                    <a:pt x="40" y="206"/>
                    <a:pt x="38" y="217"/>
                    <a:pt x="34" y="224"/>
                  </a:cubicBezTo>
                  <a:cubicBezTo>
                    <a:pt x="31" y="230"/>
                    <a:pt x="36" y="230"/>
                    <a:pt x="42" y="233"/>
                  </a:cubicBezTo>
                  <a:cubicBezTo>
                    <a:pt x="48" y="236"/>
                    <a:pt x="54" y="237"/>
                    <a:pt x="59" y="231"/>
                  </a:cubicBezTo>
                  <a:cubicBezTo>
                    <a:pt x="63" y="225"/>
                    <a:pt x="72" y="220"/>
                    <a:pt x="74" y="213"/>
                  </a:cubicBezTo>
                  <a:cubicBezTo>
                    <a:pt x="75" y="206"/>
                    <a:pt x="79" y="217"/>
                    <a:pt x="83" y="220"/>
                  </a:cubicBezTo>
                  <a:cubicBezTo>
                    <a:pt x="87" y="224"/>
                    <a:pt x="89" y="231"/>
                    <a:pt x="90" y="240"/>
                  </a:cubicBezTo>
                  <a:cubicBezTo>
                    <a:pt x="91" y="249"/>
                    <a:pt x="92" y="271"/>
                    <a:pt x="99" y="278"/>
                  </a:cubicBezTo>
                  <a:cubicBezTo>
                    <a:pt x="107" y="285"/>
                    <a:pt x="108" y="301"/>
                    <a:pt x="106" y="306"/>
                  </a:cubicBezTo>
                  <a:cubicBezTo>
                    <a:pt x="104" y="311"/>
                    <a:pt x="110" y="321"/>
                    <a:pt x="108" y="327"/>
                  </a:cubicBezTo>
                  <a:cubicBezTo>
                    <a:pt x="108" y="328"/>
                    <a:pt x="108" y="330"/>
                    <a:pt x="107" y="332"/>
                  </a:cubicBezTo>
                  <a:cubicBezTo>
                    <a:pt x="114" y="333"/>
                    <a:pt x="122" y="303"/>
                    <a:pt x="122" y="303"/>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46" name="Freeform 1701">
              <a:extLst>
                <a:ext uri="{FF2B5EF4-FFF2-40B4-BE49-F238E27FC236}">
                  <a16:creationId xmlns:a16="http://schemas.microsoft.com/office/drawing/2014/main" id="{7ABF229C-AFC1-7F46-B1A7-43EC5E1115BB}"/>
                </a:ext>
              </a:extLst>
            </p:cNvPr>
            <p:cNvSpPr>
              <a:spLocks/>
            </p:cNvSpPr>
            <p:nvPr/>
          </p:nvSpPr>
          <p:spPr bwMode="auto">
            <a:xfrm>
              <a:off x="6742351" y="2646451"/>
              <a:ext cx="69852" cy="39689"/>
            </a:xfrm>
            <a:custGeom>
              <a:avLst/>
              <a:gdLst>
                <a:gd name="T0" fmla="*/ 52 w 54"/>
                <a:gd name="T1" fmla="*/ 11 h 32"/>
                <a:gd name="T2" fmla="*/ 31 w 54"/>
                <a:gd name="T3" fmla="*/ 5 h 32"/>
                <a:gd name="T4" fmla="*/ 17 w 54"/>
                <a:gd name="T5" fmla="*/ 3 h 32"/>
                <a:gd name="T6" fmla="*/ 4 w 54"/>
                <a:gd name="T7" fmla="*/ 14 h 32"/>
                <a:gd name="T8" fmla="*/ 0 w 54"/>
                <a:gd name="T9" fmla="*/ 21 h 32"/>
                <a:gd name="T10" fmla="*/ 5 w 54"/>
                <a:gd name="T11" fmla="*/ 25 h 32"/>
                <a:gd name="T12" fmla="*/ 17 w 54"/>
                <a:gd name="T13" fmla="*/ 28 h 32"/>
                <a:gd name="T14" fmla="*/ 33 w 54"/>
                <a:gd name="T15" fmla="*/ 29 h 32"/>
                <a:gd name="T16" fmla="*/ 51 w 54"/>
                <a:gd name="T17" fmla="*/ 27 h 32"/>
                <a:gd name="T18" fmla="*/ 49 w 54"/>
                <a:gd name="T19" fmla="*/ 12 h 32"/>
                <a:gd name="T20" fmla="*/ 52 w 54"/>
                <a:gd name="T21" fmla="*/ 1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32">
                  <a:moveTo>
                    <a:pt x="52" y="11"/>
                  </a:moveTo>
                  <a:cubicBezTo>
                    <a:pt x="41" y="1"/>
                    <a:pt x="38" y="9"/>
                    <a:pt x="31" y="5"/>
                  </a:cubicBezTo>
                  <a:cubicBezTo>
                    <a:pt x="24" y="1"/>
                    <a:pt x="20" y="0"/>
                    <a:pt x="17" y="3"/>
                  </a:cubicBezTo>
                  <a:cubicBezTo>
                    <a:pt x="13" y="6"/>
                    <a:pt x="8" y="5"/>
                    <a:pt x="4" y="14"/>
                  </a:cubicBezTo>
                  <a:cubicBezTo>
                    <a:pt x="3" y="17"/>
                    <a:pt x="2" y="19"/>
                    <a:pt x="0" y="21"/>
                  </a:cubicBezTo>
                  <a:cubicBezTo>
                    <a:pt x="1" y="24"/>
                    <a:pt x="3" y="26"/>
                    <a:pt x="5" y="25"/>
                  </a:cubicBezTo>
                  <a:cubicBezTo>
                    <a:pt x="8" y="25"/>
                    <a:pt x="11" y="29"/>
                    <a:pt x="17" y="28"/>
                  </a:cubicBezTo>
                  <a:cubicBezTo>
                    <a:pt x="22" y="27"/>
                    <a:pt x="26" y="32"/>
                    <a:pt x="33" y="29"/>
                  </a:cubicBezTo>
                  <a:cubicBezTo>
                    <a:pt x="41" y="27"/>
                    <a:pt x="48" y="32"/>
                    <a:pt x="51" y="27"/>
                  </a:cubicBezTo>
                  <a:cubicBezTo>
                    <a:pt x="54" y="22"/>
                    <a:pt x="49" y="12"/>
                    <a:pt x="49" y="12"/>
                  </a:cubicBezTo>
                  <a:cubicBezTo>
                    <a:pt x="49" y="12"/>
                    <a:pt x="50" y="11"/>
                    <a:pt x="52" y="11"/>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47" name="Freeform 1702">
              <a:extLst>
                <a:ext uri="{FF2B5EF4-FFF2-40B4-BE49-F238E27FC236}">
                  <a16:creationId xmlns:a16="http://schemas.microsoft.com/office/drawing/2014/main" id="{E71B4805-6EAB-7646-96F2-F16820809969}"/>
                </a:ext>
              </a:extLst>
            </p:cNvPr>
            <p:cNvSpPr>
              <a:spLocks/>
            </p:cNvSpPr>
            <p:nvPr/>
          </p:nvSpPr>
          <p:spPr bwMode="auto">
            <a:xfrm>
              <a:off x="7024937" y="2762342"/>
              <a:ext cx="168281" cy="339736"/>
            </a:xfrm>
            <a:custGeom>
              <a:avLst/>
              <a:gdLst>
                <a:gd name="T0" fmla="*/ 96 w 130"/>
                <a:gd name="T1" fmla="*/ 33 h 271"/>
                <a:gd name="T2" fmla="*/ 79 w 130"/>
                <a:gd name="T3" fmla="*/ 20 h 271"/>
                <a:gd name="T4" fmla="*/ 74 w 130"/>
                <a:gd name="T5" fmla="*/ 10 h 271"/>
                <a:gd name="T6" fmla="*/ 60 w 130"/>
                <a:gd name="T7" fmla="*/ 2 h 271"/>
                <a:gd name="T8" fmla="*/ 46 w 130"/>
                <a:gd name="T9" fmla="*/ 11 h 271"/>
                <a:gd name="T10" fmla="*/ 34 w 130"/>
                <a:gd name="T11" fmla="*/ 13 h 271"/>
                <a:gd name="T12" fmla="*/ 18 w 130"/>
                <a:gd name="T13" fmla="*/ 13 h 271"/>
                <a:gd name="T14" fmla="*/ 5 w 130"/>
                <a:gd name="T15" fmla="*/ 14 h 271"/>
                <a:gd name="T16" fmla="*/ 0 w 130"/>
                <a:gd name="T17" fmla="*/ 18 h 271"/>
                <a:gd name="T18" fmla="*/ 7 w 130"/>
                <a:gd name="T19" fmla="*/ 28 h 271"/>
                <a:gd name="T20" fmla="*/ 16 w 130"/>
                <a:gd name="T21" fmla="*/ 41 h 271"/>
                <a:gd name="T22" fmla="*/ 30 w 130"/>
                <a:gd name="T23" fmla="*/ 49 h 271"/>
                <a:gd name="T24" fmla="*/ 43 w 130"/>
                <a:gd name="T25" fmla="*/ 52 h 271"/>
                <a:gd name="T26" fmla="*/ 48 w 130"/>
                <a:gd name="T27" fmla="*/ 65 h 271"/>
                <a:gd name="T28" fmla="*/ 35 w 130"/>
                <a:gd name="T29" fmla="*/ 73 h 271"/>
                <a:gd name="T30" fmla="*/ 54 w 130"/>
                <a:gd name="T31" fmla="*/ 90 h 271"/>
                <a:gd name="T32" fmla="*/ 63 w 130"/>
                <a:gd name="T33" fmla="*/ 106 h 271"/>
                <a:gd name="T34" fmla="*/ 77 w 130"/>
                <a:gd name="T35" fmla="*/ 125 h 271"/>
                <a:gd name="T36" fmla="*/ 92 w 130"/>
                <a:gd name="T37" fmla="*/ 138 h 271"/>
                <a:gd name="T38" fmla="*/ 95 w 130"/>
                <a:gd name="T39" fmla="*/ 156 h 271"/>
                <a:gd name="T40" fmla="*/ 101 w 130"/>
                <a:gd name="T41" fmla="*/ 185 h 271"/>
                <a:gd name="T42" fmla="*/ 88 w 130"/>
                <a:gd name="T43" fmla="*/ 205 h 271"/>
                <a:gd name="T44" fmla="*/ 73 w 130"/>
                <a:gd name="T45" fmla="*/ 215 h 271"/>
                <a:gd name="T46" fmla="*/ 73 w 130"/>
                <a:gd name="T47" fmla="*/ 231 h 271"/>
                <a:gd name="T48" fmla="*/ 53 w 130"/>
                <a:gd name="T49" fmla="*/ 231 h 271"/>
                <a:gd name="T50" fmla="*/ 42 w 130"/>
                <a:gd name="T51" fmla="*/ 239 h 271"/>
                <a:gd name="T52" fmla="*/ 50 w 130"/>
                <a:gd name="T53" fmla="*/ 245 h 271"/>
                <a:gd name="T54" fmla="*/ 45 w 130"/>
                <a:gd name="T55" fmla="*/ 261 h 271"/>
                <a:gd name="T56" fmla="*/ 53 w 130"/>
                <a:gd name="T57" fmla="*/ 268 h 271"/>
                <a:gd name="T58" fmla="*/ 69 w 130"/>
                <a:gd name="T59" fmla="*/ 255 h 271"/>
                <a:gd name="T60" fmla="*/ 74 w 130"/>
                <a:gd name="T61" fmla="*/ 249 h 271"/>
                <a:gd name="T62" fmla="*/ 78 w 130"/>
                <a:gd name="T63" fmla="*/ 239 h 271"/>
                <a:gd name="T64" fmla="*/ 89 w 130"/>
                <a:gd name="T65" fmla="*/ 237 h 271"/>
                <a:gd name="T66" fmla="*/ 113 w 130"/>
                <a:gd name="T67" fmla="*/ 226 h 271"/>
                <a:gd name="T68" fmla="*/ 127 w 130"/>
                <a:gd name="T69" fmla="*/ 203 h 271"/>
                <a:gd name="T70" fmla="*/ 123 w 130"/>
                <a:gd name="T71" fmla="*/ 162 h 271"/>
                <a:gd name="T72" fmla="*/ 106 w 130"/>
                <a:gd name="T73" fmla="*/ 134 h 271"/>
                <a:gd name="T74" fmla="*/ 78 w 130"/>
                <a:gd name="T75" fmla="*/ 110 h 271"/>
                <a:gd name="T76" fmla="*/ 70 w 130"/>
                <a:gd name="T77" fmla="*/ 96 h 271"/>
                <a:gd name="T78" fmla="*/ 65 w 130"/>
                <a:gd name="T79" fmla="*/ 72 h 271"/>
                <a:gd name="T80" fmla="*/ 78 w 130"/>
                <a:gd name="T81" fmla="*/ 57 h 271"/>
                <a:gd name="T82" fmla="*/ 85 w 130"/>
                <a:gd name="T83" fmla="*/ 47 h 271"/>
                <a:gd name="T84" fmla="*/ 99 w 130"/>
                <a:gd name="T85" fmla="*/ 37 h 271"/>
                <a:gd name="T86" fmla="*/ 100 w 130"/>
                <a:gd name="T87" fmla="*/ 36 h 271"/>
                <a:gd name="T88" fmla="*/ 96 w 130"/>
                <a:gd name="T89" fmla="*/ 33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271">
                  <a:moveTo>
                    <a:pt x="96" y="33"/>
                  </a:moveTo>
                  <a:cubicBezTo>
                    <a:pt x="92" y="33"/>
                    <a:pt x="79" y="24"/>
                    <a:pt x="79" y="20"/>
                  </a:cubicBezTo>
                  <a:cubicBezTo>
                    <a:pt x="79" y="17"/>
                    <a:pt x="85" y="11"/>
                    <a:pt x="74" y="10"/>
                  </a:cubicBezTo>
                  <a:cubicBezTo>
                    <a:pt x="63" y="8"/>
                    <a:pt x="62" y="4"/>
                    <a:pt x="60" y="2"/>
                  </a:cubicBezTo>
                  <a:cubicBezTo>
                    <a:pt x="57" y="0"/>
                    <a:pt x="48" y="6"/>
                    <a:pt x="46" y="11"/>
                  </a:cubicBezTo>
                  <a:cubicBezTo>
                    <a:pt x="43" y="16"/>
                    <a:pt x="40" y="10"/>
                    <a:pt x="34" y="13"/>
                  </a:cubicBezTo>
                  <a:cubicBezTo>
                    <a:pt x="27" y="17"/>
                    <a:pt x="21" y="8"/>
                    <a:pt x="18" y="13"/>
                  </a:cubicBezTo>
                  <a:cubicBezTo>
                    <a:pt x="16" y="18"/>
                    <a:pt x="9" y="10"/>
                    <a:pt x="5" y="14"/>
                  </a:cubicBezTo>
                  <a:cubicBezTo>
                    <a:pt x="4" y="16"/>
                    <a:pt x="2" y="17"/>
                    <a:pt x="0" y="18"/>
                  </a:cubicBezTo>
                  <a:cubicBezTo>
                    <a:pt x="3" y="22"/>
                    <a:pt x="7" y="25"/>
                    <a:pt x="7" y="28"/>
                  </a:cubicBezTo>
                  <a:cubicBezTo>
                    <a:pt x="7" y="32"/>
                    <a:pt x="16" y="35"/>
                    <a:pt x="16" y="41"/>
                  </a:cubicBezTo>
                  <a:cubicBezTo>
                    <a:pt x="16" y="46"/>
                    <a:pt x="27" y="51"/>
                    <a:pt x="30" y="49"/>
                  </a:cubicBezTo>
                  <a:cubicBezTo>
                    <a:pt x="34" y="46"/>
                    <a:pt x="41" y="44"/>
                    <a:pt x="43" y="52"/>
                  </a:cubicBezTo>
                  <a:cubicBezTo>
                    <a:pt x="44" y="60"/>
                    <a:pt x="48" y="60"/>
                    <a:pt x="48" y="65"/>
                  </a:cubicBezTo>
                  <a:cubicBezTo>
                    <a:pt x="48" y="71"/>
                    <a:pt x="37" y="68"/>
                    <a:pt x="35" y="73"/>
                  </a:cubicBezTo>
                  <a:cubicBezTo>
                    <a:pt x="32" y="79"/>
                    <a:pt x="54" y="86"/>
                    <a:pt x="54" y="90"/>
                  </a:cubicBezTo>
                  <a:cubicBezTo>
                    <a:pt x="54" y="95"/>
                    <a:pt x="60" y="100"/>
                    <a:pt x="63" y="106"/>
                  </a:cubicBezTo>
                  <a:cubicBezTo>
                    <a:pt x="65" y="111"/>
                    <a:pt x="75" y="118"/>
                    <a:pt x="77" y="125"/>
                  </a:cubicBezTo>
                  <a:cubicBezTo>
                    <a:pt x="79" y="131"/>
                    <a:pt x="88" y="135"/>
                    <a:pt x="92" y="138"/>
                  </a:cubicBezTo>
                  <a:cubicBezTo>
                    <a:pt x="95" y="141"/>
                    <a:pt x="96" y="149"/>
                    <a:pt x="95" y="156"/>
                  </a:cubicBezTo>
                  <a:cubicBezTo>
                    <a:pt x="94" y="163"/>
                    <a:pt x="94" y="175"/>
                    <a:pt x="101" y="185"/>
                  </a:cubicBezTo>
                  <a:cubicBezTo>
                    <a:pt x="107" y="195"/>
                    <a:pt x="93" y="200"/>
                    <a:pt x="88" y="205"/>
                  </a:cubicBezTo>
                  <a:cubicBezTo>
                    <a:pt x="84" y="211"/>
                    <a:pt x="86" y="219"/>
                    <a:pt x="73" y="215"/>
                  </a:cubicBezTo>
                  <a:cubicBezTo>
                    <a:pt x="59" y="212"/>
                    <a:pt x="75" y="226"/>
                    <a:pt x="73" y="231"/>
                  </a:cubicBezTo>
                  <a:cubicBezTo>
                    <a:pt x="70" y="235"/>
                    <a:pt x="53" y="226"/>
                    <a:pt x="53" y="231"/>
                  </a:cubicBezTo>
                  <a:cubicBezTo>
                    <a:pt x="53" y="234"/>
                    <a:pt x="47" y="237"/>
                    <a:pt x="42" y="239"/>
                  </a:cubicBezTo>
                  <a:cubicBezTo>
                    <a:pt x="44" y="242"/>
                    <a:pt x="46" y="243"/>
                    <a:pt x="50" y="245"/>
                  </a:cubicBezTo>
                  <a:cubicBezTo>
                    <a:pt x="54" y="248"/>
                    <a:pt x="44" y="252"/>
                    <a:pt x="45" y="261"/>
                  </a:cubicBezTo>
                  <a:cubicBezTo>
                    <a:pt x="45" y="269"/>
                    <a:pt x="51" y="271"/>
                    <a:pt x="53" y="268"/>
                  </a:cubicBezTo>
                  <a:cubicBezTo>
                    <a:pt x="56" y="264"/>
                    <a:pt x="65" y="257"/>
                    <a:pt x="69" y="255"/>
                  </a:cubicBezTo>
                  <a:cubicBezTo>
                    <a:pt x="73" y="254"/>
                    <a:pt x="69" y="248"/>
                    <a:pt x="74" y="249"/>
                  </a:cubicBezTo>
                  <a:cubicBezTo>
                    <a:pt x="78" y="249"/>
                    <a:pt x="76" y="243"/>
                    <a:pt x="78" y="239"/>
                  </a:cubicBezTo>
                  <a:cubicBezTo>
                    <a:pt x="80" y="236"/>
                    <a:pt x="83" y="237"/>
                    <a:pt x="89" y="237"/>
                  </a:cubicBezTo>
                  <a:cubicBezTo>
                    <a:pt x="95" y="238"/>
                    <a:pt x="104" y="232"/>
                    <a:pt x="113" y="226"/>
                  </a:cubicBezTo>
                  <a:cubicBezTo>
                    <a:pt x="122" y="220"/>
                    <a:pt x="124" y="219"/>
                    <a:pt x="127" y="203"/>
                  </a:cubicBezTo>
                  <a:cubicBezTo>
                    <a:pt x="130" y="186"/>
                    <a:pt x="123" y="167"/>
                    <a:pt x="123" y="162"/>
                  </a:cubicBezTo>
                  <a:cubicBezTo>
                    <a:pt x="123" y="157"/>
                    <a:pt x="111" y="134"/>
                    <a:pt x="106" y="134"/>
                  </a:cubicBezTo>
                  <a:cubicBezTo>
                    <a:pt x="102" y="134"/>
                    <a:pt x="81" y="113"/>
                    <a:pt x="78" y="110"/>
                  </a:cubicBezTo>
                  <a:cubicBezTo>
                    <a:pt x="74" y="107"/>
                    <a:pt x="75" y="101"/>
                    <a:pt x="70" y="96"/>
                  </a:cubicBezTo>
                  <a:cubicBezTo>
                    <a:pt x="65" y="92"/>
                    <a:pt x="64" y="80"/>
                    <a:pt x="65" y="72"/>
                  </a:cubicBezTo>
                  <a:cubicBezTo>
                    <a:pt x="67" y="64"/>
                    <a:pt x="78" y="62"/>
                    <a:pt x="78" y="57"/>
                  </a:cubicBezTo>
                  <a:cubicBezTo>
                    <a:pt x="78" y="52"/>
                    <a:pt x="79" y="47"/>
                    <a:pt x="85" y="47"/>
                  </a:cubicBezTo>
                  <a:cubicBezTo>
                    <a:pt x="90" y="46"/>
                    <a:pt x="96" y="42"/>
                    <a:pt x="99" y="37"/>
                  </a:cubicBezTo>
                  <a:cubicBezTo>
                    <a:pt x="99" y="37"/>
                    <a:pt x="99" y="36"/>
                    <a:pt x="100" y="36"/>
                  </a:cubicBezTo>
                  <a:cubicBezTo>
                    <a:pt x="99" y="34"/>
                    <a:pt x="97" y="33"/>
                    <a:pt x="96" y="33"/>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48" name="Freeform 1703">
              <a:extLst>
                <a:ext uri="{FF2B5EF4-FFF2-40B4-BE49-F238E27FC236}">
                  <a16:creationId xmlns:a16="http://schemas.microsoft.com/office/drawing/2014/main" id="{600E6476-D9D1-664C-AC91-189F3B368DD5}"/>
                </a:ext>
              </a:extLst>
            </p:cNvPr>
            <p:cNvSpPr>
              <a:spLocks/>
            </p:cNvSpPr>
            <p:nvPr/>
          </p:nvSpPr>
          <p:spPr bwMode="auto">
            <a:xfrm>
              <a:off x="7024937" y="2967136"/>
              <a:ext cx="138117" cy="95253"/>
            </a:xfrm>
            <a:custGeom>
              <a:avLst/>
              <a:gdLst>
                <a:gd name="T0" fmla="*/ 53 w 107"/>
                <a:gd name="T1" fmla="*/ 68 h 76"/>
                <a:gd name="T2" fmla="*/ 73 w 107"/>
                <a:gd name="T3" fmla="*/ 68 h 76"/>
                <a:gd name="T4" fmla="*/ 73 w 107"/>
                <a:gd name="T5" fmla="*/ 52 h 76"/>
                <a:gd name="T6" fmla="*/ 88 w 107"/>
                <a:gd name="T7" fmla="*/ 42 h 76"/>
                <a:gd name="T8" fmla="*/ 101 w 107"/>
                <a:gd name="T9" fmla="*/ 22 h 76"/>
                <a:gd name="T10" fmla="*/ 95 w 107"/>
                <a:gd name="T11" fmla="*/ 0 h 76"/>
                <a:gd name="T12" fmla="*/ 82 w 107"/>
                <a:gd name="T13" fmla="*/ 3 h 76"/>
                <a:gd name="T14" fmla="*/ 70 w 107"/>
                <a:gd name="T15" fmla="*/ 6 h 76"/>
                <a:gd name="T16" fmla="*/ 65 w 107"/>
                <a:gd name="T17" fmla="*/ 11 h 76"/>
                <a:gd name="T18" fmla="*/ 55 w 107"/>
                <a:gd name="T19" fmla="*/ 4 h 76"/>
                <a:gd name="T20" fmla="*/ 31 w 107"/>
                <a:gd name="T21" fmla="*/ 3 h 76"/>
                <a:gd name="T22" fmla="*/ 7 w 107"/>
                <a:gd name="T23" fmla="*/ 15 h 76"/>
                <a:gd name="T24" fmla="*/ 7 w 107"/>
                <a:gd name="T25" fmla="*/ 31 h 76"/>
                <a:gd name="T26" fmla="*/ 10 w 107"/>
                <a:gd name="T27" fmla="*/ 45 h 76"/>
                <a:gd name="T28" fmla="*/ 10 w 107"/>
                <a:gd name="T29" fmla="*/ 45 h 76"/>
                <a:gd name="T30" fmla="*/ 14 w 107"/>
                <a:gd name="T31" fmla="*/ 61 h 76"/>
                <a:gd name="T32" fmla="*/ 25 w 107"/>
                <a:gd name="T33" fmla="*/ 63 h 76"/>
                <a:gd name="T34" fmla="*/ 26 w 107"/>
                <a:gd name="T35" fmla="*/ 72 h 76"/>
                <a:gd name="T36" fmla="*/ 40 w 107"/>
                <a:gd name="T37" fmla="*/ 74 h 76"/>
                <a:gd name="T38" fmla="*/ 42 w 107"/>
                <a:gd name="T39" fmla="*/ 76 h 76"/>
                <a:gd name="T40" fmla="*/ 53 w 107"/>
                <a:gd name="T41"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76">
                  <a:moveTo>
                    <a:pt x="53" y="68"/>
                  </a:moveTo>
                  <a:cubicBezTo>
                    <a:pt x="53" y="63"/>
                    <a:pt x="70" y="72"/>
                    <a:pt x="73" y="68"/>
                  </a:cubicBezTo>
                  <a:cubicBezTo>
                    <a:pt x="75" y="63"/>
                    <a:pt x="59" y="49"/>
                    <a:pt x="73" y="52"/>
                  </a:cubicBezTo>
                  <a:cubicBezTo>
                    <a:pt x="86" y="56"/>
                    <a:pt x="84" y="48"/>
                    <a:pt x="88" y="42"/>
                  </a:cubicBezTo>
                  <a:cubicBezTo>
                    <a:pt x="93" y="37"/>
                    <a:pt x="107" y="32"/>
                    <a:pt x="101" y="22"/>
                  </a:cubicBezTo>
                  <a:cubicBezTo>
                    <a:pt x="96" y="15"/>
                    <a:pt x="95" y="7"/>
                    <a:pt x="95" y="0"/>
                  </a:cubicBezTo>
                  <a:cubicBezTo>
                    <a:pt x="90" y="3"/>
                    <a:pt x="85" y="4"/>
                    <a:pt x="82" y="3"/>
                  </a:cubicBezTo>
                  <a:cubicBezTo>
                    <a:pt x="78" y="1"/>
                    <a:pt x="70" y="0"/>
                    <a:pt x="70" y="6"/>
                  </a:cubicBezTo>
                  <a:cubicBezTo>
                    <a:pt x="70" y="12"/>
                    <a:pt x="64" y="14"/>
                    <a:pt x="65" y="11"/>
                  </a:cubicBezTo>
                  <a:cubicBezTo>
                    <a:pt x="65" y="8"/>
                    <a:pt x="59" y="9"/>
                    <a:pt x="55" y="4"/>
                  </a:cubicBezTo>
                  <a:cubicBezTo>
                    <a:pt x="51" y="0"/>
                    <a:pt x="38" y="6"/>
                    <a:pt x="31" y="3"/>
                  </a:cubicBezTo>
                  <a:cubicBezTo>
                    <a:pt x="24" y="1"/>
                    <a:pt x="13" y="7"/>
                    <a:pt x="7" y="15"/>
                  </a:cubicBezTo>
                  <a:cubicBezTo>
                    <a:pt x="0" y="24"/>
                    <a:pt x="7" y="24"/>
                    <a:pt x="7" y="31"/>
                  </a:cubicBezTo>
                  <a:cubicBezTo>
                    <a:pt x="7" y="39"/>
                    <a:pt x="12" y="39"/>
                    <a:pt x="10" y="45"/>
                  </a:cubicBezTo>
                  <a:cubicBezTo>
                    <a:pt x="10" y="45"/>
                    <a:pt x="10" y="45"/>
                    <a:pt x="10" y="45"/>
                  </a:cubicBezTo>
                  <a:cubicBezTo>
                    <a:pt x="16" y="48"/>
                    <a:pt x="14" y="56"/>
                    <a:pt x="14" y="61"/>
                  </a:cubicBezTo>
                  <a:cubicBezTo>
                    <a:pt x="15" y="66"/>
                    <a:pt x="22" y="63"/>
                    <a:pt x="25" y="63"/>
                  </a:cubicBezTo>
                  <a:cubicBezTo>
                    <a:pt x="29" y="63"/>
                    <a:pt x="23" y="69"/>
                    <a:pt x="26" y="72"/>
                  </a:cubicBezTo>
                  <a:cubicBezTo>
                    <a:pt x="29" y="76"/>
                    <a:pt x="38" y="69"/>
                    <a:pt x="40" y="74"/>
                  </a:cubicBezTo>
                  <a:cubicBezTo>
                    <a:pt x="41" y="75"/>
                    <a:pt x="41" y="76"/>
                    <a:pt x="42" y="76"/>
                  </a:cubicBezTo>
                  <a:cubicBezTo>
                    <a:pt x="47" y="74"/>
                    <a:pt x="53" y="71"/>
                    <a:pt x="53" y="68"/>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49" name="Freeform 1704">
              <a:extLst>
                <a:ext uri="{FF2B5EF4-FFF2-40B4-BE49-F238E27FC236}">
                  <a16:creationId xmlns:a16="http://schemas.microsoft.com/office/drawing/2014/main" id="{66E76948-A249-2A45-B4B6-B7811377B155}"/>
                </a:ext>
              </a:extLst>
            </p:cNvPr>
            <p:cNvSpPr>
              <a:spLocks/>
            </p:cNvSpPr>
            <p:nvPr/>
          </p:nvSpPr>
          <p:spPr bwMode="auto">
            <a:xfrm>
              <a:off x="6982073" y="2782980"/>
              <a:ext cx="166693" cy="201619"/>
            </a:xfrm>
            <a:custGeom>
              <a:avLst/>
              <a:gdLst>
                <a:gd name="T0" fmla="*/ 88 w 130"/>
                <a:gd name="T1" fmla="*/ 73 h 160"/>
                <a:gd name="T2" fmla="*/ 69 w 130"/>
                <a:gd name="T3" fmla="*/ 56 h 160"/>
                <a:gd name="T4" fmla="*/ 82 w 130"/>
                <a:gd name="T5" fmla="*/ 48 h 160"/>
                <a:gd name="T6" fmla="*/ 77 w 130"/>
                <a:gd name="T7" fmla="*/ 35 h 160"/>
                <a:gd name="T8" fmla="*/ 64 w 130"/>
                <a:gd name="T9" fmla="*/ 32 h 160"/>
                <a:gd name="T10" fmla="*/ 50 w 130"/>
                <a:gd name="T11" fmla="*/ 24 h 160"/>
                <a:gd name="T12" fmla="*/ 41 w 130"/>
                <a:gd name="T13" fmla="*/ 11 h 160"/>
                <a:gd name="T14" fmla="*/ 34 w 130"/>
                <a:gd name="T15" fmla="*/ 1 h 160"/>
                <a:gd name="T16" fmla="*/ 27 w 130"/>
                <a:gd name="T17" fmla="*/ 2 h 160"/>
                <a:gd name="T18" fmla="*/ 25 w 130"/>
                <a:gd name="T19" fmla="*/ 11 h 160"/>
                <a:gd name="T20" fmla="*/ 24 w 130"/>
                <a:gd name="T21" fmla="*/ 25 h 160"/>
                <a:gd name="T22" fmla="*/ 15 w 130"/>
                <a:gd name="T23" fmla="*/ 16 h 160"/>
                <a:gd name="T24" fmla="*/ 6 w 130"/>
                <a:gd name="T25" fmla="*/ 31 h 160"/>
                <a:gd name="T26" fmla="*/ 0 w 130"/>
                <a:gd name="T27" fmla="*/ 36 h 160"/>
                <a:gd name="T28" fmla="*/ 3 w 130"/>
                <a:gd name="T29" fmla="*/ 39 h 160"/>
                <a:gd name="T30" fmla="*/ 5 w 130"/>
                <a:gd name="T31" fmla="*/ 53 h 160"/>
                <a:gd name="T32" fmla="*/ 17 w 130"/>
                <a:gd name="T33" fmla="*/ 57 h 160"/>
                <a:gd name="T34" fmla="*/ 15 w 130"/>
                <a:gd name="T35" fmla="*/ 76 h 160"/>
                <a:gd name="T36" fmla="*/ 11 w 130"/>
                <a:gd name="T37" fmla="*/ 90 h 160"/>
                <a:gd name="T38" fmla="*/ 26 w 130"/>
                <a:gd name="T39" fmla="*/ 84 h 160"/>
                <a:gd name="T40" fmla="*/ 39 w 130"/>
                <a:gd name="T41" fmla="*/ 83 h 160"/>
                <a:gd name="T42" fmla="*/ 51 w 130"/>
                <a:gd name="T43" fmla="*/ 80 h 160"/>
                <a:gd name="T44" fmla="*/ 67 w 130"/>
                <a:gd name="T45" fmla="*/ 79 h 160"/>
                <a:gd name="T46" fmla="*/ 80 w 130"/>
                <a:gd name="T47" fmla="*/ 92 h 160"/>
                <a:gd name="T48" fmla="*/ 81 w 130"/>
                <a:gd name="T49" fmla="*/ 113 h 160"/>
                <a:gd name="T50" fmla="*/ 93 w 130"/>
                <a:gd name="T51" fmla="*/ 132 h 160"/>
                <a:gd name="T52" fmla="*/ 91 w 130"/>
                <a:gd name="T53" fmla="*/ 152 h 160"/>
                <a:gd name="T54" fmla="*/ 99 w 130"/>
                <a:gd name="T55" fmla="*/ 157 h 160"/>
                <a:gd name="T56" fmla="*/ 104 w 130"/>
                <a:gd name="T57" fmla="*/ 152 h 160"/>
                <a:gd name="T58" fmla="*/ 116 w 130"/>
                <a:gd name="T59" fmla="*/ 149 h 160"/>
                <a:gd name="T60" fmla="*/ 129 w 130"/>
                <a:gd name="T61" fmla="*/ 146 h 160"/>
                <a:gd name="T62" fmla="*/ 129 w 130"/>
                <a:gd name="T63" fmla="*/ 139 h 160"/>
                <a:gd name="T64" fmla="*/ 126 w 130"/>
                <a:gd name="T65" fmla="*/ 121 h 160"/>
                <a:gd name="T66" fmla="*/ 111 w 130"/>
                <a:gd name="T67" fmla="*/ 108 h 160"/>
                <a:gd name="T68" fmla="*/ 97 w 130"/>
                <a:gd name="T69" fmla="*/ 89 h 160"/>
                <a:gd name="T70" fmla="*/ 88 w 130"/>
                <a:gd name="T71" fmla="*/ 7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160">
                  <a:moveTo>
                    <a:pt x="88" y="73"/>
                  </a:moveTo>
                  <a:cubicBezTo>
                    <a:pt x="88" y="69"/>
                    <a:pt x="66" y="62"/>
                    <a:pt x="69" y="56"/>
                  </a:cubicBezTo>
                  <a:cubicBezTo>
                    <a:pt x="71" y="51"/>
                    <a:pt x="82" y="54"/>
                    <a:pt x="82" y="48"/>
                  </a:cubicBezTo>
                  <a:cubicBezTo>
                    <a:pt x="82" y="43"/>
                    <a:pt x="78" y="43"/>
                    <a:pt x="77" y="35"/>
                  </a:cubicBezTo>
                  <a:cubicBezTo>
                    <a:pt x="75" y="27"/>
                    <a:pt x="68" y="29"/>
                    <a:pt x="64" y="32"/>
                  </a:cubicBezTo>
                  <a:cubicBezTo>
                    <a:pt x="61" y="34"/>
                    <a:pt x="50" y="29"/>
                    <a:pt x="50" y="24"/>
                  </a:cubicBezTo>
                  <a:cubicBezTo>
                    <a:pt x="50" y="18"/>
                    <a:pt x="41" y="15"/>
                    <a:pt x="41" y="11"/>
                  </a:cubicBezTo>
                  <a:cubicBezTo>
                    <a:pt x="41" y="8"/>
                    <a:pt x="37" y="5"/>
                    <a:pt x="34" y="1"/>
                  </a:cubicBezTo>
                  <a:cubicBezTo>
                    <a:pt x="32" y="3"/>
                    <a:pt x="29" y="3"/>
                    <a:pt x="27" y="2"/>
                  </a:cubicBezTo>
                  <a:cubicBezTo>
                    <a:pt x="25" y="0"/>
                    <a:pt x="23" y="9"/>
                    <a:pt x="25" y="11"/>
                  </a:cubicBezTo>
                  <a:cubicBezTo>
                    <a:pt x="27" y="13"/>
                    <a:pt x="29" y="26"/>
                    <a:pt x="24" y="25"/>
                  </a:cubicBezTo>
                  <a:cubicBezTo>
                    <a:pt x="18" y="23"/>
                    <a:pt x="18" y="16"/>
                    <a:pt x="15" y="16"/>
                  </a:cubicBezTo>
                  <a:cubicBezTo>
                    <a:pt x="15" y="16"/>
                    <a:pt x="6" y="27"/>
                    <a:pt x="6" y="31"/>
                  </a:cubicBezTo>
                  <a:cubicBezTo>
                    <a:pt x="6" y="34"/>
                    <a:pt x="2" y="35"/>
                    <a:pt x="0" y="36"/>
                  </a:cubicBezTo>
                  <a:cubicBezTo>
                    <a:pt x="1" y="37"/>
                    <a:pt x="3" y="39"/>
                    <a:pt x="3" y="39"/>
                  </a:cubicBezTo>
                  <a:cubicBezTo>
                    <a:pt x="5" y="42"/>
                    <a:pt x="2" y="48"/>
                    <a:pt x="5" y="53"/>
                  </a:cubicBezTo>
                  <a:cubicBezTo>
                    <a:pt x="7" y="58"/>
                    <a:pt x="14" y="50"/>
                    <a:pt x="17" y="57"/>
                  </a:cubicBezTo>
                  <a:cubicBezTo>
                    <a:pt x="19" y="65"/>
                    <a:pt x="15" y="69"/>
                    <a:pt x="15" y="76"/>
                  </a:cubicBezTo>
                  <a:cubicBezTo>
                    <a:pt x="15" y="84"/>
                    <a:pt x="9" y="83"/>
                    <a:pt x="11" y="90"/>
                  </a:cubicBezTo>
                  <a:cubicBezTo>
                    <a:pt x="12" y="97"/>
                    <a:pt x="20" y="88"/>
                    <a:pt x="26" y="84"/>
                  </a:cubicBezTo>
                  <a:cubicBezTo>
                    <a:pt x="32" y="79"/>
                    <a:pt x="37" y="80"/>
                    <a:pt x="39" y="83"/>
                  </a:cubicBezTo>
                  <a:cubicBezTo>
                    <a:pt x="41" y="86"/>
                    <a:pt x="49" y="84"/>
                    <a:pt x="51" y="80"/>
                  </a:cubicBezTo>
                  <a:cubicBezTo>
                    <a:pt x="52" y="76"/>
                    <a:pt x="63" y="75"/>
                    <a:pt x="67" y="79"/>
                  </a:cubicBezTo>
                  <a:cubicBezTo>
                    <a:pt x="71" y="84"/>
                    <a:pt x="75" y="89"/>
                    <a:pt x="80" y="92"/>
                  </a:cubicBezTo>
                  <a:cubicBezTo>
                    <a:pt x="85" y="95"/>
                    <a:pt x="76" y="112"/>
                    <a:pt x="81" y="113"/>
                  </a:cubicBezTo>
                  <a:cubicBezTo>
                    <a:pt x="87" y="115"/>
                    <a:pt x="94" y="123"/>
                    <a:pt x="93" y="132"/>
                  </a:cubicBezTo>
                  <a:cubicBezTo>
                    <a:pt x="93" y="140"/>
                    <a:pt x="97" y="145"/>
                    <a:pt x="91" y="152"/>
                  </a:cubicBezTo>
                  <a:cubicBezTo>
                    <a:pt x="95" y="154"/>
                    <a:pt x="99" y="154"/>
                    <a:pt x="99" y="157"/>
                  </a:cubicBezTo>
                  <a:cubicBezTo>
                    <a:pt x="98" y="160"/>
                    <a:pt x="104" y="158"/>
                    <a:pt x="104" y="152"/>
                  </a:cubicBezTo>
                  <a:cubicBezTo>
                    <a:pt x="104" y="146"/>
                    <a:pt x="112" y="147"/>
                    <a:pt x="116" y="149"/>
                  </a:cubicBezTo>
                  <a:cubicBezTo>
                    <a:pt x="119" y="150"/>
                    <a:pt x="124" y="149"/>
                    <a:pt x="129" y="146"/>
                  </a:cubicBezTo>
                  <a:cubicBezTo>
                    <a:pt x="129" y="143"/>
                    <a:pt x="129" y="141"/>
                    <a:pt x="129" y="139"/>
                  </a:cubicBezTo>
                  <a:cubicBezTo>
                    <a:pt x="130" y="132"/>
                    <a:pt x="129" y="124"/>
                    <a:pt x="126" y="121"/>
                  </a:cubicBezTo>
                  <a:cubicBezTo>
                    <a:pt x="122" y="118"/>
                    <a:pt x="113" y="114"/>
                    <a:pt x="111" y="108"/>
                  </a:cubicBezTo>
                  <a:cubicBezTo>
                    <a:pt x="109" y="101"/>
                    <a:pt x="99" y="94"/>
                    <a:pt x="97" y="89"/>
                  </a:cubicBezTo>
                  <a:cubicBezTo>
                    <a:pt x="94" y="83"/>
                    <a:pt x="88" y="78"/>
                    <a:pt x="88" y="73"/>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50" name="Freeform 1705">
              <a:extLst>
                <a:ext uri="{FF2B5EF4-FFF2-40B4-BE49-F238E27FC236}">
                  <a16:creationId xmlns:a16="http://schemas.microsoft.com/office/drawing/2014/main" id="{B5279C10-45CE-4B4D-90C4-636AD2D28A8F}"/>
                </a:ext>
              </a:extLst>
            </p:cNvPr>
            <p:cNvSpPr>
              <a:spLocks/>
            </p:cNvSpPr>
            <p:nvPr/>
          </p:nvSpPr>
          <p:spPr bwMode="auto">
            <a:xfrm>
              <a:off x="6923333" y="2829019"/>
              <a:ext cx="182569" cy="334974"/>
            </a:xfrm>
            <a:custGeom>
              <a:avLst/>
              <a:gdLst>
                <a:gd name="T0" fmla="*/ 87 w 143"/>
                <a:gd name="T1" fmla="*/ 141 h 268"/>
                <a:gd name="T2" fmla="*/ 87 w 143"/>
                <a:gd name="T3" fmla="*/ 125 h 268"/>
                <a:gd name="T4" fmla="*/ 111 w 143"/>
                <a:gd name="T5" fmla="*/ 113 h 268"/>
                <a:gd name="T6" fmla="*/ 135 w 143"/>
                <a:gd name="T7" fmla="*/ 114 h 268"/>
                <a:gd name="T8" fmla="*/ 137 w 143"/>
                <a:gd name="T9" fmla="*/ 116 h 268"/>
                <a:gd name="T10" fmla="*/ 139 w 143"/>
                <a:gd name="T11" fmla="*/ 96 h 268"/>
                <a:gd name="T12" fmla="*/ 127 w 143"/>
                <a:gd name="T13" fmla="*/ 77 h 268"/>
                <a:gd name="T14" fmla="*/ 126 w 143"/>
                <a:gd name="T15" fmla="*/ 56 h 268"/>
                <a:gd name="T16" fmla="*/ 113 w 143"/>
                <a:gd name="T17" fmla="*/ 43 h 268"/>
                <a:gd name="T18" fmla="*/ 97 w 143"/>
                <a:gd name="T19" fmla="*/ 44 h 268"/>
                <a:gd name="T20" fmla="*/ 85 w 143"/>
                <a:gd name="T21" fmla="*/ 47 h 268"/>
                <a:gd name="T22" fmla="*/ 72 w 143"/>
                <a:gd name="T23" fmla="*/ 48 h 268"/>
                <a:gd name="T24" fmla="*/ 57 w 143"/>
                <a:gd name="T25" fmla="*/ 54 h 268"/>
                <a:gd name="T26" fmla="*/ 61 w 143"/>
                <a:gd name="T27" fmla="*/ 40 h 268"/>
                <a:gd name="T28" fmla="*/ 63 w 143"/>
                <a:gd name="T29" fmla="*/ 21 h 268"/>
                <a:gd name="T30" fmla="*/ 51 w 143"/>
                <a:gd name="T31" fmla="*/ 17 h 268"/>
                <a:gd name="T32" fmla="*/ 49 w 143"/>
                <a:gd name="T33" fmla="*/ 3 h 268"/>
                <a:gd name="T34" fmla="*/ 46 w 143"/>
                <a:gd name="T35" fmla="*/ 0 h 268"/>
                <a:gd name="T36" fmla="*/ 43 w 143"/>
                <a:gd name="T37" fmla="*/ 3 h 268"/>
                <a:gd name="T38" fmla="*/ 27 w 143"/>
                <a:gd name="T39" fmla="*/ 12 h 268"/>
                <a:gd name="T40" fmla="*/ 13 w 143"/>
                <a:gd name="T41" fmla="*/ 16 h 268"/>
                <a:gd name="T42" fmla="*/ 4 w 143"/>
                <a:gd name="T43" fmla="*/ 21 h 268"/>
                <a:gd name="T44" fmla="*/ 0 w 143"/>
                <a:gd name="T45" fmla="*/ 49 h 268"/>
                <a:gd name="T46" fmla="*/ 13 w 143"/>
                <a:gd name="T47" fmla="*/ 65 h 268"/>
                <a:gd name="T48" fmla="*/ 17 w 143"/>
                <a:gd name="T49" fmla="*/ 77 h 268"/>
                <a:gd name="T50" fmla="*/ 16 w 143"/>
                <a:gd name="T51" fmla="*/ 85 h 268"/>
                <a:gd name="T52" fmla="*/ 13 w 143"/>
                <a:gd name="T53" fmla="*/ 98 h 268"/>
                <a:gd name="T54" fmla="*/ 20 w 143"/>
                <a:gd name="T55" fmla="*/ 117 h 268"/>
                <a:gd name="T56" fmla="*/ 27 w 143"/>
                <a:gd name="T57" fmla="*/ 138 h 268"/>
                <a:gd name="T58" fmla="*/ 32 w 143"/>
                <a:gd name="T59" fmla="*/ 152 h 268"/>
                <a:gd name="T60" fmla="*/ 17 w 143"/>
                <a:gd name="T61" fmla="*/ 181 h 268"/>
                <a:gd name="T62" fmla="*/ 12 w 143"/>
                <a:gd name="T63" fmla="*/ 207 h 268"/>
                <a:gd name="T64" fmla="*/ 13 w 143"/>
                <a:gd name="T65" fmla="*/ 222 h 268"/>
                <a:gd name="T66" fmla="*/ 36 w 143"/>
                <a:gd name="T67" fmla="*/ 245 h 268"/>
                <a:gd name="T68" fmla="*/ 42 w 143"/>
                <a:gd name="T69" fmla="*/ 254 h 268"/>
                <a:gd name="T70" fmla="*/ 52 w 143"/>
                <a:gd name="T71" fmla="*/ 254 h 268"/>
                <a:gd name="T72" fmla="*/ 61 w 143"/>
                <a:gd name="T73" fmla="*/ 265 h 268"/>
                <a:gd name="T74" fmla="*/ 74 w 143"/>
                <a:gd name="T75" fmla="*/ 266 h 268"/>
                <a:gd name="T76" fmla="*/ 80 w 143"/>
                <a:gd name="T77" fmla="*/ 259 h 268"/>
                <a:gd name="T78" fmla="*/ 60 w 143"/>
                <a:gd name="T79" fmla="*/ 248 h 268"/>
                <a:gd name="T80" fmla="*/ 47 w 143"/>
                <a:gd name="T81" fmla="*/ 227 h 268"/>
                <a:gd name="T82" fmla="*/ 41 w 143"/>
                <a:gd name="T83" fmla="*/ 211 h 268"/>
                <a:gd name="T84" fmla="*/ 30 w 143"/>
                <a:gd name="T85" fmla="*/ 203 h 268"/>
                <a:gd name="T86" fmla="*/ 32 w 143"/>
                <a:gd name="T87" fmla="*/ 175 h 268"/>
                <a:gd name="T88" fmla="*/ 41 w 143"/>
                <a:gd name="T89" fmla="*/ 139 h 268"/>
                <a:gd name="T90" fmla="*/ 56 w 143"/>
                <a:gd name="T91" fmla="*/ 134 h 268"/>
                <a:gd name="T92" fmla="*/ 70 w 143"/>
                <a:gd name="T93" fmla="*/ 145 h 268"/>
                <a:gd name="T94" fmla="*/ 88 w 143"/>
                <a:gd name="T95" fmla="*/ 155 h 268"/>
                <a:gd name="T96" fmla="*/ 90 w 143"/>
                <a:gd name="T97" fmla="*/ 155 h 268"/>
                <a:gd name="T98" fmla="*/ 90 w 143"/>
                <a:gd name="T99" fmla="*/ 155 h 268"/>
                <a:gd name="T100" fmla="*/ 87 w 143"/>
                <a:gd name="T101" fmla="*/ 14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3" h="268">
                  <a:moveTo>
                    <a:pt x="87" y="141"/>
                  </a:moveTo>
                  <a:cubicBezTo>
                    <a:pt x="87" y="134"/>
                    <a:pt x="80" y="134"/>
                    <a:pt x="87" y="125"/>
                  </a:cubicBezTo>
                  <a:cubicBezTo>
                    <a:pt x="93" y="117"/>
                    <a:pt x="104" y="111"/>
                    <a:pt x="111" y="113"/>
                  </a:cubicBezTo>
                  <a:cubicBezTo>
                    <a:pt x="118" y="116"/>
                    <a:pt x="131" y="110"/>
                    <a:pt x="135" y="114"/>
                  </a:cubicBezTo>
                  <a:cubicBezTo>
                    <a:pt x="136" y="115"/>
                    <a:pt x="136" y="115"/>
                    <a:pt x="137" y="116"/>
                  </a:cubicBezTo>
                  <a:cubicBezTo>
                    <a:pt x="143" y="109"/>
                    <a:pt x="139" y="104"/>
                    <a:pt x="139" y="96"/>
                  </a:cubicBezTo>
                  <a:cubicBezTo>
                    <a:pt x="140" y="87"/>
                    <a:pt x="133" y="79"/>
                    <a:pt x="127" y="77"/>
                  </a:cubicBezTo>
                  <a:cubicBezTo>
                    <a:pt x="122" y="76"/>
                    <a:pt x="131" y="59"/>
                    <a:pt x="126" y="56"/>
                  </a:cubicBezTo>
                  <a:cubicBezTo>
                    <a:pt x="121" y="53"/>
                    <a:pt x="117" y="48"/>
                    <a:pt x="113" y="43"/>
                  </a:cubicBezTo>
                  <a:cubicBezTo>
                    <a:pt x="109" y="39"/>
                    <a:pt x="98" y="40"/>
                    <a:pt x="97" y="44"/>
                  </a:cubicBezTo>
                  <a:cubicBezTo>
                    <a:pt x="95" y="48"/>
                    <a:pt x="87" y="50"/>
                    <a:pt x="85" y="47"/>
                  </a:cubicBezTo>
                  <a:cubicBezTo>
                    <a:pt x="83" y="44"/>
                    <a:pt x="78" y="43"/>
                    <a:pt x="72" y="48"/>
                  </a:cubicBezTo>
                  <a:cubicBezTo>
                    <a:pt x="66" y="52"/>
                    <a:pt x="58" y="61"/>
                    <a:pt x="57" y="54"/>
                  </a:cubicBezTo>
                  <a:cubicBezTo>
                    <a:pt x="55" y="47"/>
                    <a:pt x="61" y="48"/>
                    <a:pt x="61" y="40"/>
                  </a:cubicBezTo>
                  <a:cubicBezTo>
                    <a:pt x="61" y="33"/>
                    <a:pt x="65" y="29"/>
                    <a:pt x="63" y="21"/>
                  </a:cubicBezTo>
                  <a:cubicBezTo>
                    <a:pt x="60" y="14"/>
                    <a:pt x="53" y="22"/>
                    <a:pt x="51" y="17"/>
                  </a:cubicBezTo>
                  <a:cubicBezTo>
                    <a:pt x="48" y="12"/>
                    <a:pt x="51" y="6"/>
                    <a:pt x="49" y="3"/>
                  </a:cubicBezTo>
                  <a:cubicBezTo>
                    <a:pt x="49" y="3"/>
                    <a:pt x="47" y="1"/>
                    <a:pt x="46" y="0"/>
                  </a:cubicBezTo>
                  <a:cubicBezTo>
                    <a:pt x="44" y="1"/>
                    <a:pt x="43" y="1"/>
                    <a:pt x="43" y="3"/>
                  </a:cubicBezTo>
                  <a:cubicBezTo>
                    <a:pt x="41" y="6"/>
                    <a:pt x="30" y="7"/>
                    <a:pt x="27" y="12"/>
                  </a:cubicBezTo>
                  <a:cubicBezTo>
                    <a:pt x="24" y="16"/>
                    <a:pt x="16" y="16"/>
                    <a:pt x="13" y="16"/>
                  </a:cubicBezTo>
                  <a:cubicBezTo>
                    <a:pt x="11" y="16"/>
                    <a:pt x="4" y="16"/>
                    <a:pt x="4" y="21"/>
                  </a:cubicBezTo>
                  <a:cubicBezTo>
                    <a:pt x="3" y="26"/>
                    <a:pt x="0" y="46"/>
                    <a:pt x="0" y="49"/>
                  </a:cubicBezTo>
                  <a:cubicBezTo>
                    <a:pt x="0" y="53"/>
                    <a:pt x="10" y="64"/>
                    <a:pt x="13" y="65"/>
                  </a:cubicBezTo>
                  <a:cubicBezTo>
                    <a:pt x="17" y="67"/>
                    <a:pt x="13" y="75"/>
                    <a:pt x="17" y="77"/>
                  </a:cubicBezTo>
                  <a:cubicBezTo>
                    <a:pt x="21" y="79"/>
                    <a:pt x="18" y="86"/>
                    <a:pt x="16" y="85"/>
                  </a:cubicBezTo>
                  <a:cubicBezTo>
                    <a:pt x="14" y="85"/>
                    <a:pt x="18" y="94"/>
                    <a:pt x="13" y="98"/>
                  </a:cubicBezTo>
                  <a:cubicBezTo>
                    <a:pt x="9" y="101"/>
                    <a:pt x="13" y="110"/>
                    <a:pt x="20" y="117"/>
                  </a:cubicBezTo>
                  <a:cubicBezTo>
                    <a:pt x="27" y="123"/>
                    <a:pt x="27" y="133"/>
                    <a:pt x="27" y="138"/>
                  </a:cubicBezTo>
                  <a:cubicBezTo>
                    <a:pt x="27" y="144"/>
                    <a:pt x="32" y="145"/>
                    <a:pt x="32" y="152"/>
                  </a:cubicBezTo>
                  <a:cubicBezTo>
                    <a:pt x="32" y="152"/>
                    <a:pt x="24" y="182"/>
                    <a:pt x="17" y="181"/>
                  </a:cubicBezTo>
                  <a:cubicBezTo>
                    <a:pt x="16" y="188"/>
                    <a:pt x="14" y="200"/>
                    <a:pt x="12" y="207"/>
                  </a:cubicBezTo>
                  <a:cubicBezTo>
                    <a:pt x="10" y="215"/>
                    <a:pt x="9" y="222"/>
                    <a:pt x="13" y="222"/>
                  </a:cubicBezTo>
                  <a:cubicBezTo>
                    <a:pt x="18" y="223"/>
                    <a:pt x="27" y="233"/>
                    <a:pt x="36" y="245"/>
                  </a:cubicBezTo>
                  <a:cubicBezTo>
                    <a:pt x="39" y="248"/>
                    <a:pt x="40" y="251"/>
                    <a:pt x="42" y="254"/>
                  </a:cubicBezTo>
                  <a:cubicBezTo>
                    <a:pt x="45" y="253"/>
                    <a:pt x="48" y="254"/>
                    <a:pt x="52" y="254"/>
                  </a:cubicBezTo>
                  <a:cubicBezTo>
                    <a:pt x="59" y="256"/>
                    <a:pt x="61" y="261"/>
                    <a:pt x="61" y="265"/>
                  </a:cubicBezTo>
                  <a:cubicBezTo>
                    <a:pt x="61" y="268"/>
                    <a:pt x="72" y="267"/>
                    <a:pt x="74" y="266"/>
                  </a:cubicBezTo>
                  <a:cubicBezTo>
                    <a:pt x="76" y="266"/>
                    <a:pt x="74" y="261"/>
                    <a:pt x="80" y="259"/>
                  </a:cubicBezTo>
                  <a:cubicBezTo>
                    <a:pt x="76" y="254"/>
                    <a:pt x="67" y="248"/>
                    <a:pt x="60" y="248"/>
                  </a:cubicBezTo>
                  <a:cubicBezTo>
                    <a:pt x="51" y="247"/>
                    <a:pt x="47" y="233"/>
                    <a:pt x="47" y="227"/>
                  </a:cubicBezTo>
                  <a:cubicBezTo>
                    <a:pt x="48" y="221"/>
                    <a:pt x="41" y="216"/>
                    <a:pt x="41" y="211"/>
                  </a:cubicBezTo>
                  <a:cubicBezTo>
                    <a:pt x="41" y="206"/>
                    <a:pt x="36" y="206"/>
                    <a:pt x="30" y="203"/>
                  </a:cubicBezTo>
                  <a:cubicBezTo>
                    <a:pt x="24" y="200"/>
                    <a:pt x="31" y="182"/>
                    <a:pt x="32" y="175"/>
                  </a:cubicBezTo>
                  <a:cubicBezTo>
                    <a:pt x="33" y="167"/>
                    <a:pt x="45" y="145"/>
                    <a:pt x="41" y="139"/>
                  </a:cubicBezTo>
                  <a:cubicBezTo>
                    <a:pt x="38" y="132"/>
                    <a:pt x="54" y="127"/>
                    <a:pt x="56" y="134"/>
                  </a:cubicBezTo>
                  <a:cubicBezTo>
                    <a:pt x="58" y="142"/>
                    <a:pt x="59" y="145"/>
                    <a:pt x="70" y="145"/>
                  </a:cubicBezTo>
                  <a:cubicBezTo>
                    <a:pt x="80" y="144"/>
                    <a:pt x="80" y="152"/>
                    <a:pt x="88" y="155"/>
                  </a:cubicBezTo>
                  <a:cubicBezTo>
                    <a:pt x="89" y="155"/>
                    <a:pt x="89" y="155"/>
                    <a:pt x="90" y="155"/>
                  </a:cubicBezTo>
                  <a:cubicBezTo>
                    <a:pt x="90" y="155"/>
                    <a:pt x="90" y="155"/>
                    <a:pt x="90" y="155"/>
                  </a:cubicBezTo>
                  <a:cubicBezTo>
                    <a:pt x="92" y="149"/>
                    <a:pt x="87" y="149"/>
                    <a:pt x="87" y="141"/>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51" name="Freeform 1706">
              <a:extLst>
                <a:ext uri="{FF2B5EF4-FFF2-40B4-BE49-F238E27FC236}">
                  <a16:creationId xmlns:a16="http://schemas.microsoft.com/office/drawing/2014/main" id="{5F14904F-8566-9244-8C04-D6E1F954FF53}"/>
                </a:ext>
              </a:extLst>
            </p:cNvPr>
            <p:cNvSpPr>
              <a:spLocks/>
            </p:cNvSpPr>
            <p:nvPr/>
          </p:nvSpPr>
          <p:spPr bwMode="auto">
            <a:xfrm>
              <a:off x="5515170" y="2548022"/>
              <a:ext cx="477855" cy="373075"/>
            </a:xfrm>
            <a:custGeom>
              <a:avLst/>
              <a:gdLst>
                <a:gd name="T0" fmla="*/ 223 w 372"/>
                <a:gd name="T1" fmla="*/ 62 h 298"/>
                <a:gd name="T2" fmla="*/ 191 w 372"/>
                <a:gd name="T3" fmla="*/ 59 h 298"/>
                <a:gd name="T4" fmla="*/ 170 w 372"/>
                <a:gd name="T5" fmla="*/ 52 h 298"/>
                <a:gd name="T6" fmla="*/ 128 w 372"/>
                <a:gd name="T7" fmla="*/ 20 h 298"/>
                <a:gd name="T8" fmla="*/ 93 w 372"/>
                <a:gd name="T9" fmla="*/ 0 h 298"/>
                <a:gd name="T10" fmla="*/ 78 w 372"/>
                <a:gd name="T11" fmla="*/ 0 h 298"/>
                <a:gd name="T12" fmla="*/ 60 w 372"/>
                <a:gd name="T13" fmla="*/ 6 h 298"/>
                <a:gd name="T14" fmla="*/ 43 w 372"/>
                <a:gd name="T15" fmla="*/ 17 h 298"/>
                <a:gd name="T16" fmla="*/ 56 w 372"/>
                <a:gd name="T17" fmla="*/ 32 h 298"/>
                <a:gd name="T18" fmla="*/ 46 w 372"/>
                <a:gd name="T19" fmla="*/ 41 h 298"/>
                <a:gd name="T20" fmla="*/ 35 w 372"/>
                <a:gd name="T21" fmla="*/ 45 h 298"/>
                <a:gd name="T22" fmla="*/ 21 w 372"/>
                <a:gd name="T23" fmla="*/ 56 h 298"/>
                <a:gd name="T24" fmla="*/ 3 w 372"/>
                <a:gd name="T25" fmla="*/ 48 h 298"/>
                <a:gd name="T26" fmla="*/ 1 w 372"/>
                <a:gd name="T27" fmla="*/ 53 h 298"/>
                <a:gd name="T28" fmla="*/ 1 w 372"/>
                <a:gd name="T29" fmla="*/ 58 h 298"/>
                <a:gd name="T30" fmla="*/ 4 w 372"/>
                <a:gd name="T31" fmla="*/ 78 h 298"/>
                <a:gd name="T32" fmla="*/ 18 w 372"/>
                <a:gd name="T33" fmla="*/ 96 h 298"/>
                <a:gd name="T34" fmla="*/ 43 w 372"/>
                <a:gd name="T35" fmla="*/ 135 h 298"/>
                <a:gd name="T36" fmla="*/ 57 w 372"/>
                <a:gd name="T37" fmla="*/ 155 h 298"/>
                <a:gd name="T38" fmla="*/ 73 w 372"/>
                <a:gd name="T39" fmla="*/ 175 h 298"/>
                <a:gd name="T40" fmla="*/ 77 w 372"/>
                <a:gd name="T41" fmla="*/ 194 h 298"/>
                <a:gd name="T42" fmla="*/ 92 w 372"/>
                <a:gd name="T43" fmla="*/ 224 h 298"/>
                <a:gd name="T44" fmla="*/ 112 w 372"/>
                <a:gd name="T45" fmla="*/ 247 h 298"/>
                <a:gd name="T46" fmla="*/ 128 w 372"/>
                <a:gd name="T47" fmla="*/ 274 h 298"/>
                <a:gd name="T48" fmla="*/ 134 w 372"/>
                <a:gd name="T49" fmla="*/ 287 h 298"/>
                <a:gd name="T50" fmla="*/ 140 w 372"/>
                <a:gd name="T51" fmla="*/ 298 h 298"/>
                <a:gd name="T52" fmla="*/ 148 w 372"/>
                <a:gd name="T53" fmla="*/ 293 h 298"/>
                <a:gd name="T54" fmla="*/ 148 w 372"/>
                <a:gd name="T55" fmla="*/ 284 h 298"/>
                <a:gd name="T56" fmla="*/ 155 w 372"/>
                <a:gd name="T57" fmla="*/ 277 h 298"/>
                <a:gd name="T58" fmla="*/ 168 w 372"/>
                <a:gd name="T59" fmla="*/ 279 h 298"/>
                <a:gd name="T60" fmla="*/ 190 w 372"/>
                <a:gd name="T61" fmla="*/ 281 h 298"/>
                <a:gd name="T62" fmla="*/ 215 w 372"/>
                <a:gd name="T63" fmla="*/ 285 h 298"/>
                <a:gd name="T64" fmla="*/ 227 w 372"/>
                <a:gd name="T65" fmla="*/ 281 h 298"/>
                <a:gd name="T66" fmla="*/ 254 w 372"/>
                <a:gd name="T67" fmla="*/ 257 h 298"/>
                <a:gd name="T68" fmla="*/ 289 w 372"/>
                <a:gd name="T69" fmla="*/ 255 h 298"/>
                <a:gd name="T70" fmla="*/ 360 w 372"/>
                <a:gd name="T71" fmla="*/ 232 h 298"/>
                <a:gd name="T72" fmla="*/ 372 w 372"/>
                <a:gd name="T73" fmla="*/ 195 h 298"/>
                <a:gd name="T74" fmla="*/ 363 w 372"/>
                <a:gd name="T75" fmla="*/ 182 h 298"/>
                <a:gd name="T76" fmla="*/ 319 w 372"/>
                <a:gd name="T77" fmla="*/ 177 h 298"/>
                <a:gd name="T78" fmla="*/ 305 w 372"/>
                <a:gd name="T79" fmla="*/ 158 h 298"/>
                <a:gd name="T80" fmla="*/ 298 w 372"/>
                <a:gd name="T81" fmla="*/ 147 h 298"/>
                <a:gd name="T82" fmla="*/ 283 w 372"/>
                <a:gd name="T83" fmla="*/ 137 h 298"/>
                <a:gd name="T84" fmla="*/ 274 w 372"/>
                <a:gd name="T85" fmla="*/ 118 h 298"/>
                <a:gd name="T86" fmla="*/ 266 w 372"/>
                <a:gd name="T87" fmla="*/ 99 h 298"/>
                <a:gd name="T88" fmla="*/ 248 w 372"/>
                <a:gd name="T89" fmla="*/ 78 h 298"/>
                <a:gd name="T90" fmla="*/ 246 w 372"/>
                <a:gd name="T91" fmla="*/ 71 h 298"/>
                <a:gd name="T92" fmla="*/ 232 w 372"/>
                <a:gd name="T93" fmla="*/ 70 h 298"/>
                <a:gd name="T94" fmla="*/ 223 w 372"/>
                <a:gd name="T95" fmla="*/ 6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2" h="298">
                  <a:moveTo>
                    <a:pt x="223" y="62"/>
                  </a:moveTo>
                  <a:cubicBezTo>
                    <a:pt x="223" y="62"/>
                    <a:pt x="195" y="59"/>
                    <a:pt x="191" y="59"/>
                  </a:cubicBezTo>
                  <a:cubicBezTo>
                    <a:pt x="187" y="59"/>
                    <a:pt x="177" y="57"/>
                    <a:pt x="170" y="52"/>
                  </a:cubicBezTo>
                  <a:cubicBezTo>
                    <a:pt x="164" y="46"/>
                    <a:pt x="134" y="23"/>
                    <a:pt x="128" y="20"/>
                  </a:cubicBezTo>
                  <a:cubicBezTo>
                    <a:pt x="122" y="18"/>
                    <a:pt x="99" y="1"/>
                    <a:pt x="93" y="0"/>
                  </a:cubicBezTo>
                  <a:cubicBezTo>
                    <a:pt x="87" y="0"/>
                    <a:pt x="86" y="0"/>
                    <a:pt x="78" y="0"/>
                  </a:cubicBezTo>
                  <a:cubicBezTo>
                    <a:pt x="71" y="0"/>
                    <a:pt x="74" y="5"/>
                    <a:pt x="60" y="6"/>
                  </a:cubicBezTo>
                  <a:cubicBezTo>
                    <a:pt x="46" y="6"/>
                    <a:pt x="39" y="16"/>
                    <a:pt x="43" y="17"/>
                  </a:cubicBezTo>
                  <a:cubicBezTo>
                    <a:pt x="47" y="18"/>
                    <a:pt x="60" y="30"/>
                    <a:pt x="56" y="32"/>
                  </a:cubicBezTo>
                  <a:cubicBezTo>
                    <a:pt x="52" y="34"/>
                    <a:pt x="51" y="41"/>
                    <a:pt x="46" y="41"/>
                  </a:cubicBezTo>
                  <a:cubicBezTo>
                    <a:pt x="40" y="41"/>
                    <a:pt x="35" y="41"/>
                    <a:pt x="35" y="45"/>
                  </a:cubicBezTo>
                  <a:cubicBezTo>
                    <a:pt x="35" y="50"/>
                    <a:pt x="27" y="57"/>
                    <a:pt x="21" y="56"/>
                  </a:cubicBezTo>
                  <a:cubicBezTo>
                    <a:pt x="17" y="56"/>
                    <a:pt x="9" y="52"/>
                    <a:pt x="3" y="48"/>
                  </a:cubicBezTo>
                  <a:cubicBezTo>
                    <a:pt x="1" y="53"/>
                    <a:pt x="1" y="53"/>
                    <a:pt x="1" y="53"/>
                  </a:cubicBezTo>
                  <a:cubicBezTo>
                    <a:pt x="1" y="58"/>
                    <a:pt x="1" y="58"/>
                    <a:pt x="1" y="58"/>
                  </a:cubicBezTo>
                  <a:cubicBezTo>
                    <a:pt x="2" y="62"/>
                    <a:pt x="0" y="77"/>
                    <a:pt x="4" y="78"/>
                  </a:cubicBezTo>
                  <a:cubicBezTo>
                    <a:pt x="8" y="79"/>
                    <a:pt x="10" y="86"/>
                    <a:pt x="18" y="96"/>
                  </a:cubicBezTo>
                  <a:cubicBezTo>
                    <a:pt x="26" y="105"/>
                    <a:pt x="43" y="129"/>
                    <a:pt x="43" y="135"/>
                  </a:cubicBezTo>
                  <a:cubicBezTo>
                    <a:pt x="44" y="141"/>
                    <a:pt x="47" y="148"/>
                    <a:pt x="57" y="155"/>
                  </a:cubicBezTo>
                  <a:cubicBezTo>
                    <a:pt x="67" y="162"/>
                    <a:pt x="67" y="170"/>
                    <a:pt x="73" y="175"/>
                  </a:cubicBezTo>
                  <a:cubicBezTo>
                    <a:pt x="78" y="179"/>
                    <a:pt x="77" y="184"/>
                    <a:pt x="77" y="194"/>
                  </a:cubicBezTo>
                  <a:cubicBezTo>
                    <a:pt x="78" y="205"/>
                    <a:pt x="82" y="218"/>
                    <a:pt x="92" y="224"/>
                  </a:cubicBezTo>
                  <a:cubicBezTo>
                    <a:pt x="101" y="230"/>
                    <a:pt x="108" y="236"/>
                    <a:pt x="112" y="247"/>
                  </a:cubicBezTo>
                  <a:cubicBezTo>
                    <a:pt x="117" y="258"/>
                    <a:pt x="122" y="268"/>
                    <a:pt x="128" y="274"/>
                  </a:cubicBezTo>
                  <a:cubicBezTo>
                    <a:pt x="134" y="280"/>
                    <a:pt x="131" y="283"/>
                    <a:pt x="134" y="287"/>
                  </a:cubicBezTo>
                  <a:cubicBezTo>
                    <a:pt x="136" y="290"/>
                    <a:pt x="138" y="294"/>
                    <a:pt x="140" y="298"/>
                  </a:cubicBezTo>
                  <a:cubicBezTo>
                    <a:pt x="145" y="295"/>
                    <a:pt x="148" y="294"/>
                    <a:pt x="148" y="293"/>
                  </a:cubicBezTo>
                  <a:cubicBezTo>
                    <a:pt x="149" y="291"/>
                    <a:pt x="146" y="286"/>
                    <a:pt x="148" y="284"/>
                  </a:cubicBezTo>
                  <a:cubicBezTo>
                    <a:pt x="149" y="282"/>
                    <a:pt x="152" y="278"/>
                    <a:pt x="155" y="277"/>
                  </a:cubicBezTo>
                  <a:cubicBezTo>
                    <a:pt x="158" y="276"/>
                    <a:pt x="162" y="280"/>
                    <a:pt x="168" y="279"/>
                  </a:cubicBezTo>
                  <a:cubicBezTo>
                    <a:pt x="175" y="278"/>
                    <a:pt x="188" y="280"/>
                    <a:pt x="190" y="281"/>
                  </a:cubicBezTo>
                  <a:cubicBezTo>
                    <a:pt x="192" y="283"/>
                    <a:pt x="210" y="282"/>
                    <a:pt x="215" y="285"/>
                  </a:cubicBezTo>
                  <a:cubicBezTo>
                    <a:pt x="219" y="289"/>
                    <a:pt x="224" y="288"/>
                    <a:pt x="227" y="281"/>
                  </a:cubicBezTo>
                  <a:cubicBezTo>
                    <a:pt x="230" y="274"/>
                    <a:pt x="251" y="258"/>
                    <a:pt x="254" y="257"/>
                  </a:cubicBezTo>
                  <a:cubicBezTo>
                    <a:pt x="257" y="255"/>
                    <a:pt x="280" y="257"/>
                    <a:pt x="289" y="255"/>
                  </a:cubicBezTo>
                  <a:cubicBezTo>
                    <a:pt x="298" y="253"/>
                    <a:pt x="357" y="234"/>
                    <a:pt x="360" y="232"/>
                  </a:cubicBezTo>
                  <a:cubicBezTo>
                    <a:pt x="362" y="230"/>
                    <a:pt x="372" y="198"/>
                    <a:pt x="372" y="195"/>
                  </a:cubicBezTo>
                  <a:cubicBezTo>
                    <a:pt x="372" y="191"/>
                    <a:pt x="367" y="182"/>
                    <a:pt x="363" y="182"/>
                  </a:cubicBezTo>
                  <a:cubicBezTo>
                    <a:pt x="358" y="183"/>
                    <a:pt x="321" y="179"/>
                    <a:pt x="319" y="177"/>
                  </a:cubicBezTo>
                  <a:cubicBezTo>
                    <a:pt x="316" y="176"/>
                    <a:pt x="307" y="169"/>
                    <a:pt x="305" y="158"/>
                  </a:cubicBezTo>
                  <a:cubicBezTo>
                    <a:pt x="302" y="156"/>
                    <a:pt x="299" y="151"/>
                    <a:pt x="298" y="147"/>
                  </a:cubicBezTo>
                  <a:cubicBezTo>
                    <a:pt x="294" y="148"/>
                    <a:pt x="287" y="147"/>
                    <a:pt x="283" y="137"/>
                  </a:cubicBezTo>
                  <a:cubicBezTo>
                    <a:pt x="280" y="135"/>
                    <a:pt x="271" y="122"/>
                    <a:pt x="274" y="118"/>
                  </a:cubicBezTo>
                  <a:cubicBezTo>
                    <a:pt x="278" y="114"/>
                    <a:pt x="272" y="104"/>
                    <a:pt x="266" y="99"/>
                  </a:cubicBezTo>
                  <a:cubicBezTo>
                    <a:pt x="260" y="94"/>
                    <a:pt x="248" y="84"/>
                    <a:pt x="248" y="78"/>
                  </a:cubicBezTo>
                  <a:cubicBezTo>
                    <a:pt x="248" y="76"/>
                    <a:pt x="247" y="74"/>
                    <a:pt x="246" y="71"/>
                  </a:cubicBezTo>
                  <a:cubicBezTo>
                    <a:pt x="232" y="70"/>
                    <a:pt x="232" y="70"/>
                    <a:pt x="232" y="70"/>
                  </a:cubicBezTo>
                  <a:lnTo>
                    <a:pt x="223" y="62"/>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52" name="Freeform 1707">
              <a:extLst>
                <a:ext uri="{FF2B5EF4-FFF2-40B4-BE49-F238E27FC236}">
                  <a16:creationId xmlns:a16="http://schemas.microsoft.com/office/drawing/2014/main" id="{B3BBA44F-5850-104C-AFA0-8A95D8475EDA}"/>
                </a:ext>
              </a:extLst>
            </p:cNvPr>
            <p:cNvSpPr>
              <a:spLocks/>
            </p:cNvSpPr>
            <p:nvPr/>
          </p:nvSpPr>
          <p:spPr bwMode="auto">
            <a:xfrm>
              <a:off x="5908884" y="2717891"/>
              <a:ext cx="180981" cy="200032"/>
            </a:xfrm>
            <a:custGeom>
              <a:avLst/>
              <a:gdLst>
                <a:gd name="T0" fmla="*/ 70 w 142"/>
                <a:gd name="T1" fmla="*/ 4 h 159"/>
                <a:gd name="T2" fmla="*/ 70 w 142"/>
                <a:gd name="T3" fmla="*/ 17 h 159"/>
                <a:gd name="T4" fmla="*/ 59 w 142"/>
                <a:gd name="T5" fmla="*/ 31 h 159"/>
                <a:gd name="T6" fmla="*/ 53 w 142"/>
                <a:gd name="T7" fmla="*/ 46 h 159"/>
                <a:gd name="T8" fmla="*/ 57 w 142"/>
                <a:gd name="T9" fmla="*/ 46 h 159"/>
                <a:gd name="T10" fmla="*/ 66 w 142"/>
                <a:gd name="T11" fmla="*/ 59 h 159"/>
                <a:gd name="T12" fmla="*/ 54 w 142"/>
                <a:gd name="T13" fmla="*/ 96 h 159"/>
                <a:gd name="T14" fmla="*/ 0 w 142"/>
                <a:gd name="T15" fmla="*/ 114 h 159"/>
                <a:gd name="T16" fmla="*/ 21 w 142"/>
                <a:gd name="T17" fmla="*/ 159 h 159"/>
                <a:gd name="T18" fmla="*/ 26 w 142"/>
                <a:gd name="T19" fmla="*/ 156 h 159"/>
                <a:gd name="T20" fmla="*/ 55 w 142"/>
                <a:gd name="T21" fmla="*/ 151 h 159"/>
                <a:gd name="T22" fmla="*/ 61 w 142"/>
                <a:gd name="T23" fmla="*/ 138 h 159"/>
                <a:gd name="T24" fmla="*/ 81 w 142"/>
                <a:gd name="T25" fmla="*/ 134 h 159"/>
                <a:gd name="T26" fmla="*/ 92 w 142"/>
                <a:gd name="T27" fmla="*/ 118 h 159"/>
                <a:gd name="T28" fmla="*/ 103 w 142"/>
                <a:gd name="T29" fmla="*/ 113 h 159"/>
                <a:gd name="T30" fmla="*/ 109 w 142"/>
                <a:gd name="T31" fmla="*/ 89 h 159"/>
                <a:gd name="T32" fmla="*/ 124 w 142"/>
                <a:gd name="T33" fmla="*/ 79 h 159"/>
                <a:gd name="T34" fmla="*/ 138 w 142"/>
                <a:gd name="T35" fmla="*/ 58 h 159"/>
                <a:gd name="T36" fmla="*/ 137 w 142"/>
                <a:gd name="T37" fmla="*/ 49 h 159"/>
                <a:gd name="T38" fmla="*/ 122 w 142"/>
                <a:gd name="T39" fmla="*/ 30 h 159"/>
                <a:gd name="T40" fmla="*/ 93 w 142"/>
                <a:gd name="T41" fmla="*/ 19 h 159"/>
                <a:gd name="T42" fmla="*/ 83 w 142"/>
                <a:gd name="T43" fmla="*/ 0 h 159"/>
                <a:gd name="T44" fmla="*/ 77 w 142"/>
                <a:gd name="T45" fmla="*/ 4 h 159"/>
                <a:gd name="T46" fmla="*/ 70 w 142"/>
                <a:gd name="T47" fmla="*/ 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2" h="159">
                  <a:moveTo>
                    <a:pt x="70" y="4"/>
                  </a:moveTo>
                  <a:cubicBezTo>
                    <a:pt x="70" y="17"/>
                    <a:pt x="70" y="17"/>
                    <a:pt x="70" y="17"/>
                  </a:cubicBezTo>
                  <a:cubicBezTo>
                    <a:pt x="59" y="31"/>
                    <a:pt x="59" y="31"/>
                    <a:pt x="59" y="31"/>
                  </a:cubicBezTo>
                  <a:cubicBezTo>
                    <a:pt x="53" y="46"/>
                    <a:pt x="53" y="46"/>
                    <a:pt x="53" y="46"/>
                  </a:cubicBezTo>
                  <a:cubicBezTo>
                    <a:pt x="55" y="46"/>
                    <a:pt x="56" y="46"/>
                    <a:pt x="57" y="46"/>
                  </a:cubicBezTo>
                  <a:cubicBezTo>
                    <a:pt x="61" y="46"/>
                    <a:pt x="66" y="55"/>
                    <a:pt x="66" y="59"/>
                  </a:cubicBezTo>
                  <a:cubicBezTo>
                    <a:pt x="66" y="62"/>
                    <a:pt x="56" y="94"/>
                    <a:pt x="54" y="96"/>
                  </a:cubicBezTo>
                  <a:cubicBezTo>
                    <a:pt x="52" y="97"/>
                    <a:pt x="21" y="108"/>
                    <a:pt x="0" y="114"/>
                  </a:cubicBezTo>
                  <a:cubicBezTo>
                    <a:pt x="4" y="123"/>
                    <a:pt x="13" y="142"/>
                    <a:pt x="21" y="159"/>
                  </a:cubicBezTo>
                  <a:cubicBezTo>
                    <a:pt x="23" y="158"/>
                    <a:pt x="24" y="157"/>
                    <a:pt x="26" y="156"/>
                  </a:cubicBezTo>
                  <a:cubicBezTo>
                    <a:pt x="36" y="151"/>
                    <a:pt x="47" y="154"/>
                    <a:pt x="55" y="151"/>
                  </a:cubicBezTo>
                  <a:cubicBezTo>
                    <a:pt x="62" y="149"/>
                    <a:pt x="55" y="143"/>
                    <a:pt x="61" y="138"/>
                  </a:cubicBezTo>
                  <a:cubicBezTo>
                    <a:pt x="68" y="132"/>
                    <a:pt x="77" y="136"/>
                    <a:pt x="81" y="134"/>
                  </a:cubicBezTo>
                  <a:cubicBezTo>
                    <a:pt x="84" y="133"/>
                    <a:pt x="86" y="121"/>
                    <a:pt x="92" y="118"/>
                  </a:cubicBezTo>
                  <a:cubicBezTo>
                    <a:pt x="98" y="116"/>
                    <a:pt x="104" y="118"/>
                    <a:pt x="103" y="113"/>
                  </a:cubicBezTo>
                  <a:cubicBezTo>
                    <a:pt x="103" y="108"/>
                    <a:pt x="104" y="90"/>
                    <a:pt x="109" y="89"/>
                  </a:cubicBezTo>
                  <a:cubicBezTo>
                    <a:pt x="115" y="88"/>
                    <a:pt x="123" y="82"/>
                    <a:pt x="124" y="79"/>
                  </a:cubicBezTo>
                  <a:cubicBezTo>
                    <a:pt x="124" y="76"/>
                    <a:pt x="135" y="64"/>
                    <a:pt x="138" y="58"/>
                  </a:cubicBezTo>
                  <a:cubicBezTo>
                    <a:pt x="142" y="53"/>
                    <a:pt x="142" y="49"/>
                    <a:pt x="137" y="49"/>
                  </a:cubicBezTo>
                  <a:cubicBezTo>
                    <a:pt x="132" y="48"/>
                    <a:pt x="124" y="34"/>
                    <a:pt x="122" y="30"/>
                  </a:cubicBezTo>
                  <a:cubicBezTo>
                    <a:pt x="120" y="26"/>
                    <a:pt x="105" y="29"/>
                    <a:pt x="93" y="19"/>
                  </a:cubicBezTo>
                  <a:cubicBezTo>
                    <a:pt x="88" y="15"/>
                    <a:pt x="85" y="8"/>
                    <a:pt x="83" y="0"/>
                  </a:cubicBezTo>
                  <a:cubicBezTo>
                    <a:pt x="77" y="4"/>
                    <a:pt x="77" y="4"/>
                    <a:pt x="77" y="4"/>
                  </a:cubicBezTo>
                  <a:lnTo>
                    <a:pt x="70" y="4"/>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53" name="Freeform 1708">
              <a:extLst>
                <a:ext uri="{FF2B5EF4-FFF2-40B4-BE49-F238E27FC236}">
                  <a16:creationId xmlns:a16="http://schemas.microsoft.com/office/drawing/2014/main" id="{997C0F33-8BB9-2242-AF0C-79A8A69BAC39}"/>
                </a:ext>
              </a:extLst>
            </p:cNvPr>
            <p:cNvSpPr>
              <a:spLocks/>
            </p:cNvSpPr>
            <p:nvPr/>
          </p:nvSpPr>
          <p:spPr bwMode="auto">
            <a:xfrm>
              <a:off x="5878721" y="2694077"/>
              <a:ext cx="26988" cy="39689"/>
            </a:xfrm>
            <a:custGeom>
              <a:avLst/>
              <a:gdLst>
                <a:gd name="T0" fmla="*/ 15 w 21"/>
                <a:gd name="T1" fmla="*/ 30 h 31"/>
                <a:gd name="T2" fmla="*/ 15 w 21"/>
                <a:gd name="T3" fmla="*/ 25 h 31"/>
                <a:gd name="T4" fmla="*/ 13 w 21"/>
                <a:gd name="T5" fmla="*/ 3 h 31"/>
                <a:gd name="T6" fmla="*/ 1 w 21"/>
                <a:gd name="T7" fmla="*/ 20 h 31"/>
                <a:gd name="T8" fmla="*/ 0 w 21"/>
                <a:gd name="T9" fmla="*/ 20 h 31"/>
                <a:gd name="T10" fmla="*/ 15 w 21"/>
                <a:gd name="T11" fmla="*/ 30 h 31"/>
              </a:gdLst>
              <a:ahLst/>
              <a:cxnLst>
                <a:cxn ang="0">
                  <a:pos x="T0" y="T1"/>
                </a:cxn>
                <a:cxn ang="0">
                  <a:pos x="T2" y="T3"/>
                </a:cxn>
                <a:cxn ang="0">
                  <a:pos x="T4" y="T5"/>
                </a:cxn>
                <a:cxn ang="0">
                  <a:pos x="T6" y="T7"/>
                </a:cxn>
                <a:cxn ang="0">
                  <a:pos x="T8" y="T9"/>
                </a:cxn>
                <a:cxn ang="0">
                  <a:pos x="T10" y="T11"/>
                </a:cxn>
              </a:cxnLst>
              <a:rect l="0" t="0" r="r" b="b"/>
              <a:pathLst>
                <a:path w="21" h="31">
                  <a:moveTo>
                    <a:pt x="15" y="30"/>
                  </a:moveTo>
                  <a:cubicBezTo>
                    <a:pt x="14" y="28"/>
                    <a:pt x="14" y="27"/>
                    <a:pt x="15" y="25"/>
                  </a:cubicBezTo>
                  <a:cubicBezTo>
                    <a:pt x="19" y="19"/>
                    <a:pt x="21" y="5"/>
                    <a:pt x="13" y="3"/>
                  </a:cubicBezTo>
                  <a:cubicBezTo>
                    <a:pt x="6" y="0"/>
                    <a:pt x="1" y="16"/>
                    <a:pt x="1" y="20"/>
                  </a:cubicBezTo>
                  <a:cubicBezTo>
                    <a:pt x="1" y="20"/>
                    <a:pt x="1" y="20"/>
                    <a:pt x="0" y="20"/>
                  </a:cubicBezTo>
                  <a:cubicBezTo>
                    <a:pt x="4" y="30"/>
                    <a:pt x="11" y="31"/>
                    <a:pt x="15" y="30"/>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54" name="Freeform 1709">
              <a:extLst>
                <a:ext uri="{FF2B5EF4-FFF2-40B4-BE49-F238E27FC236}">
                  <a16:creationId xmlns:a16="http://schemas.microsoft.com/office/drawing/2014/main" id="{2AA309DE-6A23-3342-ACDC-50DB9335CC86}"/>
                </a:ext>
              </a:extLst>
            </p:cNvPr>
            <p:cNvSpPr>
              <a:spLocks/>
            </p:cNvSpPr>
            <p:nvPr/>
          </p:nvSpPr>
          <p:spPr bwMode="auto">
            <a:xfrm>
              <a:off x="5907297" y="2690902"/>
              <a:ext cx="107954" cy="85728"/>
            </a:xfrm>
            <a:custGeom>
              <a:avLst/>
              <a:gdLst>
                <a:gd name="T0" fmla="*/ 14 w 84"/>
                <a:gd name="T1" fmla="*/ 63 h 68"/>
                <a:gd name="T2" fmla="*/ 54 w 84"/>
                <a:gd name="T3" fmla="*/ 68 h 68"/>
                <a:gd name="T4" fmla="*/ 60 w 84"/>
                <a:gd name="T5" fmla="*/ 53 h 68"/>
                <a:gd name="T6" fmla="*/ 71 w 84"/>
                <a:gd name="T7" fmla="*/ 39 h 68"/>
                <a:gd name="T8" fmla="*/ 71 w 84"/>
                <a:gd name="T9" fmla="*/ 26 h 68"/>
                <a:gd name="T10" fmla="*/ 78 w 84"/>
                <a:gd name="T11" fmla="*/ 26 h 68"/>
                <a:gd name="T12" fmla="*/ 84 w 84"/>
                <a:gd name="T13" fmla="*/ 22 h 68"/>
                <a:gd name="T14" fmla="*/ 79 w 84"/>
                <a:gd name="T15" fmla="*/ 1 h 68"/>
                <a:gd name="T16" fmla="*/ 58 w 84"/>
                <a:gd name="T17" fmla="*/ 24 h 68"/>
                <a:gd name="T18" fmla="*/ 25 w 84"/>
                <a:gd name="T19" fmla="*/ 40 h 68"/>
                <a:gd name="T20" fmla="*/ 4 w 84"/>
                <a:gd name="T21" fmla="*/ 45 h 68"/>
                <a:gd name="T22" fmla="*/ 0 w 84"/>
                <a:gd name="T23" fmla="*/ 44 h 68"/>
                <a:gd name="T24" fmla="*/ 14 w 84"/>
                <a:gd name="T25" fmla="*/ 6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68">
                  <a:moveTo>
                    <a:pt x="14" y="63"/>
                  </a:moveTo>
                  <a:cubicBezTo>
                    <a:pt x="16" y="65"/>
                    <a:pt x="44" y="68"/>
                    <a:pt x="54" y="68"/>
                  </a:cubicBezTo>
                  <a:cubicBezTo>
                    <a:pt x="60" y="53"/>
                    <a:pt x="60" y="53"/>
                    <a:pt x="60" y="53"/>
                  </a:cubicBezTo>
                  <a:cubicBezTo>
                    <a:pt x="71" y="39"/>
                    <a:pt x="71" y="39"/>
                    <a:pt x="71" y="39"/>
                  </a:cubicBezTo>
                  <a:cubicBezTo>
                    <a:pt x="71" y="26"/>
                    <a:pt x="71" y="26"/>
                    <a:pt x="71" y="26"/>
                  </a:cubicBezTo>
                  <a:cubicBezTo>
                    <a:pt x="78" y="26"/>
                    <a:pt x="78" y="26"/>
                    <a:pt x="78" y="26"/>
                  </a:cubicBezTo>
                  <a:cubicBezTo>
                    <a:pt x="84" y="22"/>
                    <a:pt x="84" y="22"/>
                    <a:pt x="84" y="22"/>
                  </a:cubicBezTo>
                  <a:cubicBezTo>
                    <a:pt x="82" y="12"/>
                    <a:pt x="81" y="1"/>
                    <a:pt x="79" y="1"/>
                  </a:cubicBezTo>
                  <a:cubicBezTo>
                    <a:pt x="76" y="0"/>
                    <a:pt x="63" y="14"/>
                    <a:pt x="58" y="24"/>
                  </a:cubicBezTo>
                  <a:cubicBezTo>
                    <a:pt x="53" y="34"/>
                    <a:pt x="38" y="42"/>
                    <a:pt x="25" y="40"/>
                  </a:cubicBezTo>
                  <a:cubicBezTo>
                    <a:pt x="12" y="38"/>
                    <a:pt x="7" y="43"/>
                    <a:pt x="4" y="45"/>
                  </a:cubicBezTo>
                  <a:cubicBezTo>
                    <a:pt x="3" y="46"/>
                    <a:pt x="2" y="46"/>
                    <a:pt x="0" y="44"/>
                  </a:cubicBezTo>
                  <a:cubicBezTo>
                    <a:pt x="2" y="55"/>
                    <a:pt x="11" y="62"/>
                    <a:pt x="14" y="63"/>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55" name="Freeform 1710">
              <a:extLst>
                <a:ext uri="{FF2B5EF4-FFF2-40B4-BE49-F238E27FC236}">
                  <a16:creationId xmlns:a16="http://schemas.microsoft.com/office/drawing/2014/main" id="{8B65D8A8-C2C9-3F4B-9918-17A8B80BD0E5}"/>
                </a:ext>
              </a:extLst>
            </p:cNvPr>
            <p:cNvSpPr>
              <a:spLocks noEditPoints="1"/>
            </p:cNvSpPr>
            <p:nvPr/>
          </p:nvSpPr>
          <p:spPr bwMode="auto">
            <a:xfrm>
              <a:off x="6977310" y="3143355"/>
              <a:ext cx="438166" cy="133354"/>
            </a:xfrm>
            <a:custGeom>
              <a:avLst/>
              <a:gdLst>
                <a:gd name="T0" fmla="*/ 61 w 342"/>
                <a:gd name="T1" fmla="*/ 38 h 107"/>
                <a:gd name="T2" fmla="*/ 48 w 342"/>
                <a:gd name="T3" fmla="*/ 19 h 107"/>
                <a:gd name="T4" fmla="*/ 39 w 342"/>
                <a:gd name="T5" fmla="*/ 11 h 107"/>
                <a:gd name="T6" fmla="*/ 38 w 342"/>
                <a:gd name="T7" fmla="*/ 8 h 107"/>
                <a:gd name="T8" fmla="*/ 32 w 342"/>
                <a:gd name="T9" fmla="*/ 15 h 107"/>
                <a:gd name="T10" fmla="*/ 19 w 342"/>
                <a:gd name="T11" fmla="*/ 14 h 107"/>
                <a:gd name="T12" fmla="*/ 10 w 342"/>
                <a:gd name="T13" fmla="*/ 3 h 107"/>
                <a:gd name="T14" fmla="*/ 0 w 342"/>
                <a:gd name="T15" fmla="*/ 3 h 107"/>
                <a:gd name="T16" fmla="*/ 5 w 342"/>
                <a:gd name="T17" fmla="*/ 30 h 107"/>
                <a:gd name="T18" fmla="*/ 23 w 342"/>
                <a:gd name="T19" fmla="*/ 64 h 107"/>
                <a:gd name="T20" fmla="*/ 40 w 342"/>
                <a:gd name="T21" fmla="*/ 80 h 107"/>
                <a:gd name="T22" fmla="*/ 73 w 342"/>
                <a:gd name="T23" fmla="*/ 97 h 107"/>
                <a:gd name="T24" fmla="*/ 62 w 342"/>
                <a:gd name="T25" fmla="*/ 72 h 107"/>
                <a:gd name="T26" fmla="*/ 61 w 342"/>
                <a:gd name="T27" fmla="*/ 38 h 107"/>
                <a:gd name="T28" fmla="*/ 328 w 342"/>
                <a:gd name="T29" fmla="*/ 18 h 107"/>
                <a:gd name="T30" fmla="*/ 313 w 342"/>
                <a:gd name="T31" fmla="*/ 14 h 107"/>
                <a:gd name="T32" fmla="*/ 296 w 342"/>
                <a:gd name="T33" fmla="*/ 0 h 107"/>
                <a:gd name="T34" fmla="*/ 282 w 342"/>
                <a:gd name="T35" fmla="*/ 18 h 107"/>
                <a:gd name="T36" fmla="*/ 273 w 342"/>
                <a:gd name="T37" fmla="*/ 30 h 107"/>
                <a:gd name="T38" fmla="*/ 269 w 342"/>
                <a:gd name="T39" fmla="*/ 35 h 107"/>
                <a:gd name="T40" fmla="*/ 269 w 342"/>
                <a:gd name="T41" fmla="*/ 45 h 107"/>
                <a:gd name="T42" fmla="*/ 258 w 342"/>
                <a:gd name="T43" fmla="*/ 49 h 107"/>
                <a:gd name="T44" fmla="*/ 248 w 342"/>
                <a:gd name="T45" fmla="*/ 37 h 107"/>
                <a:gd name="T46" fmla="*/ 248 w 342"/>
                <a:gd name="T47" fmla="*/ 37 h 107"/>
                <a:gd name="T48" fmla="*/ 232 w 342"/>
                <a:gd name="T49" fmla="*/ 61 h 107"/>
                <a:gd name="T50" fmla="*/ 207 w 342"/>
                <a:gd name="T51" fmla="*/ 69 h 107"/>
                <a:gd name="T52" fmla="*/ 195 w 342"/>
                <a:gd name="T53" fmla="*/ 91 h 107"/>
                <a:gd name="T54" fmla="*/ 169 w 342"/>
                <a:gd name="T55" fmla="*/ 85 h 107"/>
                <a:gd name="T56" fmla="*/ 174 w 342"/>
                <a:gd name="T57" fmla="*/ 96 h 107"/>
                <a:gd name="T58" fmla="*/ 189 w 342"/>
                <a:gd name="T59" fmla="*/ 103 h 107"/>
                <a:gd name="T60" fmla="*/ 212 w 342"/>
                <a:gd name="T61" fmla="*/ 101 h 107"/>
                <a:gd name="T62" fmla="*/ 230 w 342"/>
                <a:gd name="T63" fmla="*/ 94 h 107"/>
                <a:gd name="T64" fmla="*/ 246 w 342"/>
                <a:gd name="T65" fmla="*/ 97 h 107"/>
                <a:gd name="T66" fmla="*/ 262 w 342"/>
                <a:gd name="T67" fmla="*/ 87 h 107"/>
                <a:gd name="T68" fmla="*/ 267 w 342"/>
                <a:gd name="T69" fmla="*/ 70 h 107"/>
                <a:gd name="T70" fmla="*/ 278 w 342"/>
                <a:gd name="T71" fmla="*/ 54 h 107"/>
                <a:gd name="T72" fmla="*/ 305 w 342"/>
                <a:gd name="T73" fmla="*/ 43 h 107"/>
                <a:gd name="T74" fmla="*/ 313 w 342"/>
                <a:gd name="T75" fmla="*/ 46 h 107"/>
                <a:gd name="T76" fmla="*/ 324 w 342"/>
                <a:gd name="T77" fmla="*/ 35 h 107"/>
                <a:gd name="T78" fmla="*/ 340 w 342"/>
                <a:gd name="T79" fmla="*/ 28 h 107"/>
                <a:gd name="T80" fmla="*/ 328 w 342"/>
                <a:gd name="T81" fmla="*/ 1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2" h="107">
                  <a:moveTo>
                    <a:pt x="61" y="38"/>
                  </a:moveTo>
                  <a:cubicBezTo>
                    <a:pt x="62" y="26"/>
                    <a:pt x="51" y="28"/>
                    <a:pt x="48" y="19"/>
                  </a:cubicBezTo>
                  <a:cubicBezTo>
                    <a:pt x="45" y="11"/>
                    <a:pt x="41" y="16"/>
                    <a:pt x="39" y="11"/>
                  </a:cubicBezTo>
                  <a:cubicBezTo>
                    <a:pt x="39" y="10"/>
                    <a:pt x="39" y="9"/>
                    <a:pt x="38" y="8"/>
                  </a:cubicBezTo>
                  <a:cubicBezTo>
                    <a:pt x="32" y="10"/>
                    <a:pt x="34" y="15"/>
                    <a:pt x="32" y="15"/>
                  </a:cubicBezTo>
                  <a:cubicBezTo>
                    <a:pt x="30" y="16"/>
                    <a:pt x="19" y="17"/>
                    <a:pt x="19" y="14"/>
                  </a:cubicBezTo>
                  <a:cubicBezTo>
                    <a:pt x="19" y="10"/>
                    <a:pt x="17" y="5"/>
                    <a:pt x="10" y="3"/>
                  </a:cubicBezTo>
                  <a:cubicBezTo>
                    <a:pt x="6" y="3"/>
                    <a:pt x="3" y="2"/>
                    <a:pt x="0" y="3"/>
                  </a:cubicBezTo>
                  <a:cubicBezTo>
                    <a:pt x="4" y="12"/>
                    <a:pt x="4" y="22"/>
                    <a:pt x="5" y="30"/>
                  </a:cubicBezTo>
                  <a:cubicBezTo>
                    <a:pt x="5" y="40"/>
                    <a:pt x="20" y="57"/>
                    <a:pt x="23" y="64"/>
                  </a:cubicBezTo>
                  <a:cubicBezTo>
                    <a:pt x="25" y="70"/>
                    <a:pt x="29" y="72"/>
                    <a:pt x="40" y="80"/>
                  </a:cubicBezTo>
                  <a:cubicBezTo>
                    <a:pt x="50" y="87"/>
                    <a:pt x="70" y="99"/>
                    <a:pt x="73" y="97"/>
                  </a:cubicBezTo>
                  <a:cubicBezTo>
                    <a:pt x="77" y="95"/>
                    <a:pt x="67" y="78"/>
                    <a:pt x="62" y="72"/>
                  </a:cubicBezTo>
                  <a:cubicBezTo>
                    <a:pt x="56" y="66"/>
                    <a:pt x="61" y="50"/>
                    <a:pt x="61" y="38"/>
                  </a:cubicBezTo>
                  <a:close/>
                  <a:moveTo>
                    <a:pt x="328" y="18"/>
                  </a:moveTo>
                  <a:cubicBezTo>
                    <a:pt x="324" y="19"/>
                    <a:pt x="313" y="18"/>
                    <a:pt x="313" y="14"/>
                  </a:cubicBezTo>
                  <a:cubicBezTo>
                    <a:pt x="313" y="9"/>
                    <a:pt x="303" y="0"/>
                    <a:pt x="296" y="0"/>
                  </a:cubicBezTo>
                  <a:cubicBezTo>
                    <a:pt x="290" y="0"/>
                    <a:pt x="283" y="13"/>
                    <a:pt x="282" y="18"/>
                  </a:cubicBezTo>
                  <a:cubicBezTo>
                    <a:pt x="282" y="23"/>
                    <a:pt x="272" y="23"/>
                    <a:pt x="273" y="30"/>
                  </a:cubicBezTo>
                  <a:cubicBezTo>
                    <a:pt x="273" y="33"/>
                    <a:pt x="271" y="34"/>
                    <a:pt x="269" y="35"/>
                  </a:cubicBezTo>
                  <a:cubicBezTo>
                    <a:pt x="271" y="41"/>
                    <a:pt x="272" y="46"/>
                    <a:pt x="269" y="45"/>
                  </a:cubicBezTo>
                  <a:cubicBezTo>
                    <a:pt x="265" y="44"/>
                    <a:pt x="264" y="49"/>
                    <a:pt x="258" y="49"/>
                  </a:cubicBezTo>
                  <a:cubicBezTo>
                    <a:pt x="256" y="49"/>
                    <a:pt x="252" y="44"/>
                    <a:pt x="248" y="37"/>
                  </a:cubicBezTo>
                  <a:cubicBezTo>
                    <a:pt x="248" y="37"/>
                    <a:pt x="248" y="37"/>
                    <a:pt x="248" y="37"/>
                  </a:cubicBezTo>
                  <a:cubicBezTo>
                    <a:pt x="244" y="37"/>
                    <a:pt x="234" y="51"/>
                    <a:pt x="232" y="61"/>
                  </a:cubicBezTo>
                  <a:cubicBezTo>
                    <a:pt x="230" y="71"/>
                    <a:pt x="221" y="68"/>
                    <a:pt x="207" y="69"/>
                  </a:cubicBezTo>
                  <a:cubicBezTo>
                    <a:pt x="193" y="70"/>
                    <a:pt x="198" y="85"/>
                    <a:pt x="195" y="91"/>
                  </a:cubicBezTo>
                  <a:cubicBezTo>
                    <a:pt x="192" y="98"/>
                    <a:pt x="177" y="86"/>
                    <a:pt x="169" y="85"/>
                  </a:cubicBezTo>
                  <a:cubicBezTo>
                    <a:pt x="170" y="90"/>
                    <a:pt x="172" y="96"/>
                    <a:pt x="174" y="96"/>
                  </a:cubicBezTo>
                  <a:cubicBezTo>
                    <a:pt x="179" y="96"/>
                    <a:pt x="185" y="107"/>
                    <a:pt x="189" y="103"/>
                  </a:cubicBezTo>
                  <a:cubicBezTo>
                    <a:pt x="193" y="100"/>
                    <a:pt x="206" y="103"/>
                    <a:pt x="212" y="101"/>
                  </a:cubicBezTo>
                  <a:cubicBezTo>
                    <a:pt x="218" y="99"/>
                    <a:pt x="219" y="94"/>
                    <a:pt x="230" y="94"/>
                  </a:cubicBezTo>
                  <a:cubicBezTo>
                    <a:pt x="240" y="94"/>
                    <a:pt x="236" y="102"/>
                    <a:pt x="246" y="97"/>
                  </a:cubicBezTo>
                  <a:cubicBezTo>
                    <a:pt x="257" y="92"/>
                    <a:pt x="263" y="96"/>
                    <a:pt x="262" y="87"/>
                  </a:cubicBezTo>
                  <a:cubicBezTo>
                    <a:pt x="261" y="77"/>
                    <a:pt x="268" y="77"/>
                    <a:pt x="267" y="70"/>
                  </a:cubicBezTo>
                  <a:cubicBezTo>
                    <a:pt x="266" y="63"/>
                    <a:pt x="279" y="68"/>
                    <a:pt x="278" y="54"/>
                  </a:cubicBezTo>
                  <a:cubicBezTo>
                    <a:pt x="277" y="41"/>
                    <a:pt x="296" y="43"/>
                    <a:pt x="305" y="43"/>
                  </a:cubicBezTo>
                  <a:cubicBezTo>
                    <a:pt x="307" y="43"/>
                    <a:pt x="310" y="44"/>
                    <a:pt x="313" y="46"/>
                  </a:cubicBezTo>
                  <a:cubicBezTo>
                    <a:pt x="319" y="43"/>
                    <a:pt x="328" y="39"/>
                    <a:pt x="324" y="35"/>
                  </a:cubicBezTo>
                  <a:cubicBezTo>
                    <a:pt x="319" y="31"/>
                    <a:pt x="338" y="35"/>
                    <a:pt x="340" y="28"/>
                  </a:cubicBezTo>
                  <a:cubicBezTo>
                    <a:pt x="342" y="22"/>
                    <a:pt x="333" y="17"/>
                    <a:pt x="328" y="18"/>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56" name="Freeform 1711">
              <a:extLst>
                <a:ext uri="{FF2B5EF4-FFF2-40B4-BE49-F238E27FC236}">
                  <a16:creationId xmlns:a16="http://schemas.microsoft.com/office/drawing/2014/main" id="{37590344-95C1-8B48-B48A-912F1E286FFC}"/>
                </a:ext>
              </a:extLst>
            </p:cNvPr>
            <p:cNvSpPr>
              <a:spLocks/>
            </p:cNvSpPr>
            <p:nvPr/>
          </p:nvSpPr>
          <p:spPr bwMode="auto">
            <a:xfrm>
              <a:off x="7294821" y="3186219"/>
              <a:ext cx="31751" cy="17463"/>
            </a:xfrm>
            <a:custGeom>
              <a:avLst/>
              <a:gdLst>
                <a:gd name="T0" fmla="*/ 10 w 24"/>
                <a:gd name="T1" fmla="*/ 14 h 14"/>
                <a:gd name="T2" fmla="*/ 21 w 24"/>
                <a:gd name="T3" fmla="*/ 10 h 14"/>
                <a:gd name="T4" fmla="*/ 21 w 24"/>
                <a:gd name="T5" fmla="*/ 0 h 14"/>
                <a:gd name="T6" fmla="*/ 12 w 24"/>
                <a:gd name="T7" fmla="*/ 4 h 14"/>
                <a:gd name="T8" fmla="*/ 0 w 24"/>
                <a:gd name="T9" fmla="*/ 2 h 14"/>
                <a:gd name="T10" fmla="*/ 10 w 24"/>
                <a:gd name="T11" fmla="*/ 14 h 14"/>
              </a:gdLst>
              <a:ahLst/>
              <a:cxnLst>
                <a:cxn ang="0">
                  <a:pos x="T0" y="T1"/>
                </a:cxn>
                <a:cxn ang="0">
                  <a:pos x="T2" y="T3"/>
                </a:cxn>
                <a:cxn ang="0">
                  <a:pos x="T4" y="T5"/>
                </a:cxn>
                <a:cxn ang="0">
                  <a:pos x="T6" y="T7"/>
                </a:cxn>
                <a:cxn ang="0">
                  <a:pos x="T8" y="T9"/>
                </a:cxn>
                <a:cxn ang="0">
                  <a:pos x="T10" y="T11"/>
                </a:cxn>
              </a:cxnLst>
              <a:rect l="0" t="0" r="r" b="b"/>
              <a:pathLst>
                <a:path w="24" h="14">
                  <a:moveTo>
                    <a:pt x="10" y="14"/>
                  </a:moveTo>
                  <a:cubicBezTo>
                    <a:pt x="16" y="14"/>
                    <a:pt x="17" y="9"/>
                    <a:pt x="21" y="10"/>
                  </a:cubicBezTo>
                  <a:cubicBezTo>
                    <a:pt x="24" y="11"/>
                    <a:pt x="23" y="6"/>
                    <a:pt x="21" y="0"/>
                  </a:cubicBezTo>
                  <a:cubicBezTo>
                    <a:pt x="17" y="1"/>
                    <a:pt x="12" y="1"/>
                    <a:pt x="12" y="4"/>
                  </a:cubicBezTo>
                  <a:cubicBezTo>
                    <a:pt x="12" y="8"/>
                    <a:pt x="5" y="2"/>
                    <a:pt x="0" y="2"/>
                  </a:cubicBezTo>
                  <a:cubicBezTo>
                    <a:pt x="4" y="9"/>
                    <a:pt x="8" y="14"/>
                    <a:pt x="10" y="14"/>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57" name="Freeform 1712">
              <a:extLst>
                <a:ext uri="{FF2B5EF4-FFF2-40B4-BE49-F238E27FC236}">
                  <a16:creationId xmlns:a16="http://schemas.microsoft.com/office/drawing/2014/main" id="{B1073072-EF04-8949-83FA-FC2D140313C6}"/>
                </a:ext>
              </a:extLst>
            </p:cNvPr>
            <p:cNvSpPr>
              <a:spLocks/>
            </p:cNvSpPr>
            <p:nvPr/>
          </p:nvSpPr>
          <p:spPr bwMode="auto">
            <a:xfrm>
              <a:off x="5610424" y="2413080"/>
              <a:ext cx="222258" cy="211145"/>
            </a:xfrm>
            <a:custGeom>
              <a:avLst/>
              <a:gdLst>
                <a:gd name="T0" fmla="*/ 145 w 173"/>
                <a:gd name="T1" fmla="*/ 153 h 169"/>
                <a:gd name="T2" fmla="*/ 153 w 173"/>
                <a:gd name="T3" fmla="*/ 147 h 169"/>
                <a:gd name="T4" fmla="*/ 165 w 173"/>
                <a:gd name="T5" fmla="*/ 153 h 169"/>
                <a:gd name="T6" fmla="*/ 173 w 173"/>
                <a:gd name="T7" fmla="*/ 149 h 169"/>
                <a:gd name="T8" fmla="*/ 163 w 173"/>
                <a:gd name="T9" fmla="*/ 135 h 169"/>
                <a:gd name="T10" fmla="*/ 156 w 173"/>
                <a:gd name="T11" fmla="*/ 124 h 169"/>
                <a:gd name="T12" fmla="*/ 158 w 173"/>
                <a:gd name="T13" fmla="*/ 112 h 169"/>
                <a:gd name="T14" fmla="*/ 149 w 173"/>
                <a:gd name="T15" fmla="*/ 101 h 169"/>
                <a:gd name="T16" fmla="*/ 130 w 173"/>
                <a:gd name="T17" fmla="*/ 88 h 169"/>
                <a:gd name="T18" fmla="*/ 121 w 173"/>
                <a:gd name="T19" fmla="*/ 78 h 169"/>
                <a:gd name="T20" fmla="*/ 119 w 173"/>
                <a:gd name="T21" fmla="*/ 62 h 169"/>
                <a:gd name="T22" fmla="*/ 126 w 173"/>
                <a:gd name="T23" fmla="*/ 48 h 169"/>
                <a:gd name="T24" fmla="*/ 128 w 173"/>
                <a:gd name="T25" fmla="*/ 38 h 169"/>
                <a:gd name="T26" fmla="*/ 121 w 173"/>
                <a:gd name="T27" fmla="*/ 32 h 169"/>
                <a:gd name="T28" fmla="*/ 112 w 173"/>
                <a:gd name="T29" fmla="*/ 21 h 169"/>
                <a:gd name="T30" fmla="*/ 105 w 173"/>
                <a:gd name="T31" fmla="*/ 7 h 169"/>
                <a:gd name="T32" fmla="*/ 87 w 173"/>
                <a:gd name="T33" fmla="*/ 4 h 169"/>
                <a:gd name="T34" fmla="*/ 71 w 173"/>
                <a:gd name="T35" fmla="*/ 1 h 169"/>
                <a:gd name="T36" fmla="*/ 63 w 173"/>
                <a:gd name="T37" fmla="*/ 7 h 169"/>
                <a:gd name="T38" fmla="*/ 64 w 173"/>
                <a:gd name="T39" fmla="*/ 7 h 169"/>
                <a:gd name="T40" fmla="*/ 53 w 173"/>
                <a:gd name="T41" fmla="*/ 15 h 169"/>
                <a:gd name="T42" fmla="*/ 42 w 173"/>
                <a:gd name="T43" fmla="*/ 23 h 169"/>
                <a:gd name="T44" fmla="*/ 43 w 173"/>
                <a:gd name="T45" fmla="*/ 38 h 169"/>
                <a:gd name="T46" fmla="*/ 42 w 173"/>
                <a:gd name="T47" fmla="*/ 52 h 169"/>
                <a:gd name="T48" fmla="*/ 38 w 173"/>
                <a:gd name="T49" fmla="*/ 62 h 169"/>
                <a:gd name="T50" fmla="*/ 0 w 173"/>
                <a:gd name="T51" fmla="*/ 82 h 169"/>
                <a:gd name="T52" fmla="*/ 1 w 173"/>
                <a:gd name="T53" fmla="*/ 91 h 169"/>
                <a:gd name="T54" fmla="*/ 5 w 173"/>
                <a:gd name="T55" fmla="*/ 108 h 169"/>
                <a:gd name="T56" fmla="*/ 19 w 173"/>
                <a:gd name="T57" fmla="*/ 108 h 169"/>
                <a:gd name="T58" fmla="*/ 54 w 173"/>
                <a:gd name="T59" fmla="*/ 128 h 169"/>
                <a:gd name="T60" fmla="*/ 96 w 173"/>
                <a:gd name="T61" fmla="*/ 160 h 169"/>
                <a:gd name="T62" fmla="*/ 117 w 173"/>
                <a:gd name="T63" fmla="*/ 167 h 169"/>
                <a:gd name="T64" fmla="*/ 138 w 173"/>
                <a:gd name="T65" fmla="*/ 169 h 169"/>
                <a:gd name="T66" fmla="*/ 145 w 173"/>
                <a:gd name="T67" fmla="*/ 15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3" h="169">
                  <a:moveTo>
                    <a:pt x="145" y="153"/>
                  </a:moveTo>
                  <a:cubicBezTo>
                    <a:pt x="147" y="151"/>
                    <a:pt x="148" y="148"/>
                    <a:pt x="153" y="147"/>
                  </a:cubicBezTo>
                  <a:cubicBezTo>
                    <a:pt x="157" y="146"/>
                    <a:pt x="160" y="149"/>
                    <a:pt x="165" y="153"/>
                  </a:cubicBezTo>
                  <a:cubicBezTo>
                    <a:pt x="167" y="152"/>
                    <a:pt x="170" y="150"/>
                    <a:pt x="173" y="149"/>
                  </a:cubicBezTo>
                  <a:cubicBezTo>
                    <a:pt x="168" y="144"/>
                    <a:pt x="162" y="139"/>
                    <a:pt x="163" y="135"/>
                  </a:cubicBezTo>
                  <a:cubicBezTo>
                    <a:pt x="163" y="130"/>
                    <a:pt x="157" y="127"/>
                    <a:pt x="156" y="124"/>
                  </a:cubicBezTo>
                  <a:cubicBezTo>
                    <a:pt x="156" y="120"/>
                    <a:pt x="160" y="114"/>
                    <a:pt x="158" y="112"/>
                  </a:cubicBezTo>
                  <a:cubicBezTo>
                    <a:pt x="155" y="109"/>
                    <a:pt x="154" y="102"/>
                    <a:pt x="149" y="101"/>
                  </a:cubicBezTo>
                  <a:cubicBezTo>
                    <a:pt x="144" y="101"/>
                    <a:pt x="129" y="93"/>
                    <a:pt x="130" y="88"/>
                  </a:cubicBezTo>
                  <a:cubicBezTo>
                    <a:pt x="131" y="83"/>
                    <a:pt x="124" y="80"/>
                    <a:pt x="121" y="78"/>
                  </a:cubicBezTo>
                  <a:cubicBezTo>
                    <a:pt x="119" y="77"/>
                    <a:pt x="116" y="64"/>
                    <a:pt x="119" y="62"/>
                  </a:cubicBezTo>
                  <a:cubicBezTo>
                    <a:pt x="123" y="60"/>
                    <a:pt x="122" y="48"/>
                    <a:pt x="126" y="48"/>
                  </a:cubicBezTo>
                  <a:cubicBezTo>
                    <a:pt x="131" y="48"/>
                    <a:pt x="127" y="42"/>
                    <a:pt x="128" y="38"/>
                  </a:cubicBezTo>
                  <a:cubicBezTo>
                    <a:pt x="130" y="34"/>
                    <a:pt x="125" y="32"/>
                    <a:pt x="121" y="32"/>
                  </a:cubicBezTo>
                  <a:cubicBezTo>
                    <a:pt x="118" y="32"/>
                    <a:pt x="112" y="26"/>
                    <a:pt x="112" y="21"/>
                  </a:cubicBezTo>
                  <a:cubicBezTo>
                    <a:pt x="112" y="16"/>
                    <a:pt x="105" y="9"/>
                    <a:pt x="105" y="7"/>
                  </a:cubicBezTo>
                  <a:cubicBezTo>
                    <a:pt x="104" y="16"/>
                    <a:pt x="91" y="2"/>
                    <a:pt x="87" y="4"/>
                  </a:cubicBezTo>
                  <a:cubicBezTo>
                    <a:pt x="83" y="6"/>
                    <a:pt x="80" y="0"/>
                    <a:pt x="71" y="1"/>
                  </a:cubicBezTo>
                  <a:cubicBezTo>
                    <a:pt x="66" y="2"/>
                    <a:pt x="66" y="5"/>
                    <a:pt x="63" y="7"/>
                  </a:cubicBezTo>
                  <a:cubicBezTo>
                    <a:pt x="64" y="7"/>
                    <a:pt x="64" y="7"/>
                    <a:pt x="64" y="7"/>
                  </a:cubicBezTo>
                  <a:cubicBezTo>
                    <a:pt x="53" y="15"/>
                    <a:pt x="53" y="15"/>
                    <a:pt x="53" y="15"/>
                  </a:cubicBezTo>
                  <a:cubicBezTo>
                    <a:pt x="53" y="15"/>
                    <a:pt x="44" y="18"/>
                    <a:pt x="42" y="23"/>
                  </a:cubicBezTo>
                  <a:cubicBezTo>
                    <a:pt x="40" y="29"/>
                    <a:pt x="46" y="34"/>
                    <a:pt x="43" y="38"/>
                  </a:cubicBezTo>
                  <a:cubicBezTo>
                    <a:pt x="41" y="41"/>
                    <a:pt x="41" y="49"/>
                    <a:pt x="42" y="52"/>
                  </a:cubicBezTo>
                  <a:cubicBezTo>
                    <a:pt x="43" y="55"/>
                    <a:pt x="38" y="62"/>
                    <a:pt x="38" y="62"/>
                  </a:cubicBezTo>
                  <a:cubicBezTo>
                    <a:pt x="38" y="62"/>
                    <a:pt x="17" y="73"/>
                    <a:pt x="0" y="82"/>
                  </a:cubicBezTo>
                  <a:cubicBezTo>
                    <a:pt x="0" y="85"/>
                    <a:pt x="1" y="89"/>
                    <a:pt x="1" y="91"/>
                  </a:cubicBezTo>
                  <a:cubicBezTo>
                    <a:pt x="2" y="95"/>
                    <a:pt x="4" y="102"/>
                    <a:pt x="5" y="108"/>
                  </a:cubicBezTo>
                  <a:cubicBezTo>
                    <a:pt x="12" y="108"/>
                    <a:pt x="13" y="108"/>
                    <a:pt x="19" y="108"/>
                  </a:cubicBezTo>
                  <a:cubicBezTo>
                    <a:pt x="25" y="109"/>
                    <a:pt x="48" y="126"/>
                    <a:pt x="54" y="128"/>
                  </a:cubicBezTo>
                  <a:cubicBezTo>
                    <a:pt x="60" y="131"/>
                    <a:pt x="90" y="154"/>
                    <a:pt x="96" y="160"/>
                  </a:cubicBezTo>
                  <a:cubicBezTo>
                    <a:pt x="103" y="165"/>
                    <a:pt x="113" y="167"/>
                    <a:pt x="117" y="167"/>
                  </a:cubicBezTo>
                  <a:cubicBezTo>
                    <a:pt x="120" y="167"/>
                    <a:pt x="130" y="168"/>
                    <a:pt x="138" y="169"/>
                  </a:cubicBezTo>
                  <a:cubicBezTo>
                    <a:pt x="140" y="163"/>
                    <a:pt x="144" y="155"/>
                    <a:pt x="145" y="153"/>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58" name="Freeform 1713">
              <a:extLst>
                <a:ext uri="{FF2B5EF4-FFF2-40B4-BE49-F238E27FC236}">
                  <a16:creationId xmlns:a16="http://schemas.microsoft.com/office/drawing/2014/main" id="{413D1080-BC9E-484B-BC2A-CEC71AA998A1}"/>
                </a:ext>
              </a:extLst>
            </p:cNvPr>
            <p:cNvSpPr>
              <a:spLocks/>
            </p:cNvSpPr>
            <p:nvPr/>
          </p:nvSpPr>
          <p:spPr bwMode="auto">
            <a:xfrm>
              <a:off x="6004138" y="2198761"/>
              <a:ext cx="400064" cy="228608"/>
            </a:xfrm>
            <a:custGeom>
              <a:avLst/>
              <a:gdLst>
                <a:gd name="T0" fmla="*/ 303 w 312"/>
                <a:gd name="T1" fmla="*/ 102 h 182"/>
                <a:gd name="T2" fmla="*/ 279 w 312"/>
                <a:gd name="T3" fmla="*/ 91 h 182"/>
                <a:gd name="T4" fmla="*/ 265 w 312"/>
                <a:gd name="T5" fmla="*/ 92 h 182"/>
                <a:gd name="T6" fmla="*/ 248 w 312"/>
                <a:gd name="T7" fmla="*/ 87 h 182"/>
                <a:gd name="T8" fmla="*/ 230 w 312"/>
                <a:gd name="T9" fmla="*/ 101 h 182"/>
                <a:gd name="T10" fmla="*/ 222 w 312"/>
                <a:gd name="T11" fmla="*/ 104 h 182"/>
                <a:gd name="T12" fmla="*/ 207 w 312"/>
                <a:gd name="T13" fmla="*/ 95 h 182"/>
                <a:gd name="T14" fmla="*/ 192 w 312"/>
                <a:gd name="T15" fmla="*/ 91 h 182"/>
                <a:gd name="T16" fmla="*/ 182 w 312"/>
                <a:gd name="T17" fmla="*/ 72 h 182"/>
                <a:gd name="T18" fmla="*/ 178 w 312"/>
                <a:gd name="T19" fmla="*/ 56 h 182"/>
                <a:gd name="T20" fmla="*/ 164 w 312"/>
                <a:gd name="T21" fmla="*/ 45 h 182"/>
                <a:gd name="T22" fmla="*/ 129 w 312"/>
                <a:gd name="T23" fmla="*/ 44 h 182"/>
                <a:gd name="T24" fmla="*/ 106 w 312"/>
                <a:gd name="T25" fmla="*/ 45 h 182"/>
                <a:gd name="T26" fmla="*/ 85 w 312"/>
                <a:gd name="T27" fmla="*/ 23 h 182"/>
                <a:gd name="T28" fmla="*/ 80 w 312"/>
                <a:gd name="T29" fmla="*/ 30 h 182"/>
                <a:gd name="T30" fmla="*/ 58 w 312"/>
                <a:gd name="T31" fmla="*/ 27 h 182"/>
                <a:gd name="T32" fmla="*/ 56 w 312"/>
                <a:gd name="T33" fmla="*/ 2 h 182"/>
                <a:gd name="T34" fmla="*/ 49 w 312"/>
                <a:gd name="T35" fmla="*/ 27 h 182"/>
                <a:gd name="T36" fmla="*/ 46 w 312"/>
                <a:gd name="T37" fmla="*/ 0 h 182"/>
                <a:gd name="T38" fmla="*/ 2 w 312"/>
                <a:gd name="T39" fmla="*/ 12 h 182"/>
                <a:gd name="T40" fmla="*/ 0 w 312"/>
                <a:gd name="T41" fmla="*/ 90 h 182"/>
                <a:gd name="T42" fmla="*/ 0 w 312"/>
                <a:gd name="T43" fmla="*/ 90 h 182"/>
                <a:gd name="T44" fmla="*/ 12 w 312"/>
                <a:gd name="T45" fmla="*/ 93 h 182"/>
                <a:gd name="T46" fmla="*/ 18 w 312"/>
                <a:gd name="T47" fmla="*/ 85 h 182"/>
                <a:gd name="T48" fmla="*/ 31 w 312"/>
                <a:gd name="T49" fmla="*/ 75 h 182"/>
                <a:gd name="T50" fmla="*/ 37 w 312"/>
                <a:gd name="T51" fmla="*/ 68 h 182"/>
                <a:gd name="T52" fmla="*/ 44 w 312"/>
                <a:gd name="T53" fmla="*/ 65 h 182"/>
                <a:gd name="T54" fmla="*/ 57 w 312"/>
                <a:gd name="T55" fmla="*/ 68 h 182"/>
                <a:gd name="T56" fmla="*/ 70 w 312"/>
                <a:gd name="T57" fmla="*/ 73 h 182"/>
                <a:gd name="T58" fmla="*/ 77 w 312"/>
                <a:gd name="T59" fmla="*/ 91 h 182"/>
                <a:gd name="T60" fmla="*/ 103 w 312"/>
                <a:gd name="T61" fmla="*/ 94 h 182"/>
                <a:gd name="T62" fmla="*/ 110 w 312"/>
                <a:gd name="T63" fmla="*/ 106 h 182"/>
                <a:gd name="T64" fmla="*/ 118 w 312"/>
                <a:gd name="T65" fmla="*/ 121 h 182"/>
                <a:gd name="T66" fmla="*/ 136 w 312"/>
                <a:gd name="T67" fmla="*/ 134 h 182"/>
                <a:gd name="T68" fmla="*/ 156 w 312"/>
                <a:gd name="T69" fmla="*/ 146 h 182"/>
                <a:gd name="T70" fmla="*/ 174 w 312"/>
                <a:gd name="T71" fmla="*/ 158 h 182"/>
                <a:gd name="T72" fmla="*/ 190 w 312"/>
                <a:gd name="T73" fmla="*/ 163 h 182"/>
                <a:gd name="T74" fmla="*/ 191 w 312"/>
                <a:gd name="T75" fmla="*/ 174 h 182"/>
                <a:gd name="T76" fmla="*/ 193 w 312"/>
                <a:gd name="T77" fmla="*/ 174 h 182"/>
                <a:gd name="T78" fmla="*/ 207 w 312"/>
                <a:gd name="T79" fmla="*/ 179 h 182"/>
                <a:gd name="T80" fmla="*/ 214 w 312"/>
                <a:gd name="T81" fmla="*/ 182 h 182"/>
                <a:gd name="T82" fmla="*/ 222 w 312"/>
                <a:gd name="T83" fmla="*/ 164 h 182"/>
                <a:gd name="T84" fmla="*/ 219 w 312"/>
                <a:gd name="T85" fmla="*/ 148 h 182"/>
                <a:gd name="T86" fmla="*/ 209 w 312"/>
                <a:gd name="T87" fmla="*/ 135 h 182"/>
                <a:gd name="T88" fmla="*/ 225 w 312"/>
                <a:gd name="T89" fmla="*/ 128 h 182"/>
                <a:gd name="T90" fmla="*/ 231 w 312"/>
                <a:gd name="T91" fmla="*/ 118 h 182"/>
                <a:gd name="T92" fmla="*/ 239 w 312"/>
                <a:gd name="T93" fmla="*/ 109 h 182"/>
                <a:gd name="T94" fmla="*/ 253 w 312"/>
                <a:gd name="T95" fmla="*/ 106 h 182"/>
                <a:gd name="T96" fmla="*/ 265 w 312"/>
                <a:gd name="T97" fmla="*/ 103 h 182"/>
                <a:gd name="T98" fmla="*/ 259 w 312"/>
                <a:gd name="T99" fmla="*/ 118 h 182"/>
                <a:gd name="T100" fmla="*/ 279 w 312"/>
                <a:gd name="T101" fmla="*/ 114 h 182"/>
                <a:gd name="T102" fmla="*/ 296 w 312"/>
                <a:gd name="T103" fmla="*/ 111 h 182"/>
                <a:gd name="T104" fmla="*/ 303 w 312"/>
                <a:gd name="T105" fmla="*/ 10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2" h="182">
                  <a:moveTo>
                    <a:pt x="303" y="102"/>
                  </a:moveTo>
                  <a:cubicBezTo>
                    <a:pt x="295" y="95"/>
                    <a:pt x="280" y="87"/>
                    <a:pt x="279" y="91"/>
                  </a:cubicBezTo>
                  <a:cubicBezTo>
                    <a:pt x="278" y="95"/>
                    <a:pt x="268" y="96"/>
                    <a:pt x="265" y="92"/>
                  </a:cubicBezTo>
                  <a:cubicBezTo>
                    <a:pt x="262" y="88"/>
                    <a:pt x="259" y="83"/>
                    <a:pt x="248" y="87"/>
                  </a:cubicBezTo>
                  <a:cubicBezTo>
                    <a:pt x="238" y="91"/>
                    <a:pt x="231" y="97"/>
                    <a:pt x="230" y="101"/>
                  </a:cubicBezTo>
                  <a:cubicBezTo>
                    <a:pt x="230" y="105"/>
                    <a:pt x="223" y="109"/>
                    <a:pt x="222" y="104"/>
                  </a:cubicBezTo>
                  <a:cubicBezTo>
                    <a:pt x="221" y="98"/>
                    <a:pt x="213" y="96"/>
                    <a:pt x="207" y="95"/>
                  </a:cubicBezTo>
                  <a:cubicBezTo>
                    <a:pt x="202" y="93"/>
                    <a:pt x="193" y="96"/>
                    <a:pt x="192" y="91"/>
                  </a:cubicBezTo>
                  <a:cubicBezTo>
                    <a:pt x="191" y="85"/>
                    <a:pt x="183" y="79"/>
                    <a:pt x="182" y="72"/>
                  </a:cubicBezTo>
                  <a:cubicBezTo>
                    <a:pt x="181" y="66"/>
                    <a:pt x="184" y="57"/>
                    <a:pt x="178" y="56"/>
                  </a:cubicBezTo>
                  <a:cubicBezTo>
                    <a:pt x="172" y="54"/>
                    <a:pt x="169" y="45"/>
                    <a:pt x="164" y="45"/>
                  </a:cubicBezTo>
                  <a:cubicBezTo>
                    <a:pt x="159" y="45"/>
                    <a:pt x="132" y="45"/>
                    <a:pt x="129" y="44"/>
                  </a:cubicBezTo>
                  <a:cubicBezTo>
                    <a:pt x="125" y="42"/>
                    <a:pt x="107" y="49"/>
                    <a:pt x="106" y="45"/>
                  </a:cubicBezTo>
                  <a:cubicBezTo>
                    <a:pt x="104" y="42"/>
                    <a:pt x="92" y="28"/>
                    <a:pt x="85" y="23"/>
                  </a:cubicBezTo>
                  <a:cubicBezTo>
                    <a:pt x="84" y="26"/>
                    <a:pt x="83" y="28"/>
                    <a:pt x="80" y="30"/>
                  </a:cubicBezTo>
                  <a:cubicBezTo>
                    <a:pt x="67" y="40"/>
                    <a:pt x="54" y="38"/>
                    <a:pt x="58" y="27"/>
                  </a:cubicBezTo>
                  <a:cubicBezTo>
                    <a:pt x="62" y="15"/>
                    <a:pt x="63" y="2"/>
                    <a:pt x="56" y="2"/>
                  </a:cubicBezTo>
                  <a:cubicBezTo>
                    <a:pt x="49" y="2"/>
                    <a:pt x="54" y="26"/>
                    <a:pt x="49" y="27"/>
                  </a:cubicBezTo>
                  <a:cubicBezTo>
                    <a:pt x="44" y="29"/>
                    <a:pt x="43" y="10"/>
                    <a:pt x="46" y="0"/>
                  </a:cubicBezTo>
                  <a:cubicBezTo>
                    <a:pt x="2" y="12"/>
                    <a:pt x="2" y="12"/>
                    <a:pt x="2" y="12"/>
                  </a:cubicBezTo>
                  <a:cubicBezTo>
                    <a:pt x="0" y="90"/>
                    <a:pt x="0" y="90"/>
                    <a:pt x="0" y="90"/>
                  </a:cubicBezTo>
                  <a:cubicBezTo>
                    <a:pt x="0" y="90"/>
                    <a:pt x="0" y="90"/>
                    <a:pt x="0" y="90"/>
                  </a:cubicBezTo>
                  <a:cubicBezTo>
                    <a:pt x="4" y="92"/>
                    <a:pt x="9" y="93"/>
                    <a:pt x="12" y="93"/>
                  </a:cubicBezTo>
                  <a:cubicBezTo>
                    <a:pt x="19" y="93"/>
                    <a:pt x="18" y="88"/>
                    <a:pt x="18" y="85"/>
                  </a:cubicBezTo>
                  <a:cubicBezTo>
                    <a:pt x="18" y="81"/>
                    <a:pt x="25" y="75"/>
                    <a:pt x="31" y="75"/>
                  </a:cubicBezTo>
                  <a:cubicBezTo>
                    <a:pt x="36" y="76"/>
                    <a:pt x="35" y="68"/>
                    <a:pt x="37" y="68"/>
                  </a:cubicBezTo>
                  <a:cubicBezTo>
                    <a:pt x="39" y="68"/>
                    <a:pt x="43" y="67"/>
                    <a:pt x="44" y="65"/>
                  </a:cubicBezTo>
                  <a:cubicBezTo>
                    <a:pt x="46" y="62"/>
                    <a:pt x="54" y="65"/>
                    <a:pt x="57" y="68"/>
                  </a:cubicBezTo>
                  <a:cubicBezTo>
                    <a:pt x="59" y="70"/>
                    <a:pt x="66" y="72"/>
                    <a:pt x="70" y="73"/>
                  </a:cubicBezTo>
                  <a:cubicBezTo>
                    <a:pt x="75" y="74"/>
                    <a:pt x="77" y="88"/>
                    <a:pt x="77" y="91"/>
                  </a:cubicBezTo>
                  <a:cubicBezTo>
                    <a:pt x="77" y="94"/>
                    <a:pt x="99" y="94"/>
                    <a:pt x="103" y="94"/>
                  </a:cubicBezTo>
                  <a:cubicBezTo>
                    <a:pt x="106" y="95"/>
                    <a:pt x="106" y="101"/>
                    <a:pt x="110" y="106"/>
                  </a:cubicBezTo>
                  <a:cubicBezTo>
                    <a:pt x="114" y="111"/>
                    <a:pt x="116" y="117"/>
                    <a:pt x="118" y="121"/>
                  </a:cubicBezTo>
                  <a:cubicBezTo>
                    <a:pt x="119" y="124"/>
                    <a:pt x="132" y="129"/>
                    <a:pt x="136" y="134"/>
                  </a:cubicBezTo>
                  <a:cubicBezTo>
                    <a:pt x="139" y="138"/>
                    <a:pt x="149" y="143"/>
                    <a:pt x="156" y="146"/>
                  </a:cubicBezTo>
                  <a:cubicBezTo>
                    <a:pt x="163" y="148"/>
                    <a:pt x="170" y="158"/>
                    <a:pt x="174" y="158"/>
                  </a:cubicBezTo>
                  <a:cubicBezTo>
                    <a:pt x="178" y="157"/>
                    <a:pt x="190" y="163"/>
                    <a:pt x="190" y="163"/>
                  </a:cubicBezTo>
                  <a:cubicBezTo>
                    <a:pt x="191" y="174"/>
                    <a:pt x="191" y="174"/>
                    <a:pt x="191" y="174"/>
                  </a:cubicBezTo>
                  <a:cubicBezTo>
                    <a:pt x="192" y="174"/>
                    <a:pt x="192" y="174"/>
                    <a:pt x="193" y="174"/>
                  </a:cubicBezTo>
                  <a:cubicBezTo>
                    <a:pt x="199" y="172"/>
                    <a:pt x="202" y="179"/>
                    <a:pt x="207" y="179"/>
                  </a:cubicBezTo>
                  <a:cubicBezTo>
                    <a:pt x="209" y="179"/>
                    <a:pt x="212" y="181"/>
                    <a:pt x="214" y="182"/>
                  </a:cubicBezTo>
                  <a:cubicBezTo>
                    <a:pt x="214" y="172"/>
                    <a:pt x="218" y="167"/>
                    <a:pt x="222" y="164"/>
                  </a:cubicBezTo>
                  <a:cubicBezTo>
                    <a:pt x="226" y="160"/>
                    <a:pt x="218" y="154"/>
                    <a:pt x="219" y="148"/>
                  </a:cubicBezTo>
                  <a:cubicBezTo>
                    <a:pt x="221" y="142"/>
                    <a:pt x="207" y="139"/>
                    <a:pt x="209" y="135"/>
                  </a:cubicBezTo>
                  <a:cubicBezTo>
                    <a:pt x="210" y="130"/>
                    <a:pt x="221" y="130"/>
                    <a:pt x="225" y="128"/>
                  </a:cubicBezTo>
                  <a:cubicBezTo>
                    <a:pt x="230" y="126"/>
                    <a:pt x="226" y="118"/>
                    <a:pt x="231" y="118"/>
                  </a:cubicBezTo>
                  <a:cubicBezTo>
                    <a:pt x="236" y="118"/>
                    <a:pt x="238" y="114"/>
                    <a:pt x="239" y="109"/>
                  </a:cubicBezTo>
                  <a:cubicBezTo>
                    <a:pt x="241" y="104"/>
                    <a:pt x="249" y="109"/>
                    <a:pt x="253" y="106"/>
                  </a:cubicBezTo>
                  <a:cubicBezTo>
                    <a:pt x="257" y="103"/>
                    <a:pt x="263" y="101"/>
                    <a:pt x="265" y="103"/>
                  </a:cubicBezTo>
                  <a:cubicBezTo>
                    <a:pt x="266" y="105"/>
                    <a:pt x="261" y="114"/>
                    <a:pt x="259" y="118"/>
                  </a:cubicBezTo>
                  <a:cubicBezTo>
                    <a:pt x="266" y="118"/>
                    <a:pt x="277" y="116"/>
                    <a:pt x="279" y="114"/>
                  </a:cubicBezTo>
                  <a:cubicBezTo>
                    <a:pt x="282" y="111"/>
                    <a:pt x="292" y="118"/>
                    <a:pt x="296" y="111"/>
                  </a:cubicBezTo>
                  <a:cubicBezTo>
                    <a:pt x="299" y="104"/>
                    <a:pt x="312" y="109"/>
                    <a:pt x="303" y="102"/>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59" name="Freeform 1714">
              <a:extLst>
                <a:ext uri="{FF2B5EF4-FFF2-40B4-BE49-F238E27FC236}">
                  <a16:creationId xmlns:a16="http://schemas.microsoft.com/office/drawing/2014/main" id="{99C85B2A-B67D-A24E-BFA3-1B09204E403E}"/>
                </a:ext>
              </a:extLst>
            </p:cNvPr>
            <p:cNvSpPr>
              <a:spLocks noEditPoints="1"/>
            </p:cNvSpPr>
            <p:nvPr/>
          </p:nvSpPr>
          <p:spPr bwMode="auto">
            <a:xfrm>
              <a:off x="7652021" y="2200348"/>
              <a:ext cx="387364" cy="379425"/>
            </a:xfrm>
            <a:custGeom>
              <a:avLst/>
              <a:gdLst>
                <a:gd name="T0" fmla="*/ 267 w 302"/>
                <a:gd name="T1" fmla="*/ 38 h 303"/>
                <a:gd name="T2" fmla="*/ 217 w 302"/>
                <a:gd name="T3" fmla="*/ 15 h 303"/>
                <a:gd name="T4" fmla="*/ 211 w 302"/>
                <a:gd name="T5" fmla="*/ 49 h 303"/>
                <a:gd name="T6" fmla="*/ 190 w 302"/>
                <a:gd name="T7" fmla="*/ 65 h 303"/>
                <a:gd name="T8" fmla="*/ 187 w 302"/>
                <a:gd name="T9" fmla="*/ 89 h 303"/>
                <a:gd name="T10" fmla="*/ 205 w 302"/>
                <a:gd name="T11" fmla="*/ 84 h 303"/>
                <a:gd name="T12" fmla="*/ 209 w 302"/>
                <a:gd name="T13" fmla="*/ 69 h 303"/>
                <a:gd name="T14" fmla="*/ 247 w 302"/>
                <a:gd name="T15" fmla="*/ 71 h 303"/>
                <a:gd name="T16" fmla="*/ 282 w 302"/>
                <a:gd name="T17" fmla="*/ 51 h 303"/>
                <a:gd name="T18" fmla="*/ 285 w 302"/>
                <a:gd name="T19" fmla="*/ 33 h 303"/>
                <a:gd name="T20" fmla="*/ 186 w 302"/>
                <a:gd name="T21" fmla="*/ 128 h 303"/>
                <a:gd name="T22" fmla="*/ 166 w 302"/>
                <a:gd name="T23" fmla="*/ 169 h 303"/>
                <a:gd name="T24" fmla="*/ 139 w 302"/>
                <a:gd name="T25" fmla="*/ 176 h 303"/>
                <a:gd name="T26" fmla="*/ 115 w 302"/>
                <a:gd name="T27" fmla="*/ 208 h 303"/>
                <a:gd name="T28" fmla="*/ 82 w 302"/>
                <a:gd name="T29" fmla="*/ 214 h 303"/>
                <a:gd name="T30" fmla="*/ 29 w 302"/>
                <a:gd name="T31" fmla="*/ 236 h 303"/>
                <a:gd name="T32" fmla="*/ 48 w 302"/>
                <a:gd name="T33" fmla="*/ 242 h 303"/>
                <a:gd name="T34" fmla="*/ 100 w 302"/>
                <a:gd name="T35" fmla="*/ 246 h 303"/>
                <a:gd name="T36" fmla="*/ 127 w 302"/>
                <a:gd name="T37" fmla="*/ 233 h 303"/>
                <a:gd name="T38" fmla="*/ 155 w 302"/>
                <a:gd name="T39" fmla="*/ 229 h 303"/>
                <a:gd name="T40" fmla="*/ 178 w 302"/>
                <a:gd name="T41" fmla="*/ 220 h 303"/>
                <a:gd name="T42" fmla="*/ 200 w 302"/>
                <a:gd name="T43" fmla="*/ 192 h 303"/>
                <a:gd name="T44" fmla="*/ 220 w 302"/>
                <a:gd name="T45" fmla="*/ 146 h 303"/>
                <a:gd name="T46" fmla="*/ 189 w 302"/>
                <a:gd name="T47" fmla="*/ 105 h 303"/>
                <a:gd name="T48" fmla="*/ 58 w 302"/>
                <a:gd name="T49" fmla="*/ 245 h 303"/>
                <a:gd name="T50" fmla="*/ 65 w 302"/>
                <a:gd name="T51" fmla="*/ 264 h 303"/>
                <a:gd name="T52" fmla="*/ 92 w 302"/>
                <a:gd name="T53" fmla="*/ 243 h 303"/>
                <a:gd name="T54" fmla="*/ 38 w 302"/>
                <a:gd name="T55" fmla="*/ 261 h 303"/>
                <a:gd name="T56" fmla="*/ 10 w 302"/>
                <a:gd name="T57" fmla="*/ 256 h 303"/>
                <a:gd name="T58" fmla="*/ 13 w 302"/>
                <a:gd name="T59" fmla="*/ 263 h 303"/>
                <a:gd name="T60" fmla="*/ 22 w 302"/>
                <a:gd name="T61" fmla="*/ 302 h 303"/>
                <a:gd name="T62" fmla="*/ 38 w 302"/>
                <a:gd name="T63" fmla="*/ 26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2" h="303">
                  <a:moveTo>
                    <a:pt x="285" y="33"/>
                  </a:moveTo>
                  <a:cubicBezTo>
                    <a:pt x="281" y="29"/>
                    <a:pt x="275" y="36"/>
                    <a:pt x="267" y="38"/>
                  </a:cubicBezTo>
                  <a:cubicBezTo>
                    <a:pt x="260" y="39"/>
                    <a:pt x="235" y="19"/>
                    <a:pt x="229" y="10"/>
                  </a:cubicBezTo>
                  <a:cubicBezTo>
                    <a:pt x="223" y="0"/>
                    <a:pt x="212" y="8"/>
                    <a:pt x="217" y="15"/>
                  </a:cubicBezTo>
                  <a:cubicBezTo>
                    <a:pt x="223" y="22"/>
                    <a:pt x="216" y="24"/>
                    <a:pt x="216" y="33"/>
                  </a:cubicBezTo>
                  <a:cubicBezTo>
                    <a:pt x="216" y="42"/>
                    <a:pt x="210" y="42"/>
                    <a:pt x="211" y="49"/>
                  </a:cubicBezTo>
                  <a:cubicBezTo>
                    <a:pt x="212" y="55"/>
                    <a:pt x="203" y="54"/>
                    <a:pt x="196" y="55"/>
                  </a:cubicBezTo>
                  <a:cubicBezTo>
                    <a:pt x="190" y="56"/>
                    <a:pt x="197" y="62"/>
                    <a:pt x="190" y="65"/>
                  </a:cubicBezTo>
                  <a:cubicBezTo>
                    <a:pt x="182" y="68"/>
                    <a:pt x="183" y="74"/>
                    <a:pt x="187" y="76"/>
                  </a:cubicBezTo>
                  <a:cubicBezTo>
                    <a:pt x="190" y="78"/>
                    <a:pt x="188" y="85"/>
                    <a:pt x="187" y="89"/>
                  </a:cubicBezTo>
                  <a:cubicBezTo>
                    <a:pt x="186" y="94"/>
                    <a:pt x="191" y="90"/>
                    <a:pt x="195" y="86"/>
                  </a:cubicBezTo>
                  <a:cubicBezTo>
                    <a:pt x="200" y="81"/>
                    <a:pt x="204" y="88"/>
                    <a:pt x="205" y="84"/>
                  </a:cubicBezTo>
                  <a:cubicBezTo>
                    <a:pt x="206" y="78"/>
                    <a:pt x="194" y="76"/>
                    <a:pt x="194" y="71"/>
                  </a:cubicBezTo>
                  <a:cubicBezTo>
                    <a:pt x="195" y="65"/>
                    <a:pt x="203" y="72"/>
                    <a:pt x="209" y="69"/>
                  </a:cubicBezTo>
                  <a:cubicBezTo>
                    <a:pt x="215" y="66"/>
                    <a:pt x="228" y="68"/>
                    <a:pt x="236" y="75"/>
                  </a:cubicBezTo>
                  <a:cubicBezTo>
                    <a:pt x="243" y="82"/>
                    <a:pt x="245" y="79"/>
                    <a:pt x="247" y="71"/>
                  </a:cubicBezTo>
                  <a:cubicBezTo>
                    <a:pt x="249" y="63"/>
                    <a:pt x="261" y="59"/>
                    <a:pt x="273" y="59"/>
                  </a:cubicBezTo>
                  <a:cubicBezTo>
                    <a:pt x="285" y="59"/>
                    <a:pt x="286" y="53"/>
                    <a:pt x="282" y="51"/>
                  </a:cubicBezTo>
                  <a:cubicBezTo>
                    <a:pt x="278" y="48"/>
                    <a:pt x="302" y="33"/>
                    <a:pt x="301" y="29"/>
                  </a:cubicBezTo>
                  <a:cubicBezTo>
                    <a:pt x="301" y="25"/>
                    <a:pt x="289" y="38"/>
                    <a:pt x="285" y="33"/>
                  </a:cubicBezTo>
                  <a:close/>
                  <a:moveTo>
                    <a:pt x="189" y="105"/>
                  </a:moveTo>
                  <a:cubicBezTo>
                    <a:pt x="184" y="108"/>
                    <a:pt x="180" y="124"/>
                    <a:pt x="186" y="128"/>
                  </a:cubicBezTo>
                  <a:cubicBezTo>
                    <a:pt x="192" y="133"/>
                    <a:pt x="177" y="142"/>
                    <a:pt x="177" y="152"/>
                  </a:cubicBezTo>
                  <a:cubicBezTo>
                    <a:pt x="178" y="162"/>
                    <a:pt x="168" y="162"/>
                    <a:pt x="166" y="169"/>
                  </a:cubicBezTo>
                  <a:cubicBezTo>
                    <a:pt x="165" y="176"/>
                    <a:pt x="159" y="175"/>
                    <a:pt x="150" y="182"/>
                  </a:cubicBezTo>
                  <a:cubicBezTo>
                    <a:pt x="141" y="188"/>
                    <a:pt x="136" y="181"/>
                    <a:pt x="139" y="176"/>
                  </a:cubicBezTo>
                  <a:cubicBezTo>
                    <a:pt x="141" y="171"/>
                    <a:pt x="125" y="178"/>
                    <a:pt x="126" y="190"/>
                  </a:cubicBezTo>
                  <a:cubicBezTo>
                    <a:pt x="126" y="201"/>
                    <a:pt x="111" y="202"/>
                    <a:pt x="115" y="208"/>
                  </a:cubicBezTo>
                  <a:cubicBezTo>
                    <a:pt x="118" y="213"/>
                    <a:pt x="103" y="216"/>
                    <a:pt x="104" y="211"/>
                  </a:cubicBezTo>
                  <a:cubicBezTo>
                    <a:pt x="104" y="207"/>
                    <a:pt x="94" y="209"/>
                    <a:pt x="82" y="214"/>
                  </a:cubicBezTo>
                  <a:cubicBezTo>
                    <a:pt x="70" y="219"/>
                    <a:pt x="63" y="209"/>
                    <a:pt x="56" y="216"/>
                  </a:cubicBezTo>
                  <a:cubicBezTo>
                    <a:pt x="49" y="222"/>
                    <a:pt x="38" y="234"/>
                    <a:pt x="29" y="236"/>
                  </a:cubicBezTo>
                  <a:cubicBezTo>
                    <a:pt x="20" y="237"/>
                    <a:pt x="25" y="248"/>
                    <a:pt x="29" y="246"/>
                  </a:cubicBezTo>
                  <a:cubicBezTo>
                    <a:pt x="35" y="243"/>
                    <a:pt x="45" y="246"/>
                    <a:pt x="48" y="242"/>
                  </a:cubicBezTo>
                  <a:cubicBezTo>
                    <a:pt x="52" y="237"/>
                    <a:pt x="77" y="231"/>
                    <a:pt x="93" y="231"/>
                  </a:cubicBezTo>
                  <a:cubicBezTo>
                    <a:pt x="108" y="230"/>
                    <a:pt x="99" y="238"/>
                    <a:pt x="100" y="246"/>
                  </a:cubicBezTo>
                  <a:cubicBezTo>
                    <a:pt x="101" y="255"/>
                    <a:pt x="114" y="253"/>
                    <a:pt x="121" y="245"/>
                  </a:cubicBezTo>
                  <a:cubicBezTo>
                    <a:pt x="128" y="237"/>
                    <a:pt x="133" y="238"/>
                    <a:pt x="127" y="233"/>
                  </a:cubicBezTo>
                  <a:cubicBezTo>
                    <a:pt x="121" y="229"/>
                    <a:pt x="128" y="224"/>
                    <a:pt x="132" y="231"/>
                  </a:cubicBezTo>
                  <a:cubicBezTo>
                    <a:pt x="136" y="237"/>
                    <a:pt x="150" y="237"/>
                    <a:pt x="155" y="229"/>
                  </a:cubicBezTo>
                  <a:cubicBezTo>
                    <a:pt x="160" y="221"/>
                    <a:pt x="162" y="231"/>
                    <a:pt x="168" y="230"/>
                  </a:cubicBezTo>
                  <a:cubicBezTo>
                    <a:pt x="174" y="230"/>
                    <a:pt x="178" y="214"/>
                    <a:pt x="178" y="220"/>
                  </a:cubicBezTo>
                  <a:cubicBezTo>
                    <a:pt x="179" y="225"/>
                    <a:pt x="189" y="224"/>
                    <a:pt x="195" y="217"/>
                  </a:cubicBezTo>
                  <a:cubicBezTo>
                    <a:pt x="201" y="210"/>
                    <a:pt x="195" y="198"/>
                    <a:pt x="200" y="192"/>
                  </a:cubicBezTo>
                  <a:cubicBezTo>
                    <a:pt x="204" y="186"/>
                    <a:pt x="208" y="173"/>
                    <a:pt x="204" y="165"/>
                  </a:cubicBezTo>
                  <a:cubicBezTo>
                    <a:pt x="200" y="157"/>
                    <a:pt x="213" y="152"/>
                    <a:pt x="220" y="146"/>
                  </a:cubicBezTo>
                  <a:cubicBezTo>
                    <a:pt x="227" y="139"/>
                    <a:pt x="212" y="108"/>
                    <a:pt x="212" y="99"/>
                  </a:cubicBezTo>
                  <a:cubicBezTo>
                    <a:pt x="211" y="89"/>
                    <a:pt x="194" y="102"/>
                    <a:pt x="189" y="105"/>
                  </a:cubicBezTo>
                  <a:close/>
                  <a:moveTo>
                    <a:pt x="74" y="241"/>
                  </a:moveTo>
                  <a:cubicBezTo>
                    <a:pt x="72" y="246"/>
                    <a:pt x="66" y="244"/>
                    <a:pt x="58" y="245"/>
                  </a:cubicBezTo>
                  <a:cubicBezTo>
                    <a:pt x="49" y="247"/>
                    <a:pt x="49" y="267"/>
                    <a:pt x="55" y="269"/>
                  </a:cubicBezTo>
                  <a:cubicBezTo>
                    <a:pt x="60" y="270"/>
                    <a:pt x="63" y="270"/>
                    <a:pt x="65" y="264"/>
                  </a:cubicBezTo>
                  <a:cubicBezTo>
                    <a:pt x="67" y="258"/>
                    <a:pt x="75" y="256"/>
                    <a:pt x="80" y="258"/>
                  </a:cubicBezTo>
                  <a:cubicBezTo>
                    <a:pt x="85" y="261"/>
                    <a:pt x="92" y="250"/>
                    <a:pt x="92" y="243"/>
                  </a:cubicBezTo>
                  <a:cubicBezTo>
                    <a:pt x="92" y="235"/>
                    <a:pt x="77" y="235"/>
                    <a:pt x="74" y="241"/>
                  </a:cubicBezTo>
                  <a:close/>
                  <a:moveTo>
                    <a:pt x="38" y="261"/>
                  </a:moveTo>
                  <a:cubicBezTo>
                    <a:pt x="38" y="256"/>
                    <a:pt x="27" y="257"/>
                    <a:pt x="26" y="252"/>
                  </a:cubicBezTo>
                  <a:cubicBezTo>
                    <a:pt x="26" y="247"/>
                    <a:pt x="18" y="250"/>
                    <a:pt x="10" y="256"/>
                  </a:cubicBezTo>
                  <a:cubicBezTo>
                    <a:pt x="2" y="261"/>
                    <a:pt x="0" y="262"/>
                    <a:pt x="3" y="268"/>
                  </a:cubicBezTo>
                  <a:cubicBezTo>
                    <a:pt x="6" y="274"/>
                    <a:pt x="11" y="269"/>
                    <a:pt x="13" y="263"/>
                  </a:cubicBezTo>
                  <a:cubicBezTo>
                    <a:pt x="15" y="257"/>
                    <a:pt x="20" y="271"/>
                    <a:pt x="16" y="281"/>
                  </a:cubicBezTo>
                  <a:cubicBezTo>
                    <a:pt x="11" y="290"/>
                    <a:pt x="16" y="303"/>
                    <a:pt x="22" y="302"/>
                  </a:cubicBezTo>
                  <a:cubicBezTo>
                    <a:pt x="28" y="301"/>
                    <a:pt x="34" y="282"/>
                    <a:pt x="42" y="272"/>
                  </a:cubicBezTo>
                  <a:cubicBezTo>
                    <a:pt x="50" y="262"/>
                    <a:pt x="38" y="266"/>
                    <a:pt x="38" y="261"/>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60" name="Freeform 1715">
              <a:extLst>
                <a:ext uri="{FF2B5EF4-FFF2-40B4-BE49-F238E27FC236}">
                  <a16:creationId xmlns:a16="http://schemas.microsoft.com/office/drawing/2014/main" id="{91F57453-A7D0-BA45-B81A-30F557C79631}"/>
                </a:ext>
              </a:extLst>
            </p:cNvPr>
            <p:cNvSpPr>
              <a:spLocks noEditPoints="1"/>
            </p:cNvSpPr>
            <p:nvPr/>
          </p:nvSpPr>
          <p:spPr bwMode="auto">
            <a:xfrm>
              <a:off x="6413727" y="1970153"/>
              <a:ext cx="1360536" cy="919193"/>
            </a:xfrm>
            <a:custGeom>
              <a:avLst/>
              <a:gdLst>
                <a:gd name="T0" fmla="*/ 1007 w 1060"/>
                <a:gd name="T1" fmla="*/ 137 h 734"/>
                <a:gd name="T2" fmla="*/ 956 w 1060"/>
                <a:gd name="T3" fmla="*/ 99 h 734"/>
                <a:gd name="T4" fmla="*/ 913 w 1060"/>
                <a:gd name="T5" fmla="*/ 41 h 734"/>
                <a:gd name="T6" fmla="*/ 852 w 1060"/>
                <a:gd name="T7" fmla="*/ 2 h 734"/>
                <a:gd name="T8" fmla="*/ 810 w 1060"/>
                <a:gd name="T9" fmla="*/ 33 h 734"/>
                <a:gd name="T10" fmla="*/ 775 w 1060"/>
                <a:gd name="T11" fmla="*/ 85 h 734"/>
                <a:gd name="T12" fmla="*/ 723 w 1060"/>
                <a:gd name="T13" fmla="*/ 115 h 734"/>
                <a:gd name="T14" fmla="*/ 755 w 1060"/>
                <a:gd name="T15" fmla="*/ 136 h 734"/>
                <a:gd name="T16" fmla="*/ 754 w 1060"/>
                <a:gd name="T17" fmla="*/ 165 h 734"/>
                <a:gd name="T18" fmla="*/ 662 w 1060"/>
                <a:gd name="T19" fmla="*/ 199 h 734"/>
                <a:gd name="T20" fmla="*/ 596 w 1060"/>
                <a:gd name="T21" fmla="*/ 254 h 734"/>
                <a:gd name="T22" fmla="*/ 494 w 1060"/>
                <a:gd name="T23" fmla="*/ 260 h 734"/>
                <a:gd name="T24" fmla="*/ 378 w 1060"/>
                <a:gd name="T25" fmla="*/ 245 h 734"/>
                <a:gd name="T26" fmla="*/ 329 w 1060"/>
                <a:gd name="T27" fmla="*/ 196 h 734"/>
                <a:gd name="T28" fmla="*/ 285 w 1060"/>
                <a:gd name="T29" fmla="*/ 141 h 734"/>
                <a:gd name="T30" fmla="*/ 241 w 1060"/>
                <a:gd name="T31" fmla="*/ 102 h 734"/>
                <a:gd name="T32" fmla="*/ 216 w 1060"/>
                <a:gd name="T33" fmla="*/ 119 h 734"/>
                <a:gd name="T34" fmla="*/ 174 w 1060"/>
                <a:gd name="T35" fmla="*/ 151 h 734"/>
                <a:gd name="T36" fmla="*/ 139 w 1060"/>
                <a:gd name="T37" fmla="*/ 190 h 734"/>
                <a:gd name="T38" fmla="*/ 123 w 1060"/>
                <a:gd name="T39" fmla="*/ 235 h 734"/>
                <a:gd name="T40" fmla="*/ 83 w 1060"/>
                <a:gd name="T41" fmla="*/ 275 h 734"/>
                <a:gd name="T42" fmla="*/ 31 w 1060"/>
                <a:gd name="T43" fmla="*/ 291 h 734"/>
                <a:gd name="T44" fmla="*/ 0 w 1060"/>
                <a:gd name="T45" fmla="*/ 314 h 734"/>
                <a:gd name="T46" fmla="*/ 24 w 1060"/>
                <a:gd name="T47" fmla="*/ 364 h 734"/>
                <a:gd name="T48" fmla="*/ 62 w 1060"/>
                <a:gd name="T49" fmla="*/ 398 h 734"/>
                <a:gd name="T50" fmla="*/ 94 w 1060"/>
                <a:gd name="T51" fmla="*/ 388 h 734"/>
                <a:gd name="T52" fmla="*/ 88 w 1060"/>
                <a:gd name="T53" fmla="*/ 433 h 734"/>
                <a:gd name="T54" fmla="*/ 89 w 1060"/>
                <a:gd name="T55" fmla="*/ 476 h 734"/>
                <a:gd name="T56" fmla="*/ 122 w 1060"/>
                <a:gd name="T57" fmla="*/ 504 h 734"/>
                <a:gd name="T58" fmla="*/ 217 w 1060"/>
                <a:gd name="T59" fmla="*/ 543 h 734"/>
                <a:gd name="T60" fmla="*/ 255 w 1060"/>
                <a:gd name="T61" fmla="*/ 552 h 734"/>
                <a:gd name="T62" fmla="*/ 287 w 1060"/>
                <a:gd name="T63" fmla="*/ 544 h 734"/>
                <a:gd name="T64" fmla="*/ 329 w 1060"/>
                <a:gd name="T65" fmla="*/ 533 h 734"/>
                <a:gd name="T66" fmla="*/ 381 w 1060"/>
                <a:gd name="T67" fmla="*/ 533 h 734"/>
                <a:gd name="T68" fmla="*/ 410 w 1060"/>
                <a:gd name="T69" fmla="*/ 552 h 734"/>
                <a:gd name="T70" fmla="*/ 401 w 1060"/>
                <a:gd name="T71" fmla="*/ 619 h 734"/>
                <a:gd name="T72" fmla="*/ 430 w 1060"/>
                <a:gd name="T73" fmla="*/ 656 h 734"/>
                <a:gd name="T74" fmla="*/ 467 w 1060"/>
                <a:gd name="T75" fmla="*/ 674 h 734"/>
                <a:gd name="T76" fmla="*/ 495 w 1060"/>
                <a:gd name="T77" fmla="*/ 645 h 734"/>
                <a:gd name="T78" fmla="*/ 551 w 1060"/>
                <a:gd name="T79" fmla="*/ 642 h 734"/>
                <a:gd name="T80" fmla="*/ 588 w 1060"/>
                <a:gd name="T81" fmla="*/ 665 h 734"/>
                <a:gd name="T82" fmla="*/ 616 w 1060"/>
                <a:gd name="T83" fmla="*/ 688 h 734"/>
                <a:gd name="T84" fmla="*/ 697 w 1060"/>
                <a:gd name="T85" fmla="*/ 646 h 734"/>
                <a:gd name="T86" fmla="*/ 759 w 1060"/>
                <a:gd name="T87" fmla="*/ 613 h 734"/>
                <a:gd name="T88" fmla="*/ 790 w 1060"/>
                <a:gd name="T89" fmla="*/ 577 h 734"/>
                <a:gd name="T90" fmla="*/ 819 w 1060"/>
                <a:gd name="T91" fmla="*/ 540 h 734"/>
                <a:gd name="T92" fmla="*/ 826 w 1060"/>
                <a:gd name="T93" fmla="*/ 506 h 734"/>
                <a:gd name="T94" fmla="*/ 817 w 1060"/>
                <a:gd name="T95" fmla="*/ 480 h 734"/>
                <a:gd name="T96" fmla="*/ 812 w 1060"/>
                <a:gd name="T97" fmla="*/ 454 h 734"/>
                <a:gd name="T98" fmla="*/ 791 w 1060"/>
                <a:gd name="T99" fmla="*/ 395 h 734"/>
                <a:gd name="T100" fmla="*/ 839 w 1060"/>
                <a:gd name="T101" fmla="*/ 367 h 734"/>
                <a:gd name="T102" fmla="*/ 778 w 1060"/>
                <a:gd name="T103" fmla="*/ 350 h 734"/>
                <a:gd name="T104" fmla="*/ 802 w 1060"/>
                <a:gd name="T105" fmla="*/ 301 h 734"/>
                <a:gd name="T106" fmla="*/ 829 w 1060"/>
                <a:gd name="T107" fmla="*/ 327 h 734"/>
                <a:gd name="T108" fmla="*/ 908 w 1060"/>
                <a:gd name="T109" fmla="*/ 282 h 734"/>
                <a:gd name="T110" fmla="*/ 949 w 1060"/>
                <a:gd name="T111" fmla="*/ 263 h 734"/>
                <a:gd name="T112" fmla="*/ 992 w 1060"/>
                <a:gd name="T113" fmla="*/ 247 h 734"/>
                <a:gd name="T114" fmla="*/ 996 w 1060"/>
                <a:gd name="T115" fmla="*/ 200 h 734"/>
                <a:gd name="T116" fmla="*/ 1045 w 1060"/>
                <a:gd name="T117" fmla="*/ 168 h 734"/>
                <a:gd name="T118" fmla="*/ 808 w 1060"/>
                <a:gd name="T119" fmla="*/ 655 h 734"/>
                <a:gd name="T120" fmla="*/ 595 w 1060"/>
                <a:gd name="T121" fmla="*/ 720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60" h="734">
                  <a:moveTo>
                    <a:pt x="1054" y="131"/>
                  </a:moveTo>
                  <a:cubicBezTo>
                    <a:pt x="1055" y="122"/>
                    <a:pt x="1044" y="125"/>
                    <a:pt x="1040" y="127"/>
                  </a:cubicBezTo>
                  <a:cubicBezTo>
                    <a:pt x="1036" y="130"/>
                    <a:pt x="1026" y="127"/>
                    <a:pt x="1023" y="134"/>
                  </a:cubicBezTo>
                  <a:cubicBezTo>
                    <a:pt x="1020" y="140"/>
                    <a:pt x="1014" y="136"/>
                    <a:pt x="1007" y="137"/>
                  </a:cubicBezTo>
                  <a:cubicBezTo>
                    <a:pt x="1000" y="138"/>
                    <a:pt x="989" y="135"/>
                    <a:pt x="990" y="130"/>
                  </a:cubicBezTo>
                  <a:cubicBezTo>
                    <a:pt x="990" y="126"/>
                    <a:pt x="986" y="121"/>
                    <a:pt x="986" y="115"/>
                  </a:cubicBezTo>
                  <a:cubicBezTo>
                    <a:pt x="987" y="110"/>
                    <a:pt x="979" y="112"/>
                    <a:pt x="974" y="107"/>
                  </a:cubicBezTo>
                  <a:cubicBezTo>
                    <a:pt x="969" y="102"/>
                    <a:pt x="958" y="98"/>
                    <a:pt x="956" y="99"/>
                  </a:cubicBezTo>
                  <a:cubicBezTo>
                    <a:pt x="954" y="100"/>
                    <a:pt x="948" y="93"/>
                    <a:pt x="939" y="93"/>
                  </a:cubicBezTo>
                  <a:cubicBezTo>
                    <a:pt x="930" y="92"/>
                    <a:pt x="931" y="87"/>
                    <a:pt x="932" y="83"/>
                  </a:cubicBezTo>
                  <a:cubicBezTo>
                    <a:pt x="933" y="79"/>
                    <a:pt x="925" y="68"/>
                    <a:pt x="923" y="62"/>
                  </a:cubicBezTo>
                  <a:cubicBezTo>
                    <a:pt x="922" y="55"/>
                    <a:pt x="915" y="54"/>
                    <a:pt x="913" y="41"/>
                  </a:cubicBezTo>
                  <a:cubicBezTo>
                    <a:pt x="910" y="27"/>
                    <a:pt x="903" y="31"/>
                    <a:pt x="904" y="25"/>
                  </a:cubicBezTo>
                  <a:cubicBezTo>
                    <a:pt x="906" y="18"/>
                    <a:pt x="895" y="15"/>
                    <a:pt x="893" y="12"/>
                  </a:cubicBezTo>
                  <a:cubicBezTo>
                    <a:pt x="890" y="8"/>
                    <a:pt x="879" y="9"/>
                    <a:pt x="872" y="5"/>
                  </a:cubicBezTo>
                  <a:cubicBezTo>
                    <a:pt x="864" y="1"/>
                    <a:pt x="859" y="4"/>
                    <a:pt x="852" y="2"/>
                  </a:cubicBezTo>
                  <a:cubicBezTo>
                    <a:pt x="844" y="0"/>
                    <a:pt x="828" y="4"/>
                    <a:pt x="826" y="4"/>
                  </a:cubicBezTo>
                  <a:cubicBezTo>
                    <a:pt x="824" y="4"/>
                    <a:pt x="810" y="2"/>
                    <a:pt x="803" y="12"/>
                  </a:cubicBezTo>
                  <a:cubicBezTo>
                    <a:pt x="796" y="21"/>
                    <a:pt x="802" y="21"/>
                    <a:pt x="805" y="21"/>
                  </a:cubicBezTo>
                  <a:cubicBezTo>
                    <a:pt x="808" y="21"/>
                    <a:pt x="809" y="30"/>
                    <a:pt x="810" y="33"/>
                  </a:cubicBezTo>
                  <a:cubicBezTo>
                    <a:pt x="811" y="37"/>
                    <a:pt x="805" y="41"/>
                    <a:pt x="802" y="42"/>
                  </a:cubicBezTo>
                  <a:cubicBezTo>
                    <a:pt x="800" y="43"/>
                    <a:pt x="792" y="55"/>
                    <a:pt x="791" y="59"/>
                  </a:cubicBezTo>
                  <a:cubicBezTo>
                    <a:pt x="790" y="63"/>
                    <a:pt x="782" y="74"/>
                    <a:pt x="783" y="77"/>
                  </a:cubicBezTo>
                  <a:cubicBezTo>
                    <a:pt x="784" y="81"/>
                    <a:pt x="779" y="85"/>
                    <a:pt x="775" y="85"/>
                  </a:cubicBezTo>
                  <a:cubicBezTo>
                    <a:pt x="771" y="86"/>
                    <a:pt x="761" y="93"/>
                    <a:pt x="758" y="94"/>
                  </a:cubicBezTo>
                  <a:cubicBezTo>
                    <a:pt x="755" y="95"/>
                    <a:pt x="743" y="93"/>
                    <a:pt x="741" y="89"/>
                  </a:cubicBezTo>
                  <a:cubicBezTo>
                    <a:pt x="741" y="88"/>
                    <a:pt x="739" y="87"/>
                    <a:pt x="737" y="86"/>
                  </a:cubicBezTo>
                  <a:cubicBezTo>
                    <a:pt x="723" y="115"/>
                    <a:pt x="723" y="115"/>
                    <a:pt x="723" y="115"/>
                  </a:cubicBezTo>
                  <a:cubicBezTo>
                    <a:pt x="722" y="124"/>
                    <a:pt x="722" y="124"/>
                    <a:pt x="722" y="124"/>
                  </a:cubicBezTo>
                  <a:cubicBezTo>
                    <a:pt x="722" y="124"/>
                    <a:pt x="713" y="126"/>
                    <a:pt x="720" y="133"/>
                  </a:cubicBezTo>
                  <a:cubicBezTo>
                    <a:pt x="727" y="140"/>
                    <a:pt x="728" y="134"/>
                    <a:pt x="738" y="134"/>
                  </a:cubicBezTo>
                  <a:cubicBezTo>
                    <a:pt x="748" y="134"/>
                    <a:pt x="753" y="142"/>
                    <a:pt x="755" y="136"/>
                  </a:cubicBezTo>
                  <a:cubicBezTo>
                    <a:pt x="757" y="130"/>
                    <a:pt x="766" y="127"/>
                    <a:pt x="772" y="134"/>
                  </a:cubicBezTo>
                  <a:cubicBezTo>
                    <a:pt x="778" y="141"/>
                    <a:pt x="796" y="152"/>
                    <a:pt x="795" y="158"/>
                  </a:cubicBezTo>
                  <a:cubicBezTo>
                    <a:pt x="794" y="163"/>
                    <a:pt x="783" y="162"/>
                    <a:pt x="776" y="160"/>
                  </a:cubicBezTo>
                  <a:cubicBezTo>
                    <a:pt x="770" y="158"/>
                    <a:pt x="761" y="165"/>
                    <a:pt x="754" y="165"/>
                  </a:cubicBezTo>
                  <a:cubicBezTo>
                    <a:pt x="747" y="165"/>
                    <a:pt x="739" y="167"/>
                    <a:pt x="732" y="174"/>
                  </a:cubicBezTo>
                  <a:cubicBezTo>
                    <a:pt x="725" y="180"/>
                    <a:pt x="727" y="187"/>
                    <a:pt x="716" y="188"/>
                  </a:cubicBezTo>
                  <a:cubicBezTo>
                    <a:pt x="706" y="190"/>
                    <a:pt x="702" y="188"/>
                    <a:pt x="690" y="196"/>
                  </a:cubicBezTo>
                  <a:cubicBezTo>
                    <a:pt x="679" y="204"/>
                    <a:pt x="666" y="201"/>
                    <a:pt x="662" y="199"/>
                  </a:cubicBezTo>
                  <a:cubicBezTo>
                    <a:pt x="657" y="196"/>
                    <a:pt x="649" y="195"/>
                    <a:pt x="645" y="203"/>
                  </a:cubicBezTo>
                  <a:cubicBezTo>
                    <a:pt x="640" y="211"/>
                    <a:pt x="650" y="215"/>
                    <a:pt x="649" y="224"/>
                  </a:cubicBezTo>
                  <a:cubicBezTo>
                    <a:pt x="648" y="233"/>
                    <a:pt x="637" y="230"/>
                    <a:pt x="628" y="241"/>
                  </a:cubicBezTo>
                  <a:cubicBezTo>
                    <a:pt x="619" y="251"/>
                    <a:pt x="604" y="255"/>
                    <a:pt x="596" y="254"/>
                  </a:cubicBezTo>
                  <a:cubicBezTo>
                    <a:pt x="588" y="253"/>
                    <a:pt x="571" y="249"/>
                    <a:pt x="556" y="255"/>
                  </a:cubicBezTo>
                  <a:cubicBezTo>
                    <a:pt x="541" y="262"/>
                    <a:pt x="531" y="272"/>
                    <a:pt x="525" y="271"/>
                  </a:cubicBezTo>
                  <a:cubicBezTo>
                    <a:pt x="520" y="270"/>
                    <a:pt x="520" y="263"/>
                    <a:pt x="512" y="265"/>
                  </a:cubicBezTo>
                  <a:cubicBezTo>
                    <a:pt x="504" y="266"/>
                    <a:pt x="499" y="263"/>
                    <a:pt x="494" y="260"/>
                  </a:cubicBezTo>
                  <a:cubicBezTo>
                    <a:pt x="488" y="257"/>
                    <a:pt x="483" y="262"/>
                    <a:pt x="474" y="255"/>
                  </a:cubicBezTo>
                  <a:cubicBezTo>
                    <a:pt x="465" y="249"/>
                    <a:pt x="449" y="250"/>
                    <a:pt x="442" y="249"/>
                  </a:cubicBezTo>
                  <a:cubicBezTo>
                    <a:pt x="436" y="247"/>
                    <a:pt x="410" y="249"/>
                    <a:pt x="400" y="247"/>
                  </a:cubicBezTo>
                  <a:cubicBezTo>
                    <a:pt x="391" y="246"/>
                    <a:pt x="379" y="250"/>
                    <a:pt x="378" y="245"/>
                  </a:cubicBezTo>
                  <a:cubicBezTo>
                    <a:pt x="377" y="241"/>
                    <a:pt x="370" y="237"/>
                    <a:pt x="367" y="227"/>
                  </a:cubicBezTo>
                  <a:cubicBezTo>
                    <a:pt x="365" y="217"/>
                    <a:pt x="360" y="213"/>
                    <a:pt x="354" y="212"/>
                  </a:cubicBezTo>
                  <a:cubicBezTo>
                    <a:pt x="348" y="211"/>
                    <a:pt x="348" y="205"/>
                    <a:pt x="342" y="204"/>
                  </a:cubicBezTo>
                  <a:cubicBezTo>
                    <a:pt x="340" y="204"/>
                    <a:pt x="337" y="196"/>
                    <a:pt x="329" y="196"/>
                  </a:cubicBezTo>
                  <a:cubicBezTo>
                    <a:pt x="321" y="196"/>
                    <a:pt x="294" y="193"/>
                    <a:pt x="290" y="187"/>
                  </a:cubicBezTo>
                  <a:cubicBezTo>
                    <a:pt x="286" y="180"/>
                    <a:pt x="294" y="179"/>
                    <a:pt x="294" y="172"/>
                  </a:cubicBezTo>
                  <a:cubicBezTo>
                    <a:pt x="294" y="166"/>
                    <a:pt x="298" y="157"/>
                    <a:pt x="295" y="154"/>
                  </a:cubicBezTo>
                  <a:cubicBezTo>
                    <a:pt x="291" y="152"/>
                    <a:pt x="286" y="146"/>
                    <a:pt x="285" y="141"/>
                  </a:cubicBezTo>
                  <a:cubicBezTo>
                    <a:pt x="284" y="136"/>
                    <a:pt x="276" y="129"/>
                    <a:pt x="270" y="129"/>
                  </a:cubicBezTo>
                  <a:cubicBezTo>
                    <a:pt x="264" y="128"/>
                    <a:pt x="260" y="125"/>
                    <a:pt x="254" y="120"/>
                  </a:cubicBezTo>
                  <a:cubicBezTo>
                    <a:pt x="249" y="115"/>
                    <a:pt x="244" y="116"/>
                    <a:pt x="242" y="104"/>
                  </a:cubicBezTo>
                  <a:cubicBezTo>
                    <a:pt x="241" y="103"/>
                    <a:pt x="241" y="103"/>
                    <a:pt x="241" y="102"/>
                  </a:cubicBezTo>
                  <a:cubicBezTo>
                    <a:pt x="239" y="102"/>
                    <a:pt x="236" y="101"/>
                    <a:pt x="234" y="101"/>
                  </a:cubicBezTo>
                  <a:cubicBezTo>
                    <a:pt x="233" y="101"/>
                    <a:pt x="231" y="100"/>
                    <a:pt x="230" y="98"/>
                  </a:cubicBezTo>
                  <a:cubicBezTo>
                    <a:pt x="228" y="103"/>
                    <a:pt x="223" y="105"/>
                    <a:pt x="223" y="109"/>
                  </a:cubicBezTo>
                  <a:cubicBezTo>
                    <a:pt x="223" y="114"/>
                    <a:pt x="222" y="119"/>
                    <a:pt x="216" y="119"/>
                  </a:cubicBezTo>
                  <a:cubicBezTo>
                    <a:pt x="210" y="119"/>
                    <a:pt x="205" y="123"/>
                    <a:pt x="204" y="132"/>
                  </a:cubicBezTo>
                  <a:cubicBezTo>
                    <a:pt x="204" y="141"/>
                    <a:pt x="209" y="143"/>
                    <a:pt x="207" y="146"/>
                  </a:cubicBezTo>
                  <a:cubicBezTo>
                    <a:pt x="204" y="150"/>
                    <a:pt x="194" y="154"/>
                    <a:pt x="190" y="153"/>
                  </a:cubicBezTo>
                  <a:cubicBezTo>
                    <a:pt x="187" y="151"/>
                    <a:pt x="180" y="152"/>
                    <a:pt x="174" y="151"/>
                  </a:cubicBezTo>
                  <a:cubicBezTo>
                    <a:pt x="168" y="150"/>
                    <a:pt x="164" y="143"/>
                    <a:pt x="162" y="151"/>
                  </a:cubicBezTo>
                  <a:cubicBezTo>
                    <a:pt x="160" y="159"/>
                    <a:pt x="148" y="183"/>
                    <a:pt x="151" y="185"/>
                  </a:cubicBezTo>
                  <a:cubicBezTo>
                    <a:pt x="154" y="188"/>
                    <a:pt x="156" y="193"/>
                    <a:pt x="151" y="193"/>
                  </a:cubicBezTo>
                  <a:cubicBezTo>
                    <a:pt x="146" y="193"/>
                    <a:pt x="141" y="193"/>
                    <a:pt x="139" y="190"/>
                  </a:cubicBezTo>
                  <a:cubicBezTo>
                    <a:pt x="136" y="188"/>
                    <a:pt x="128" y="194"/>
                    <a:pt x="122" y="193"/>
                  </a:cubicBezTo>
                  <a:cubicBezTo>
                    <a:pt x="119" y="193"/>
                    <a:pt x="108" y="198"/>
                    <a:pt x="112" y="200"/>
                  </a:cubicBezTo>
                  <a:cubicBezTo>
                    <a:pt x="116" y="202"/>
                    <a:pt x="116" y="212"/>
                    <a:pt x="116" y="216"/>
                  </a:cubicBezTo>
                  <a:cubicBezTo>
                    <a:pt x="116" y="220"/>
                    <a:pt x="124" y="231"/>
                    <a:pt x="123" y="235"/>
                  </a:cubicBezTo>
                  <a:cubicBezTo>
                    <a:pt x="121" y="239"/>
                    <a:pt x="114" y="243"/>
                    <a:pt x="114" y="248"/>
                  </a:cubicBezTo>
                  <a:cubicBezTo>
                    <a:pt x="114" y="254"/>
                    <a:pt x="115" y="258"/>
                    <a:pt x="112" y="259"/>
                  </a:cubicBezTo>
                  <a:cubicBezTo>
                    <a:pt x="110" y="261"/>
                    <a:pt x="101" y="264"/>
                    <a:pt x="97" y="267"/>
                  </a:cubicBezTo>
                  <a:cubicBezTo>
                    <a:pt x="92" y="270"/>
                    <a:pt x="85" y="270"/>
                    <a:pt x="83" y="275"/>
                  </a:cubicBezTo>
                  <a:cubicBezTo>
                    <a:pt x="81" y="280"/>
                    <a:pt x="77" y="284"/>
                    <a:pt x="69" y="283"/>
                  </a:cubicBezTo>
                  <a:cubicBezTo>
                    <a:pt x="62" y="282"/>
                    <a:pt x="58" y="281"/>
                    <a:pt x="53" y="288"/>
                  </a:cubicBezTo>
                  <a:cubicBezTo>
                    <a:pt x="47" y="294"/>
                    <a:pt x="46" y="291"/>
                    <a:pt x="42" y="295"/>
                  </a:cubicBezTo>
                  <a:cubicBezTo>
                    <a:pt x="38" y="298"/>
                    <a:pt x="34" y="292"/>
                    <a:pt x="31" y="291"/>
                  </a:cubicBezTo>
                  <a:cubicBezTo>
                    <a:pt x="28" y="290"/>
                    <a:pt x="24" y="295"/>
                    <a:pt x="21" y="295"/>
                  </a:cubicBezTo>
                  <a:cubicBezTo>
                    <a:pt x="18" y="295"/>
                    <a:pt x="15" y="300"/>
                    <a:pt x="11" y="301"/>
                  </a:cubicBezTo>
                  <a:cubicBezTo>
                    <a:pt x="7" y="302"/>
                    <a:pt x="3" y="301"/>
                    <a:pt x="3" y="306"/>
                  </a:cubicBezTo>
                  <a:cubicBezTo>
                    <a:pt x="3" y="308"/>
                    <a:pt x="2" y="312"/>
                    <a:pt x="0" y="314"/>
                  </a:cubicBezTo>
                  <a:cubicBezTo>
                    <a:pt x="0" y="314"/>
                    <a:pt x="0" y="314"/>
                    <a:pt x="0" y="314"/>
                  </a:cubicBezTo>
                  <a:cubicBezTo>
                    <a:pt x="3" y="330"/>
                    <a:pt x="3" y="330"/>
                    <a:pt x="3" y="330"/>
                  </a:cubicBezTo>
                  <a:cubicBezTo>
                    <a:pt x="3" y="330"/>
                    <a:pt x="20" y="335"/>
                    <a:pt x="21" y="341"/>
                  </a:cubicBezTo>
                  <a:cubicBezTo>
                    <a:pt x="21" y="346"/>
                    <a:pt x="24" y="364"/>
                    <a:pt x="24" y="364"/>
                  </a:cubicBezTo>
                  <a:cubicBezTo>
                    <a:pt x="24" y="364"/>
                    <a:pt x="24" y="364"/>
                    <a:pt x="24" y="364"/>
                  </a:cubicBezTo>
                  <a:cubicBezTo>
                    <a:pt x="30" y="370"/>
                    <a:pt x="40" y="375"/>
                    <a:pt x="40" y="378"/>
                  </a:cubicBezTo>
                  <a:cubicBezTo>
                    <a:pt x="40" y="380"/>
                    <a:pt x="40" y="387"/>
                    <a:pt x="49" y="391"/>
                  </a:cubicBezTo>
                  <a:cubicBezTo>
                    <a:pt x="54" y="393"/>
                    <a:pt x="59" y="396"/>
                    <a:pt x="62" y="398"/>
                  </a:cubicBezTo>
                  <a:cubicBezTo>
                    <a:pt x="63" y="397"/>
                    <a:pt x="63" y="396"/>
                    <a:pt x="63" y="396"/>
                  </a:cubicBezTo>
                  <a:cubicBezTo>
                    <a:pt x="70" y="396"/>
                    <a:pt x="70" y="396"/>
                    <a:pt x="70" y="396"/>
                  </a:cubicBezTo>
                  <a:cubicBezTo>
                    <a:pt x="70" y="396"/>
                    <a:pt x="72" y="397"/>
                    <a:pt x="74" y="399"/>
                  </a:cubicBezTo>
                  <a:cubicBezTo>
                    <a:pt x="76" y="394"/>
                    <a:pt x="88" y="387"/>
                    <a:pt x="94" y="388"/>
                  </a:cubicBezTo>
                  <a:cubicBezTo>
                    <a:pt x="101" y="388"/>
                    <a:pt x="116" y="400"/>
                    <a:pt x="114" y="405"/>
                  </a:cubicBezTo>
                  <a:cubicBezTo>
                    <a:pt x="113" y="409"/>
                    <a:pt x="102" y="424"/>
                    <a:pt x="97" y="426"/>
                  </a:cubicBezTo>
                  <a:cubicBezTo>
                    <a:pt x="95" y="426"/>
                    <a:pt x="92" y="426"/>
                    <a:pt x="89" y="426"/>
                  </a:cubicBezTo>
                  <a:cubicBezTo>
                    <a:pt x="89" y="429"/>
                    <a:pt x="88" y="431"/>
                    <a:pt x="88" y="433"/>
                  </a:cubicBezTo>
                  <a:cubicBezTo>
                    <a:pt x="88" y="436"/>
                    <a:pt x="94" y="442"/>
                    <a:pt x="98" y="448"/>
                  </a:cubicBezTo>
                  <a:cubicBezTo>
                    <a:pt x="101" y="454"/>
                    <a:pt x="92" y="458"/>
                    <a:pt x="87" y="454"/>
                  </a:cubicBezTo>
                  <a:cubicBezTo>
                    <a:pt x="83" y="450"/>
                    <a:pt x="80" y="458"/>
                    <a:pt x="83" y="462"/>
                  </a:cubicBezTo>
                  <a:cubicBezTo>
                    <a:pt x="86" y="465"/>
                    <a:pt x="85" y="475"/>
                    <a:pt x="89" y="476"/>
                  </a:cubicBezTo>
                  <a:cubicBezTo>
                    <a:pt x="94" y="477"/>
                    <a:pt x="99" y="486"/>
                    <a:pt x="104" y="486"/>
                  </a:cubicBezTo>
                  <a:cubicBezTo>
                    <a:pt x="110" y="486"/>
                    <a:pt x="115" y="495"/>
                    <a:pt x="115" y="495"/>
                  </a:cubicBezTo>
                  <a:cubicBezTo>
                    <a:pt x="115" y="495"/>
                    <a:pt x="122" y="500"/>
                    <a:pt x="122" y="503"/>
                  </a:cubicBezTo>
                  <a:cubicBezTo>
                    <a:pt x="122" y="503"/>
                    <a:pt x="122" y="504"/>
                    <a:pt x="122" y="504"/>
                  </a:cubicBezTo>
                  <a:cubicBezTo>
                    <a:pt x="128" y="503"/>
                    <a:pt x="132" y="503"/>
                    <a:pt x="133" y="501"/>
                  </a:cubicBezTo>
                  <a:cubicBezTo>
                    <a:pt x="133" y="498"/>
                    <a:pt x="141" y="498"/>
                    <a:pt x="147" y="503"/>
                  </a:cubicBezTo>
                  <a:cubicBezTo>
                    <a:pt x="152" y="509"/>
                    <a:pt x="175" y="523"/>
                    <a:pt x="183" y="530"/>
                  </a:cubicBezTo>
                  <a:cubicBezTo>
                    <a:pt x="191" y="536"/>
                    <a:pt x="210" y="544"/>
                    <a:pt x="217" y="543"/>
                  </a:cubicBezTo>
                  <a:cubicBezTo>
                    <a:pt x="223" y="543"/>
                    <a:pt x="230" y="548"/>
                    <a:pt x="240" y="548"/>
                  </a:cubicBezTo>
                  <a:cubicBezTo>
                    <a:pt x="241" y="548"/>
                    <a:pt x="243" y="548"/>
                    <a:pt x="244" y="548"/>
                  </a:cubicBezTo>
                  <a:cubicBezTo>
                    <a:pt x="245" y="546"/>
                    <a:pt x="248" y="546"/>
                    <a:pt x="250" y="543"/>
                  </a:cubicBezTo>
                  <a:cubicBezTo>
                    <a:pt x="252" y="539"/>
                    <a:pt x="257" y="547"/>
                    <a:pt x="255" y="552"/>
                  </a:cubicBezTo>
                  <a:cubicBezTo>
                    <a:pt x="255" y="555"/>
                    <a:pt x="255" y="558"/>
                    <a:pt x="256" y="560"/>
                  </a:cubicBezTo>
                  <a:cubicBezTo>
                    <a:pt x="258" y="558"/>
                    <a:pt x="259" y="556"/>
                    <a:pt x="260" y="553"/>
                  </a:cubicBezTo>
                  <a:cubicBezTo>
                    <a:pt x="264" y="544"/>
                    <a:pt x="269" y="545"/>
                    <a:pt x="273" y="542"/>
                  </a:cubicBezTo>
                  <a:cubicBezTo>
                    <a:pt x="276" y="539"/>
                    <a:pt x="280" y="540"/>
                    <a:pt x="287" y="544"/>
                  </a:cubicBezTo>
                  <a:cubicBezTo>
                    <a:pt x="294" y="548"/>
                    <a:pt x="297" y="540"/>
                    <a:pt x="308" y="550"/>
                  </a:cubicBezTo>
                  <a:cubicBezTo>
                    <a:pt x="310" y="549"/>
                    <a:pt x="312" y="548"/>
                    <a:pt x="314" y="548"/>
                  </a:cubicBezTo>
                  <a:cubicBezTo>
                    <a:pt x="316" y="548"/>
                    <a:pt x="319" y="543"/>
                    <a:pt x="322" y="540"/>
                  </a:cubicBezTo>
                  <a:cubicBezTo>
                    <a:pt x="326" y="536"/>
                    <a:pt x="325" y="532"/>
                    <a:pt x="329" y="533"/>
                  </a:cubicBezTo>
                  <a:cubicBezTo>
                    <a:pt x="333" y="534"/>
                    <a:pt x="335" y="528"/>
                    <a:pt x="344" y="523"/>
                  </a:cubicBezTo>
                  <a:cubicBezTo>
                    <a:pt x="353" y="518"/>
                    <a:pt x="361" y="526"/>
                    <a:pt x="365" y="522"/>
                  </a:cubicBezTo>
                  <a:cubicBezTo>
                    <a:pt x="369" y="519"/>
                    <a:pt x="374" y="518"/>
                    <a:pt x="374" y="521"/>
                  </a:cubicBezTo>
                  <a:cubicBezTo>
                    <a:pt x="374" y="525"/>
                    <a:pt x="380" y="529"/>
                    <a:pt x="381" y="533"/>
                  </a:cubicBezTo>
                  <a:cubicBezTo>
                    <a:pt x="382" y="537"/>
                    <a:pt x="390" y="538"/>
                    <a:pt x="391" y="538"/>
                  </a:cubicBezTo>
                  <a:cubicBezTo>
                    <a:pt x="393" y="538"/>
                    <a:pt x="394" y="537"/>
                    <a:pt x="394" y="537"/>
                  </a:cubicBezTo>
                  <a:cubicBezTo>
                    <a:pt x="399" y="534"/>
                    <a:pt x="406" y="537"/>
                    <a:pt x="406" y="542"/>
                  </a:cubicBezTo>
                  <a:cubicBezTo>
                    <a:pt x="406" y="546"/>
                    <a:pt x="406" y="552"/>
                    <a:pt x="410" y="552"/>
                  </a:cubicBezTo>
                  <a:cubicBezTo>
                    <a:pt x="413" y="552"/>
                    <a:pt x="417" y="552"/>
                    <a:pt x="417" y="560"/>
                  </a:cubicBezTo>
                  <a:cubicBezTo>
                    <a:pt x="417" y="569"/>
                    <a:pt x="420" y="579"/>
                    <a:pt x="413" y="586"/>
                  </a:cubicBezTo>
                  <a:cubicBezTo>
                    <a:pt x="405" y="593"/>
                    <a:pt x="397" y="607"/>
                    <a:pt x="398" y="611"/>
                  </a:cubicBezTo>
                  <a:cubicBezTo>
                    <a:pt x="400" y="615"/>
                    <a:pt x="396" y="622"/>
                    <a:pt x="401" y="619"/>
                  </a:cubicBezTo>
                  <a:cubicBezTo>
                    <a:pt x="407" y="617"/>
                    <a:pt x="419" y="619"/>
                    <a:pt x="417" y="622"/>
                  </a:cubicBezTo>
                  <a:cubicBezTo>
                    <a:pt x="415" y="625"/>
                    <a:pt x="418" y="636"/>
                    <a:pt x="423" y="637"/>
                  </a:cubicBezTo>
                  <a:cubicBezTo>
                    <a:pt x="428" y="637"/>
                    <a:pt x="431" y="640"/>
                    <a:pt x="430" y="645"/>
                  </a:cubicBezTo>
                  <a:cubicBezTo>
                    <a:pt x="428" y="649"/>
                    <a:pt x="425" y="656"/>
                    <a:pt x="430" y="656"/>
                  </a:cubicBezTo>
                  <a:cubicBezTo>
                    <a:pt x="434" y="656"/>
                    <a:pt x="440" y="656"/>
                    <a:pt x="439" y="661"/>
                  </a:cubicBezTo>
                  <a:cubicBezTo>
                    <a:pt x="439" y="666"/>
                    <a:pt x="442" y="670"/>
                    <a:pt x="450" y="667"/>
                  </a:cubicBezTo>
                  <a:cubicBezTo>
                    <a:pt x="455" y="665"/>
                    <a:pt x="457" y="663"/>
                    <a:pt x="458" y="665"/>
                  </a:cubicBezTo>
                  <a:cubicBezTo>
                    <a:pt x="461" y="665"/>
                    <a:pt x="462" y="672"/>
                    <a:pt x="467" y="674"/>
                  </a:cubicBezTo>
                  <a:cubicBezTo>
                    <a:pt x="472" y="675"/>
                    <a:pt x="470" y="662"/>
                    <a:pt x="468" y="660"/>
                  </a:cubicBezTo>
                  <a:cubicBezTo>
                    <a:pt x="466" y="658"/>
                    <a:pt x="468" y="649"/>
                    <a:pt x="470" y="651"/>
                  </a:cubicBezTo>
                  <a:cubicBezTo>
                    <a:pt x="472" y="653"/>
                    <a:pt x="479" y="651"/>
                    <a:pt x="482" y="646"/>
                  </a:cubicBezTo>
                  <a:cubicBezTo>
                    <a:pt x="486" y="642"/>
                    <a:pt x="493" y="650"/>
                    <a:pt x="495" y="645"/>
                  </a:cubicBezTo>
                  <a:cubicBezTo>
                    <a:pt x="498" y="640"/>
                    <a:pt x="504" y="649"/>
                    <a:pt x="511" y="645"/>
                  </a:cubicBezTo>
                  <a:cubicBezTo>
                    <a:pt x="517" y="642"/>
                    <a:pt x="520" y="648"/>
                    <a:pt x="523" y="643"/>
                  </a:cubicBezTo>
                  <a:cubicBezTo>
                    <a:pt x="525" y="638"/>
                    <a:pt x="534" y="632"/>
                    <a:pt x="537" y="634"/>
                  </a:cubicBezTo>
                  <a:cubicBezTo>
                    <a:pt x="539" y="636"/>
                    <a:pt x="540" y="640"/>
                    <a:pt x="551" y="642"/>
                  </a:cubicBezTo>
                  <a:cubicBezTo>
                    <a:pt x="562" y="643"/>
                    <a:pt x="556" y="649"/>
                    <a:pt x="556" y="652"/>
                  </a:cubicBezTo>
                  <a:cubicBezTo>
                    <a:pt x="556" y="656"/>
                    <a:pt x="569" y="665"/>
                    <a:pt x="573" y="665"/>
                  </a:cubicBezTo>
                  <a:cubicBezTo>
                    <a:pt x="574" y="665"/>
                    <a:pt x="576" y="666"/>
                    <a:pt x="577" y="668"/>
                  </a:cubicBezTo>
                  <a:cubicBezTo>
                    <a:pt x="580" y="666"/>
                    <a:pt x="586" y="669"/>
                    <a:pt x="588" y="665"/>
                  </a:cubicBezTo>
                  <a:cubicBezTo>
                    <a:pt x="589" y="661"/>
                    <a:pt x="595" y="662"/>
                    <a:pt x="597" y="666"/>
                  </a:cubicBezTo>
                  <a:cubicBezTo>
                    <a:pt x="600" y="670"/>
                    <a:pt x="602" y="670"/>
                    <a:pt x="608" y="666"/>
                  </a:cubicBezTo>
                  <a:cubicBezTo>
                    <a:pt x="613" y="661"/>
                    <a:pt x="615" y="670"/>
                    <a:pt x="612" y="673"/>
                  </a:cubicBezTo>
                  <a:cubicBezTo>
                    <a:pt x="609" y="676"/>
                    <a:pt x="611" y="684"/>
                    <a:pt x="616" y="688"/>
                  </a:cubicBezTo>
                  <a:cubicBezTo>
                    <a:pt x="621" y="693"/>
                    <a:pt x="622" y="686"/>
                    <a:pt x="621" y="681"/>
                  </a:cubicBezTo>
                  <a:cubicBezTo>
                    <a:pt x="620" y="676"/>
                    <a:pt x="629" y="672"/>
                    <a:pt x="646" y="666"/>
                  </a:cubicBezTo>
                  <a:cubicBezTo>
                    <a:pt x="662" y="661"/>
                    <a:pt x="680" y="649"/>
                    <a:pt x="680" y="646"/>
                  </a:cubicBezTo>
                  <a:cubicBezTo>
                    <a:pt x="680" y="643"/>
                    <a:pt x="692" y="651"/>
                    <a:pt x="697" y="646"/>
                  </a:cubicBezTo>
                  <a:cubicBezTo>
                    <a:pt x="703" y="642"/>
                    <a:pt x="723" y="642"/>
                    <a:pt x="728" y="642"/>
                  </a:cubicBezTo>
                  <a:cubicBezTo>
                    <a:pt x="733" y="641"/>
                    <a:pt x="733" y="637"/>
                    <a:pt x="738" y="632"/>
                  </a:cubicBezTo>
                  <a:cubicBezTo>
                    <a:pt x="744" y="628"/>
                    <a:pt x="742" y="626"/>
                    <a:pt x="749" y="624"/>
                  </a:cubicBezTo>
                  <a:cubicBezTo>
                    <a:pt x="755" y="622"/>
                    <a:pt x="759" y="617"/>
                    <a:pt x="759" y="613"/>
                  </a:cubicBezTo>
                  <a:cubicBezTo>
                    <a:pt x="759" y="610"/>
                    <a:pt x="771" y="609"/>
                    <a:pt x="771" y="606"/>
                  </a:cubicBezTo>
                  <a:cubicBezTo>
                    <a:pt x="771" y="602"/>
                    <a:pt x="780" y="601"/>
                    <a:pt x="780" y="597"/>
                  </a:cubicBezTo>
                  <a:cubicBezTo>
                    <a:pt x="780" y="593"/>
                    <a:pt x="785" y="594"/>
                    <a:pt x="787" y="591"/>
                  </a:cubicBezTo>
                  <a:cubicBezTo>
                    <a:pt x="790" y="588"/>
                    <a:pt x="785" y="578"/>
                    <a:pt x="790" y="577"/>
                  </a:cubicBezTo>
                  <a:cubicBezTo>
                    <a:pt x="794" y="576"/>
                    <a:pt x="788" y="571"/>
                    <a:pt x="787" y="569"/>
                  </a:cubicBezTo>
                  <a:cubicBezTo>
                    <a:pt x="787" y="566"/>
                    <a:pt x="795" y="566"/>
                    <a:pt x="800" y="563"/>
                  </a:cubicBezTo>
                  <a:cubicBezTo>
                    <a:pt x="804" y="560"/>
                    <a:pt x="807" y="555"/>
                    <a:pt x="808" y="551"/>
                  </a:cubicBezTo>
                  <a:cubicBezTo>
                    <a:pt x="808" y="546"/>
                    <a:pt x="816" y="541"/>
                    <a:pt x="819" y="540"/>
                  </a:cubicBezTo>
                  <a:cubicBezTo>
                    <a:pt x="822" y="539"/>
                    <a:pt x="824" y="531"/>
                    <a:pt x="823" y="526"/>
                  </a:cubicBezTo>
                  <a:cubicBezTo>
                    <a:pt x="822" y="520"/>
                    <a:pt x="829" y="521"/>
                    <a:pt x="826" y="519"/>
                  </a:cubicBezTo>
                  <a:cubicBezTo>
                    <a:pt x="822" y="516"/>
                    <a:pt x="827" y="510"/>
                    <a:pt x="833" y="508"/>
                  </a:cubicBezTo>
                  <a:cubicBezTo>
                    <a:pt x="839" y="506"/>
                    <a:pt x="829" y="503"/>
                    <a:pt x="826" y="506"/>
                  </a:cubicBezTo>
                  <a:cubicBezTo>
                    <a:pt x="822" y="509"/>
                    <a:pt x="819" y="498"/>
                    <a:pt x="816" y="502"/>
                  </a:cubicBezTo>
                  <a:cubicBezTo>
                    <a:pt x="813" y="506"/>
                    <a:pt x="804" y="500"/>
                    <a:pt x="809" y="499"/>
                  </a:cubicBezTo>
                  <a:cubicBezTo>
                    <a:pt x="815" y="497"/>
                    <a:pt x="824" y="491"/>
                    <a:pt x="828" y="490"/>
                  </a:cubicBezTo>
                  <a:cubicBezTo>
                    <a:pt x="832" y="488"/>
                    <a:pt x="822" y="480"/>
                    <a:pt x="817" y="480"/>
                  </a:cubicBezTo>
                  <a:cubicBezTo>
                    <a:pt x="812" y="480"/>
                    <a:pt x="807" y="468"/>
                    <a:pt x="802" y="468"/>
                  </a:cubicBezTo>
                  <a:cubicBezTo>
                    <a:pt x="796" y="468"/>
                    <a:pt x="806" y="465"/>
                    <a:pt x="812" y="468"/>
                  </a:cubicBezTo>
                  <a:cubicBezTo>
                    <a:pt x="818" y="471"/>
                    <a:pt x="825" y="474"/>
                    <a:pt x="827" y="471"/>
                  </a:cubicBezTo>
                  <a:cubicBezTo>
                    <a:pt x="830" y="468"/>
                    <a:pt x="817" y="458"/>
                    <a:pt x="812" y="454"/>
                  </a:cubicBezTo>
                  <a:cubicBezTo>
                    <a:pt x="808" y="451"/>
                    <a:pt x="812" y="446"/>
                    <a:pt x="809" y="444"/>
                  </a:cubicBezTo>
                  <a:cubicBezTo>
                    <a:pt x="806" y="442"/>
                    <a:pt x="800" y="428"/>
                    <a:pt x="798" y="422"/>
                  </a:cubicBezTo>
                  <a:cubicBezTo>
                    <a:pt x="796" y="416"/>
                    <a:pt x="785" y="415"/>
                    <a:pt x="782" y="411"/>
                  </a:cubicBezTo>
                  <a:cubicBezTo>
                    <a:pt x="780" y="407"/>
                    <a:pt x="783" y="398"/>
                    <a:pt x="791" y="395"/>
                  </a:cubicBezTo>
                  <a:cubicBezTo>
                    <a:pt x="799" y="391"/>
                    <a:pt x="795" y="385"/>
                    <a:pt x="799" y="385"/>
                  </a:cubicBezTo>
                  <a:cubicBezTo>
                    <a:pt x="803" y="386"/>
                    <a:pt x="806" y="385"/>
                    <a:pt x="809" y="379"/>
                  </a:cubicBezTo>
                  <a:cubicBezTo>
                    <a:pt x="812" y="373"/>
                    <a:pt x="816" y="376"/>
                    <a:pt x="819" y="373"/>
                  </a:cubicBezTo>
                  <a:cubicBezTo>
                    <a:pt x="822" y="370"/>
                    <a:pt x="835" y="370"/>
                    <a:pt x="839" y="367"/>
                  </a:cubicBezTo>
                  <a:cubicBezTo>
                    <a:pt x="844" y="364"/>
                    <a:pt x="835" y="354"/>
                    <a:pt x="829" y="356"/>
                  </a:cubicBezTo>
                  <a:cubicBezTo>
                    <a:pt x="823" y="358"/>
                    <a:pt x="816" y="355"/>
                    <a:pt x="812" y="349"/>
                  </a:cubicBezTo>
                  <a:cubicBezTo>
                    <a:pt x="808" y="343"/>
                    <a:pt x="797" y="360"/>
                    <a:pt x="789" y="364"/>
                  </a:cubicBezTo>
                  <a:cubicBezTo>
                    <a:pt x="780" y="368"/>
                    <a:pt x="775" y="357"/>
                    <a:pt x="778" y="350"/>
                  </a:cubicBezTo>
                  <a:cubicBezTo>
                    <a:pt x="781" y="343"/>
                    <a:pt x="771" y="343"/>
                    <a:pt x="759" y="344"/>
                  </a:cubicBezTo>
                  <a:cubicBezTo>
                    <a:pt x="748" y="345"/>
                    <a:pt x="752" y="323"/>
                    <a:pt x="759" y="322"/>
                  </a:cubicBezTo>
                  <a:cubicBezTo>
                    <a:pt x="766" y="321"/>
                    <a:pt x="777" y="329"/>
                    <a:pt x="781" y="316"/>
                  </a:cubicBezTo>
                  <a:cubicBezTo>
                    <a:pt x="785" y="303"/>
                    <a:pt x="792" y="313"/>
                    <a:pt x="802" y="301"/>
                  </a:cubicBezTo>
                  <a:cubicBezTo>
                    <a:pt x="812" y="290"/>
                    <a:pt x="823" y="283"/>
                    <a:pt x="832" y="290"/>
                  </a:cubicBezTo>
                  <a:cubicBezTo>
                    <a:pt x="840" y="296"/>
                    <a:pt x="822" y="307"/>
                    <a:pt x="820" y="314"/>
                  </a:cubicBezTo>
                  <a:cubicBezTo>
                    <a:pt x="817" y="320"/>
                    <a:pt x="822" y="322"/>
                    <a:pt x="817" y="327"/>
                  </a:cubicBezTo>
                  <a:cubicBezTo>
                    <a:pt x="812" y="332"/>
                    <a:pt x="819" y="333"/>
                    <a:pt x="829" y="327"/>
                  </a:cubicBezTo>
                  <a:cubicBezTo>
                    <a:pt x="839" y="320"/>
                    <a:pt x="852" y="312"/>
                    <a:pt x="862" y="309"/>
                  </a:cubicBezTo>
                  <a:cubicBezTo>
                    <a:pt x="864" y="307"/>
                    <a:pt x="867" y="307"/>
                    <a:pt x="870" y="307"/>
                  </a:cubicBezTo>
                  <a:cubicBezTo>
                    <a:pt x="872" y="304"/>
                    <a:pt x="873" y="301"/>
                    <a:pt x="875" y="300"/>
                  </a:cubicBezTo>
                  <a:cubicBezTo>
                    <a:pt x="882" y="296"/>
                    <a:pt x="905" y="286"/>
                    <a:pt x="908" y="282"/>
                  </a:cubicBezTo>
                  <a:cubicBezTo>
                    <a:pt x="912" y="277"/>
                    <a:pt x="915" y="269"/>
                    <a:pt x="920" y="269"/>
                  </a:cubicBezTo>
                  <a:cubicBezTo>
                    <a:pt x="924" y="269"/>
                    <a:pt x="924" y="274"/>
                    <a:pt x="931" y="274"/>
                  </a:cubicBezTo>
                  <a:cubicBezTo>
                    <a:pt x="938" y="274"/>
                    <a:pt x="946" y="276"/>
                    <a:pt x="942" y="270"/>
                  </a:cubicBezTo>
                  <a:cubicBezTo>
                    <a:pt x="939" y="265"/>
                    <a:pt x="941" y="265"/>
                    <a:pt x="949" y="263"/>
                  </a:cubicBezTo>
                  <a:cubicBezTo>
                    <a:pt x="957" y="262"/>
                    <a:pt x="956" y="254"/>
                    <a:pt x="962" y="254"/>
                  </a:cubicBezTo>
                  <a:cubicBezTo>
                    <a:pt x="967" y="254"/>
                    <a:pt x="966" y="241"/>
                    <a:pt x="972" y="241"/>
                  </a:cubicBezTo>
                  <a:cubicBezTo>
                    <a:pt x="978" y="241"/>
                    <a:pt x="980" y="249"/>
                    <a:pt x="987" y="246"/>
                  </a:cubicBezTo>
                  <a:cubicBezTo>
                    <a:pt x="988" y="246"/>
                    <a:pt x="990" y="246"/>
                    <a:pt x="992" y="247"/>
                  </a:cubicBezTo>
                  <a:cubicBezTo>
                    <a:pt x="993" y="246"/>
                    <a:pt x="994" y="245"/>
                    <a:pt x="996" y="244"/>
                  </a:cubicBezTo>
                  <a:cubicBezTo>
                    <a:pt x="995" y="237"/>
                    <a:pt x="996" y="230"/>
                    <a:pt x="995" y="227"/>
                  </a:cubicBezTo>
                  <a:cubicBezTo>
                    <a:pt x="992" y="221"/>
                    <a:pt x="995" y="216"/>
                    <a:pt x="994" y="212"/>
                  </a:cubicBezTo>
                  <a:cubicBezTo>
                    <a:pt x="993" y="209"/>
                    <a:pt x="992" y="200"/>
                    <a:pt x="996" y="200"/>
                  </a:cubicBezTo>
                  <a:cubicBezTo>
                    <a:pt x="1000" y="200"/>
                    <a:pt x="1006" y="189"/>
                    <a:pt x="1011" y="193"/>
                  </a:cubicBezTo>
                  <a:cubicBezTo>
                    <a:pt x="1016" y="197"/>
                    <a:pt x="1026" y="198"/>
                    <a:pt x="1026" y="193"/>
                  </a:cubicBezTo>
                  <a:cubicBezTo>
                    <a:pt x="1026" y="188"/>
                    <a:pt x="1034" y="188"/>
                    <a:pt x="1035" y="182"/>
                  </a:cubicBezTo>
                  <a:cubicBezTo>
                    <a:pt x="1036" y="175"/>
                    <a:pt x="1044" y="174"/>
                    <a:pt x="1045" y="168"/>
                  </a:cubicBezTo>
                  <a:cubicBezTo>
                    <a:pt x="1047" y="162"/>
                    <a:pt x="1049" y="149"/>
                    <a:pt x="1055" y="146"/>
                  </a:cubicBezTo>
                  <a:cubicBezTo>
                    <a:pt x="1060" y="142"/>
                    <a:pt x="1054" y="140"/>
                    <a:pt x="1054" y="131"/>
                  </a:cubicBezTo>
                  <a:close/>
                  <a:moveTo>
                    <a:pt x="798" y="625"/>
                  </a:moveTo>
                  <a:cubicBezTo>
                    <a:pt x="793" y="646"/>
                    <a:pt x="806" y="656"/>
                    <a:pt x="808" y="655"/>
                  </a:cubicBezTo>
                  <a:cubicBezTo>
                    <a:pt x="813" y="651"/>
                    <a:pt x="834" y="607"/>
                    <a:pt x="830" y="600"/>
                  </a:cubicBezTo>
                  <a:cubicBezTo>
                    <a:pt x="825" y="594"/>
                    <a:pt x="804" y="604"/>
                    <a:pt x="798" y="625"/>
                  </a:cubicBezTo>
                  <a:close/>
                  <a:moveTo>
                    <a:pt x="612" y="696"/>
                  </a:moveTo>
                  <a:cubicBezTo>
                    <a:pt x="606" y="696"/>
                    <a:pt x="588" y="706"/>
                    <a:pt x="595" y="720"/>
                  </a:cubicBezTo>
                  <a:cubicBezTo>
                    <a:pt x="602" y="734"/>
                    <a:pt x="624" y="724"/>
                    <a:pt x="625" y="718"/>
                  </a:cubicBezTo>
                  <a:cubicBezTo>
                    <a:pt x="625" y="712"/>
                    <a:pt x="636" y="702"/>
                    <a:pt x="634" y="697"/>
                  </a:cubicBezTo>
                  <a:cubicBezTo>
                    <a:pt x="633" y="694"/>
                    <a:pt x="619" y="696"/>
                    <a:pt x="612" y="696"/>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61" name="Freeform 1716">
              <a:extLst>
                <a:ext uri="{FF2B5EF4-FFF2-40B4-BE49-F238E27FC236}">
                  <a16:creationId xmlns:a16="http://schemas.microsoft.com/office/drawing/2014/main" id="{7B69FEDB-AF2D-F740-AB56-1F2275C02570}"/>
                </a:ext>
              </a:extLst>
            </p:cNvPr>
            <p:cNvSpPr>
              <a:spLocks noEditPoints="1"/>
            </p:cNvSpPr>
            <p:nvPr/>
          </p:nvSpPr>
          <p:spPr bwMode="auto">
            <a:xfrm>
              <a:off x="7369436" y="2873471"/>
              <a:ext cx="217495" cy="298460"/>
            </a:xfrm>
            <a:custGeom>
              <a:avLst/>
              <a:gdLst>
                <a:gd name="T0" fmla="*/ 90 w 170"/>
                <a:gd name="T1" fmla="*/ 92 h 238"/>
                <a:gd name="T2" fmla="*/ 111 w 170"/>
                <a:gd name="T3" fmla="*/ 107 h 238"/>
                <a:gd name="T4" fmla="*/ 117 w 170"/>
                <a:gd name="T5" fmla="*/ 123 h 238"/>
                <a:gd name="T6" fmla="*/ 124 w 170"/>
                <a:gd name="T7" fmla="*/ 131 h 238"/>
                <a:gd name="T8" fmla="*/ 133 w 170"/>
                <a:gd name="T9" fmla="*/ 153 h 238"/>
                <a:gd name="T10" fmla="*/ 139 w 170"/>
                <a:gd name="T11" fmla="*/ 148 h 238"/>
                <a:gd name="T12" fmla="*/ 146 w 170"/>
                <a:gd name="T13" fmla="*/ 137 h 238"/>
                <a:gd name="T14" fmla="*/ 142 w 170"/>
                <a:gd name="T15" fmla="*/ 116 h 238"/>
                <a:gd name="T16" fmla="*/ 122 w 170"/>
                <a:gd name="T17" fmla="*/ 102 h 238"/>
                <a:gd name="T18" fmla="*/ 110 w 170"/>
                <a:gd name="T19" fmla="*/ 86 h 238"/>
                <a:gd name="T20" fmla="*/ 85 w 170"/>
                <a:gd name="T21" fmla="*/ 82 h 238"/>
                <a:gd name="T22" fmla="*/ 76 w 170"/>
                <a:gd name="T23" fmla="*/ 66 h 238"/>
                <a:gd name="T24" fmla="*/ 88 w 170"/>
                <a:gd name="T25" fmla="*/ 41 h 238"/>
                <a:gd name="T26" fmla="*/ 87 w 170"/>
                <a:gd name="T27" fmla="*/ 12 h 238"/>
                <a:gd name="T28" fmla="*/ 84 w 170"/>
                <a:gd name="T29" fmla="*/ 6 h 238"/>
                <a:gd name="T30" fmla="*/ 59 w 170"/>
                <a:gd name="T31" fmla="*/ 4 h 238"/>
                <a:gd name="T32" fmla="*/ 55 w 170"/>
                <a:gd name="T33" fmla="*/ 45 h 238"/>
                <a:gd name="T34" fmla="*/ 47 w 170"/>
                <a:gd name="T35" fmla="*/ 43 h 238"/>
                <a:gd name="T36" fmla="*/ 51 w 170"/>
                <a:gd name="T37" fmla="*/ 67 h 238"/>
                <a:gd name="T38" fmla="*/ 56 w 170"/>
                <a:gd name="T39" fmla="*/ 81 h 238"/>
                <a:gd name="T40" fmla="*/ 74 w 170"/>
                <a:gd name="T41" fmla="*/ 86 h 238"/>
                <a:gd name="T42" fmla="*/ 90 w 170"/>
                <a:gd name="T43" fmla="*/ 92 h 238"/>
                <a:gd name="T44" fmla="*/ 57 w 170"/>
                <a:gd name="T45" fmla="*/ 96 h 238"/>
                <a:gd name="T46" fmla="*/ 73 w 170"/>
                <a:gd name="T47" fmla="*/ 115 h 238"/>
                <a:gd name="T48" fmla="*/ 57 w 170"/>
                <a:gd name="T49" fmla="*/ 96 h 238"/>
                <a:gd name="T50" fmla="*/ 86 w 170"/>
                <a:gd name="T51" fmla="*/ 147 h 238"/>
                <a:gd name="T52" fmla="*/ 95 w 170"/>
                <a:gd name="T53" fmla="*/ 142 h 238"/>
                <a:gd name="T54" fmla="*/ 97 w 170"/>
                <a:gd name="T55" fmla="*/ 156 h 238"/>
                <a:gd name="T56" fmla="*/ 99 w 170"/>
                <a:gd name="T57" fmla="*/ 175 h 238"/>
                <a:gd name="T58" fmla="*/ 118 w 170"/>
                <a:gd name="T59" fmla="*/ 147 h 238"/>
                <a:gd name="T60" fmla="*/ 111 w 170"/>
                <a:gd name="T61" fmla="*/ 144 h 238"/>
                <a:gd name="T62" fmla="*/ 85 w 170"/>
                <a:gd name="T63" fmla="*/ 123 h 238"/>
                <a:gd name="T64" fmla="*/ 86 w 170"/>
                <a:gd name="T65" fmla="*/ 147 h 238"/>
                <a:gd name="T66" fmla="*/ 24 w 170"/>
                <a:gd name="T67" fmla="*/ 157 h 238"/>
                <a:gd name="T68" fmla="*/ 2 w 170"/>
                <a:gd name="T69" fmla="*/ 186 h 238"/>
                <a:gd name="T70" fmla="*/ 34 w 170"/>
                <a:gd name="T71" fmla="*/ 156 h 238"/>
                <a:gd name="T72" fmla="*/ 38 w 170"/>
                <a:gd name="T73" fmla="*/ 137 h 238"/>
                <a:gd name="T74" fmla="*/ 24 w 170"/>
                <a:gd name="T75" fmla="*/ 157 h 238"/>
                <a:gd name="T76" fmla="*/ 117 w 170"/>
                <a:gd name="T77" fmla="*/ 167 h 238"/>
                <a:gd name="T78" fmla="*/ 130 w 170"/>
                <a:gd name="T79" fmla="*/ 159 h 238"/>
                <a:gd name="T80" fmla="*/ 117 w 170"/>
                <a:gd name="T81" fmla="*/ 167 h 238"/>
                <a:gd name="T82" fmla="*/ 164 w 170"/>
                <a:gd name="T83" fmla="*/ 208 h 238"/>
                <a:gd name="T84" fmla="*/ 160 w 170"/>
                <a:gd name="T85" fmla="*/ 169 h 238"/>
                <a:gd name="T86" fmla="*/ 147 w 170"/>
                <a:gd name="T87" fmla="*/ 168 h 238"/>
                <a:gd name="T88" fmla="*/ 137 w 170"/>
                <a:gd name="T89" fmla="*/ 177 h 238"/>
                <a:gd name="T90" fmla="*/ 127 w 170"/>
                <a:gd name="T91" fmla="*/ 185 h 238"/>
                <a:gd name="T92" fmla="*/ 111 w 170"/>
                <a:gd name="T93" fmla="*/ 181 h 238"/>
                <a:gd name="T94" fmla="*/ 91 w 170"/>
                <a:gd name="T95" fmla="*/ 193 h 238"/>
                <a:gd name="T96" fmla="*/ 84 w 170"/>
                <a:gd name="T97" fmla="*/ 212 h 238"/>
                <a:gd name="T98" fmla="*/ 100 w 170"/>
                <a:gd name="T99" fmla="*/ 203 h 238"/>
                <a:gd name="T100" fmla="*/ 113 w 170"/>
                <a:gd name="T101" fmla="*/ 198 h 238"/>
                <a:gd name="T102" fmla="*/ 128 w 170"/>
                <a:gd name="T103" fmla="*/ 229 h 238"/>
                <a:gd name="T104" fmla="*/ 146 w 170"/>
                <a:gd name="T105" fmla="*/ 238 h 238"/>
                <a:gd name="T106" fmla="*/ 145 w 170"/>
                <a:gd name="T107" fmla="*/ 216 h 238"/>
                <a:gd name="T108" fmla="*/ 164 w 170"/>
                <a:gd name="T109" fmla="*/ 20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0" h="238">
                  <a:moveTo>
                    <a:pt x="90" y="92"/>
                  </a:moveTo>
                  <a:cubicBezTo>
                    <a:pt x="100" y="90"/>
                    <a:pt x="113" y="103"/>
                    <a:pt x="111" y="107"/>
                  </a:cubicBezTo>
                  <a:cubicBezTo>
                    <a:pt x="109" y="112"/>
                    <a:pt x="112" y="127"/>
                    <a:pt x="117" y="123"/>
                  </a:cubicBezTo>
                  <a:cubicBezTo>
                    <a:pt x="121" y="119"/>
                    <a:pt x="129" y="124"/>
                    <a:pt x="124" y="131"/>
                  </a:cubicBezTo>
                  <a:cubicBezTo>
                    <a:pt x="119" y="137"/>
                    <a:pt x="131" y="144"/>
                    <a:pt x="133" y="153"/>
                  </a:cubicBezTo>
                  <a:cubicBezTo>
                    <a:pt x="134" y="161"/>
                    <a:pt x="140" y="154"/>
                    <a:pt x="139" y="148"/>
                  </a:cubicBezTo>
                  <a:cubicBezTo>
                    <a:pt x="137" y="142"/>
                    <a:pt x="140" y="142"/>
                    <a:pt x="146" y="137"/>
                  </a:cubicBezTo>
                  <a:cubicBezTo>
                    <a:pt x="153" y="133"/>
                    <a:pt x="146" y="125"/>
                    <a:pt x="142" y="116"/>
                  </a:cubicBezTo>
                  <a:cubicBezTo>
                    <a:pt x="137" y="107"/>
                    <a:pt x="122" y="110"/>
                    <a:pt x="122" y="102"/>
                  </a:cubicBezTo>
                  <a:cubicBezTo>
                    <a:pt x="122" y="94"/>
                    <a:pt x="110" y="91"/>
                    <a:pt x="110" y="86"/>
                  </a:cubicBezTo>
                  <a:cubicBezTo>
                    <a:pt x="109" y="82"/>
                    <a:pt x="94" y="77"/>
                    <a:pt x="85" y="82"/>
                  </a:cubicBezTo>
                  <a:cubicBezTo>
                    <a:pt x="76" y="87"/>
                    <a:pt x="83" y="73"/>
                    <a:pt x="76" y="66"/>
                  </a:cubicBezTo>
                  <a:cubicBezTo>
                    <a:pt x="70" y="59"/>
                    <a:pt x="81" y="49"/>
                    <a:pt x="88" y="41"/>
                  </a:cubicBezTo>
                  <a:cubicBezTo>
                    <a:pt x="96" y="33"/>
                    <a:pt x="86" y="19"/>
                    <a:pt x="87" y="12"/>
                  </a:cubicBezTo>
                  <a:cubicBezTo>
                    <a:pt x="88" y="6"/>
                    <a:pt x="88" y="4"/>
                    <a:pt x="84" y="6"/>
                  </a:cubicBezTo>
                  <a:cubicBezTo>
                    <a:pt x="81" y="8"/>
                    <a:pt x="65" y="0"/>
                    <a:pt x="59" y="4"/>
                  </a:cubicBezTo>
                  <a:cubicBezTo>
                    <a:pt x="52" y="8"/>
                    <a:pt x="58" y="43"/>
                    <a:pt x="55" y="45"/>
                  </a:cubicBezTo>
                  <a:cubicBezTo>
                    <a:pt x="52" y="48"/>
                    <a:pt x="48" y="40"/>
                    <a:pt x="47" y="43"/>
                  </a:cubicBezTo>
                  <a:cubicBezTo>
                    <a:pt x="45" y="48"/>
                    <a:pt x="47" y="67"/>
                    <a:pt x="51" y="67"/>
                  </a:cubicBezTo>
                  <a:cubicBezTo>
                    <a:pt x="56" y="67"/>
                    <a:pt x="59" y="72"/>
                    <a:pt x="56" y="81"/>
                  </a:cubicBezTo>
                  <a:cubicBezTo>
                    <a:pt x="53" y="89"/>
                    <a:pt x="64" y="90"/>
                    <a:pt x="74" y="86"/>
                  </a:cubicBezTo>
                  <a:cubicBezTo>
                    <a:pt x="84" y="83"/>
                    <a:pt x="80" y="93"/>
                    <a:pt x="90" y="92"/>
                  </a:cubicBezTo>
                  <a:close/>
                  <a:moveTo>
                    <a:pt x="57" y="96"/>
                  </a:moveTo>
                  <a:cubicBezTo>
                    <a:pt x="58" y="104"/>
                    <a:pt x="62" y="119"/>
                    <a:pt x="73" y="115"/>
                  </a:cubicBezTo>
                  <a:cubicBezTo>
                    <a:pt x="85" y="111"/>
                    <a:pt x="56" y="91"/>
                    <a:pt x="57" y="96"/>
                  </a:cubicBezTo>
                  <a:close/>
                  <a:moveTo>
                    <a:pt x="86" y="147"/>
                  </a:moveTo>
                  <a:cubicBezTo>
                    <a:pt x="88" y="146"/>
                    <a:pt x="95" y="147"/>
                    <a:pt x="95" y="142"/>
                  </a:cubicBezTo>
                  <a:cubicBezTo>
                    <a:pt x="96" y="136"/>
                    <a:pt x="101" y="151"/>
                    <a:pt x="97" y="156"/>
                  </a:cubicBezTo>
                  <a:cubicBezTo>
                    <a:pt x="92" y="160"/>
                    <a:pt x="92" y="173"/>
                    <a:pt x="99" y="175"/>
                  </a:cubicBezTo>
                  <a:cubicBezTo>
                    <a:pt x="107" y="177"/>
                    <a:pt x="120" y="152"/>
                    <a:pt x="118" y="147"/>
                  </a:cubicBezTo>
                  <a:cubicBezTo>
                    <a:pt x="116" y="142"/>
                    <a:pt x="110" y="150"/>
                    <a:pt x="111" y="144"/>
                  </a:cubicBezTo>
                  <a:cubicBezTo>
                    <a:pt x="113" y="137"/>
                    <a:pt x="93" y="121"/>
                    <a:pt x="85" y="123"/>
                  </a:cubicBezTo>
                  <a:cubicBezTo>
                    <a:pt x="77" y="124"/>
                    <a:pt x="80" y="148"/>
                    <a:pt x="86" y="147"/>
                  </a:cubicBezTo>
                  <a:close/>
                  <a:moveTo>
                    <a:pt x="24" y="157"/>
                  </a:moveTo>
                  <a:cubicBezTo>
                    <a:pt x="17" y="166"/>
                    <a:pt x="0" y="182"/>
                    <a:pt x="2" y="186"/>
                  </a:cubicBezTo>
                  <a:cubicBezTo>
                    <a:pt x="5" y="192"/>
                    <a:pt x="24" y="163"/>
                    <a:pt x="34" y="156"/>
                  </a:cubicBezTo>
                  <a:cubicBezTo>
                    <a:pt x="43" y="149"/>
                    <a:pt x="42" y="144"/>
                    <a:pt x="38" y="137"/>
                  </a:cubicBezTo>
                  <a:cubicBezTo>
                    <a:pt x="35" y="131"/>
                    <a:pt x="32" y="147"/>
                    <a:pt x="24" y="157"/>
                  </a:cubicBezTo>
                  <a:close/>
                  <a:moveTo>
                    <a:pt x="117" y="167"/>
                  </a:moveTo>
                  <a:cubicBezTo>
                    <a:pt x="119" y="172"/>
                    <a:pt x="134" y="164"/>
                    <a:pt x="130" y="159"/>
                  </a:cubicBezTo>
                  <a:cubicBezTo>
                    <a:pt x="126" y="154"/>
                    <a:pt x="116" y="163"/>
                    <a:pt x="117" y="167"/>
                  </a:cubicBezTo>
                  <a:close/>
                  <a:moveTo>
                    <a:pt x="164" y="208"/>
                  </a:moveTo>
                  <a:cubicBezTo>
                    <a:pt x="170" y="201"/>
                    <a:pt x="160" y="181"/>
                    <a:pt x="160" y="169"/>
                  </a:cubicBezTo>
                  <a:cubicBezTo>
                    <a:pt x="160" y="156"/>
                    <a:pt x="143" y="160"/>
                    <a:pt x="147" y="168"/>
                  </a:cubicBezTo>
                  <a:cubicBezTo>
                    <a:pt x="152" y="176"/>
                    <a:pt x="139" y="169"/>
                    <a:pt x="137" y="177"/>
                  </a:cubicBezTo>
                  <a:cubicBezTo>
                    <a:pt x="136" y="185"/>
                    <a:pt x="127" y="179"/>
                    <a:pt x="127" y="185"/>
                  </a:cubicBezTo>
                  <a:cubicBezTo>
                    <a:pt x="128" y="191"/>
                    <a:pt x="117" y="185"/>
                    <a:pt x="111" y="181"/>
                  </a:cubicBezTo>
                  <a:cubicBezTo>
                    <a:pt x="106" y="178"/>
                    <a:pt x="99" y="191"/>
                    <a:pt x="91" y="193"/>
                  </a:cubicBezTo>
                  <a:cubicBezTo>
                    <a:pt x="83" y="195"/>
                    <a:pt x="79" y="212"/>
                    <a:pt x="84" y="212"/>
                  </a:cubicBezTo>
                  <a:cubicBezTo>
                    <a:pt x="91" y="211"/>
                    <a:pt x="94" y="203"/>
                    <a:pt x="100" y="203"/>
                  </a:cubicBezTo>
                  <a:cubicBezTo>
                    <a:pt x="106" y="204"/>
                    <a:pt x="104" y="197"/>
                    <a:pt x="113" y="198"/>
                  </a:cubicBezTo>
                  <a:cubicBezTo>
                    <a:pt x="122" y="200"/>
                    <a:pt x="116" y="227"/>
                    <a:pt x="128" y="229"/>
                  </a:cubicBezTo>
                  <a:cubicBezTo>
                    <a:pt x="140" y="231"/>
                    <a:pt x="140" y="238"/>
                    <a:pt x="146" y="238"/>
                  </a:cubicBezTo>
                  <a:cubicBezTo>
                    <a:pt x="152" y="238"/>
                    <a:pt x="145" y="221"/>
                    <a:pt x="145" y="216"/>
                  </a:cubicBezTo>
                  <a:cubicBezTo>
                    <a:pt x="146" y="210"/>
                    <a:pt x="158" y="215"/>
                    <a:pt x="164" y="208"/>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62" name="Freeform 1717">
              <a:extLst>
                <a:ext uri="{FF2B5EF4-FFF2-40B4-BE49-F238E27FC236}">
                  <a16:creationId xmlns:a16="http://schemas.microsoft.com/office/drawing/2014/main" id="{10733232-16E6-CE41-B4A5-D45040D66DC5}"/>
                </a:ext>
              </a:extLst>
            </p:cNvPr>
            <p:cNvSpPr>
              <a:spLocks noEditPoints="1"/>
            </p:cNvSpPr>
            <p:nvPr/>
          </p:nvSpPr>
          <p:spPr bwMode="auto">
            <a:xfrm>
              <a:off x="7909206" y="3354499"/>
              <a:ext cx="287348" cy="179394"/>
            </a:xfrm>
            <a:custGeom>
              <a:avLst/>
              <a:gdLst>
                <a:gd name="T0" fmla="*/ 161 w 224"/>
                <a:gd name="T1" fmla="*/ 132 h 143"/>
                <a:gd name="T2" fmla="*/ 148 w 224"/>
                <a:gd name="T3" fmla="*/ 120 h 143"/>
                <a:gd name="T4" fmla="*/ 131 w 224"/>
                <a:gd name="T5" fmla="*/ 111 h 143"/>
                <a:gd name="T6" fmla="*/ 118 w 224"/>
                <a:gd name="T7" fmla="*/ 88 h 143"/>
                <a:gd name="T8" fmla="*/ 114 w 224"/>
                <a:gd name="T9" fmla="*/ 73 h 143"/>
                <a:gd name="T10" fmla="*/ 118 w 224"/>
                <a:gd name="T11" fmla="*/ 62 h 143"/>
                <a:gd name="T12" fmla="*/ 83 w 224"/>
                <a:gd name="T13" fmla="*/ 42 h 143"/>
                <a:gd name="T14" fmla="*/ 13 w 224"/>
                <a:gd name="T15" fmla="*/ 4 h 143"/>
                <a:gd name="T16" fmla="*/ 0 w 224"/>
                <a:gd name="T17" fmla="*/ 0 h 143"/>
                <a:gd name="T18" fmla="*/ 0 w 224"/>
                <a:gd name="T19" fmla="*/ 112 h 143"/>
                <a:gd name="T20" fmla="*/ 19 w 224"/>
                <a:gd name="T21" fmla="*/ 118 h 143"/>
                <a:gd name="T22" fmla="*/ 40 w 224"/>
                <a:gd name="T23" fmla="*/ 106 h 143"/>
                <a:gd name="T24" fmla="*/ 51 w 224"/>
                <a:gd name="T25" fmla="*/ 93 h 143"/>
                <a:gd name="T26" fmla="*/ 88 w 224"/>
                <a:gd name="T27" fmla="*/ 101 h 143"/>
                <a:gd name="T28" fmla="*/ 126 w 224"/>
                <a:gd name="T29" fmla="*/ 136 h 143"/>
                <a:gd name="T30" fmla="*/ 163 w 224"/>
                <a:gd name="T31" fmla="*/ 143 h 143"/>
                <a:gd name="T32" fmla="*/ 161 w 224"/>
                <a:gd name="T33" fmla="*/ 132 h 143"/>
                <a:gd name="T34" fmla="*/ 191 w 224"/>
                <a:gd name="T35" fmla="*/ 39 h 143"/>
                <a:gd name="T36" fmla="*/ 169 w 224"/>
                <a:gd name="T37" fmla="*/ 51 h 143"/>
                <a:gd name="T38" fmla="*/ 132 w 224"/>
                <a:gd name="T39" fmla="*/ 53 h 143"/>
                <a:gd name="T40" fmla="*/ 160 w 224"/>
                <a:gd name="T41" fmla="*/ 66 h 143"/>
                <a:gd name="T42" fmla="*/ 197 w 224"/>
                <a:gd name="T43" fmla="*/ 48 h 143"/>
                <a:gd name="T44" fmla="*/ 202 w 224"/>
                <a:gd name="T45" fmla="*/ 32 h 143"/>
                <a:gd name="T46" fmla="*/ 191 w 224"/>
                <a:gd name="T47" fmla="*/ 39 h 143"/>
                <a:gd name="T48" fmla="*/ 208 w 224"/>
                <a:gd name="T49" fmla="*/ 19 h 143"/>
                <a:gd name="T50" fmla="*/ 203 w 224"/>
                <a:gd name="T51" fmla="*/ 20 h 143"/>
                <a:gd name="T52" fmla="*/ 214 w 224"/>
                <a:gd name="T53" fmla="*/ 37 h 143"/>
                <a:gd name="T54" fmla="*/ 208 w 224"/>
                <a:gd name="T55" fmla="*/ 1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4" h="143">
                  <a:moveTo>
                    <a:pt x="161" y="132"/>
                  </a:moveTo>
                  <a:cubicBezTo>
                    <a:pt x="157" y="130"/>
                    <a:pt x="148" y="124"/>
                    <a:pt x="148" y="120"/>
                  </a:cubicBezTo>
                  <a:cubicBezTo>
                    <a:pt x="149" y="115"/>
                    <a:pt x="138" y="116"/>
                    <a:pt x="131" y="111"/>
                  </a:cubicBezTo>
                  <a:cubicBezTo>
                    <a:pt x="123" y="107"/>
                    <a:pt x="126" y="91"/>
                    <a:pt x="118" y="88"/>
                  </a:cubicBezTo>
                  <a:cubicBezTo>
                    <a:pt x="110" y="84"/>
                    <a:pt x="104" y="73"/>
                    <a:pt x="114" y="73"/>
                  </a:cubicBezTo>
                  <a:cubicBezTo>
                    <a:pt x="123" y="74"/>
                    <a:pt x="125" y="68"/>
                    <a:pt x="118" y="62"/>
                  </a:cubicBezTo>
                  <a:cubicBezTo>
                    <a:pt x="110" y="55"/>
                    <a:pt x="84" y="52"/>
                    <a:pt x="83" y="42"/>
                  </a:cubicBezTo>
                  <a:cubicBezTo>
                    <a:pt x="82" y="32"/>
                    <a:pt x="34" y="9"/>
                    <a:pt x="13" y="4"/>
                  </a:cubicBezTo>
                  <a:cubicBezTo>
                    <a:pt x="9" y="3"/>
                    <a:pt x="5" y="2"/>
                    <a:pt x="0" y="0"/>
                  </a:cubicBezTo>
                  <a:cubicBezTo>
                    <a:pt x="0" y="112"/>
                    <a:pt x="0" y="112"/>
                    <a:pt x="0" y="112"/>
                  </a:cubicBezTo>
                  <a:cubicBezTo>
                    <a:pt x="5" y="115"/>
                    <a:pt x="11" y="118"/>
                    <a:pt x="19" y="118"/>
                  </a:cubicBezTo>
                  <a:cubicBezTo>
                    <a:pt x="42" y="119"/>
                    <a:pt x="36" y="106"/>
                    <a:pt x="40" y="106"/>
                  </a:cubicBezTo>
                  <a:cubicBezTo>
                    <a:pt x="44" y="106"/>
                    <a:pt x="46" y="99"/>
                    <a:pt x="51" y="93"/>
                  </a:cubicBezTo>
                  <a:cubicBezTo>
                    <a:pt x="55" y="87"/>
                    <a:pt x="76" y="92"/>
                    <a:pt x="88" y="101"/>
                  </a:cubicBezTo>
                  <a:cubicBezTo>
                    <a:pt x="100" y="111"/>
                    <a:pt x="114" y="138"/>
                    <a:pt x="126" y="136"/>
                  </a:cubicBezTo>
                  <a:cubicBezTo>
                    <a:pt x="139" y="133"/>
                    <a:pt x="152" y="143"/>
                    <a:pt x="163" y="143"/>
                  </a:cubicBezTo>
                  <a:cubicBezTo>
                    <a:pt x="175" y="142"/>
                    <a:pt x="164" y="133"/>
                    <a:pt x="161" y="132"/>
                  </a:cubicBezTo>
                  <a:close/>
                  <a:moveTo>
                    <a:pt x="191" y="39"/>
                  </a:moveTo>
                  <a:cubicBezTo>
                    <a:pt x="191" y="43"/>
                    <a:pt x="182" y="46"/>
                    <a:pt x="169" y="51"/>
                  </a:cubicBezTo>
                  <a:cubicBezTo>
                    <a:pt x="156" y="56"/>
                    <a:pt x="132" y="45"/>
                    <a:pt x="132" y="53"/>
                  </a:cubicBezTo>
                  <a:cubicBezTo>
                    <a:pt x="131" y="58"/>
                    <a:pt x="146" y="66"/>
                    <a:pt x="160" y="66"/>
                  </a:cubicBezTo>
                  <a:cubicBezTo>
                    <a:pt x="174" y="66"/>
                    <a:pt x="197" y="52"/>
                    <a:pt x="197" y="48"/>
                  </a:cubicBezTo>
                  <a:cubicBezTo>
                    <a:pt x="197" y="43"/>
                    <a:pt x="206" y="36"/>
                    <a:pt x="202" y="32"/>
                  </a:cubicBezTo>
                  <a:cubicBezTo>
                    <a:pt x="198" y="28"/>
                    <a:pt x="191" y="34"/>
                    <a:pt x="191" y="39"/>
                  </a:cubicBezTo>
                  <a:close/>
                  <a:moveTo>
                    <a:pt x="208" y="19"/>
                  </a:moveTo>
                  <a:cubicBezTo>
                    <a:pt x="200" y="14"/>
                    <a:pt x="193" y="10"/>
                    <a:pt x="203" y="20"/>
                  </a:cubicBezTo>
                  <a:cubicBezTo>
                    <a:pt x="213" y="30"/>
                    <a:pt x="208" y="38"/>
                    <a:pt x="214" y="37"/>
                  </a:cubicBezTo>
                  <a:cubicBezTo>
                    <a:pt x="224" y="34"/>
                    <a:pt x="217" y="24"/>
                    <a:pt x="208" y="19"/>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63" name="Freeform 1718">
              <a:extLst>
                <a:ext uri="{FF2B5EF4-FFF2-40B4-BE49-F238E27FC236}">
                  <a16:creationId xmlns:a16="http://schemas.microsoft.com/office/drawing/2014/main" id="{84609850-795A-584A-8BED-DB1E7A57EF65}"/>
                </a:ext>
              </a:extLst>
            </p:cNvPr>
            <p:cNvSpPr>
              <a:spLocks/>
            </p:cNvSpPr>
            <p:nvPr/>
          </p:nvSpPr>
          <p:spPr bwMode="auto">
            <a:xfrm>
              <a:off x="6543907" y="3076678"/>
              <a:ext cx="47627" cy="92078"/>
            </a:xfrm>
            <a:custGeom>
              <a:avLst/>
              <a:gdLst>
                <a:gd name="T0" fmla="*/ 9 w 38"/>
                <a:gd name="T1" fmla="*/ 1 h 73"/>
                <a:gd name="T2" fmla="*/ 2 w 38"/>
                <a:gd name="T3" fmla="*/ 17 h 73"/>
                <a:gd name="T4" fmla="*/ 1 w 38"/>
                <a:gd name="T5" fmla="*/ 41 h 73"/>
                <a:gd name="T6" fmla="*/ 10 w 38"/>
                <a:gd name="T7" fmla="*/ 67 h 73"/>
                <a:gd name="T8" fmla="*/ 37 w 38"/>
                <a:gd name="T9" fmla="*/ 42 h 73"/>
                <a:gd name="T10" fmla="*/ 9 w 38"/>
                <a:gd name="T11" fmla="*/ 1 h 73"/>
              </a:gdLst>
              <a:ahLst/>
              <a:cxnLst>
                <a:cxn ang="0">
                  <a:pos x="T0" y="T1"/>
                </a:cxn>
                <a:cxn ang="0">
                  <a:pos x="T2" y="T3"/>
                </a:cxn>
                <a:cxn ang="0">
                  <a:pos x="T4" y="T5"/>
                </a:cxn>
                <a:cxn ang="0">
                  <a:pos x="T6" y="T7"/>
                </a:cxn>
                <a:cxn ang="0">
                  <a:pos x="T8" y="T9"/>
                </a:cxn>
                <a:cxn ang="0">
                  <a:pos x="T10" y="T11"/>
                </a:cxn>
              </a:cxnLst>
              <a:rect l="0" t="0" r="r" b="b"/>
              <a:pathLst>
                <a:path w="38" h="73">
                  <a:moveTo>
                    <a:pt x="9" y="1"/>
                  </a:moveTo>
                  <a:cubicBezTo>
                    <a:pt x="4" y="1"/>
                    <a:pt x="5" y="10"/>
                    <a:pt x="2" y="17"/>
                  </a:cubicBezTo>
                  <a:cubicBezTo>
                    <a:pt x="0" y="24"/>
                    <a:pt x="0" y="31"/>
                    <a:pt x="1" y="41"/>
                  </a:cubicBezTo>
                  <a:cubicBezTo>
                    <a:pt x="2" y="51"/>
                    <a:pt x="1" y="61"/>
                    <a:pt x="10" y="67"/>
                  </a:cubicBezTo>
                  <a:cubicBezTo>
                    <a:pt x="20" y="73"/>
                    <a:pt x="37" y="56"/>
                    <a:pt x="37" y="42"/>
                  </a:cubicBezTo>
                  <a:cubicBezTo>
                    <a:pt x="38" y="27"/>
                    <a:pt x="13" y="0"/>
                    <a:pt x="9" y="1"/>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64" name="Freeform 1719">
              <a:extLst>
                <a:ext uri="{FF2B5EF4-FFF2-40B4-BE49-F238E27FC236}">
                  <a16:creationId xmlns:a16="http://schemas.microsoft.com/office/drawing/2014/main" id="{08A22AFF-660A-9745-9F2E-CA304825470B}"/>
                </a:ext>
              </a:extLst>
            </p:cNvPr>
            <p:cNvSpPr>
              <a:spLocks noEditPoints="1"/>
            </p:cNvSpPr>
            <p:nvPr/>
          </p:nvSpPr>
          <p:spPr bwMode="auto">
            <a:xfrm>
              <a:off x="5694564" y="2860770"/>
              <a:ext cx="269885" cy="160343"/>
            </a:xfrm>
            <a:custGeom>
              <a:avLst/>
              <a:gdLst>
                <a:gd name="T0" fmla="*/ 150 w 211"/>
                <a:gd name="T1" fmla="*/ 5 h 128"/>
                <a:gd name="T2" fmla="*/ 115 w 211"/>
                <a:gd name="T3" fmla="*/ 7 h 128"/>
                <a:gd name="T4" fmla="*/ 88 w 211"/>
                <a:gd name="T5" fmla="*/ 31 h 128"/>
                <a:gd name="T6" fmla="*/ 76 w 211"/>
                <a:gd name="T7" fmla="*/ 35 h 128"/>
                <a:gd name="T8" fmla="*/ 51 w 211"/>
                <a:gd name="T9" fmla="*/ 31 h 128"/>
                <a:gd name="T10" fmla="*/ 29 w 211"/>
                <a:gd name="T11" fmla="*/ 29 h 128"/>
                <a:gd name="T12" fmla="*/ 16 w 211"/>
                <a:gd name="T13" fmla="*/ 27 h 128"/>
                <a:gd name="T14" fmla="*/ 9 w 211"/>
                <a:gd name="T15" fmla="*/ 34 h 128"/>
                <a:gd name="T16" fmla="*/ 9 w 211"/>
                <a:gd name="T17" fmla="*/ 43 h 128"/>
                <a:gd name="T18" fmla="*/ 1 w 211"/>
                <a:gd name="T19" fmla="*/ 48 h 128"/>
                <a:gd name="T20" fmla="*/ 3 w 211"/>
                <a:gd name="T21" fmla="*/ 59 h 128"/>
                <a:gd name="T22" fmla="*/ 8 w 211"/>
                <a:gd name="T23" fmla="*/ 87 h 128"/>
                <a:gd name="T24" fmla="*/ 14 w 211"/>
                <a:gd name="T25" fmla="*/ 113 h 128"/>
                <a:gd name="T26" fmla="*/ 46 w 211"/>
                <a:gd name="T27" fmla="*/ 109 h 128"/>
                <a:gd name="T28" fmla="*/ 69 w 211"/>
                <a:gd name="T29" fmla="*/ 102 h 128"/>
                <a:gd name="T30" fmla="*/ 88 w 211"/>
                <a:gd name="T31" fmla="*/ 92 h 128"/>
                <a:gd name="T32" fmla="*/ 105 w 211"/>
                <a:gd name="T33" fmla="*/ 90 h 128"/>
                <a:gd name="T34" fmla="*/ 119 w 211"/>
                <a:gd name="T35" fmla="*/ 80 h 128"/>
                <a:gd name="T36" fmla="*/ 156 w 211"/>
                <a:gd name="T37" fmla="*/ 68 h 128"/>
                <a:gd name="T38" fmla="*/ 173 w 211"/>
                <a:gd name="T39" fmla="*/ 50 h 128"/>
                <a:gd name="T40" fmla="*/ 188 w 211"/>
                <a:gd name="T41" fmla="*/ 45 h 128"/>
                <a:gd name="T42" fmla="*/ 167 w 211"/>
                <a:gd name="T43" fmla="*/ 0 h 128"/>
                <a:gd name="T44" fmla="*/ 150 w 211"/>
                <a:gd name="T45" fmla="*/ 5 h 128"/>
                <a:gd name="T46" fmla="*/ 193 w 211"/>
                <a:gd name="T47" fmla="*/ 122 h 128"/>
                <a:gd name="T48" fmla="*/ 211 w 211"/>
                <a:gd name="T49" fmla="*/ 118 h 128"/>
                <a:gd name="T50" fmla="*/ 193 w 211"/>
                <a:gd name="T51" fmla="*/ 12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11" h="128">
                  <a:moveTo>
                    <a:pt x="150" y="5"/>
                  </a:moveTo>
                  <a:cubicBezTo>
                    <a:pt x="141" y="7"/>
                    <a:pt x="118" y="5"/>
                    <a:pt x="115" y="7"/>
                  </a:cubicBezTo>
                  <a:cubicBezTo>
                    <a:pt x="112" y="8"/>
                    <a:pt x="91" y="24"/>
                    <a:pt x="88" y="31"/>
                  </a:cubicBezTo>
                  <a:cubicBezTo>
                    <a:pt x="85" y="38"/>
                    <a:pt x="80" y="39"/>
                    <a:pt x="76" y="35"/>
                  </a:cubicBezTo>
                  <a:cubicBezTo>
                    <a:pt x="71" y="32"/>
                    <a:pt x="53" y="33"/>
                    <a:pt x="51" y="31"/>
                  </a:cubicBezTo>
                  <a:cubicBezTo>
                    <a:pt x="49" y="30"/>
                    <a:pt x="36" y="28"/>
                    <a:pt x="29" y="29"/>
                  </a:cubicBezTo>
                  <a:cubicBezTo>
                    <a:pt x="23" y="30"/>
                    <a:pt x="19" y="26"/>
                    <a:pt x="16" y="27"/>
                  </a:cubicBezTo>
                  <a:cubicBezTo>
                    <a:pt x="13" y="28"/>
                    <a:pt x="10" y="32"/>
                    <a:pt x="9" y="34"/>
                  </a:cubicBezTo>
                  <a:cubicBezTo>
                    <a:pt x="7" y="36"/>
                    <a:pt x="10" y="41"/>
                    <a:pt x="9" y="43"/>
                  </a:cubicBezTo>
                  <a:cubicBezTo>
                    <a:pt x="9" y="44"/>
                    <a:pt x="6" y="45"/>
                    <a:pt x="1" y="48"/>
                  </a:cubicBezTo>
                  <a:cubicBezTo>
                    <a:pt x="3" y="52"/>
                    <a:pt x="4" y="56"/>
                    <a:pt x="3" y="59"/>
                  </a:cubicBezTo>
                  <a:cubicBezTo>
                    <a:pt x="0" y="65"/>
                    <a:pt x="2" y="79"/>
                    <a:pt x="8" y="87"/>
                  </a:cubicBezTo>
                  <a:cubicBezTo>
                    <a:pt x="13" y="95"/>
                    <a:pt x="11" y="110"/>
                    <a:pt x="14" y="113"/>
                  </a:cubicBezTo>
                  <a:cubicBezTo>
                    <a:pt x="16" y="115"/>
                    <a:pt x="37" y="115"/>
                    <a:pt x="46" y="109"/>
                  </a:cubicBezTo>
                  <a:cubicBezTo>
                    <a:pt x="55" y="103"/>
                    <a:pt x="61" y="102"/>
                    <a:pt x="69" y="102"/>
                  </a:cubicBezTo>
                  <a:cubicBezTo>
                    <a:pt x="76" y="102"/>
                    <a:pt x="85" y="96"/>
                    <a:pt x="88" y="92"/>
                  </a:cubicBezTo>
                  <a:cubicBezTo>
                    <a:pt x="90" y="89"/>
                    <a:pt x="101" y="89"/>
                    <a:pt x="105" y="90"/>
                  </a:cubicBezTo>
                  <a:cubicBezTo>
                    <a:pt x="110" y="90"/>
                    <a:pt x="114" y="85"/>
                    <a:pt x="119" y="80"/>
                  </a:cubicBezTo>
                  <a:cubicBezTo>
                    <a:pt x="124" y="75"/>
                    <a:pt x="140" y="73"/>
                    <a:pt x="156" y="68"/>
                  </a:cubicBezTo>
                  <a:cubicBezTo>
                    <a:pt x="173" y="63"/>
                    <a:pt x="169" y="55"/>
                    <a:pt x="173" y="50"/>
                  </a:cubicBezTo>
                  <a:cubicBezTo>
                    <a:pt x="177" y="46"/>
                    <a:pt x="181" y="47"/>
                    <a:pt x="188" y="45"/>
                  </a:cubicBezTo>
                  <a:cubicBezTo>
                    <a:pt x="180" y="28"/>
                    <a:pt x="171" y="9"/>
                    <a:pt x="167" y="0"/>
                  </a:cubicBezTo>
                  <a:cubicBezTo>
                    <a:pt x="159" y="2"/>
                    <a:pt x="152" y="4"/>
                    <a:pt x="150" y="5"/>
                  </a:cubicBezTo>
                  <a:close/>
                  <a:moveTo>
                    <a:pt x="193" y="122"/>
                  </a:moveTo>
                  <a:cubicBezTo>
                    <a:pt x="199" y="128"/>
                    <a:pt x="210" y="121"/>
                    <a:pt x="211" y="118"/>
                  </a:cubicBezTo>
                  <a:cubicBezTo>
                    <a:pt x="211" y="116"/>
                    <a:pt x="186" y="115"/>
                    <a:pt x="193" y="122"/>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65" name="Freeform 1720">
              <a:extLst>
                <a:ext uri="{FF2B5EF4-FFF2-40B4-BE49-F238E27FC236}">
                  <a16:creationId xmlns:a16="http://schemas.microsoft.com/office/drawing/2014/main" id="{12143303-02D2-4C49-A09A-D13A49E72087}"/>
                </a:ext>
              </a:extLst>
            </p:cNvPr>
            <p:cNvSpPr>
              <a:spLocks noEditPoints="1"/>
            </p:cNvSpPr>
            <p:nvPr/>
          </p:nvSpPr>
          <p:spPr bwMode="auto">
            <a:xfrm>
              <a:off x="8221954" y="3413239"/>
              <a:ext cx="184157" cy="128592"/>
            </a:xfrm>
            <a:custGeom>
              <a:avLst/>
              <a:gdLst>
                <a:gd name="T0" fmla="*/ 1 w 143"/>
                <a:gd name="T1" fmla="*/ 4 h 103"/>
                <a:gd name="T2" fmla="*/ 23 w 143"/>
                <a:gd name="T3" fmla="*/ 30 h 103"/>
                <a:gd name="T4" fmla="*/ 1 w 143"/>
                <a:gd name="T5" fmla="*/ 4 h 103"/>
                <a:gd name="T6" fmla="*/ 34 w 143"/>
                <a:gd name="T7" fmla="*/ 26 h 103"/>
                <a:gd name="T8" fmla="*/ 49 w 143"/>
                <a:gd name="T9" fmla="*/ 38 h 103"/>
                <a:gd name="T10" fmla="*/ 34 w 143"/>
                <a:gd name="T11" fmla="*/ 26 h 103"/>
                <a:gd name="T12" fmla="*/ 93 w 143"/>
                <a:gd name="T13" fmla="*/ 57 h 103"/>
                <a:gd name="T14" fmla="*/ 68 w 143"/>
                <a:gd name="T15" fmla="*/ 44 h 103"/>
                <a:gd name="T16" fmla="*/ 93 w 143"/>
                <a:gd name="T17" fmla="*/ 57 h 103"/>
                <a:gd name="T18" fmla="*/ 90 w 143"/>
                <a:gd name="T19" fmla="*/ 74 h 103"/>
                <a:gd name="T20" fmla="*/ 108 w 143"/>
                <a:gd name="T21" fmla="*/ 84 h 103"/>
                <a:gd name="T22" fmla="*/ 90 w 143"/>
                <a:gd name="T23" fmla="*/ 74 h 103"/>
                <a:gd name="T24" fmla="*/ 122 w 143"/>
                <a:gd name="T25" fmla="*/ 91 h 103"/>
                <a:gd name="T26" fmla="*/ 138 w 143"/>
                <a:gd name="T27" fmla="*/ 99 h 103"/>
                <a:gd name="T28" fmla="*/ 122 w 143"/>
                <a:gd name="T29" fmla="*/ 91 h 103"/>
                <a:gd name="T30" fmla="*/ 108 w 143"/>
                <a:gd name="T31" fmla="*/ 57 h 103"/>
                <a:gd name="T32" fmla="*/ 122 w 143"/>
                <a:gd name="T33" fmla="*/ 81 h 103"/>
                <a:gd name="T34" fmla="*/ 108 w 143"/>
                <a:gd name="T35" fmla="*/ 5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3" h="103">
                  <a:moveTo>
                    <a:pt x="1" y="4"/>
                  </a:moveTo>
                  <a:cubicBezTo>
                    <a:pt x="0" y="9"/>
                    <a:pt x="16" y="34"/>
                    <a:pt x="23" y="30"/>
                  </a:cubicBezTo>
                  <a:cubicBezTo>
                    <a:pt x="34" y="23"/>
                    <a:pt x="2" y="0"/>
                    <a:pt x="1" y="4"/>
                  </a:cubicBezTo>
                  <a:close/>
                  <a:moveTo>
                    <a:pt x="34" y="26"/>
                  </a:moveTo>
                  <a:cubicBezTo>
                    <a:pt x="34" y="28"/>
                    <a:pt x="46" y="40"/>
                    <a:pt x="49" y="38"/>
                  </a:cubicBezTo>
                  <a:cubicBezTo>
                    <a:pt x="52" y="36"/>
                    <a:pt x="35" y="23"/>
                    <a:pt x="34" y="26"/>
                  </a:cubicBezTo>
                  <a:close/>
                  <a:moveTo>
                    <a:pt x="93" y="57"/>
                  </a:moveTo>
                  <a:cubicBezTo>
                    <a:pt x="97" y="55"/>
                    <a:pt x="69" y="39"/>
                    <a:pt x="68" y="44"/>
                  </a:cubicBezTo>
                  <a:cubicBezTo>
                    <a:pt x="68" y="49"/>
                    <a:pt x="88" y="60"/>
                    <a:pt x="93" y="57"/>
                  </a:cubicBezTo>
                  <a:close/>
                  <a:moveTo>
                    <a:pt x="90" y="74"/>
                  </a:moveTo>
                  <a:cubicBezTo>
                    <a:pt x="91" y="82"/>
                    <a:pt x="103" y="87"/>
                    <a:pt x="108" y="84"/>
                  </a:cubicBezTo>
                  <a:cubicBezTo>
                    <a:pt x="112" y="81"/>
                    <a:pt x="88" y="66"/>
                    <a:pt x="90" y="74"/>
                  </a:cubicBezTo>
                  <a:close/>
                  <a:moveTo>
                    <a:pt x="122" y="91"/>
                  </a:moveTo>
                  <a:cubicBezTo>
                    <a:pt x="123" y="93"/>
                    <a:pt x="133" y="103"/>
                    <a:pt x="138" y="99"/>
                  </a:cubicBezTo>
                  <a:cubicBezTo>
                    <a:pt x="143" y="96"/>
                    <a:pt x="120" y="88"/>
                    <a:pt x="122" y="91"/>
                  </a:cubicBezTo>
                  <a:close/>
                  <a:moveTo>
                    <a:pt x="108" y="57"/>
                  </a:moveTo>
                  <a:cubicBezTo>
                    <a:pt x="104" y="65"/>
                    <a:pt x="120" y="80"/>
                    <a:pt x="122" y="81"/>
                  </a:cubicBezTo>
                  <a:cubicBezTo>
                    <a:pt x="124" y="81"/>
                    <a:pt x="111" y="50"/>
                    <a:pt x="108" y="57"/>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66" name="Freeform 1721">
              <a:extLst>
                <a:ext uri="{FF2B5EF4-FFF2-40B4-BE49-F238E27FC236}">
                  <a16:creationId xmlns:a16="http://schemas.microsoft.com/office/drawing/2014/main" id="{B86B561A-2B4A-C540-964F-77179CFD85A4}"/>
                </a:ext>
              </a:extLst>
            </p:cNvPr>
            <p:cNvSpPr>
              <a:spLocks noEditPoints="1"/>
            </p:cNvSpPr>
            <p:nvPr/>
          </p:nvSpPr>
          <p:spPr bwMode="auto">
            <a:xfrm>
              <a:off x="8221954" y="3413239"/>
              <a:ext cx="184157" cy="128592"/>
            </a:xfrm>
            <a:custGeom>
              <a:avLst/>
              <a:gdLst>
                <a:gd name="T0" fmla="*/ 1 w 143"/>
                <a:gd name="T1" fmla="*/ 4 h 103"/>
                <a:gd name="T2" fmla="*/ 23 w 143"/>
                <a:gd name="T3" fmla="*/ 30 h 103"/>
                <a:gd name="T4" fmla="*/ 1 w 143"/>
                <a:gd name="T5" fmla="*/ 4 h 103"/>
                <a:gd name="T6" fmla="*/ 34 w 143"/>
                <a:gd name="T7" fmla="*/ 26 h 103"/>
                <a:gd name="T8" fmla="*/ 49 w 143"/>
                <a:gd name="T9" fmla="*/ 38 h 103"/>
                <a:gd name="T10" fmla="*/ 34 w 143"/>
                <a:gd name="T11" fmla="*/ 26 h 103"/>
                <a:gd name="T12" fmla="*/ 93 w 143"/>
                <a:gd name="T13" fmla="*/ 57 h 103"/>
                <a:gd name="T14" fmla="*/ 68 w 143"/>
                <a:gd name="T15" fmla="*/ 44 h 103"/>
                <a:gd name="T16" fmla="*/ 93 w 143"/>
                <a:gd name="T17" fmla="*/ 57 h 103"/>
                <a:gd name="T18" fmla="*/ 90 w 143"/>
                <a:gd name="T19" fmla="*/ 74 h 103"/>
                <a:gd name="T20" fmla="*/ 108 w 143"/>
                <a:gd name="T21" fmla="*/ 84 h 103"/>
                <a:gd name="T22" fmla="*/ 90 w 143"/>
                <a:gd name="T23" fmla="*/ 74 h 103"/>
                <a:gd name="T24" fmla="*/ 122 w 143"/>
                <a:gd name="T25" fmla="*/ 91 h 103"/>
                <a:gd name="T26" fmla="*/ 138 w 143"/>
                <a:gd name="T27" fmla="*/ 99 h 103"/>
                <a:gd name="T28" fmla="*/ 122 w 143"/>
                <a:gd name="T29" fmla="*/ 91 h 103"/>
                <a:gd name="T30" fmla="*/ 108 w 143"/>
                <a:gd name="T31" fmla="*/ 57 h 103"/>
                <a:gd name="T32" fmla="*/ 122 w 143"/>
                <a:gd name="T33" fmla="*/ 81 h 103"/>
                <a:gd name="T34" fmla="*/ 108 w 143"/>
                <a:gd name="T35" fmla="*/ 5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3" h="103">
                  <a:moveTo>
                    <a:pt x="1" y="4"/>
                  </a:moveTo>
                  <a:cubicBezTo>
                    <a:pt x="0" y="9"/>
                    <a:pt x="16" y="34"/>
                    <a:pt x="23" y="30"/>
                  </a:cubicBezTo>
                  <a:cubicBezTo>
                    <a:pt x="34" y="23"/>
                    <a:pt x="2" y="0"/>
                    <a:pt x="1" y="4"/>
                  </a:cubicBezTo>
                  <a:close/>
                  <a:moveTo>
                    <a:pt x="34" y="26"/>
                  </a:moveTo>
                  <a:cubicBezTo>
                    <a:pt x="34" y="28"/>
                    <a:pt x="46" y="40"/>
                    <a:pt x="49" y="38"/>
                  </a:cubicBezTo>
                  <a:cubicBezTo>
                    <a:pt x="52" y="36"/>
                    <a:pt x="35" y="23"/>
                    <a:pt x="34" y="26"/>
                  </a:cubicBezTo>
                  <a:close/>
                  <a:moveTo>
                    <a:pt x="93" y="57"/>
                  </a:moveTo>
                  <a:cubicBezTo>
                    <a:pt x="97" y="55"/>
                    <a:pt x="69" y="39"/>
                    <a:pt x="68" y="44"/>
                  </a:cubicBezTo>
                  <a:cubicBezTo>
                    <a:pt x="68" y="49"/>
                    <a:pt x="88" y="60"/>
                    <a:pt x="93" y="57"/>
                  </a:cubicBezTo>
                  <a:close/>
                  <a:moveTo>
                    <a:pt x="90" y="74"/>
                  </a:moveTo>
                  <a:cubicBezTo>
                    <a:pt x="91" y="82"/>
                    <a:pt x="103" y="87"/>
                    <a:pt x="108" y="84"/>
                  </a:cubicBezTo>
                  <a:cubicBezTo>
                    <a:pt x="112" y="81"/>
                    <a:pt x="88" y="66"/>
                    <a:pt x="90" y="74"/>
                  </a:cubicBezTo>
                  <a:close/>
                  <a:moveTo>
                    <a:pt x="122" y="91"/>
                  </a:moveTo>
                  <a:cubicBezTo>
                    <a:pt x="123" y="93"/>
                    <a:pt x="133" y="103"/>
                    <a:pt x="138" y="99"/>
                  </a:cubicBezTo>
                  <a:cubicBezTo>
                    <a:pt x="143" y="96"/>
                    <a:pt x="120" y="88"/>
                    <a:pt x="122" y="91"/>
                  </a:cubicBezTo>
                  <a:close/>
                  <a:moveTo>
                    <a:pt x="108" y="57"/>
                  </a:moveTo>
                  <a:cubicBezTo>
                    <a:pt x="104" y="65"/>
                    <a:pt x="120" y="80"/>
                    <a:pt x="122" y="81"/>
                  </a:cubicBezTo>
                  <a:cubicBezTo>
                    <a:pt x="124" y="81"/>
                    <a:pt x="111" y="50"/>
                    <a:pt x="108" y="57"/>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67" name="Freeform 1722">
              <a:extLst>
                <a:ext uri="{FF2B5EF4-FFF2-40B4-BE49-F238E27FC236}">
                  <a16:creationId xmlns:a16="http://schemas.microsoft.com/office/drawing/2014/main" id="{8F1BB779-5021-7C4A-94A0-C5A40FFB2C91}"/>
                </a:ext>
              </a:extLst>
            </p:cNvPr>
            <p:cNvSpPr>
              <a:spLocks/>
            </p:cNvSpPr>
            <p:nvPr/>
          </p:nvSpPr>
          <p:spPr bwMode="auto">
            <a:xfrm>
              <a:off x="5926347" y="2276551"/>
              <a:ext cx="323862" cy="200032"/>
            </a:xfrm>
            <a:custGeom>
              <a:avLst/>
              <a:gdLst>
                <a:gd name="T0" fmla="*/ 251 w 252"/>
                <a:gd name="T1" fmla="*/ 101 h 160"/>
                <a:gd name="T2" fmla="*/ 235 w 252"/>
                <a:gd name="T3" fmla="*/ 96 h 160"/>
                <a:gd name="T4" fmla="*/ 217 w 252"/>
                <a:gd name="T5" fmla="*/ 84 h 160"/>
                <a:gd name="T6" fmla="*/ 197 w 252"/>
                <a:gd name="T7" fmla="*/ 72 h 160"/>
                <a:gd name="T8" fmla="*/ 179 w 252"/>
                <a:gd name="T9" fmla="*/ 59 h 160"/>
                <a:gd name="T10" fmla="*/ 171 w 252"/>
                <a:gd name="T11" fmla="*/ 44 h 160"/>
                <a:gd name="T12" fmla="*/ 164 w 252"/>
                <a:gd name="T13" fmla="*/ 32 h 160"/>
                <a:gd name="T14" fmla="*/ 138 w 252"/>
                <a:gd name="T15" fmla="*/ 29 h 160"/>
                <a:gd name="T16" fmla="*/ 131 w 252"/>
                <a:gd name="T17" fmla="*/ 11 h 160"/>
                <a:gd name="T18" fmla="*/ 118 w 252"/>
                <a:gd name="T19" fmla="*/ 6 h 160"/>
                <a:gd name="T20" fmla="*/ 105 w 252"/>
                <a:gd name="T21" fmla="*/ 3 h 160"/>
                <a:gd name="T22" fmla="*/ 98 w 252"/>
                <a:gd name="T23" fmla="*/ 6 h 160"/>
                <a:gd name="T24" fmla="*/ 92 w 252"/>
                <a:gd name="T25" fmla="*/ 13 h 160"/>
                <a:gd name="T26" fmla="*/ 79 w 252"/>
                <a:gd name="T27" fmla="*/ 23 h 160"/>
                <a:gd name="T28" fmla="*/ 73 w 252"/>
                <a:gd name="T29" fmla="*/ 31 h 160"/>
                <a:gd name="T30" fmla="*/ 61 w 252"/>
                <a:gd name="T31" fmla="*/ 28 h 160"/>
                <a:gd name="T32" fmla="*/ 48 w 252"/>
                <a:gd name="T33" fmla="*/ 25 h 160"/>
                <a:gd name="T34" fmla="*/ 27 w 252"/>
                <a:gd name="T35" fmla="*/ 8 h 160"/>
                <a:gd name="T36" fmla="*/ 8 w 252"/>
                <a:gd name="T37" fmla="*/ 18 h 160"/>
                <a:gd name="T38" fmla="*/ 17 w 252"/>
                <a:gd name="T39" fmla="*/ 15 h 160"/>
                <a:gd name="T40" fmla="*/ 30 w 252"/>
                <a:gd name="T41" fmla="*/ 31 h 160"/>
                <a:gd name="T42" fmla="*/ 38 w 252"/>
                <a:gd name="T43" fmla="*/ 41 h 160"/>
                <a:gd name="T44" fmla="*/ 21 w 252"/>
                <a:gd name="T45" fmla="*/ 45 h 160"/>
                <a:gd name="T46" fmla="*/ 5 w 252"/>
                <a:gd name="T47" fmla="*/ 45 h 160"/>
                <a:gd name="T48" fmla="*/ 8 w 252"/>
                <a:gd name="T49" fmla="*/ 60 h 160"/>
                <a:gd name="T50" fmla="*/ 9 w 252"/>
                <a:gd name="T51" fmla="*/ 71 h 160"/>
                <a:gd name="T52" fmla="*/ 19 w 252"/>
                <a:gd name="T53" fmla="*/ 75 h 160"/>
                <a:gd name="T54" fmla="*/ 23 w 252"/>
                <a:gd name="T55" fmla="*/ 89 h 160"/>
                <a:gd name="T56" fmla="*/ 23 w 252"/>
                <a:gd name="T57" fmla="*/ 112 h 160"/>
                <a:gd name="T58" fmla="*/ 37 w 252"/>
                <a:gd name="T59" fmla="*/ 110 h 160"/>
                <a:gd name="T60" fmla="*/ 53 w 252"/>
                <a:gd name="T61" fmla="*/ 99 h 160"/>
                <a:gd name="T62" fmla="*/ 66 w 252"/>
                <a:gd name="T63" fmla="*/ 97 h 160"/>
                <a:gd name="T64" fmla="*/ 86 w 252"/>
                <a:gd name="T65" fmla="*/ 98 h 160"/>
                <a:gd name="T66" fmla="*/ 99 w 252"/>
                <a:gd name="T67" fmla="*/ 103 h 160"/>
                <a:gd name="T68" fmla="*/ 107 w 252"/>
                <a:gd name="T69" fmla="*/ 108 h 160"/>
                <a:gd name="T70" fmla="*/ 122 w 252"/>
                <a:gd name="T71" fmla="*/ 112 h 160"/>
                <a:gd name="T72" fmla="*/ 130 w 252"/>
                <a:gd name="T73" fmla="*/ 119 h 160"/>
                <a:gd name="T74" fmla="*/ 142 w 252"/>
                <a:gd name="T75" fmla="*/ 128 h 160"/>
                <a:gd name="T76" fmla="*/ 155 w 252"/>
                <a:gd name="T77" fmla="*/ 131 h 160"/>
                <a:gd name="T78" fmla="*/ 158 w 252"/>
                <a:gd name="T79" fmla="*/ 152 h 160"/>
                <a:gd name="T80" fmla="*/ 162 w 252"/>
                <a:gd name="T81" fmla="*/ 152 h 160"/>
                <a:gd name="T82" fmla="*/ 174 w 252"/>
                <a:gd name="T83" fmla="*/ 155 h 160"/>
                <a:gd name="T84" fmla="*/ 190 w 252"/>
                <a:gd name="T85" fmla="*/ 150 h 160"/>
                <a:gd name="T86" fmla="*/ 215 w 252"/>
                <a:gd name="T87" fmla="*/ 135 h 160"/>
                <a:gd name="T88" fmla="*/ 225 w 252"/>
                <a:gd name="T89" fmla="*/ 118 h 160"/>
                <a:gd name="T90" fmla="*/ 239 w 252"/>
                <a:gd name="T91" fmla="*/ 109 h 160"/>
                <a:gd name="T92" fmla="*/ 252 w 252"/>
                <a:gd name="T93" fmla="*/ 112 h 160"/>
                <a:gd name="T94" fmla="*/ 251 w 252"/>
                <a:gd name="T95" fmla="*/ 10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2" h="160">
                  <a:moveTo>
                    <a:pt x="251" y="101"/>
                  </a:moveTo>
                  <a:cubicBezTo>
                    <a:pt x="251" y="101"/>
                    <a:pt x="239" y="95"/>
                    <a:pt x="235" y="96"/>
                  </a:cubicBezTo>
                  <a:cubicBezTo>
                    <a:pt x="231" y="96"/>
                    <a:pt x="224" y="86"/>
                    <a:pt x="217" y="84"/>
                  </a:cubicBezTo>
                  <a:cubicBezTo>
                    <a:pt x="210" y="81"/>
                    <a:pt x="200" y="76"/>
                    <a:pt x="197" y="72"/>
                  </a:cubicBezTo>
                  <a:cubicBezTo>
                    <a:pt x="193" y="67"/>
                    <a:pt x="180" y="62"/>
                    <a:pt x="179" y="59"/>
                  </a:cubicBezTo>
                  <a:cubicBezTo>
                    <a:pt x="177" y="55"/>
                    <a:pt x="175" y="49"/>
                    <a:pt x="171" y="44"/>
                  </a:cubicBezTo>
                  <a:cubicBezTo>
                    <a:pt x="167" y="39"/>
                    <a:pt x="167" y="33"/>
                    <a:pt x="164" y="32"/>
                  </a:cubicBezTo>
                  <a:cubicBezTo>
                    <a:pt x="160" y="32"/>
                    <a:pt x="138" y="32"/>
                    <a:pt x="138" y="29"/>
                  </a:cubicBezTo>
                  <a:cubicBezTo>
                    <a:pt x="138" y="26"/>
                    <a:pt x="136" y="12"/>
                    <a:pt x="131" y="11"/>
                  </a:cubicBezTo>
                  <a:cubicBezTo>
                    <a:pt x="127" y="10"/>
                    <a:pt x="120" y="8"/>
                    <a:pt x="118" y="6"/>
                  </a:cubicBezTo>
                  <a:cubicBezTo>
                    <a:pt x="115" y="3"/>
                    <a:pt x="107" y="0"/>
                    <a:pt x="105" y="3"/>
                  </a:cubicBezTo>
                  <a:cubicBezTo>
                    <a:pt x="104" y="5"/>
                    <a:pt x="100" y="6"/>
                    <a:pt x="98" y="6"/>
                  </a:cubicBezTo>
                  <a:cubicBezTo>
                    <a:pt x="96" y="6"/>
                    <a:pt x="97" y="14"/>
                    <a:pt x="92" y="13"/>
                  </a:cubicBezTo>
                  <a:cubicBezTo>
                    <a:pt x="86" y="13"/>
                    <a:pt x="79" y="19"/>
                    <a:pt x="79" y="23"/>
                  </a:cubicBezTo>
                  <a:cubicBezTo>
                    <a:pt x="79" y="26"/>
                    <a:pt x="80" y="31"/>
                    <a:pt x="73" y="31"/>
                  </a:cubicBezTo>
                  <a:cubicBezTo>
                    <a:pt x="70" y="31"/>
                    <a:pt x="65" y="30"/>
                    <a:pt x="61" y="28"/>
                  </a:cubicBezTo>
                  <a:cubicBezTo>
                    <a:pt x="60" y="29"/>
                    <a:pt x="54" y="33"/>
                    <a:pt x="48" y="25"/>
                  </a:cubicBezTo>
                  <a:cubicBezTo>
                    <a:pt x="42" y="17"/>
                    <a:pt x="32" y="8"/>
                    <a:pt x="27" y="8"/>
                  </a:cubicBezTo>
                  <a:cubicBezTo>
                    <a:pt x="22" y="8"/>
                    <a:pt x="4" y="8"/>
                    <a:pt x="8" y="18"/>
                  </a:cubicBezTo>
                  <a:cubicBezTo>
                    <a:pt x="10" y="16"/>
                    <a:pt x="12" y="14"/>
                    <a:pt x="17" y="15"/>
                  </a:cubicBezTo>
                  <a:cubicBezTo>
                    <a:pt x="29" y="16"/>
                    <a:pt x="23" y="30"/>
                    <a:pt x="30" y="31"/>
                  </a:cubicBezTo>
                  <a:cubicBezTo>
                    <a:pt x="37" y="31"/>
                    <a:pt x="45" y="42"/>
                    <a:pt x="38" y="41"/>
                  </a:cubicBezTo>
                  <a:cubicBezTo>
                    <a:pt x="32" y="41"/>
                    <a:pt x="27" y="47"/>
                    <a:pt x="21" y="45"/>
                  </a:cubicBezTo>
                  <a:cubicBezTo>
                    <a:pt x="14" y="43"/>
                    <a:pt x="7" y="38"/>
                    <a:pt x="5" y="45"/>
                  </a:cubicBezTo>
                  <a:cubicBezTo>
                    <a:pt x="3" y="52"/>
                    <a:pt x="0" y="60"/>
                    <a:pt x="8" y="60"/>
                  </a:cubicBezTo>
                  <a:cubicBezTo>
                    <a:pt x="17" y="59"/>
                    <a:pt x="15" y="65"/>
                    <a:pt x="9" y="71"/>
                  </a:cubicBezTo>
                  <a:cubicBezTo>
                    <a:pt x="4" y="76"/>
                    <a:pt x="18" y="70"/>
                    <a:pt x="19" y="75"/>
                  </a:cubicBezTo>
                  <a:cubicBezTo>
                    <a:pt x="20" y="80"/>
                    <a:pt x="25" y="80"/>
                    <a:pt x="23" y="89"/>
                  </a:cubicBezTo>
                  <a:cubicBezTo>
                    <a:pt x="22" y="94"/>
                    <a:pt x="23" y="105"/>
                    <a:pt x="23" y="112"/>
                  </a:cubicBezTo>
                  <a:cubicBezTo>
                    <a:pt x="28" y="112"/>
                    <a:pt x="36" y="112"/>
                    <a:pt x="37" y="110"/>
                  </a:cubicBezTo>
                  <a:cubicBezTo>
                    <a:pt x="40" y="106"/>
                    <a:pt x="48" y="99"/>
                    <a:pt x="53" y="99"/>
                  </a:cubicBezTo>
                  <a:cubicBezTo>
                    <a:pt x="58" y="99"/>
                    <a:pt x="63" y="101"/>
                    <a:pt x="66" y="97"/>
                  </a:cubicBezTo>
                  <a:cubicBezTo>
                    <a:pt x="68" y="93"/>
                    <a:pt x="83" y="95"/>
                    <a:pt x="86" y="98"/>
                  </a:cubicBezTo>
                  <a:cubicBezTo>
                    <a:pt x="89" y="101"/>
                    <a:pt x="97" y="103"/>
                    <a:pt x="99" y="103"/>
                  </a:cubicBezTo>
                  <a:cubicBezTo>
                    <a:pt x="101" y="103"/>
                    <a:pt x="102" y="108"/>
                    <a:pt x="107" y="108"/>
                  </a:cubicBezTo>
                  <a:cubicBezTo>
                    <a:pt x="113" y="107"/>
                    <a:pt x="122" y="109"/>
                    <a:pt x="122" y="112"/>
                  </a:cubicBezTo>
                  <a:cubicBezTo>
                    <a:pt x="122" y="115"/>
                    <a:pt x="126" y="119"/>
                    <a:pt x="130" y="119"/>
                  </a:cubicBezTo>
                  <a:cubicBezTo>
                    <a:pt x="134" y="119"/>
                    <a:pt x="138" y="129"/>
                    <a:pt x="142" y="128"/>
                  </a:cubicBezTo>
                  <a:cubicBezTo>
                    <a:pt x="146" y="128"/>
                    <a:pt x="155" y="128"/>
                    <a:pt x="155" y="131"/>
                  </a:cubicBezTo>
                  <a:cubicBezTo>
                    <a:pt x="155" y="133"/>
                    <a:pt x="156" y="145"/>
                    <a:pt x="158" y="152"/>
                  </a:cubicBezTo>
                  <a:cubicBezTo>
                    <a:pt x="159" y="151"/>
                    <a:pt x="161" y="151"/>
                    <a:pt x="162" y="152"/>
                  </a:cubicBezTo>
                  <a:cubicBezTo>
                    <a:pt x="164" y="153"/>
                    <a:pt x="173" y="150"/>
                    <a:pt x="174" y="155"/>
                  </a:cubicBezTo>
                  <a:cubicBezTo>
                    <a:pt x="176" y="160"/>
                    <a:pt x="190" y="157"/>
                    <a:pt x="190" y="150"/>
                  </a:cubicBezTo>
                  <a:cubicBezTo>
                    <a:pt x="189" y="142"/>
                    <a:pt x="213" y="142"/>
                    <a:pt x="215" y="135"/>
                  </a:cubicBezTo>
                  <a:cubicBezTo>
                    <a:pt x="217" y="128"/>
                    <a:pt x="219" y="116"/>
                    <a:pt x="225" y="118"/>
                  </a:cubicBezTo>
                  <a:cubicBezTo>
                    <a:pt x="231" y="120"/>
                    <a:pt x="234" y="109"/>
                    <a:pt x="239" y="109"/>
                  </a:cubicBezTo>
                  <a:cubicBezTo>
                    <a:pt x="243" y="110"/>
                    <a:pt x="247" y="113"/>
                    <a:pt x="252" y="112"/>
                  </a:cubicBezTo>
                  <a:lnTo>
                    <a:pt x="251" y="101"/>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68" name="Freeform 1723">
              <a:extLst>
                <a:ext uri="{FF2B5EF4-FFF2-40B4-BE49-F238E27FC236}">
                  <a16:creationId xmlns:a16="http://schemas.microsoft.com/office/drawing/2014/main" id="{B18C2C46-14A6-634F-B00C-2207B9273F65}"/>
                </a:ext>
              </a:extLst>
            </p:cNvPr>
            <p:cNvSpPr>
              <a:spLocks/>
            </p:cNvSpPr>
            <p:nvPr/>
          </p:nvSpPr>
          <p:spPr bwMode="auto">
            <a:xfrm>
              <a:off x="5729490" y="2349578"/>
              <a:ext cx="447691" cy="368312"/>
            </a:xfrm>
            <a:custGeom>
              <a:avLst/>
              <a:gdLst>
                <a:gd name="T0" fmla="*/ 339 w 349"/>
                <a:gd name="T1" fmla="*/ 255 h 295"/>
                <a:gd name="T2" fmla="*/ 331 w 349"/>
                <a:gd name="T3" fmla="*/ 235 h 295"/>
                <a:gd name="T4" fmla="*/ 313 w 349"/>
                <a:gd name="T5" fmla="*/ 220 h 295"/>
                <a:gd name="T6" fmla="*/ 301 w 349"/>
                <a:gd name="T7" fmla="*/ 204 h 295"/>
                <a:gd name="T8" fmla="*/ 319 w 349"/>
                <a:gd name="T9" fmla="*/ 179 h 295"/>
                <a:gd name="T10" fmla="*/ 302 w 349"/>
                <a:gd name="T11" fmla="*/ 170 h 295"/>
                <a:gd name="T12" fmla="*/ 299 w 349"/>
                <a:gd name="T13" fmla="*/ 150 h 295"/>
                <a:gd name="T14" fmla="*/ 299 w 349"/>
                <a:gd name="T15" fmla="*/ 131 h 295"/>
                <a:gd name="T16" fmla="*/ 301 w 349"/>
                <a:gd name="T17" fmla="*/ 116 h 295"/>
                <a:gd name="T18" fmla="*/ 308 w 349"/>
                <a:gd name="T19" fmla="*/ 102 h 295"/>
                <a:gd name="T20" fmla="*/ 312 w 349"/>
                <a:gd name="T21" fmla="*/ 94 h 295"/>
                <a:gd name="T22" fmla="*/ 309 w 349"/>
                <a:gd name="T23" fmla="*/ 73 h 295"/>
                <a:gd name="T24" fmla="*/ 296 w 349"/>
                <a:gd name="T25" fmla="*/ 70 h 295"/>
                <a:gd name="T26" fmla="*/ 284 w 349"/>
                <a:gd name="T27" fmla="*/ 61 h 295"/>
                <a:gd name="T28" fmla="*/ 276 w 349"/>
                <a:gd name="T29" fmla="*/ 54 h 295"/>
                <a:gd name="T30" fmla="*/ 261 w 349"/>
                <a:gd name="T31" fmla="*/ 50 h 295"/>
                <a:gd name="T32" fmla="*/ 253 w 349"/>
                <a:gd name="T33" fmla="*/ 45 h 295"/>
                <a:gd name="T34" fmla="*/ 240 w 349"/>
                <a:gd name="T35" fmla="*/ 40 h 295"/>
                <a:gd name="T36" fmla="*/ 220 w 349"/>
                <a:gd name="T37" fmla="*/ 39 h 295"/>
                <a:gd name="T38" fmla="*/ 207 w 349"/>
                <a:gd name="T39" fmla="*/ 41 h 295"/>
                <a:gd name="T40" fmla="*/ 191 w 349"/>
                <a:gd name="T41" fmla="*/ 52 h 295"/>
                <a:gd name="T42" fmla="*/ 177 w 349"/>
                <a:gd name="T43" fmla="*/ 54 h 295"/>
                <a:gd name="T44" fmla="*/ 176 w 349"/>
                <a:gd name="T45" fmla="*/ 64 h 295"/>
                <a:gd name="T46" fmla="*/ 138 w 349"/>
                <a:gd name="T47" fmla="*/ 72 h 295"/>
                <a:gd name="T48" fmla="*/ 106 w 349"/>
                <a:gd name="T49" fmla="*/ 53 h 295"/>
                <a:gd name="T50" fmla="*/ 85 w 349"/>
                <a:gd name="T51" fmla="*/ 32 h 295"/>
                <a:gd name="T52" fmla="*/ 72 w 349"/>
                <a:gd name="T53" fmla="*/ 23 h 295"/>
                <a:gd name="T54" fmla="*/ 68 w 349"/>
                <a:gd name="T55" fmla="*/ 7 h 295"/>
                <a:gd name="T56" fmla="*/ 33 w 349"/>
                <a:gd name="T57" fmla="*/ 22 h 295"/>
                <a:gd name="T58" fmla="*/ 21 w 349"/>
                <a:gd name="T59" fmla="*/ 15 h 295"/>
                <a:gd name="T60" fmla="*/ 11 w 349"/>
                <a:gd name="T61" fmla="*/ 2 h 295"/>
                <a:gd name="T62" fmla="*/ 4 w 349"/>
                <a:gd name="T63" fmla="*/ 11 h 295"/>
                <a:gd name="T64" fmla="*/ 5 w 349"/>
                <a:gd name="T65" fmla="*/ 26 h 295"/>
                <a:gd name="T66" fmla="*/ 5 w 349"/>
                <a:gd name="T67" fmla="*/ 44 h 295"/>
                <a:gd name="T68" fmla="*/ 13 w 349"/>
                <a:gd name="T69" fmla="*/ 58 h 295"/>
                <a:gd name="T70" fmla="*/ 20 w 349"/>
                <a:gd name="T71" fmla="*/ 72 h 295"/>
                <a:gd name="T72" fmla="*/ 29 w 349"/>
                <a:gd name="T73" fmla="*/ 83 h 295"/>
                <a:gd name="T74" fmla="*/ 36 w 349"/>
                <a:gd name="T75" fmla="*/ 89 h 295"/>
                <a:gd name="T76" fmla="*/ 34 w 349"/>
                <a:gd name="T77" fmla="*/ 99 h 295"/>
                <a:gd name="T78" fmla="*/ 27 w 349"/>
                <a:gd name="T79" fmla="*/ 113 h 295"/>
                <a:gd name="T80" fmla="*/ 29 w 349"/>
                <a:gd name="T81" fmla="*/ 129 h 295"/>
                <a:gd name="T82" fmla="*/ 38 w 349"/>
                <a:gd name="T83" fmla="*/ 139 h 295"/>
                <a:gd name="T84" fmla="*/ 57 w 349"/>
                <a:gd name="T85" fmla="*/ 152 h 295"/>
                <a:gd name="T86" fmla="*/ 66 w 349"/>
                <a:gd name="T87" fmla="*/ 163 h 295"/>
                <a:gd name="T88" fmla="*/ 64 w 349"/>
                <a:gd name="T89" fmla="*/ 175 h 295"/>
                <a:gd name="T90" fmla="*/ 71 w 349"/>
                <a:gd name="T91" fmla="*/ 186 h 295"/>
                <a:gd name="T92" fmla="*/ 81 w 349"/>
                <a:gd name="T93" fmla="*/ 200 h 295"/>
                <a:gd name="T94" fmla="*/ 85 w 349"/>
                <a:gd name="T95" fmla="*/ 200 h 295"/>
                <a:gd name="T96" fmla="*/ 93 w 349"/>
                <a:gd name="T97" fmla="*/ 197 h 295"/>
                <a:gd name="T98" fmla="*/ 105 w 349"/>
                <a:gd name="T99" fmla="*/ 197 h 295"/>
                <a:gd name="T100" fmla="*/ 123 w 349"/>
                <a:gd name="T101" fmla="*/ 225 h 295"/>
                <a:gd name="T102" fmla="*/ 133 w 349"/>
                <a:gd name="T103" fmla="*/ 241 h 295"/>
                <a:gd name="T104" fmla="*/ 155 w 349"/>
                <a:gd name="T105" fmla="*/ 251 h 295"/>
                <a:gd name="T106" fmla="*/ 195 w 349"/>
                <a:gd name="T107" fmla="*/ 267 h 295"/>
                <a:gd name="T108" fmla="*/ 223 w 349"/>
                <a:gd name="T109" fmla="*/ 259 h 295"/>
                <a:gd name="T110" fmla="*/ 237 w 349"/>
                <a:gd name="T111" fmla="*/ 282 h 295"/>
                <a:gd name="T112" fmla="*/ 298 w 349"/>
                <a:gd name="T113" fmla="*/ 294 h 295"/>
                <a:gd name="T114" fmla="*/ 317 w 349"/>
                <a:gd name="T115" fmla="*/ 295 h 295"/>
                <a:gd name="T116" fmla="*/ 316 w 349"/>
                <a:gd name="T117" fmla="*/ 291 h 295"/>
                <a:gd name="T118" fmla="*/ 328 w 349"/>
                <a:gd name="T119" fmla="*/ 273 h 295"/>
                <a:gd name="T120" fmla="*/ 344 w 349"/>
                <a:gd name="T121" fmla="*/ 268 h 295"/>
                <a:gd name="T122" fmla="*/ 339 w 349"/>
                <a:gd name="T123" fmla="*/ 255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9" h="295">
                  <a:moveTo>
                    <a:pt x="339" y="255"/>
                  </a:moveTo>
                  <a:cubicBezTo>
                    <a:pt x="335" y="253"/>
                    <a:pt x="339" y="239"/>
                    <a:pt x="331" y="235"/>
                  </a:cubicBezTo>
                  <a:cubicBezTo>
                    <a:pt x="323" y="232"/>
                    <a:pt x="315" y="226"/>
                    <a:pt x="313" y="220"/>
                  </a:cubicBezTo>
                  <a:cubicBezTo>
                    <a:pt x="311" y="214"/>
                    <a:pt x="300" y="209"/>
                    <a:pt x="301" y="204"/>
                  </a:cubicBezTo>
                  <a:cubicBezTo>
                    <a:pt x="302" y="200"/>
                    <a:pt x="322" y="187"/>
                    <a:pt x="319" y="179"/>
                  </a:cubicBezTo>
                  <a:cubicBezTo>
                    <a:pt x="316" y="172"/>
                    <a:pt x="303" y="173"/>
                    <a:pt x="302" y="170"/>
                  </a:cubicBezTo>
                  <a:cubicBezTo>
                    <a:pt x="300" y="168"/>
                    <a:pt x="302" y="158"/>
                    <a:pt x="299" y="150"/>
                  </a:cubicBezTo>
                  <a:cubicBezTo>
                    <a:pt x="295" y="143"/>
                    <a:pt x="302" y="136"/>
                    <a:pt x="299" y="131"/>
                  </a:cubicBezTo>
                  <a:cubicBezTo>
                    <a:pt x="296" y="127"/>
                    <a:pt x="300" y="119"/>
                    <a:pt x="301" y="116"/>
                  </a:cubicBezTo>
                  <a:cubicBezTo>
                    <a:pt x="302" y="113"/>
                    <a:pt x="309" y="109"/>
                    <a:pt x="308" y="102"/>
                  </a:cubicBezTo>
                  <a:cubicBezTo>
                    <a:pt x="308" y="98"/>
                    <a:pt x="310" y="95"/>
                    <a:pt x="312" y="94"/>
                  </a:cubicBezTo>
                  <a:cubicBezTo>
                    <a:pt x="310" y="87"/>
                    <a:pt x="309" y="75"/>
                    <a:pt x="309" y="73"/>
                  </a:cubicBezTo>
                  <a:cubicBezTo>
                    <a:pt x="309" y="70"/>
                    <a:pt x="300" y="70"/>
                    <a:pt x="296" y="70"/>
                  </a:cubicBezTo>
                  <a:cubicBezTo>
                    <a:pt x="292" y="71"/>
                    <a:pt x="288" y="61"/>
                    <a:pt x="284" y="61"/>
                  </a:cubicBezTo>
                  <a:cubicBezTo>
                    <a:pt x="280" y="61"/>
                    <a:pt x="276" y="57"/>
                    <a:pt x="276" y="54"/>
                  </a:cubicBezTo>
                  <a:cubicBezTo>
                    <a:pt x="276" y="51"/>
                    <a:pt x="267" y="49"/>
                    <a:pt x="261" y="50"/>
                  </a:cubicBezTo>
                  <a:cubicBezTo>
                    <a:pt x="256" y="50"/>
                    <a:pt x="255" y="45"/>
                    <a:pt x="253" y="45"/>
                  </a:cubicBezTo>
                  <a:cubicBezTo>
                    <a:pt x="251" y="45"/>
                    <a:pt x="243" y="43"/>
                    <a:pt x="240" y="40"/>
                  </a:cubicBezTo>
                  <a:cubicBezTo>
                    <a:pt x="237" y="37"/>
                    <a:pt x="222" y="35"/>
                    <a:pt x="220" y="39"/>
                  </a:cubicBezTo>
                  <a:cubicBezTo>
                    <a:pt x="217" y="43"/>
                    <a:pt x="212" y="41"/>
                    <a:pt x="207" y="41"/>
                  </a:cubicBezTo>
                  <a:cubicBezTo>
                    <a:pt x="202" y="41"/>
                    <a:pt x="194" y="48"/>
                    <a:pt x="191" y="52"/>
                  </a:cubicBezTo>
                  <a:cubicBezTo>
                    <a:pt x="190" y="54"/>
                    <a:pt x="182" y="54"/>
                    <a:pt x="177" y="54"/>
                  </a:cubicBezTo>
                  <a:cubicBezTo>
                    <a:pt x="177" y="59"/>
                    <a:pt x="177" y="63"/>
                    <a:pt x="176" y="64"/>
                  </a:cubicBezTo>
                  <a:cubicBezTo>
                    <a:pt x="174" y="68"/>
                    <a:pt x="153" y="71"/>
                    <a:pt x="138" y="72"/>
                  </a:cubicBezTo>
                  <a:cubicBezTo>
                    <a:pt x="123" y="73"/>
                    <a:pt x="122" y="53"/>
                    <a:pt x="106" y="53"/>
                  </a:cubicBezTo>
                  <a:cubicBezTo>
                    <a:pt x="94" y="53"/>
                    <a:pt x="85" y="42"/>
                    <a:pt x="85" y="32"/>
                  </a:cubicBezTo>
                  <a:cubicBezTo>
                    <a:pt x="78" y="29"/>
                    <a:pt x="71" y="25"/>
                    <a:pt x="72" y="23"/>
                  </a:cubicBezTo>
                  <a:cubicBezTo>
                    <a:pt x="73" y="20"/>
                    <a:pt x="77" y="3"/>
                    <a:pt x="68" y="7"/>
                  </a:cubicBezTo>
                  <a:cubicBezTo>
                    <a:pt x="60" y="11"/>
                    <a:pt x="48" y="24"/>
                    <a:pt x="33" y="22"/>
                  </a:cubicBezTo>
                  <a:cubicBezTo>
                    <a:pt x="18" y="20"/>
                    <a:pt x="29" y="19"/>
                    <a:pt x="21" y="15"/>
                  </a:cubicBezTo>
                  <a:cubicBezTo>
                    <a:pt x="13" y="12"/>
                    <a:pt x="18" y="3"/>
                    <a:pt x="11" y="2"/>
                  </a:cubicBezTo>
                  <a:cubicBezTo>
                    <a:pt x="3" y="0"/>
                    <a:pt x="9" y="11"/>
                    <a:pt x="4" y="11"/>
                  </a:cubicBezTo>
                  <a:cubicBezTo>
                    <a:pt x="0" y="11"/>
                    <a:pt x="4" y="23"/>
                    <a:pt x="5" y="26"/>
                  </a:cubicBezTo>
                  <a:cubicBezTo>
                    <a:pt x="6" y="28"/>
                    <a:pt x="2" y="44"/>
                    <a:pt x="5" y="44"/>
                  </a:cubicBezTo>
                  <a:cubicBezTo>
                    <a:pt x="8" y="45"/>
                    <a:pt x="14" y="56"/>
                    <a:pt x="13" y="58"/>
                  </a:cubicBezTo>
                  <a:cubicBezTo>
                    <a:pt x="13" y="60"/>
                    <a:pt x="20" y="67"/>
                    <a:pt x="20" y="72"/>
                  </a:cubicBezTo>
                  <a:cubicBezTo>
                    <a:pt x="20" y="77"/>
                    <a:pt x="26" y="83"/>
                    <a:pt x="29" y="83"/>
                  </a:cubicBezTo>
                  <a:cubicBezTo>
                    <a:pt x="33" y="83"/>
                    <a:pt x="38" y="85"/>
                    <a:pt x="36" y="89"/>
                  </a:cubicBezTo>
                  <a:cubicBezTo>
                    <a:pt x="35" y="93"/>
                    <a:pt x="39" y="99"/>
                    <a:pt x="34" y="99"/>
                  </a:cubicBezTo>
                  <a:cubicBezTo>
                    <a:pt x="30" y="99"/>
                    <a:pt x="31" y="111"/>
                    <a:pt x="27" y="113"/>
                  </a:cubicBezTo>
                  <a:cubicBezTo>
                    <a:pt x="24" y="115"/>
                    <a:pt x="27" y="128"/>
                    <a:pt x="29" y="129"/>
                  </a:cubicBezTo>
                  <a:cubicBezTo>
                    <a:pt x="32" y="131"/>
                    <a:pt x="39" y="134"/>
                    <a:pt x="38" y="139"/>
                  </a:cubicBezTo>
                  <a:cubicBezTo>
                    <a:pt x="37" y="144"/>
                    <a:pt x="52" y="152"/>
                    <a:pt x="57" y="152"/>
                  </a:cubicBezTo>
                  <a:cubicBezTo>
                    <a:pt x="62" y="153"/>
                    <a:pt x="63" y="160"/>
                    <a:pt x="66" y="163"/>
                  </a:cubicBezTo>
                  <a:cubicBezTo>
                    <a:pt x="68" y="165"/>
                    <a:pt x="64" y="171"/>
                    <a:pt x="64" y="175"/>
                  </a:cubicBezTo>
                  <a:cubicBezTo>
                    <a:pt x="65" y="178"/>
                    <a:pt x="71" y="181"/>
                    <a:pt x="71" y="186"/>
                  </a:cubicBezTo>
                  <a:cubicBezTo>
                    <a:pt x="70" y="190"/>
                    <a:pt x="76" y="195"/>
                    <a:pt x="81" y="200"/>
                  </a:cubicBezTo>
                  <a:cubicBezTo>
                    <a:pt x="82" y="200"/>
                    <a:pt x="84" y="200"/>
                    <a:pt x="85" y="200"/>
                  </a:cubicBezTo>
                  <a:cubicBezTo>
                    <a:pt x="89" y="200"/>
                    <a:pt x="89" y="194"/>
                    <a:pt x="93" y="197"/>
                  </a:cubicBezTo>
                  <a:cubicBezTo>
                    <a:pt x="97" y="201"/>
                    <a:pt x="101" y="197"/>
                    <a:pt x="105" y="197"/>
                  </a:cubicBezTo>
                  <a:cubicBezTo>
                    <a:pt x="109" y="197"/>
                    <a:pt x="119" y="215"/>
                    <a:pt x="123" y="225"/>
                  </a:cubicBezTo>
                  <a:cubicBezTo>
                    <a:pt x="128" y="234"/>
                    <a:pt x="127" y="237"/>
                    <a:pt x="133" y="241"/>
                  </a:cubicBezTo>
                  <a:cubicBezTo>
                    <a:pt x="139" y="245"/>
                    <a:pt x="146" y="243"/>
                    <a:pt x="155" y="251"/>
                  </a:cubicBezTo>
                  <a:cubicBezTo>
                    <a:pt x="163" y="260"/>
                    <a:pt x="185" y="266"/>
                    <a:pt x="195" y="267"/>
                  </a:cubicBezTo>
                  <a:cubicBezTo>
                    <a:pt x="204" y="267"/>
                    <a:pt x="211" y="257"/>
                    <a:pt x="223" y="259"/>
                  </a:cubicBezTo>
                  <a:cubicBezTo>
                    <a:pt x="235" y="261"/>
                    <a:pt x="232" y="277"/>
                    <a:pt x="237" y="282"/>
                  </a:cubicBezTo>
                  <a:cubicBezTo>
                    <a:pt x="241" y="288"/>
                    <a:pt x="290" y="291"/>
                    <a:pt x="298" y="294"/>
                  </a:cubicBezTo>
                  <a:cubicBezTo>
                    <a:pt x="301" y="295"/>
                    <a:pt x="309" y="295"/>
                    <a:pt x="317" y="295"/>
                  </a:cubicBezTo>
                  <a:cubicBezTo>
                    <a:pt x="317" y="293"/>
                    <a:pt x="316" y="292"/>
                    <a:pt x="316" y="291"/>
                  </a:cubicBezTo>
                  <a:cubicBezTo>
                    <a:pt x="316" y="282"/>
                    <a:pt x="322" y="276"/>
                    <a:pt x="328" y="273"/>
                  </a:cubicBezTo>
                  <a:cubicBezTo>
                    <a:pt x="333" y="270"/>
                    <a:pt x="338" y="269"/>
                    <a:pt x="344" y="268"/>
                  </a:cubicBezTo>
                  <a:cubicBezTo>
                    <a:pt x="349" y="267"/>
                    <a:pt x="344" y="256"/>
                    <a:pt x="339" y="255"/>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69" name="Freeform 1724">
              <a:extLst>
                <a:ext uri="{FF2B5EF4-FFF2-40B4-BE49-F238E27FC236}">
                  <a16:creationId xmlns:a16="http://schemas.microsoft.com/office/drawing/2014/main" id="{9AEA390A-69BB-9846-94B2-7FC0E8B9D1BD}"/>
                </a:ext>
              </a:extLst>
            </p:cNvPr>
            <p:cNvSpPr>
              <a:spLocks noEditPoints="1"/>
            </p:cNvSpPr>
            <p:nvPr/>
          </p:nvSpPr>
          <p:spPr bwMode="auto">
            <a:xfrm>
              <a:off x="5786642" y="1911413"/>
              <a:ext cx="922370" cy="423877"/>
            </a:xfrm>
            <a:custGeom>
              <a:avLst/>
              <a:gdLst>
                <a:gd name="T0" fmla="*/ 695 w 719"/>
                <a:gd name="T1" fmla="*/ 140 h 338"/>
                <a:gd name="T2" fmla="*/ 671 w 719"/>
                <a:gd name="T3" fmla="*/ 117 h 338"/>
                <a:gd name="T4" fmla="*/ 625 w 719"/>
                <a:gd name="T5" fmla="*/ 110 h 338"/>
                <a:gd name="T6" fmla="*/ 583 w 719"/>
                <a:gd name="T7" fmla="*/ 80 h 338"/>
                <a:gd name="T8" fmla="*/ 533 w 719"/>
                <a:gd name="T9" fmla="*/ 28 h 338"/>
                <a:gd name="T10" fmla="*/ 485 w 719"/>
                <a:gd name="T11" fmla="*/ 47 h 338"/>
                <a:gd name="T12" fmla="*/ 473 w 719"/>
                <a:gd name="T13" fmla="*/ 34 h 338"/>
                <a:gd name="T14" fmla="*/ 446 w 719"/>
                <a:gd name="T15" fmla="*/ 31 h 338"/>
                <a:gd name="T16" fmla="*/ 433 w 719"/>
                <a:gd name="T17" fmla="*/ 4 h 338"/>
                <a:gd name="T18" fmla="*/ 372 w 719"/>
                <a:gd name="T19" fmla="*/ 16 h 338"/>
                <a:gd name="T20" fmla="*/ 302 w 719"/>
                <a:gd name="T21" fmla="*/ 31 h 338"/>
                <a:gd name="T22" fmla="*/ 267 w 719"/>
                <a:gd name="T23" fmla="*/ 49 h 338"/>
                <a:gd name="T24" fmla="*/ 261 w 719"/>
                <a:gd name="T25" fmla="*/ 73 h 338"/>
                <a:gd name="T26" fmla="*/ 267 w 719"/>
                <a:gd name="T27" fmla="*/ 96 h 338"/>
                <a:gd name="T28" fmla="*/ 247 w 719"/>
                <a:gd name="T29" fmla="*/ 109 h 338"/>
                <a:gd name="T30" fmla="*/ 221 w 719"/>
                <a:gd name="T31" fmla="*/ 107 h 338"/>
                <a:gd name="T32" fmla="*/ 176 w 719"/>
                <a:gd name="T33" fmla="*/ 110 h 338"/>
                <a:gd name="T34" fmla="*/ 145 w 719"/>
                <a:gd name="T35" fmla="*/ 110 h 338"/>
                <a:gd name="T36" fmla="*/ 97 w 719"/>
                <a:gd name="T37" fmla="*/ 91 h 338"/>
                <a:gd name="T38" fmla="*/ 56 w 719"/>
                <a:gd name="T39" fmla="*/ 103 h 338"/>
                <a:gd name="T40" fmla="*/ 40 w 719"/>
                <a:gd name="T41" fmla="*/ 132 h 338"/>
                <a:gd name="T42" fmla="*/ 6 w 719"/>
                <a:gd name="T43" fmla="*/ 138 h 338"/>
                <a:gd name="T44" fmla="*/ 2 w 719"/>
                <a:gd name="T45" fmla="*/ 163 h 338"/>
                <a:gd name="T46" fmla="*/ 28 w 719"/>
                <a:gd name="T47" fmla="*/ 178 h 338"/>
                <a:gd name="T48" fmla="*/ 45 w 719"/>
                <a:gd name="T49" fmla="*/ 210 h 338"/>
                <a:gd name="T50" fmla="*/ 91 w 719"/>
                <a:gd name="T51" fmla="*/ 199 h 338"/>
                <a:gd name="T52" fmla="*/ 103 w 719"/>
                <a:gd name="T53" fmla="*/ 235 h 338"/>
                <a:gd name="T54" fmla="*/ 69 w 719"/>
                <a:gd name="T55" fmla="*/ 258 h 338"/>
                <a:gd name="T56" fmla="*/ 101 w 719"/>
                <a:gd name="T57" fmla="*/ 291 h 338"/>
                <a:gd name="T58" fmla="*/ 117 w 719"/>
                <a:gd name="T59" fmla="*/ 309 h 338"/>
                <a:gd name="T60" fmla="*/ 170 w 719"/>
                <a:gd name="T61" fmla="*/ 319 h 338"/>
                <a:gd name="T62" fmla="*/ 218 w 719"/>
                <a:gd name="T63" fmla="*/ 226 h 338"/>
                <a:gd name="T64" fmla="*/ 246 w 719"/>
                <a:gd name="T65" fmla="*/ 229 h 338"/>
                <a:gd name="T66" fmla="*/ 299 w 719"/>
                <a:gd name="T67" fmla="*/ 273 h 338"/>
                <a:gd name="T68" fmla="*/ 352 w 719"/>
                <a:gd name="T69" fmla="*/ 301 h 338"/>
                <a:gd name="T70" fmla="*/ 392 w 719"/>
                <a:gd name="T71" fmla="*/ 333 h 338"/>
                <a:gd name="T72" fmla="*/ 428 w 719"/>
                <a:gd name="T73" fmla="*/ 315 h 338"/>
                <a:gd name="T74" fmla="*/ 469 w 719"/>
                <a:gd name="T75" fmla="*/ 293 h 338"/>
                <a:gd name="T76" fmla="*/ 526 w 719"/>
                <a:gd name="T77" fmla="*/ 290 h 338"/>
                <a:gd name="T78" fmla="*/ 603 w 719"/>
                <a:gd name="T79" fmla="*/ 303 h 338"/>
                <a:gd name="T80" fmla="*/ 605 w 719"/>
                <a:gd name="T81" fmla="*/ 263 h 338"/>
                <a:gd name="T82" fmla="*/ 628 w 719"/>
                <a:gd name="T83" fmla="*/ 237 h 338"/>
                <a:gd name="T84" fmla="*/ 651 w 719"/>
                <a:gd name="T85" fmla="*/ 198 h 338"/>
                <a:gd name="T86" fmla="*/ 696 w 719"/>
                <a:gd name="T87" fmla="*/ 193 h 338"/>
                <a:gd name="T88" fmla="*/ 712 w 719"/>
                <a:gd name="T89" fmla="*/ 156 h 338"/>
                <a:gd name="T90" fmla="*/ 269 w 719"/>
                <a:gd name="T91" fmla="*/ 215 h 338"/>
                <a:gd name="T92" fmla="*/ 565 w 719"/>
                <a:gd name="T93" fmla="*/ 213 h 338"/>
                <a:gd name="T94" fmla="*/ 493 w 719"/>
                <a:gd name="T95" fmla="*/ 213 h 338"/>
                <a:gd name="T96" fmla="*/ 565 w 719"/>
                <a:gd name="T97" fmla="*/ 21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9" h="338">
                  <a:moveTo>
                    <a:pt x="715" y="138"/>
                  </a:moveTo>
                  <a:cubicBezTo>
                    <a:pt x="714" y="135"/>
                    <a:pt x="711" y="136"/>
                    <a:pt x="709" y="138"/>
                  </a:cubicBezTo>
                  <a:cubicBezTo>
                    <a:pt x="706" y="139"/>
                    <a:pt x="698" y="140"/>
                    <a:pt x="695" y="140"/>
                  </a:cubicBezTo>
                  <a:cubicBezTo>
                    <a:pt x="691" y="140"/>
                    <a:pt x="686" y="136"/>
                    <a:pt x="686" y="133"/>
                  </a:cubicBezTo>
                  <a:cubicBezTo>
                    <a:pt x="686" y="130"/>
                    <a:pt x="685" y="126"/>
                    <a:pt x="682" y="126"/>
                  </a:cubicBezTo>
                  <a:cubicBezTo>
                    <a:pt x="679" y="126"/>
                    <a:pt x="674" y="125"/>
                    <a:pt x="671" y="117"/>
                  </a:cubicBezTo>
                  <a:cubicBezTo>
                    <a:pt x="668" y="110"/>
                    <a:pt x="663" y="110"/>
                    <a:pt x="660" y="108"/>
                  </a:cubicBezTo>
                  <a:cubicBezTo>
                    <a:pt x="656" y="106"/>
                    <a:pt x="646" y="112"/>
                    <a:pt x="642" y="113"/>
                  </a:cubicBezTo>
                  <a:cubicBezTo>
                    <a:pt x="638" y="115"/>
                    <a:pt x="630" y="112"/>
                    <a:pt x="625" y="110"/>
                  </a:cubicBezTo>
                  <a:cubicBezTo>
                    <a:pt x="619" y="109"/>
                    <a:pt x="616" y="99"/>
                    <a:pt x="611" y="101"/>
                  </a:cubicBezTo>
                  <a:cubicBezTo>
                    <a:pt x="606" y="102"/>
                    <a:pt x="605" y="112"/>
                    <a:pt x="601" y="112"/>
                  </a:cubicBezTo>
                  <a:cubicBezTo>
                    <a:pt x="597" y="112"/>
                    <a:pt x="590" y="92"/>
                    <a:pt x="583" y="80"/>
                  </a:cubicBezTo>
                  <a:cubicBezTo>
                    <a:pt x="575" y="69"/>
                    <a:pt x="562" y="46"/>
                    <a:pt x="550" y="42"/>
                  </a:cubicBezTo>
                  <a:cubicBezTo>
                    <a:pt x="538" y="38"/>
                    <a:pt x="542" y="32"/>
                    <a:pt x="545" y="29"/>
                  </a:cubicBezTo>
                  <a:cubicBezTo>
                    <a:pt x="548" y="26"/>
                    <a:pt x="538" y="25"/>
                    <a:pt x="533" y="28"/>
                  </a:cubicBezTo>
                  <a:cubicBezTo>
                    <a:pt x="529" y="30"/>
                    <a:pt x="523" y="35"/>
                    <a:pt x="517" y="37"/>
                  </a:cubicBezTo>
                  <a:cubicBezTo>
                    <a:pt x="512" y="38"/>
                    <a:pt x="504" y="46"/>
                    <a:pt x="498" y="44"/>
                  </a:cubicBezTo>
                  <a:cubicBezTo>
                    <a:pt x="492" y="42"/>
                    <a:pt x="489" y="52"/>
                    <a:pt x="485" y="47"/>
                  </a:cubicBezTo>
                  <a:cubicBezTo>
                    <a:pt x="480" y="43"/>
                    <a:pt x="491" y="40"/>
                    <a:pt x="491" y="36"/>
                  </a:cubicBezTo>
                  <a:cubicBezTo>
                    <a:pt x="491" y="32"/>
                    <a:pt x="484" y="37"/>
                    <a:pt x="482" y="35"/>
                  </a:cubicBezTo>
                  <a:cubicBezTo>
                    <a:pt x="480" y="33"/>
                    <a:pt x="473" y="30"/>
                    <a:pt x="473" y="34"/>
                  </a:cubicBezTo>
                  <a:cubicBezTo>
                    <a:pt x="473" y="37"/>
                    <a:pt x="468" y="35"/>
                    <a:pt x="468" y="33"/>
                  </a:cubicBezTo>
                  <a:cubicBezTo>
                    <a:pt x="468" y="30"/>
                    <a:pt x="465" y="25"/>
                    <a:pt x="462" y="28"/>
                  </a:cubicBezTo>
                  <a:cubicBezTo>
                    <a:pt x="459" y="32"/>
                    <a:pt x="448" y="34"/>
                    <a:pt x="446" y="31"/>
                  </a:cubicBezTo>
                  <a:cubicBezTo>
                    <a:pt x="443" y="28"/>
                    <a:pt x="447" y="27"/>
                    <a:pt x="448" y="24"/>
                  </a:cubicBezTo>
                  <a:cubicBezTo>
                    <a:pt x="448" y="20"/>
                    <a:pt x="444" y="15"/>
                    <a:pt x="444" y="11"/>
                  </a:cubicBezTo>
                  <a:cubicBezTo>
                    <a:pt x="445" y="7"/>
                    <a:pt x="437" y="2"/>
                    <a:pt x="433" y="4"/>
                  </a:cubicBezTo>
                  <a:cubicBezTo>
                    <a:pt x="429" y="6"/>
                    <a:pt x="424" y="4"/>
                    <a:pt x="419" y="2"/>
                  </a:cubicBezTo>
                  <a:cubicBezTo>
                    <a:pt x="415" y="0"/>
                    <a:pt x="398" y="3"/>
                    <a:pt x="398" y="7"/>
                  </a:cubicBezTo>
                  <a:cubicBezTo>
                    <a:pt x="397" y="11"/>
                    <a:pt x="376" y="14"/>
                    <a:pt x="372" y="16"/>
                  </a:cubicBezTo>
                  <a:cubicBezTo>
                    <a:pt x="368" y="17"/>
                    <a:pt x="352" y="20"/>
                    <a:pt x="347" y="20"/>
                  </a:cubicBezTo>
                  <a:cubicBezTo>
                    <a:pt x="341" y="21"/>
                    <a:pt x="336" y="26"/>
                    <a:pt x="329" y="26"/>
                  </a:cubicBezTo>
                  <a:cubicBezTo>
                    <a:pt x="322" y="26"/>
                    <a:pt x="308" y="27"/>
                    <a:pt x="302" y="31"/>
                  </a:cubicBezTo>
                  <a:cubicBezTo>
                    <a:pt x="296" y="36"/>
                    <a:pt x="286" y="32"/>
                    <a:pt x="281" y="34"/>
                  </a:cubicBezTo>
                  <a:cubicBezTo>
                    <a:pt x="276" y="35"/>
                    <a:pt x="268" y="33"/>
                    <a:pt x="266" y="35"/>
                  </a:cubicBezTo>
                  <a:cubicBezTo>
                    <a:pt x="264" y="36"/>
                    <a:pt x="265" y="46"/>
                    <a:pt x="267" y="49"/>
                  </a:cubicBezTo>
                  <a:cubicBezTo>
                    <a:pt x="269" y="53"/>
                    <a:pt x="282" y="55"/>
                    <a:pt x="283" y="57"/>
                  </a:cubicBezTo>
                  <a:cubicBezTo>
                    <a:pt x="283" y="60"/>
                    <a:pt x="270" y="60"/>
                    <a:pt x="264" y="60"/>
                  </a:cubicBezTo>
                  <a:cubicBezTo>
                    <a:pt x="258" y="61"/>
                    <a:pt x="259" y="69"/>
                    <a:pt x="261" y="73"/>
                  </a:cubicBezTo>
                  <a:cubicBezTo>
                    <a:pt x="262" y="77"/>
                    <a:pt x="254" y="81"/>
                    <a:pt x="250" y="82"/>
                  </a:cubicBezTo>
                  <a:cubicBezTo>
                    <a:pt x="245" y="84"/>
                    <a:pt x="250" y="92"/>
                    <a:pt x="254" y="92"/>
                  </a:cubicBezTo>
                  <a:cubicBezTo>
                    <a:pt x="259" y="92"/>
                    <a:pt x="263" y="96"/>
                    <a:pt x="267" y="96"/>
                  </a:cubicBezTo>
                  <a:cubicBezTo>
                    <a:pt x="271" y="96"/>
                    <a:pt x="272" y="103"/>
                    <a:pt x="272" y="108"/>
                  </a:cubicBezTo>
                  <a:cubicBezTo>
                    <a:pt x="272" y="113"/>
                    <a:pt x="267" y="114"/>
                    <a:pt x="261" y="114"/>
                  </a:cubicBezTo>
                  <a:cubicBezTo>
                    <a:pt x="254" y="114"/>
                    <a:pt x="251" y="110"/>
                    <a:pt x="247" y="109"/>
                  </a:cubicBezTo>
                  <a:cubicBezTo>
                    <a:pt x="243" y="108"/>
                    <a:pt x="244" y="116"/>
                    <a:pt x="241" y="117"/>
                  </a:cubicBezTo>
                  <a:cubicBezTo>
                    <a:pt x="238" y="119"/>
                    <a:pt x="237" y="112"/>
                    <a:pt x="232" y="112"/>
                  </a:cubicBezTo>
                  <a:cubicBezTo>
                    <a:pt x="228" y="112"/>
                    <a:pt x="222" y="111"/>
                    <a:pt x="221" y="107"/>
                  </a:cubicBezTo>
                  <a:cubicBezTo>
                    <a:pt x="219" y="102"/>
                    <a:pt x="208" y="101"/>
                    <a:pt x="204" y="106"/>
                  </a:cubicBezTo>
                  <a:cubicBezTo>
                    <a:pt x="199" y="110"/>
                    <a:pt x="197" y="108"/>
                    <a:pt x="193" y="105"/>
                  </a:cubicBezTo>
                  <a:cubicBezTo>
                    <a:pt x="189" y="102"/>
                    <a:pt x="178" y="107"/>
                    <a:pt x="176" y="110"/>
                  </a:cubicBezTo>
                  <a:cubicBezTo>
                    <a:pt x="175" y="114"/>
                    <a:pt x="166" y="116"/>
                    <a:pt x="160" y="112"/>
                  </a:cubicBezTo>
                  <a:cubicBezTo>
                    <a:pt x="153" y="108"/>
                    <a:pt x="150" y="107"/>
                    <a:pt x="150" y="112"/>
                  </a:cubicBezTo>
                  <a:cubicBezTo>
                    <a:pt x="150" y="117"/>
                    <a:pt x="145" y="113"/>
                    <a:pt x="145" y="110"/>
                  </a:cubicBezTo>
                  <a:cubicBezTo>
                    <a:pt x="145" y="107"/>
                    <a:pt x="135" y="100"/>
                    <a:pt x="130" y="97"/>
                  </a:cubicBezTo>
                  <a:cubicBezTo>
                    <a:pt x="125" y="94"/>
                    <a:pt x="110" y="94"/>
                    <a:pt x="110" y="91"/>
                  </a:cubicBezTo>
                  <a:cubicBezTo>
                    <a:pt x="109" y="88"/>
                    <a:pt x="100" y="85"/>
                    <a:pt x="97" y="91"/>
                  </a:cubicBezTo>
                  <a:cubicBezTo>
                    <a:pt x="95" y="96"/>
                    <a:pt x="91" y="92"/>
                    <a:pt x="88" y="91"/>
                  </a:cubicBezTo>
                  <a:cubicBezTo>
                    <a:pt x="85" y="89"/>
                    <a:pt x="78" y="93"/>
                    <a:pt x="74" y="95"/>
                  </a:cubicBezTo>
                  <a:cubicBezTo>
                    <a:pt x="71" y="96"/>
                    <a:pt x="61" y="103"/>
                    <a:pt x="56" y="103"/>
                  </a:cubicBezTo>
                  <a:cubicBezTo>
                    <a:pt x="50" y="103"/>
                    <a:pt x="53" y="110"/>
                    <a:pt x="46" y="112"/>
                  </a:cubicBezTo>
                  <a:cubicBezTo>
                    <a:pt x="39" y="114"/>
                    <a:pt x="41" y="118"/>
                    <a:pt x="42" y="121"/>
                  </a:cubicBezTo>
                  <a:cubicBezTo>
                    <a:pt x="42" y="125"/>
                    <a:pt x="46" y="130"/>
                    <a:pt x="40" y="132"/>
                  </a:cubicBezTo>
                  <a:cubicBezTo>
                    <a:pt x="34" y="135"/>
                    <a:pt x="31" y="125"/>
                    <a:pt x="26" y="121"/>
                  </a:cubicBezTo>
                  <a:cubicBezTo>
                    <a:pt x="20" y="117"/>
                    <a:pt x="16" y="121"/>
                    <a:pt x="16" y="127"/>
                  </a:cubicBezTo>
                  <a:cubicBezTo>
                    <a:pt x="16" y="132"/>
                    <a:pt x="10" y="132"/>
                    <a:pt x="6" y="138"/>
                  </a:cubicBezTo>
                  <a:cubicBezTo>
                    <a:pt x="3" y="143"/>
                    <a:pt x="12" y="144"/>
                    <a:pt x="12" y="146"/>
                  </a:cubicBezTo>
                  <a:cubicBezTo>
                    <a:pt x="12" y="149"/>
                    <a:pt x="7" y="151"/>
                    <a:pt x="6" y="152"/>
                  </a:cubicBezTo>
                  <a:cubicBezTo>
                    <a:pt x="4" y="153"/>
                    <a:pt x="0" y="161"/>
                    <a:pt x="2" y="163"/>
                  </a:cubicBezTo>
                  <a:cubicBezTo>
                    <a:pt x="3" y="165"/>
                    <a:pt x="13" y="164"/>
                    <a:pt x="12" y="170"/>
                  </a:cubicBezTo>
                  <a:cubicBezTo>
                    <a:pt x="11" y="175"/>
                    <a:pt x="10" y="181"/>
                    <a:pt x="15" y="179"/>
                  </a:cubicBezTo>
                  <a:cubicBezTo>
                    <a:pt x="20" y="178"/>
                    <a:pt x="24" y="178"/>
                    <a:pt x="28" y="178"/>
                  </a:cubicBezTo>
                  <a:cubicBezTo>
                    <a:pt x="31" y="178"/>
                    <a:pt x="33" y="185"/>
                    <a:pt x="38" y="191"/>
                  </a:cubicBezTo>
                  <a:cubicBezTo>
                    <a:pt x="44" y="197"/>
                    <a:pt x="46" y="200"/>
                    <a:pt x="41" y="202"/>
                  </a:cubicBezTo>
                  <a:cubicBezTo>
                    <a:pt x="35" y="204"/>
                    <a:pt x="38" y="207"/>
                    <a:pt x="45" y="210"/>
                  </a:cubicBezTo>
                  <a:cubicBezTo>
                    <a:pt x="47" y="211"/>
                    <a:pt x="49" y="212"/>
                    <a:pt x="50" y="213"/>
                  </a:cubicBezTo>
                  <a:cubicBezTo>
                    <a:pt x="52" y="212"/>
                    <a:pt x="53" y="212"/>
                    <a:pt x="54" y="211"/>
                  </a:cubicBezTo>
                  <a:cubicBezTo>
                    <a:pt x="62" y="203"/>
                    <a:pt x="79" y="196"/>
                    <a:pt x="91" y="199"/>
                  </a:cubicBezTo>
                  <a:cubicBezTo>
                    <a:pt x="103" y="202"/>
                    <a:pt x="113" y="197"/>
                    <a:pt x="118" y="204"/>
                  </a:cubicBezTo>
                  <a:cubicBezTo>
                    <a:pt x="123" y="211"/>
                    <a:pt x="118" y="225"/>
                    <a:pt x="120" y="230"/>
                  </a:cubicBezTo>
                  <a:cubicBezTo>
                    <a:pt x="122" y="235"/>
                    <a:pt x="110" y="236"/>
                    <a:pt x="103" y="235"/>
                  </a:cubicBezTo>
                  <a:cubicBezTo>
                    <a:pt x="95" y="234"/>
                    <a:pt x="79" y="238"/>
                    <a:pt x="81" y="243"/>
                  </a:cubicBezTo>
                  <a:cubicBezTo>
                    <a:pt x="83" y="247"/>
                    <a:pt x="89" y="258"/>
                    <a:pt x="78" y="253"/>
                  </a:cubicBezTo>
                  <a:cubicBezTo>
                    <a:pt x="68" y="247"/>
                    <a:pt x="64" y="258"/>
                    <a:pt x="69" y="258"/>
                  </a:cubicBezTo>
                  <a:cubicBezTo>
                    <a:pt x="75" y="258"/>
                    <a:pt x="83" y="265"/>
                    <a:pt x="83" y="270"/>
                  </a:cubicBezTo>
                  <a:cubicBezTo>
                    <a:pt x="83" y="274"/>
                    <a:pt x="83" y="285"/>
                    <a:pt x="89" y="283"/>
                  </a:cubicBezTo>
                  <a:cubicBezTo>
                    <a:pt x="94" y="282"/>
                    <a:pt x="94" y="291"/>
                    <a:pt x="101" y="291"/>
                  </a:cubicBezTo>
                  <a:cubicBezTo>
                    <a:pt x="108" y="290"/>
                    <a:pt x="115" y="293"/>
                    <a:pt x="109" y="299"/>
                  </a:cubicBezTo>
                  <a:cubicBezTo>
                    <a:pt x="104" y="306"/>
                    <a:pt x="113" y="325"/>
                    <a:pt x="115" y="321"/>
                  </a:cubicBezTo>
                  <a:cubicBezTo>
                    <a:pt x="116" y="318"/>
                    <a:pt x="115" y="313"/>
                    <a:pt x="117" y="309"/>
                  </a:cubicBezTo>
                  <a:cubicBezTo>
                    <a:pt x="113" y="299"/>
                    <a:pt x="131" y="299"/>
                    <a:pt x="136" y="299"/>
                  </a:cubicBezTo>
                  <a:cubicBezTo>
                    <a:pt x="141" y="299"/>
                    <a:pt x="151" y="308"/>
                    <a:pt x="157" y="316"/>
                  </a:cubicBezTo>
                  <a:cubicBezTo>
                    <a:pt x="163" y="324"/>
                    <a:pt x="170" y="319"/>
                    <a:pt x="170" y="319"/>
                  </a:cubicBezTo>
                  <a:cubicBezTo>
                    <a:pt x="172" y="241"/>
                    <a:pt x="172" y="241"/>
                    <a:pt x="172" y="241"/>
                  </a:cubicBezTo>
                  <a:cubicBezTo>
                    <a:pt x="216" y="229"/>
                    <a:pt x="216" y="229"/>
                    <a:pt x="216" y="229"/>
                  </a:cubicBezTo>
                  <a:cubicBezTo>
                    <a:pt x="217" y="228"/>
                    <a:pt x="217" y="227"/>
                    <a:pt x="218" y="226"/>
                  </a:cubicBezTo>
                  <a:cubicBezTo>
                    <a:pt x="224" y="218"/>
                    <a:pt x="231" y="225"/>
                    <a:pt x="234" y="226"/>
                  </a:cubicBezTo>
                  <a:cubicBezTo>
                    <a:pt x="236" y="228"/>
                    <a:pt x="235" y="218"/>
                    <a:pt x="241" y="218"/>
                  </a:cubicBezTo>
                  <a:cubicBezTo>
                    <a:pt x="248" y="219"/>
                    <a:pt x="241" y="229"/>
                    <a:pt x="246" y="229"/>
                  </a:cubicBezTo>
                  <a:cubicBezTo>
                    <a:pt x="249" y="229"/>
                    <a:pt x="258" y="242"/>
                    <a:pt x="255" y="252"/>
                  </a:cubicBezTo>
                  <a:cubicBezTo>
                    <a:pt x="262" y="257"/>
                    <a:pt x="274" y="271"/>
                    <a:pt x="276" y="274"/>
                  </a:cubicBezTo>
                  <a:cubicBezTo>
                    <a:pt x="277" y="278"/>
                    <a:pt x="295" y="271"/>
                    <a:pt x="299" y="273"/>
                  </a:cubicBezTo>
                  <a:cubicBezTo>
                    <a:pt x="302" y="274"/>
                    <a:pt x="329" y="274"/>
                    <a:pt x="334" y="274"/>
                  </a:cubicBezTo>
                  <a:cubicBezTo>
                    <a:pt x="339" y="274"/>
                    <a:pt x="342" y="283"/>
                    <a:pt x="348" y="285"/>
                  </a:cubicBezTo>
                  <a:cubicBezTo>
                    <a:pt x="354" y="286"/>
                    <a:pt x="351" y="295"/>
                    <a:pt x="352" y="301"/>
                  </a:cubicBezTo>
                  <a:cubicBezTo>
                    <a:pt x="353" y="308"/>
                    <a:pt x="361" y="314"/>
                    <a:pt x="362" y="320"/>
                  </a:cubicBezTo>
                  <a:cubicBezTo>
                    <a:pt x="363" y="325"/>
                    <a:pt x="372" y="322"/>
                    <a:pt x="377" y="324"/>
                  </a:cubicBezTo>
                  <a:cubicBezTo>
                    <a:pt x="383" y="325"/>
                    <a:pt x="391" y="327"/>
                    <a:pt x="392" y="333"/>
                  </a:cubicBezTo>
                  <a:cubicBezTo>
                    <a:pt x="393" y="338"/>
                    <a:pt x="400" y="334"/>
                    <a:pt x="400" y="330"/>
                  </a:cubicBezTo>
                  <a:cubicBezTo>
                    <a:pt x="401" y="326"/>
                    <a:pt x="408" y="320"/>
                    <a:pt x="418" y="316"/>
                  </a:cubicBezTo>
                  <a:cubicBezTo>
                    <a:pt x="423" y="314"/>
                    <a:pt x="426" y="314"/>
                    <a:pt x="428" y="315"/>
                  </a:cubicBezTo>
                  <a:cubicBezTo>
                    <a:pt x="430" y="310"/>
                    <a:pt x="432" y="306"/>
                    <a:pt x="434" y="305"/>
                  </a:cubicBezTo>
                  <a:cubicBezTo>
                    <a:pt x="437" y="304"/>
                    <a:pt x="444" y="298"/>
                    <a:pt x="445" y="293"/>
                  </a:cubicBezTo>
                  <a:cubicBezTo>
                    <a:pt x="445" y="288"/>
                    <a:pt x="459" y="288"/>
                    <a:pt x="469" y="293"/>
                  </a:cubicBezTo>
                  <a:cubicBezTo>
                    <a:pt x="478" y="297"/>
                    <a:pt x="484" y="297"/>
                    <a:pt x="484" y="290"/>
                  </a:cubicBezTo>
                  <a:cubicBezTo>
                    <a:pt x="485" y="283"/>
                    <a:pt x="498" y="281"/>
                    <a:pt x="503" y="283"/>
                  </a:cubicBezTo>
                  <a:cubicBezTo>
                    <a:pt x="507" y="285"/>
                    <a:pt x="520" y="292"/>
                    <a:pt x="526" y="290"/>
                  </a:cubicBezTo>
                  <a:cubicBezTo>
                    <a:pt x="532" y="287"/>
                    <a:pt x="564" y="290"/>
                    <a:pt x="571" y="292"/>
                  </a:cubicBezTo>
                  <a:cubicBezTo>
                    <a:pt x="579" y="294"/>
                    <a:pt x="581" y="289"/>
                    <a:pt x="588" y="297"/>
                  </a:cubicBezTo>
                  <a:cubicBezTo>
                    <a:pt x="594" y="303"/>
                    <a:pt x="597" y="298"/>
                    <a:pt x="603" y="303"/>
                  </a:cubicBezTo>
                  <a:cubicBezTo>
                    <a:pt x="603" y="301"/>
                    <a:pt x="603" y="298"/>
                    <a:pt x="603" y="295"/>
                  </a:cubicBezTo>
                  <a:cubicBezTo>
                    <a:pt x="603" y="290"/>
                    <a:pt x="610" y="286"/>
                    <a:pt x="612" y="282"/>
                  </a:cubicBezTo>
                  <a:cubicBezTo>
                    <a:pt x="613" y="278"/>
                    <a:pt x="605" y="267"/>
                    <a:pt x="605" y="263"/>
                  </a:cubicBezTo>
                  <a:cubicBezTo>
                    <a:pt x="605" y="259"/>
                    <a:pt x="605" y="249"/>
                    <a:pt x="601" y="247"/>
                  </a:cubicBezTo>
                  <a:cubicBezTo>
                    <a:pt x="597" y="245"/>
                    <a:pt x="608" y="240"/>
                    <a:pt x="611" y="240"/>
                  </a:cubicBezTo>
                  <a:cubicBezTo>
                    <a:pt x="617" y="241"/>
                    <a:pt x="625" y="235"/>
                    <a:pt x="628" y="237"/>
                  </a:cubicBezTo>
                  <a:cubicBezTo>
                    <a:pt x="630" y="240"/>
                    <a:pt x="635" y="240"/>
                    <a:pt x="640" y="240"/>
                  </a:cubicBezTo>
                  <a:cubicBezTo>
                    <a:pt x="645" y="240"/>
                    <a:pt x="643" y="235"/>
                    <a:pt x="640" y="232"/>
                  </a:cubicBezTo>
                  <a:cubicBezTo>
                    <a:pt x="637" y="230"/>
                    <a:pt x="649" y="206"/>
                    <a:pt x="651" y="198"/>
                  </a:cubicBezTo>
                  <a:cubicBezTo>
                    <a:pt x="653" y="190"/>
                    <a:pt x="657" y="197"/>
                    <a:pt x="663" y="198"/>
                  </a:cubicBezTo>
                  <a:cubicBezTo>
                    <a:pt x="669" y="199"/>
                    <a:pt x="676" y="198"/>
                    <a:pt x="679" y="200"/>
                  </a:cubicBezTo>
                  <a:cubicBezTo>
                    <a:pt x="683" y="201"/>
                    <a:pt x="693" y="197"/>
                    <a:pt x="696" y="193"/>
                  </a:cubicBezTo>
                  <a:cubicBezTo>
                    <a:pt x="698" y="190"/>
                    <a:pt x="693" y="188"/>
                    <a:pt x="693" y="179"/>
                  </a:cubicBezTo>
                  <a:cubicBezTo>
                    <a:pt x="694" y="170"/>
                    <a:pt x="699" y="166"/>
                    <a:pt x="705" y="166"/>
                  </a:cubicBezTo>
                  <a:cubicBezTo>
                    <a:pt x="711" y="166"/>
                    <a:pt x="712" y="161"/>
                    <a:pt x="712" y="156"/>
                  </a:cubicBezTo>
                  <a:cubicBezTo>
                    <a:pt x="712" y="152"/>
                    <a:pt x="717" y="150"/>
                    <a:pt x="719" y="145"/>
                  </a:cubicBezTo>
                  <a:cubicBezTo>
                    <a:pt x="717" y="143"/>
                    <a:pt x="715" y="140"/>
                    <a:pt x="715" y="138"/>
                  </a:cubicBezTo>
                  <a:close/>
                  <a:moveTo>
                    <a:pt x="269" y="215"/>
                  </a:moveTo>
                  <a:cubicBezTo>
                    <a:pt x="266" y="218"/>
                    <a:pt x="246" y="212"/>
                    <a:pt x="244" y="208"/>
                  </a:cubicBezTo>
                  <a:cubicBezTo>
                    <a:pt x="242" y="204"/>
                    <a:pt x="273" y="209"/>
                    <a:pt x="269" y="215"/>
                  </a:cubicBezTo>
                  <a:close/>
                  <a:moveTo>
                    <a:pt x="565" y="213"/>
                  </a:moveTo>
                  <a:cubicBezTo>
                    <a:pt x="550" y="213"/>
                    <a:pt x="518" y="206"/>
                    <a:pt x="505" y="220"/>
                  </a:cubicBezTo>
                  <a:cubicBezTo>
                    <a:pt x="492" y="234"/>
                    <a:pt x="501" y="241"/>
                    <a:pt x="495" y="242"/>
                  </a:cubicBezTo>
                  <a:cubicBezTo>
                    <a:pt x="489" y="243"/>
                    <a:pt x="486" y="221"/>
                    <a:pt x="493" y="213"/>
                  </a:cubicBezTo>
                  <a:cubicBezTo>
                    <a:pt x="501" y="206"/>
                    <a:pt x="524" y="203"/>
                    <a:pt x="539" y="207"/>
                  </a:cubicBezTo>
                  <a:cubicBezTo>
                    <a:pt x="553" y="210"/>
                    <a:pt x="579" y="204"/>
                    <a:pt x="583" y="205"/>
                  </a:cubicBezTo>
                  <a:cubicBezTo>
                    <a:pt x="587" y="206"/>
                    <a:pt x="579" y="213"/>
                    <a:pt x="565" y="213"/>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70" name="Freeform 1725">
              <a:extLst>
                <a:ext uri="{FF2B5EF4-FFF2-40B4-BE49-F238E27FC236}">
                  <a16:creationId xmlns:a16="http://schemas.microsoft.com/office/drawing/2014/main" id="{1D9F0ED4-128A-CC48-81BD-AF507022EB43}"/>
                </a:ext>
              </a:extLst>
            </p:cNvPr>
            <p:cNvSpPr>
              <a:spLocks noEditPoints="1"/>
            </p:cNvSpPr>
            <p:nvPr/>
          </p:nvSpPr>
          <p:spPr bwMode="auto">
            <a:xfrm>
              <a:off x="5181783" y="871566"/>
              <a:ext cx="3864113" cy="1447849"/>
            </a:xfrm>
            <a:custGeom>
              <a:avLst/>
              <a:gdLst>
                <a:gd name="T0" fmla="*/ 1273 w 3013"/>
                <a:gd name="T1" fmla="*/ 19 h 1156"/>
                <a:gd name="T2" fmla="*/ 1314 w 3013"/>
                <a:gd name="T3" fmla="*/ 70 h 1156"/>
                <a:gd name="T4" fmla="*/ 1427 w 3013"/>
                <a:gd name="T5" fmla="*/ 95 h 1156"/>
                <a:gd name="T6" fmla="*/ 1286 w 3013"/>
                <a:gd name="T7" fmla="*/ 44 h 1156"/>
                <a:gd name="T8" fmla="*/ 2082 w 3013"/>
                <a:gd name="T9" fmla="*/ 263 h 1156"/>
                <a:gd name="T10" fmla="*/ 2125 w 3013"/>
                <a:gd name="T11" fmla="*/ 310 h 1156"/>
                <a:gd name="T12" fmla="*/ 2171 w 3013"/>
                <a:gd name="T13" fmla="*/ 1038 h 1156"/>
                <a:gd name="T14" fmla="*/ 556 w 3013"/>
                <a:gd name="T15" fmla="*/ 38 h 1156"/>
                <a:gd name="T16" fmla="*/ 2950 w 3013"/>
                <a:gd name="T17" fmla="*/ 516 h 1156"/>
                <a:gd name="T18" fmla="*/ 2656 w 3013"/>
                <a:gd name="T19" fmla="*/ 433 h 1156"/>
                <a:gd name="T20" fmla="*/ 2472 w 3013"/>
                <a:gd name="T21" fmla="*/ 419 h 1156"/>
                <a:gd name="T22" fmla="*/ 2210 w 3013"/>
                <a:gd name="T23" fmla="*/ 346 h 1156"/>
                <a:gd name="T24" fmla="*/ 2064 w 3013"/>
                <a:gd name="T25" fmla="*/ 376 h 1156"/>
                <a:gd name="T26" fmla="*/ 1914 w 3013"/>
                <a:gd name="T27" fmla="*/ 318 h 1156"/>
                <a:gd name="T28" fmla="*/ 1722 w 3013"/>
                <a:gd name="T29" fmla="*/ 306 h 1156"/>
                <a:gd name="T30" fmla="*/ 1546 w 3013"/>
                <a:gd name="T31" fmla="*/ 301 h 1156"/>
                <a:gd name="T32" fmla="*/ 1575 w 3013"/>
                <a:gd name="T33" fmla="*/ 191 h 1156"/>
                <a:gd name="T34" fmla="*/ 1422 w 3013"/>
                <a:gd name="T35" fmla="*/ 197 h 1156"/>
                <a:gd name="T36" fmla="*/ 1252 w 3013"/>
                <a:gd name="T37" fmla="*/ 232 h 1156"/>
                <a:gd name="T38" fmla="*/ 1194 w 3013"/>
                <a:gd name="T39" fmla="*/ 296 h 1156"/>
                <a:gd name="T40" fmla="*/ 1044 w 3013"/>
                <a:gd name="T41" fmla="*/ 356 h 1156"/>
                <a:gd name="T42" fmla="*/ 975 w 3013"/>
                <a:gd name="T43" fmla="*/ 402 h 1156"/>
                <a:gd name="T44" fmla="*/ 985 w 3013"/>
                <a:gd name="T45" fmla="*/ 487 h 1156"/>
                <a:gd name="T46" fmla="*/ 943 w 3013"/>
                <a:gd name="T47" fmla="*/ 499 h 1156"/>
                <a:gd name="T48" fmla="*/ 872 w 3013"/>
                <a:gd name="T49" fmla="*/ 362 h 1156"/>
                <a:gd name="T50" fmla="*/ 732 w 3013"/>
                <a:gd name="T51" fmla="*/ 426 h 1156"/>
                <a:gd name="T52" fmla="*/ 600 w 3013"/>
                <a:gd name="T53" fmla="*/ 477 h 1156"/>
                <a:gd name="T54" fmla="*/ 480 w 3013"/>
                <a:gd name="T55" fmla="*/ 488 h 1156"/>
                <a:gd name="T56" fmla="*/ 360 w 3013"/>
                <a:gd name="T57" fmla="*/ 552 h 1156"/>
                <a:gd name="T58" fmla="*/ 266 w 3013"/>
                <a:gd name="T59" fmla="*/ 555 h 1156"/>
                <a:gd name="T60" fmla="*/ 314 w 3013"/>
                <a:gd name="T61" fmla="*/ 457 h 1156"/>
                <a:gd name="T62" fmla="*/ 157 w 3013"/>
                <a:gd name="T63" fmla="*/ 463 h 1156"/>
                <a:gd name="T64" fmla="*/ 208 w 3013"/>
                <a:gd name="T65" fmla="*/ 637 h 1156"/>
                <a:gd name="T66" fmla="*/ 140 w 3013"/>
                <a:gd name="T67" fmla="*/ 777 h 1156"/>
                <a:gd name="T68" fmla="*/ 209 w 3013"/>
                <a:gd name="T69" fmla="*/ 898 h 1156"/>
                <a:gd name="T70" fmla="*/ 349 w 3013"/>
                <a:gd name="T71" fmla="*/ 965 h 1156"/>
                <a:gd name="T72" fmla="*/ 302 w 3013"/>
                <a:gd name="T73" fmla="*/ 1067 h 1156"/>
                <a:gd name="T74" fmla="*/ 509 w 3013"/>
                <a:gd name="T75" fmla="*/ 1144 h 1156"/>
                <a:gd name="T76" fmla="*/ 488 w 3013"/>
                <a:gd name="T77" fmla="*/ 958 h 1156"/>
                <a:gd name="T78" fmla="*/ 665 w 3013"/>
                <a:gd name="T79" fmla="*/ 936 h 1156"/>
                <a:gd name="T80" fmla="*/ 738 w 3013"/>
                <a:gd name="T81" fmla="*/ 866 h 1156"/>
                <a:gd name="T82" fmla="*/ 954 w 3013"/>
                <a:gd name="T83" fmla="*/ 866 h 1156"/>
                <a:gd name="T84" fmla="*/ 1154 w 3013"/>
                <a:gd name="T85" fmla="*/ 957 h 1156"/>
                <a:gd name="T86" fmla="*/ 1328 w 3013"/>
                <a:gd name="T87" fmla="*/ 964 h 1156"/>
                <a:gd name="T88" fmla="*/ 1469 w 3013"/>
                <a:gd name="T89" fmla="*/ 959 h 1156"/>
                <a:gd name="T90" fmla="*/ 1719 w 3013"/>
                <a:gd name="T91" fmla="*/ 972 h 1156"/>
                <a:gd name="T92" fmla="*/ 1893 w 3013"/>
                <a:gd name="T93" fmla="*/ 961 h 1156"/>
                <a:gd name="T94" fmla="*/ 1957 w 3013"/>
                <a:gd name="T95" fmla="*/ 1078 h 1156"/>
                <a:gd name="T96" fmla="*/ 2136 w 3013"/>
                <a:gd name="T97" fmla="*/ 895 h 1156"/>
                <a:gd name="T98" fmla="*/ 2049 w 3013"/>
                <a:gd name="T99" fmla="*/ 829 h 1156"/>
                <a:gd name="T100" fmla="*/ 2321 w 3013"/>
                <a:gd name="T101" fmla="*/ 739 h 1156"/>
                <a:gd name="T102" fmla="*/ 2477 w 3013"/>
                <a:gd name="T103" fmla="*/ 689 h 1156"/>
                <a:gd name="T104" fmla="*/ 2415 w 3013"/>
                <a:gd name="T105" fmla="*/ 772 h 1156"/>
                <a:gd name="T106" fmla="*/ 2515 w 3013"/>
                <a:gd name="T107" fmla="*/ 814 h 1156"/>
                <a:gd name="T108" fmla="*/ 2655 w 3013"/>
                <a:gd name="T109" fmla="*/ 716 h 1156"/>
                <a:gd name="T110" fmla="*/ 2763 w 3013"/>
                <a:gd name="T111" fmla="*/ 584 h 1156"/>
                <a:gd name="T112" fmla="*/ 2933 w 3013"/>
                <a:gd name="T113" fmla="*/ 592 h 1156"/>
                <a:gd name="T114" fmla="*/ 1554 w 3013"/>
                <a:gd name="T115" fmla="*/ 887 h 1156"/>
                <a:gd name="T116" fmla="*/ 604 w 3013"/>
                <a:gd name="T117" fmla="*/ 386 h 1156"/>
                <a:gd name="T118" fmla="*/ 758 w 3013"/>
                <a:gd name="T119" fmla="*/ 207 h 1156"/>
                <a:gd name="T120" fmla="*/ 650 w 3013"/>
                <a:gd name="T121" fmla="*/ 60 h 1156"/>
                <a:gd name="T122" fmla="*/ 726 w 3013"/>
                <a:gd name="T123" fmla="*/ 25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13" h="1156">
                  <a:moveTo>
                    <a:pt x="46" y="835"/>
                  </a:moveTo>
                  <a:cubicBezTo>
                    <a:pt x="43" y="837"/>
                    <a:pt x="37" y="834"/>
                    <a:pt x="35" y="832"/>
                  </a:cubicBezTo>
                  <a:cubicBezTo>
                    <a:pt x="34" y="829"/>
                    <a:pt x="29" y="830"/>
                    <a:pt x="25" y="831"/>
                  </a:cubicBezTo>
                  <a:cubicBezTo>
                    <a:pt x="26" y="831"/>
                    <a:pt x="27" y="832"/>
                    <a:pt x="27" y="833"/>
                  </a:cubicBezTo>
                  <a:cubicBezTo>
                    <a:pt x="30" y="837"/>
                    <a:pt x="18" y="838"/>
                    <a:pt x="22" y="843"/>
                  </a:cubicBezTo>
                  <a:cubicBezTo>
                    <a:pt x="25" y="848"/>
                    <a:pt x="13" y="848"/>
                    <a:pt x="13" y="843"/>
                  </a:cubicBezTo>
                  <a:cubicBezTo>
                    <a:pt x="13" y="838"/>
                    <a:pt x="1" y="840"/>
                    <a:pt x="1" y="844"/>
                  </a:cubicBezTo>
                  <a:cubicBezTo>
                    <a:pt x="1" y="845"/>
                    <a:pt x="1" y="846"/>
                    <a:pt x="0" y="848"/>
                  </a:cubicBezTo>
                  <a:cubicBezTo>
                    <a:pt x="4" y="849"/>
                    <a:pt x="8" y="850"/>
                    <a:pt x="9" y="851"/>
                  </a:cubicBezTo>
                  <a:cubicBezTo>
                    <a:pt x="11" y="852"/>
                    <a:pt x="43" y="855"/>
                    <a:pt x="55" y="853"/>
                  </a:cubicBezTo>
                  <a:cubicBezTo>
                    <a:pt x="54" y="851"/>
                    <a:pt x="56" y="844"/>
                    <a:pt x="56" y="841"/>
                  </a:cubicBezTo>
                  <a:cubicBezTo>
                    <a:pt x="56" y="838"/>
                    <a:pt x="48" y="834"/>
                    <a:pt x="46" y="835"/>
                  </a:cubicBezTo>
                  <a:close/>
                  <a:moveTo>
                    <a:pt x="1273" y="19"/>
                  </a:moveTo>
                  <a:cubicBezTo>
                    <a:pt x="1275" y="11"/>
                    <a:pt x="1240" y="14"/>
                    <a:pt x="1249" y="22"/>
                  </a:cubicBezTo>
                  <a:cubicBezTo>
                    <a:pt x="1253" y="24"/>
                    <a:pt x="1271" y="26"/>
                    <a:pt x="1273" y="19"/>
                  </a:cubicBezTo>
                  <a:close/>
                  <a:moveTo>
                    <a:pt x="800" y="32"/>
                  </a:moveTo>
                  <a:cubicBezTo>
                    <a:pt x="820" y="30"/>
                    <a:pt x="820" y="19"/>
                    <a:pt x="809" y="17"/>
                  </a:cubicBezTo>
                  <a:cubicBezTo>
                    <a:pt x="799" y="15"/>
                    <a:pt x="797" y="23"/>
                    <a:pt x="792" y="23"/>
                  </a:cubicBezTo>
                  <a:cubicBezTo>
                    <a:pt x="787" y="22"/>
                    <a:pt x="767" y="26"/>
                    <a:pt x="771" y="31"/>
                  </a:cubicBezTo>
                  <a:cubicBezTo>
                    <a:pt x="776" y="36"/>
                    <a:pt x="791" y="33"/>
                    <a:pt x="800" y="32"/>
                  </a:cubicBezTo>
                  <a:close/>
                  <a:moveTo>
                    <a:pt x="1314" y="70"/>
                  </a:moveTo>
                  <a:cubicBezTo>
                    <a:pt x="1314" y="76"/>
                    <a:pt x="1297" y="82"/>
                    <a:pt x="1302" y="86"/>
                  </a:cubicBezTo>
                  <a:cubicBezTo>
                    <a:pt x="1306" y="90"/>
                    <a:pt x="1310" y="89"/>
                    <a:pt x="1315" y="90"/>
                  </a:cubicBezTo>
                  <a:cubicBezTo>
                    <a:pt x="1320" y="91"/>
                    <a:pt x="1323" y="104"/>
                    <a:pt x="1332" y="102"/>
                  </a:cubicBezTo>
                  <a:cubicBezTo>
                    <a:pt x="1342" y="99"/>
                    <a:pt x="1367" y="112"/>
                    <a:pt x="1382" y="112"/>
                  </a:cubicBezTo>
                  <a:cubicBezTo>
                    <a:pt x="1398" y="112"/>
                    <a:pt x="1399" y="99"/>
                    <a:pt x="1394" y="99"/>
                  </a:cubicBezTo>
                  <a:cubicBezTo>
                    <a:pt x="1390" y="98"/>
                    <a:pt x="1394" y="91"/>
                    <a:pt x="1402" y="79"/>
                  </a:cubicBezTo>
                  <a:cubicBezTo>
                    <a:pt x="1411" y="67"/>
                    <a:pt x="1376" y="58"/>
                    <a:pt x="1376" y="68"/>
                  </a:cubicBezTo>
                  <a:cubicBezTo>
                    <a:pt x="1376" y="77"/>
                    <a:pt x="1366" y="66"/>
                    <a:pt x="1363" y="60"/>
                  </a:cubicBezTo>
                  <a:cubicBezTo>
                    <a:pt x="1360" y="54"/>
                    <a:pt x="1314" y="65"/>
                    <a:pt x="1314" y="70"/>
                  </a:cubicBezTo>
                  <a:close/>
                  <a:moveTo>
                    <a:pt x="901" y="322"/>
                  </a:moveTo>
                  <a:cubicBezTo>
                    <a:pt x="908" y="323"/>
                    <a:pt x="926" y="320"/>
                    <a:pt x="928" y="316"/>
                  </a:cubicBezTo>
                  <a:cubicBezTo>
                    <a:pt x="930" y="312"/>
                    <a:pt x="921" y="308"/>
                    <a:pt x="909" y="308"/>
                  </a:cubicBezTo>
                  <a:cubicBezTo>
                    <a:pt x="897" y="308"/>
                    <a:pt x="895" y="321"/>
                    <a:pt x="901" y="322"/>
                  </a:cubicBezTo>
                  <a:close/>
                  <a:moveTo>
                    <a:pt x="1053" y="330"/>
                  </a:moveTo>
                  <a:cubicBezTo>
                    <a:pt x="1062" y="334"/>
                    <a:pt x="1068" y="333"/>
                    <a:pt x="1067" y="324"/>
                  </a:cubicBezTo>
                  <a:cubicBezTo>
                    <a:pt x="1066" y="316"/>
                    <a:pt x="1047" y="327"/>
                    <a:pt x="1053" y="330"/>
                  </a:cubicBezTo>
                  <a:close/>
                  <a:moveTo>
                    <a:pt x="1395" y="144"/>
                  </a:moveTo>
                  <a:cubicBezTo>
                    <a:pt x="1402" y="148"/>
                    <a:pt x="1426" y="139"/>
                    <a:pt x="1441" y="139"/>
                  </a:cubicBezTo>
                  <a:cubicBezTo>
                    <a:pt x="1457" y="140"/>
                    <a:pt x="1501" y="127"/>
                    <a:pt x="1502" y="119"/>
                  </a:cubicBezTo>
                  <a:cubicBezTo>
                    <a:pt x="1504" y="110"/>
                    <a:pt x="1486" y="111"/>
                    <a:pt x="1479" y="104"/>
                  </a:cubicBezTo>
                  <a:cubicBezTo>
                    <a:pt x="1473" y="96"/>
                    <a:pt x="1458" y="103"/>
                    <a:pt x="1454" y="109"/>
                  </a:cubicBezTo>
                  <a:cubicBezTo>
                    <a:pt x="1450" y="115"/>
                    <a:pt x="1446" y="109"/>
                    <a:pt x="1456" y="99"/>
                  </a:cubicBezTo>
                  <a:cubicBezTo>
                    <a:pt x="1466" y="90"/>
                    <a:pt x="1446" y="82"/>
                    <a:pt x="1446" y="88"/>
                  </a:cubicBezTo>
                  <a:cubicBezTo>
                    <a:pt x="1445" y="94"/>
                    <a:pt x="1427" y="89"/>
                    <a:pt x="1427" y="95"/>
                  </a:cubicBezTo>
                  <a:cubicBezTo>
                    <a:pt x="1427" y="101"/>
                    <a:pt x="1420" y="103"/>
                    <a:pt x="1421" y="109"/>
                  </a:cubicBezTo>
                  <a:cubicBezTo>
                    <a:pt x="1421" y="115"/>
                    <a:pt x="1408" y="106"/>
                    <a:pt x="1407" y="119"/>
                  </a:cubicBezTo>
                  <a:cubicBezTo>
                    <a:pt x="1407" y="132"/>
                    <a:pt x="1387" y="139"/>
                    <a:pt x="1395" y="144"/>
                  </a:cubicBezTo>
                  <a:close/>
                  <a:moveTo>
                    <a:pt x="1286" y="56"/>
                  </a:moveTo>
                  <a:cubicBezTo>
                    <a:pt x="1296" y="60"/>
                    <a:pt x="1293" y="62"/>
                    <a:pt x="1282" y="62"/>
                  </a:cubicBezTo>
                  <a:cubicBezTo>
                    <a:pt x="1272" y="62"/>
                    <a:pt x="1263" y="66"/>
                    <a:pt x="1270" y="69"/>
                  </a:cubicBezTo>
                  <a:cubicBezTo>
                    <a:pt x="1275" y="71"/>
                    <a:pt x="1274" y="77"/>
                    <a:pt x="1285" y="79"/>
                  </a:cubicBezTo>
                  <a:cubicBezTo>
                    <a:pt x="1296" y="82"/>
                    <a:pt x="1307" y="73"/>
                    <a:pt x="1306" y="67"/>
                  </a:cubicBezTo>
                  <a:cubicBezTo>
                    <a:pt x="1305" y="60"/>
                    <a:pt x="1344" y="55"/>
                    <a:pt x="1355" y="52"/>
                  </a:cubicBezTo>
                  <a:cubicBezTo>
                    <a:pt x="1365" y="49"/>
                    <a:pt x="1348" y="38"/>
                    <a:pt x="1360" y="37"/>
                  </a:cubicBezTo>
                  <a:cubicBezTo>
                    <a:pt x="1371" y="36"/>
                    <a:pt x="1366" y="31"/>
                    <a:pt x="1352" y="29"/>
                  </a:cubicBezTo>
                  <a:cubicBezTo>
                    <a:pt x="1338" y="27"/>
                    <a:pt x="1344" y="15"/>
                    <a:pt x="1339" y="11"/>
                  </a:cubicBezTo>
                  <a:cubicBezTo>
                    <a:pt x="1334" y="7"/>
                    <a:pt x="1332" y="16"/>
                    <a:pt x="1314" y="20"/>
                  </a:cubicBezTo>
                  <a:cubicBezTo>
                    <a:pt x="1295" y="23"/>
                    <a:pt x="1286" y="28"/>
                    <a:pt x="1294" y="32"/>
                  </a:cubicBezTo>
                  <a:cubicBezTo>
                    <a:pt x="1301" y="35"/>
                    <a:pt x="1294" y="44"/>
                    <a:pt x="1286" y="44"/>
                  </a:cubicBezTo>
                  <a:cubicBezTo>
                    <a:pt x="1278" y="43"/>
                    <a:pt x="1277" y="51"/>
                    <a:pt x="1286" y="56"/>
                  </a:cubicBezTo>
                  <a:close/>
                  <a:moveTo>
                    <a:pt x="2226" y="251"/>
                  </a:moveTo>
                  <a:cubicBezTo>
                    <a:pt x="2238" y="252"/>
                    <a:pt x="2245" y="264"/>
                    <a:pt x="2268" y="265"/>
                  </a:cubicBezTo>
                  <a:cubicBezTo>
                    <a:pt x="2292" y="267"/>
                    <a:pt x="2310" y="262"/>
                    <a:pt x="2311" y="257"/>
                  </a:cubicBezTo>
                  <a:cubicBezTo>
                    <a:pt x="2311" y="252"/>
                    <a:pt x="2289" y="244"/>
                    <a:pt x="2282" y="248"/>
                  </a:cubicBezTo>
                  <a:cubicBezTo>
                    <a:pt x="2275" y="252"/>
                    <a:pt x="2270" y="241"/>
                    <a:pt x="2262" y="244"/>
                  </a:cubicBezTo>
                  <a:cubicBezTo>
                    <a:pt x="2253" y="247"/>
                    <a:pt x="2242" y="246"/>
                    <a:pt x="2238" y="239"/>
                  </a:cubicBezTo>
                  <a:cubicBezTo>
                    <a:pt x="2234" y="231"/>
                    <a:pt x="2219" y="250"/>
                    <a:pt x="2226" y="251"/>
                  </a:cubicBezTo>
                  <a:close/>
                  <a:moveTo>
                    <a:pt x="2808" y="397"/>
                  </a:moveTo>
                  <a:cubicBezTo>
                    <a:pt x="2818" y="402"/>
                    <a:pt x="2824" y="390"/>
                    <a:pt x="2833" y="396"/>
                  </a:cubicBezTo>
                  <a:cubicBezTo>
                    <a:pt x="2841" y="402"/>
                    <a:pt x="2861" y="394"/>
                    <a:pt x="2870" y="392"/>
                  </a:cubicBezTo>
                  <a:cubicBezTo>
                    <a:pt x="2878" y="390"/>
                    <a:pt x="2874" y="380"/>
                    <a:pt x="2850" y="377"/>
                  </a:cubicBezTo>
                  <a:cubicBezTo>
                    <a:pt x="2827" y="374"/>
                    <a:pt x="2797" y="391"/>
                    <a:pt x="2808" y="397"/>
                  </a:cubicBezTo>
                  <a:close/>
                  <a:moveTo>
                    <a:pt x="2068" y="251"/>
                  </a:moveTo>
                  <a:cubicBezTo>
                    <a:pt x="2075" y="255"/>
                    <a:pt x="2078" y="259"/>
                    <a:pt x="2082" y="263"/>
                  </a:cubicBezTo>
                  <a:cubicBezTo>
                    <a:pt x="2086" y="267"/>
                    <a:pt x="2102" y="261"/>
                    <a:pt x="2108" y="259"/>
                  </a:cubicBezTo>
                  <a:cubicBezTo>
                    <a:pt x="2114" y="256"/>
                    <a:pt x="2115" y="268"/>
                    <a:pt x="2125" y="262"/>
                  </a:cubicBezTo>
                  <a:cubicBezTo>
                    <a:pt x="2134" y="255"/>
                    <a:pt x="2144" y="259"/>
                    <a:pt x="2156" y="259"/>
                  </a:cubicBezTo>
                  <a:cubicBezTo>
                    <a:pt x="2167" y="259"/>
                    <a:pt x="2154" y="244"/>
                    <a:pt x="2154" y="238"/>
                  </a:cubicBezTo>
                  <a:cubicBezTo>
                    <a:pt x="2155" y="232"/>
                    <a:pt x="2168" y="236"/>
                    <a:pt x="2164" y="241"/>
                  </a:cubicBezTo>
                  <a:cubicBezTo>
                    <a:pt x="2160" y="247"/>
                    <a:pt x="2170" y="259"/>
                    <a:pt x="2187" y="257"/>
                  </a:cubicBezTo>
                  <a:cubicBezTo>
                    <a:pt x="2203" y="256"/>
                    <a:pt x="2191" y="246"/>
                    <a:pt x="2199" y="242"/>
                  </a:cubicBezTo>
                  <a:cubicBezTo>
                    <a:pt x="2207" y="239"/>
                    <a:pt x="2206" y="235"/>
                    <a:pt x="2194" y="227"/>
                  </a:cubicBezTo>
                  <a:cubicBezTo>
                    <a:pt x="2182" y="220"/>
                    <a:pt x="2167" y="225"/>
                    <a:pt x="2156" y="220"/>
                  </a:cubicBezTo>
                  <a:cubicBezTo>
                    <a:pt x="2145" y="215"/>
                    <a:pt x="2132" y="215"/>
                    <a:pt x="2131" y="226"/>
                  </a:cubicBezTo>
                  <a:cubicBezTo>
                    <a:pt x="2131" y="238"/>
                    <a:pt x="2109" y="214"/>
                    <a:pt x="2097" y="210"/>
                  </a:cubicBezTo>
                  <a:cubicBezTo>
                    <a:pt x="2086" y="206"/>
                    <a:pt x="2050" y="243"/>
                    <a:pt x="2068" y="251"/>
                  </a:cubicBezTo>
                  <a:close/>
                  <a:moveTo>
                    <a:pt x="2177" y="318"/>
                  </a:moveTo>
                  <a:cubicBezTo>
                    <a:pt x="2186" y="316"/>
                    <a:pt x="2170" y="299"/>
                    <a:pt x="2154" y="296"/>
                  </a:cubicBezTo>
                  <a:cubicBezTo>
                    <a:pt x="2138" y="293"/>
                    <a:pt x="2123" y="307"/>
                    <a:pt x="2125" y="310"/>
                  </a:cubicBezTo>
                  <a:cubicBezTo>
                    <a:pt x="2129" y="316"/>
                    <a:pt x="2167" y="320"/>
                    <a:pt x="2177" y="318"/>
                  </a:cubicBezTo>
                  <a:close/>
                  <a:moveTo>
                    <a:pt x="2135" y="284"/>
                  </a:moveTo>
                  <a:cubicBezTo>
                    <a:pt x="2135" y="276"/>
                    <a:pt x="2107" y="286"/>
                    <a:pt x="2118" y="290"/>
                  </a:cubicBezTo>
                  <a:cubicBezTo>
                    <a:pt x="2125" y="292"/>
                    <a:pt x="2135" y="291"/>
                    <a:pt x="2135" y="284"/>
                  </a:cubicBezTo>
                  <a:close/>
                  <a:moveTo>
                    <a:pt x="2173" y="920"/>
                  </a:moveTo>
                  <a:cubicBezTo>
                    <a:pt x="2167" y="905"/>
                    <a:pt x="2181" y="891"/>
                    <a:pt x="2170" y="883"/>
                  </a:cubicBezTo>
                  <a:cubicBezTo>
                    <a:pt x="2160" y="875"/>
                    <a:pt x="2164" y="859"/>
                    <a:pt x="2159" y="862"/>
                  </a:cubicBezTo>
                  <a:cubicBezTo>
                    <a:pt x="2154" y="865"/>
                    <a:pt x="2159" y="879"/>
                    <a:pt x="2151" y="880"/>
                  </a:cubicBezTo>
                  <a:cubicBezTo>
                    <a:pt x="2142" y="881"/>
                    <a:pt x="2150" y="889"/>
                    <a:pt x="2147" y="899"/>
                  </a:cubicBezTo>
                  <a:cubicBezTo>
                    <a:pt x="2144" y="910"/>
                    <a:pt x="2149" y="925"/>
                    <a:pt x="2153" y="934"/>
                  </a:cubicBezTo>
                  <a:cubicBezTo>
                    <a:pt x="2157" y="944"/>
                    <a:pt x="2147" y="994"/>
                    <a:pt x="2151" y="1002"/>
                  </a:cubicBezTo>
                  <a:cubicBezTo>
                    <a:pt x="2155" y="1011"/>
                    <a:pt x="2144" y="1047"/>
                    <a:pt x="2148" y="1052"/>
                  </a:cubicBezTo>
                  <a:cubicBezTo>
                    <a:pt x="2154" y="1059"/>
                    <a:pt x="2150" y="1042"/>
                    <a:pt x="2159" y="1040"/>
                  </a:cubicBezTo>
                  <a:cubicBezTo>
                    <a:pt x="2169" y="1039"/>
                    <a:pt x="2169" y="1051"/>
                    <a:pt x="2175" y="1053"/>
                  </a:cubicBezTo>
                  <a:cubicBezTo>
                    <a:pt x="2180" y="1056"/>
                    <a:pt x="2177" y="1037"/>
                    <a:pt x="2171" y="1038"/>
                  </a:cubicBezTo>
                  <a:cubicBezTo>
                    <a:pt x="2166" y="1039"/>
                    <a:pt x="2162" y="1025"/>
                    <a:pt x="2159" y="1017"/>
                  </a:cubicBezTo>
                  <a:cubicBezTo>
                    <a:pt x="2157" y="1008"/>
                    <a:pt x="2165" y="999"/>
                    <a:pt x="2165" y="988"/>
                  </a:cubicBezTo>
                  <a:cubicBezTo>
                    <a:pt x="2165" y="978"/>
                    <a:pt x="2178" y="978"/>
                    <a:pt x="2186" y="986"/>
                  </a:cubicBezTo>
                  <a:cubicBezTo>
                    <a:pt x="2193" y="994"/>
                    <a:pt x="2194" y="989"/>
                    <a:pt x="2191" y="983"/>
                  </a:cubicBezTo>
                  <a:cubicBezTo>
                    <a:pt x="2188" y="977"/>
                    <a:pt x="2178" y="935"/>
                    <a:pt x="2173" y="920"/>
                  </a:cubicBezTo>
                  <a:close/>
                  <a:moveTo>
                    <a:pt x="510" y="456"/>
                  </a:moveTo>
                  <a:cubicBezTo>
                    <a:pt x="524" y="469"/>
                    <a:pt x="536" y="450"/>
                    <a:pt x="543" y="449"/>
                  </a:cubicBezTo>
                  <a:cubicBezTo>
                    <a:pt x="550" y="448"/>
                    <a:pt x="539" y="441"/>
                    <a:pt x="527" y="437"/>
                  </a:cubicBezTo>
                  <a:cubicBezTo>
                    <a:pt x="516" y="434"/>
                    <a:pt x="499" y="446"/>
                    <a:pt x="510" y="456"/>
                  </a:cubicBezTo>
                  <a:close/>
                  <a:moveTo>
                    <a:pt x="532" y="34"/>
                  </a:moveTo>
                  <a:cubicBezTo>
                    <a:pt x="540" y="39"/>
                    <a:pt x="512" y="38"/>
                    <a:pt x="508" y="43"/>
                  </a:cubicBezTo>
                  <a:cubicBezTo>
                    <a:pt x="505" y="48"/>
                    <a:pt x="489" y="46"/>
                    <a:pt x="492" y="53"/>
                  </a:cubicBezTo>
                  <a:cubicBezTo>
                    <a:pt x="495" y="59"/>
                    <a:pt x="521" y="59"/>
                    <a:pt x="521" y="54"/>
                  </a:cubicBezTo>
                  <a:cubicBezTo>
                    <a:pt x="521" y="49"/>
                    <a:pt x="534" y="54"/>
                    <a:pt x="535" y="49"/>
                  </a:cubicBezTo>
                  <a:cubicBezTo>
                    <a:pt x="536" y="44"/>
                    <a:pt x="541" y="39"/>
                    <a:pt x="556" y="38"/>
                  </a:cubicBezTo>
                  <a:cubicBezTo>
                    <a:pt x="570" y="37"/>
                    <a:pt x="570" y="32"/>
                    <a:pt x="557" y="25"/>
                  </a:cubicBezTo>
                  <a:cubicBezTo>
                    <a:pt x="543" y="19"/>
                    <a:pt x="525" y="29"/>
                    <a:pt x="532" y="34"/>
                  </a:cubicBezTo>
                  <a:close/>
                  <a:moveTo>
                    <a:pt x="483" y="39"/>
                  </a:moveTo>
                  <a:cubicBezTo>
                    <a:pt x="495" y="28"/>
                    <a:pt x="511" y="38"/>
                    <a:pt x="513" y="33"/>
                  </a:cubicBezTo>
                  <a:cubicBezTo>
                    <a:pt x="515" y="28"/>
                    <a:pt x="491" y="26"/>
                    <a:pt x="482" y="31"/>
                  </a:cubicBezTo>
                  <a:cubicBezTo>
                    <a:pt x="473" y="36"/>
                    <a:pt x="452" y="32"/>
                    <a:pt x="455" y="38"/>
                  </a:cubicBezTo>
                  <a:cubicBezTo>
                    <a:pt x="456" y="42"/>
                    <a:pt x="471" y="50"/>
                    <a:pt x="483" y="39"/>
                  </a:cubicBezTo>
                  <a:close/>
                  <a:moveTo>
                    <a:pt x="1620" y="274"/>
                  </a:moveTo>
                  <a:cubicBezTo>
                    <a:pt x="1618" y="278"/>
                    <a:pt x="1607" y="279"/>
                    <a:pt x="1610" y="283"/>
                  </a:cubicBezTo>
                  <a:cubicBezTo>
                    <a:pt x="1615" y="289"/>
                    <a:pt x="1641" y="286"/>
                    <a:pt x="1642" y="277"/>
                  </a:cubicBezTo>
                  <a:cubicBezTo>
                    <a:pt x="1642" y="269"/>
                    <a:pt x="1622" y="270"/>
                    <a:pt x="1620" y="274"/>
                  </a:cubicBezTo>
                  <a:close/>
                  <a:moveTo>
                    <a:pt x="3008" y="545"/>
                  </a:moveTo>
                  <a:cubicBezTo>
                    <a:pt x="3003" y="543"/>
                    <a:pt x="2986" y="532"/>
                    <a:pt x="2982" y="526"/>
                  </a:cubicBezTo>
                  <a:cubicBezTo>
                    <a:pt x="2978" y="520"/>
                    <a:pt x="2958" y="517"/>
                    <a:pt x="2958" y="520"/>
                  </a:cubicBezTo>
                  <a:cubicBezTo>
                    <a:pt x="2958" y="523"/>
                    <a:pt x="2951" y="520"/>
                    <a:pt x="2950" y="516"/>
                  </a:cubicBezTo>
                  <a:cubicBezTo>
                    <a:pt x="2948" y="513"/>
                    <a:pt x="2927" y="512"/>
                    <a:pt x="2927" y="516"/>
                  </a:cubicBezTo>
                  <a:cubicBezTo>
                    <a:pt x="2927" y="520"/>
                    <a:pt x="2932" y="520"/>
                    <a:pt x="2935" y="524"/>
                  </a:cubicBezTo>
                  <a:cubicBezTo>
                    <a:pt x="2938" y="528"/>
                    <a:pt x="2931" y="530"/>
                    <a:pt x="2932" y="535"/>
                  </a:cubicBezTo>
                  <a:cubicBezTo>
                    <a:pt x="2934" y="540"/>
                    <a:pt x="2925" y="533"/>
                    <a:pt x="2921" y="530"/>
                  </a:cubicBezTo>
                  <a:cubicBezTo>
                    <a:pt x="2918" y="528"/>
                    <a:pt x="2919" y="517"/>
                    <a:pt x="2920" y="512"/>
                  </a:cubicBezTo>
                  <a:cubicBezTo>
                    <a:pt x="2921" y="507"/>
                    <a:pt x="2914" y="508"/>
                    <a:pt x="2914" y="503"/>
                  </a:cubicBezTo>
                  <a:cubicBezTo>
                    <a:pt x="2913" y="498"/>
                    <a:pt x="2889" y="487"/>
                    <a:pt x="2879" y="483"/>
                  </a:cubicBezTo>
                  <a:cubicBezTo>
                    <a:pt x="2870" y="479"/>
                    <a:pt x="2857" y="475"/>
                    <a:pt x="2853" y="470"/>
                  </a:cubicBezTo>
                  <a:cubicBezTo>
                    <a:pt x="2850" y="465"/>
                    <a:pt x="2832" y="464"/>
                    <a:pt x="2825" y="457"/>
                  </a:cubicBezTo>
                  <a:cubicBezTo>
                    <a:pt x="2819" y="450"/>
                    <a:pt x="2789" y="437"/>
                    <a:pt x="2776" y="437"/>
                  </a:cubicBezTo>
                  <a:cubicBezTo>
                    <a:pt x="2763" y="436"/>
                    <a:pt x="2766" y="429"/>
                    <a:pt x="2760" y="430"/>
                  </a:cubicBezTo>
                  <a:cubicBezTo>
                    <a:pt x="2754" y="431"/>
                    <a:pt x="2727" y="430"/>
                    <a:pt x="2719" y="428"/>
                  </a:cubicBezTo>
                  <a:cubicBezTo>
                    <a:pt x="2710" y="427"/>
                    <a:pt x="2708" y="433"/>
                    <a:pt x="2702" y="431"/>
                  </a:cubicBezTo>
                  <a:cubicBezTo>
                    <a:pt x="2696" y="429"/>
                    <a:pt x="2665" y="417"/>
                    <a:pt x="2662" y="422"/>
                  </a:cubicBezTo>
                  <a:cubicBezTo>
                    <a:pt x="2658" y="426"/>
                    <a:pt x="2660" y="432"/>
                    <a:pt x="2656" y="433"/>
                  </a:cubicBezTo>
                  <a:cubicBezTo>
                    <a:pt x="2652" y="434"/>
                    <a:pt x="2656" y="439"/>
                    <a:pt x="2665" y="447"/>
                  </a:cubicBezTo>
                  <a:cubicBezTo>
                    <a:pt x="2673" y="455"/>
                    <a:pt x="2668" y="461"/>
                    <a:pt x="2660" y="464"/>
                  </a:cubicBezTo>
                  <a:cubicBezTo>
                    <a:pt x="2652" y="467"/>
                    <a:pt x="2640" y="461"/>
                    <a:pt x="2636" y="455"/>
                  </a:cubicBezTo>
                  <a:cubicBezTo>
                    <a:pt x="2632" y="449"/>
                    <a:pt x="2621" y="451"/>
                    <a:pt x="2619" y="444"/>
                  </a:cubicBezTo>
                  <a:cubicBezTo>
                    <a:pt x="2616" y="436"/>
                    <a:pt x="2622" y="435"/>
                    <a:pt x="2627" y="439"/>
                  </a:cubicBezTo>
                  <a:cubicBezTo>
                    <a:pt x="2632" y="443"/>
                    <a:pt x="2639" y="440"/>
                    <a:pt x="2640" y="434"/>
                  </a:cubicBezTo>
                  <a:cubicBezTo>
                    <a:pt x="2641" y="428"/>
                    <a:pt x="2626" y="424"/>
                    <a:pt x="2618" y="425"/>
                  </a:cubicBezTo>
                  <a:cubicBezTo>
                    <a:pt x="2610" y="425"/>
                    <a:pt x="2605" y="437"/>
                    <a:pt x="2597" y="441"/>
                  </a:cubicBezTo>
                  <a:cubicBezTo>
                    <a:pt x="2589" y="446"/>
                    <a:pt x="2556" y="439"/>
                    <a:pt x="2553" y="436"/>
                  </a:cubicBezTo>
                  <a:cubicBezTo>
                    <a:pt x="2550" y="433"/>
                    <a:pt x="2504" y="436"/>
                    <a:pt x="2500" y="439"/>
                  </a:cubicBezTo>
                  <a:cubicBezTo>
                    <a:pt x="2495" y="443"/>
                    <a:pt x="2498" y="455"/>
                    <a:pt x="2496" y="456"/>
                  </a:cubicBezTo>
                  <a:cubicBezTo>
                    <a:pt x="2494" y="457"/>
                    <a:pt x="2491" y="442"/>
                    <a:pt x="2491" y="439"/>
                  </a:cubicBezTo>
                  <a:cubicBezTo>
                    <a:pt x="2491" y="436"/>
                    <a:pt x="2486" y="434"/>
                    <a:pt x="2478" y="434"/>
                  </a:cubicBezTo>
                  <a:cubicBezTo>
                    <a:pt x="2470" y="434"/>
                    <a:pt x="2465" y="434"/>
                    <a:pt x="2468" y="430"/>
                  </a:cubicBezTo>
                  <a:cubicBezTo>
                    <a:pt x="2472" y="427"/>
                    <a:pt x="2465" y="424"/>
                    <a:pt x="2472" y="419"/>
                  </a:cubicBezTo>
                  <a:cubicBezTo>
                    <a:pt x="2478" y="415"/>
                    <a:pt x="2460" y="401"/>
                    <a:pt x="2443" y="394"/>
                  </a:cubicBezTo>
                  <a:cubicBezTo>
                    <a:pt x="2426" y="387"/>
                    <a:pt x="2387" y="391"/>
                    <a:pt x="2376" y="394"/>
                  </a:cubicBezTo>
                  <a:cubicBezTo>
                    <a:pt x="2366" y="398"/>
                    <a:pt x="2345" y="396"/>
                    <a:pt x="2335" y="397"/>
                  </a:cubicBezTo>
                  <a:cubicBezTo>
                    <a:pt x="2325" y="397"/>
                    <a:pt x="2333" y="393"/>
                    <a:pt x="2330" y="388"/>
                  </a:cubicBezTo>
                  <a:cubicBezTo>
                    <a:pt x="2327" y="383"/>
                    <a:pt x="2310" y="378"/>
                    <a:pt x="2308" y="382"/>
                  </a:cubicBezTo>
                  <a:cubicBezTo>
                    <a:pt x="2306" y="386"/>
                    <a:pt x="2301" y="382"/>
                    <a:pt x="2301" y="379"/>
                  </a:cubicBezTo>
                  <a:cubicBezTo>
                    <a:pt x="2301" y="376"/>
                    <a:pt x="2285" y="370"/>
                    <a:pt x="2279" y="371"/>
                  </a:cubicBezTo>
                  <a:cubicBezTo>
                    <a:pt x="2273" y="373"/>
                    <a:pt x="2270" y="366"/>
                    <a:pt x="2277" y="366"/>
                  </a:cubicBezTo>
                  <a:cubicBezTo>
                    <a:pt x="2285" y="366"/>
                    <a:pt x="2297" y="367"/>
                    <a:pt x="2292" y="359"/>
                  </a:cubicBezTo>
                  <a:cubicBezTo>
                    <a:pt x="2286" y="351"/>
                    <a:pt x="2239" y="348"/>
                    <a:pt x="2235" y="350"/>
                  </a:cubicBezTo>
                  <a:cubicBezTo>
                    <a:pt x="2230" y="351"/>
                    <a:pt x="2235" y="357"/>
                    <a:pt x="2224" y="367"/>
                  </a:cubicBezTo>
                  <a:cubicBezTo>
                    <a:pt x="2214" y="376"/>
                    <a:pt x="2204" y="370"/>
                    <a:pt x="2206" y="365"/>
                  </a:cubicBezTo>
                  <a:cubicBezTo>
                    <a:pt x="2207" y="360"/>
                    <a:pt x="2219" y="361"/>
                    <a:pt x="2219" y="357"/>
                  </a:cubicBezTo>
                  <a:cubicBezTo>
                    <a:pt x="2219" y="352"/>
                    <a:pt x="2202" y="354"/>
                    <a:pt x="2200" y="351"/>
                  </a:cubicBezTo>
                  <a:cubicBezTo>
                    <a:pt x="2197" y="347"/>
                    <a:pt x="2203" y="344"/>
                    <a:pt x="2210" y="346"/>
                  </a:cubicBezTo>
                  <a:cubicBezTo>
                    <a:pt x="2216" y="348"/>
                    <a:pt x="2227" y="349"/>
                    <a:pt x="2227" y="346"/>
                  </a:cubicBezTo>
                  <a:cubicBezTo>
                    <a:pt x="2228" y="343"/>
                    <a:pt x="2221" y="342"/>
                    <a:pt x="2210" y="341"/>
                  </a:cubicBezTo>
                  <a:cubicBezTo>
                    <a:pt x="2200" y="339"/>
                    <a:pt x="2175" y="333"/>
                    <a:pt x="2161" y="334"/>
                  </a:cubicBezTo>
                  <a:cubicBezTo>
                    <a:pt x="2148" y="335"/>
                    <a:pt x="2142" y="329"/>
                    <a:pt x="2135" y="329"/>
                  </a:cubicBezTo>
                  <a:cubicBezTo>
                    <a:pt x="2127" y="328"/>
                    <a:pt x="2127" y="333"/>
                    <a:pt x="2131" y="337"/>
                  </a:cubicBezTo>
                  <a:cubicBezTo>
                    <a:pt x="2134" y="341"/>
                    <a:pt x="2124" y="344"/>
                    <a:pt x="2115" y="342"/>
                  </a:cubicBezTo>
                  <a:cubicBezTo>
                    <a:pt x="2107" y="341"/>
                    <a:pt x="2094" y="347"/>
                    <a:pt x="2099" y="353"/>
                  </a:cubicBezTo>
                  <a:cubicBezTo>
                    <a:pt x="2104" y="359"/>
                    <a:pt x="2109" y="351"/>
                    <a:pt x="2113" y="353"/>
                  </a:cubicBezTo>
                  <a:cubicBezTo>
                    <a:pt x="2117" y="356"/>
                    <a:pt x="2102" y="360"/>
                    <a:pt x="2108" y="363"/>
                  </a:cubicBezTo>
                  <a:cubicBezTo>
                    <a:pt x="2115" y="366"/>
                    <a:pt x="2114" y="372"/>
                    <a:pt x="2114" y="375"/>
                  </a:cubicBezTo>
                  <a:cubicBezTo>
                    <a:pt x="2114" y="378"/>
                    <a:pt x="2103" y="380"/>
                    <a:pt x="2100" y="375"/>
                  </a:cubicBezTo>
                  <a:cubicBezTo>
                    <a:pt x="2096" y="370"/>
                    <a:pt x="2090" y="374"/>
                    <a:pt x="2083" y="374"/>
                  </a:cubicBezTo>
                  <a:cubicBezTo>
                    <a:pt x="2076" y="373"/>
                    <a:pt x="2070" y="377"/>
                    <a:pt x="2078" y="378"/>
                  </a:cubicBezTo>
                  <a:cubicBezTo>
                    <a:pt x="2086" y="379"/>
                    <a:pt x="2088" y="384"/>
                    <a:pt x="2078" y="385"/>
                  </a:cubicBezTo>
                  <a:cubicBezTo>
                    <a:pt x="2067" y="386"/>
                    <a:pt x="2070" y="375"/>
                    <a:pt x="2064" y="376"/>
                  </a:cubicBezTo>
                  <a:cubicBezTo>
                    <a:pt x="2058" y="378"/>
                    <a:pt x="2044" y="371"/>
                    <a:pt x="2037" y="372"/>
                  </a:cubicBezTo>
                  <a:cubicBezTo>
                    <a:pt x="2029" y="372"/>
                    <a:pt x="2026" y="378"/>
                    <a:pt x="2016" y="378"/>
                  </a:cubicBezTo>
                  <a:cubicBezTo>
                    <a:pt x="2007" y="379"/>
                    <a:pt x="1994" y="374"/>
                    <a:pt x="1990" y="368"/>
                  </a:cubicBezTo>
                  <a:cubicBezTo>
                    <a:pt x="1986" y="363"/>
                    <a:pt x="1985" y="362"/>
                    <a:pt x="1980" y="368"/>
                  </a:cubicBezTo>
                  <a:cubicBezTo>
                    <a:pt x="1975" y="374"/>
                    <a:pt x="1975" y="385"/>
                    <a:pt x="1970" y="386"/>
                  </a:cubicBezTo>
                  <a:cubicBezTo>
                    <a:pt x="1965" y="387"/>
                    <a:pt x="1964" y="397"/>
                    <a:pt x="1959" y="399"/>
                  </a:cubicBezTo>
                  <a:cubicBezTo>
                    <a:pt x="1954" y="402"/>
                    <a:pt x="1954" y="395"/>
                    <a:pt x="1948" y="396"/>
                  </a:cubicBezTo>
                  <a:cubicBezTo>
                    <a:pt x="1942" y="396"/>
                    <a:pt x="1923" y="378"/>
                    <a:pt x="1922" y="372"/>
                  </a:cubicBezTo>
                  <a:cubicBezTo>
                    <a:pt x="1921" y="367"/>
                    <a:pt x="1909" y="356"/>
                    <a:pt x="1906" y="354"/>
                  </a:cubicBezTo>
                  <a:cubicBezTo>
                    <a:pt x="1902" y="352"/>
                    <a:pt x="1909" y="351"/>
                    <a:pt x="1913" y="354"/>
                  </a:cubicBezTo>
                  <a:cubicBezTo>
                    <a:pt x="1916" y="358"/>
                    <a:pt x="1921" y="358"/>
                    <a:pt x="1925" y="356"/>
                  </a:cubicBezTo>
                  <a:cubicBezTo>
                    <a:pt x="1929" y="354"/>
                    <a:pt x="1929" y="344"/>
                    <a:pt x="1922" y="344"/>
                  </a:cubicBezTo>
                  <a:cubicBezTo>
                    <a:pt x="1915" y="344"/>
                    <a:pt x="1918" y="338"/>
                    <a:pt x="1921" y="337"/>
                  </a:cubicBezTo>
                  <a:cubicBezTo>
                    <a:pt x="1925" y="336"/>
                    <a:pt x="1913" y="326"/>
                    <a:pt x="1918" y="325"/>
                  </a:cubicBezTo>
                  <a:cubicBezTo>
                    <a:pt x="1922" y="323"/>
                    <a:pt x="1920" y="319"/>
                    <a:pt x="1914" y="318"/>
                  </a:cubicBezTo>
                  <a:cubicBezTo>
                    <a:pt x="1908" y="317"/>
                    <a:pt x="1902" y="313"/>
                    <a:pt x="1902" y="310"/>
                  </a:cubicBezTo>
                  <a:cubicBezTo>
                    <a:pt x="1902" y="307"/>
                    <a:pt x="1878" y="306"/>
                    <a:pt x="1879" y="310"/>
                  </a:cubicBezTo>
                  <a:cubicBezTo>
                    <a:pt x="1880" y="314"/>
                    <a:pt x="1871" y="313"/>
                    <a:pt x="1872" y="310"/>
                  </a:cubicBezTo>
                  <a:cubicBezTo>
                    <a:pt x="1873" y="306"/>
                    <a:pt x="1864" y="307"/>
                    <a:pt x="1852" y="304"/>
                  </a:cubicBezTo>
                  <a:cubicBezTo>
                    <a:pt x="1841" y="301"/>
                    <a:pt x="1840" y="293"/>
                    <a:pt x="1836" y="292"/>
                  </a:cubicBezTo>
                  <a:cubicBezTo>
                    <a:pt x="1833" y="292"/>
                    <a:pt x="1834" y="304"/>
                    <a:pt x="1828" y="301"/>
                  </a:cubicBezTo>
                  <a:cubicBezTo>
                    <a:pt x="1822" y="298"/>
                    <a:pt x="1816" y="303"/>
                    <a:pt x="1819" y="310"/>
                  </a:cubicBezTo>
                  <a:cubicBezTo>
                    <a:pt x="1822" y="317"/>
                    <a:pt x="1819" y="318"/>
                    <a:pt x="1819" y="323"/>
                  </a:cubicBezTo>
                  <a:cubicBezTo>
                    <a:pt x="1818" y="329"/>
                    <a:pt x="1815" y="327"/>
                    <a:pt x="1809" y="324"/>
                  </a:cubicBezTo>
                  <a:cubicBezTo>
                    <a:pt x="1802" y="322"/>
                    <a:pt x="1802" y="330"/>
                    <a:pt x="1787" y="326"/>
                  </a:cubicBezTo>
                  <a:cubicBezTo>
                    <a:pt x="1773" y="323"/>
                    <a:pt x="1766" y="327"/>
                    <a:pt x="1763" y="322"/>
                  </a:cubicBezTo>
                  <a:cubicBezTo>
                    <a:pt x="1761" y="317"/>
                    <a:pt x="1756" y="317"/>
                    <a:pt x="1756" y="321"/>
                  </a:cubicBezTo>
                  <a:cubicBezTo>
                    <a:pt x="1755" y="325"/>
                    <a:pt x="1733" y="323"/>
                    <a:pt x="1731" y="317"/>
                  </a:cubicBezTo>
                  <a:cubicBezTo>
                    <a:pt x="1729" y="311"/>
                    <a:pt x="1735" y="310"/>
                    <a:pt x="1738" y="309"/>
                  </a:cubicBezTo>
                  <a:cubicBezTo>
                    <a:pt x="1742" y="307"/>
                    <a:pt x="1735" y="305"/>
                    <a:pt x="1722" y="306"/>
                  </a:cubicBezTo>
                  <a:cubicBezTo>
                    <a:pt x="1710" y="307"/>
                    <a:pt x="1702" y="299"/>
                    <a:pt x="1690" y="301"/>
                  </a:cubicBezTo>
                  <a:cubicBezTo>
                    <a:pt x="1677" y="302"/>
                    <a:pt x="1649" y="305"/>
                    <a:pt x="1646" y="307"/>
                  </a:cubicBezTo>
                  <a:cubicBezTo>
                    <a:pt x="1642" y="308"/>
                    <a:pt x="1649" y="315"/>
                    <a:pt x="1643" y="316"/>
                  </a:cubicBezTo>
                  <a:cubicBezTo>
                    <a:pt x="1637" y="316"/>
                    <a:pt x="1641" y="304"/>
                    <a:pt x="1640" y="299"/>
                  </a:cubicBezTo>
                  <a:cubicBezTo>
                    <a:pt x="1639" y="293"/>
                    <a:pt x="1630" y="292"/>
                    <a:pt x="1631" y="297"/>
                  </a:cubicBezTo>
                  <a:cubicBezTo>
                    <a:pt x="1633" y="301"/>
                    <a:pt x="1617" y="303"/>
                    <a:pt x="1613" y="299"/>
                  </a:cubicBezTo>
                  <a:cubicBezTo>
                    <a:pt x="1609" y="296"/>
                    <a:pt x="1603" y="291"/>
                    <a:pt x="1593" y="289"/>
                  </a:cubicBezTo>
                  <a:cubicBezTo>
                    <a:pt x="1583" y="286"/>
                    <a:pt x="1570" y="297"/>
                    <a:pt x="1573" y="300"/>
                  </a:cubicBezTo>
                  <a:cubicBezTo>
                    <a:pt x="1576" y="303"/>
                    <a:pt x="1583" y="301"/>
                    <a:pt x="1584" y="303"/>
                  </a:cubicBezTo>
                  <a:cubicBezTo>
                    <a:pt x="1584" y="307"/>
                    <a:pt x="1562" y="306"/>
                    <a:pt x="1562" y="309"/>
                  </a:cubicBezTo>
                  <a:cubicBezTo>
                    <a:pt x="1562" y="313"/>
                    <a:pt x="1542" y="318"/>
                    <a:pt x="1535" y="319"/>
                  </a:cubicBezTo>
                  <a:cubicBezTo>
                    <a:pt x="1518" y="321"/>
                    <a:pt x="1514" y="321"/>
                    <a:pt x="1506" y="328"/>
                  </a:cubicBezTo>
                  <a:cubicBezTo>
                    <a:pt x="1498" y="334"/>
                    <a:pt x="1504" y="322"/>
                    <a:pt x="1511" y="315"/>
                  </a:cubicBezTo>
                  <a:cubicBezTo>
                    <a:pt x="1517" y="309"/>
                    <a:pt x="1524" y="312"/>
                    <a:pt x="1527" y="307"/>
                  </a:cubicBezTo>
                  <a:cubicBezTo>
                    <a:pt x="1531" y="302"/>
                    <a:pt x="1537" y="302"/>
                    <a:pt x="1546" y="301"/>
                  </a:cubicBezTo>
                  <a:cubicBezTo>
                    <a:pt x="1556" y="299"/>
                    <a:pt x="1556" y="293"/>
                    <a:pt x="1561" y="291"/>
                  </a:cubicBezTo>
                  <a:cubicBezTo>
                    <a:pt x="1565" y="289"/>
                    <a:pt x="1577" y="285"/>
                    <a:pt x="1579" y="280"/>
                  </a:cubicBezTo>
                  <a:cubicBezTo>
                    <a:pt x="1581" y="275"/>
                    <a:pt x="1604" y="268"/>
                    <a:pt x="1609" y="268"/>
                  </a:cubicBezTo>
                  <a:cubicBezTo>
                    <a:pt x="1614" y="268"/>
                    <a:pt x="1615" y="259"/>
                    <a:pt x="1617" y="259"/>
                  </a:cubicBezTo>
                  <a:cubicBezTo>
                    <a:pt x="1620" y="259"/>
                    <a:pt x="1634" y="253"/>
                    <a:pt x="1639" y="250"/>
                  </a:cubicBezTo>
                  <a:cubicBezTo>
                    <a:pt x="1644" y="248"/>
                    <a:pt x="1647" y="243"/>
                    <a:pt x="1647" y="239"/>
                  </a:cubicBezTo>
                  <a:cubicBezTo>
                    <a:pt x="1647" y="236"/>
                    <a:pt x="1640" y="237"/>
                    <a:pt x="1639" y="233"/>
                  </a:cubicBezTo>
                  <a:cubicBezTo>
                    <a:pt x="1638" y="230"/>
                    <a:pt x="1642" y="232"/>
                    <a:pt x="1648" y="230"/>
                  </a:cubicBezTo>
                  <a:cubicBezTo>
                    <a:pt x="1653" y="228"/>
                    <a:pt x="1648" y="221"/>
                    <a:pt x="1643" y="222"/>
                  </a:cubicBezTo>
                  <a:cubicBezTo>
                    <a:pt x="1639" y="224"/>
                    <a:pt x="1646" y="218"/>
                    <a:pt x="1642" y="214"/>
                  </a:cubicBezTo>
                  <a:cubicBezTo>
                    <a:pt x="1638" y="209"/>
                    <a:pt x="1630" y="217"/>
                    <a:pt x="1630" y="212"/>
                  </a:cubicBezTo>
                  <a:cubicBezTo>
                    <a:pt x="1631" y="207"/>
                    <a:pt x="1630" y="200"/>
                    <a:pt x="1627" y="197"/>
                  </a:cubicBezTo>
                  <a:cubicBezTo>
                    <a:pt x="1624" y="194"/>
                    <a:pt x="1618" y="203"/>
                    <a:pt x="1611" y="198"/>
                  </a:cubicBezTo>
                  <a:cubicBezTo>
                    <a:pt x="1605" y="193"/>
                    <a:pt x="1586" y="190"/>
                    <a:pt x="1586" y="192"/>
                  </a:cubicBezTo>
                  <a:cubicBezTo>
                    <a:pt x="1586" y="194"/>
                    <a:pt x="1577" y="189"/>
                    <a:pt x="1575" y="191"/>
                  </a:cubicBezTo>
                  <a:cubicBezTo>
                    <a:pt x="1573" y="193"/>
                    <a:pt x="1558" y="193"/>
                    <a:pt x="1553" y="191"/>
                  </a:cubicBezTo>
                  <a:cubicBezTo>
                    <a:pt x="1549" y="190"/>
                    <a:pt x="1542" y="193"/>
                    <a:pt x="1542" y="198"/>
                  </a:cubicBezTo>
                  <a:cubicBezTo>
                    <a:pt x="1542" y="202"/>
                    <a:pt x="1523" y="201"/>
                    <a:pt x="1520" y="200"/>
                  </a:cubicBezTo>
                  <a:cubicBezTo>
                    <a:pt x="1516" y="199"/>
                    <a:pt x="1532" y="186"/>
                    <a:pt x="1532" y="183"/>
                  </a:cubicBezTo>
                  <a:cubicBezTo>
                    <a:pt x="1532" y="181"/>
                    <a:pt x="1505" y="184"/>
                    <a:pt x="1503" y="181"/>
                  </a:cubicBezTo>
                  <a:cubicBezTo>
                    <a:pt x="1502" y="179"/>
                    <a:pt x="1489" y="178"/>
                    <a:pt x="1483" y="178"/>
                  </a:cubicBezTo>
                  <a:cubicBezTo>
                    <a:pt x="1477" y="178"/>
                    <a:pt x="1482" y="177"/>
                    <a:pt x="1488" y="176"/>
                  </a:cubicBezTo>
                  <a:cubicBezTo>
                    <a:pt x="1493" y="176"/>
                    <a:pt x="1498" y="171"/>
                    <a:pt x="1504" y="170"/>
                  </a:cubicBezTo>
                  <a:cubicBezTo>
                    <a:pt x="1510" y="169"/>
                    <a:pt x="1509" y="167"/>
                    <a:pt x="1506" y="163"/>
                  </a:cubicBezTo>
                  <a:cubicBezTo>
                    <a:pt x="1504" y="159"/>
                    <a:pt x="1497" y="161"/>
                    <a:pt x="1491" y="159"/>
                  </a:cubicBezTo>
                  <a:cubicBezTo>
                    <a:pt x="1485" y="158"/>
                    <a:pt x="1478" y="155"/>
                    <a:pt x="1473" y="155"/>
                  </a:cubicBezTo>
                  <a:cubicBezTo>
                    <a:pt x="1468" y="154"/>
                    <a:pt x="1462" y="157"/>
                    <a:pt x="1450" y="160"/>
                  </a:cubicBezTo>
                  <a:cubicBezTo>
                    <a:pt x="1437" y="162"/>
                    <a:pt x="1436" y="171"/>
                    <a:pt x="1430" y="174"/>
                  </a:cubicBezTo>
                  <a:cubicBezTo>
                    <a:pt x="1424" y="177"/>
                    <a:pt x="1413" y="189"/>
                    <a:pt x="1418" y="190"/>
                  </a:cubicBezTo>
                  <a:cubicBezTo>
                    <a:pt x="1423" y="191"/>
                    <a:pt x="1421" y="194"/>
                    <a:pt x="1422" y="197"/>
                  </a:cubicBezTo>
                  <a:cubicBezTo>
                    <a:pt x="1422" y="201"/>
                    <a:pt x="1418" y="201"/>
                    <a:pt x="1412" y="200"/>
                  </a:cubicBezTo>
                  <a:cubicBezTo>
                    <a:pt x="1406" y="199"/>
                    <a:pt x="1385" y="200"/>
                    <a:pt x="1385" y="204"/>
                  </a:cubicBezTo>
                  <a:cubicBezTo>
                    <a:pt x="1385" y="208"/>
                    <a:pt x="1397" y="211"/>
                    <a:pt x="1396" y="213"/>
                  </a:cubicBezTo>
                  <a:cubicBezTo>
                    <a:pt x="1395" y="215"/>
                    <a:pt x="1387" y="213"/>
                    <a:pt x="1383" y="210"/>
                  </a:cubicBezTo>
                  <a:cubicBezTo>
                    <a:pt x="1379" y="208"/>
                    <a:pt x="1369" y="209"/>
                    <a:pt x="1368" y="214"/>
                  </a:cubicBezTo>
                  <a:cubicBezTo>
                    <a:pt x="1366" y="218"/>
                    <a:pt x="1358" y="217"/>
                    <a:pt x="1356" y="216"/>
                  </a:cubicBezTo>
                  <a:cubicBezTo>
                    <a:pt x="1354" y="215"/>
                    <a:pt x="1349" y="218"/>
                    <a:pt x="1345" y="217"/>
                  </a:cubicBezTo>
                  <a:cubicBezTo>
                    <a:pt x="1341" y="216"/>
                    <a:pt x="1352" y="210"/>
                    <a:pt x="1350" y="207"/>
                  </a:cubicBezTo>
                  <a:cubicBezTo>
                    <a:pt x="1347" y="204"/>
                    <a:pt x="1334" y="207"/>
                    <a:pt x="1333" y="211"/>
                  </a:cubicBezTo>
                  <a:cubicBezTo>
                    <a:pt x="1332" y="216"/>
                    <a:pt x="1324" y="208"/>
                    <a:pt x="1321" y="210"/>
                  </a:cubicBezTo>
                  <a:cubicBezTo>
                    <a:pt x="1318" y="211"/>
                    <a:pt x="1315" y="213"/>
                    <a:pt x="1310" y="215"/>
                  </a:cubicBezTo>
                  <a:cubicBezTo>
                    <a:pt x="1304" y="218"/>
                    <a:pt x="1295" y="213"/>
                    <a:pt x="1293" y="217"/>
                  </a:cubicBezTo>
                  <a:cubicBezTo>
                    <a:pt x="1291" y="221"/>
                    <a:pt x="1303" y="222"/>
                    <a:pt x="1303" y="224"/>
                  </a:cubicBezTo>
                  <a:cubicBezTo>
                    <a:pt x="1304" y="226"/>
                    <a:pt x="1275" y="226"/>
                    <a:pt x="1274" y="229"/>
                  </a:cubicBezTo>
                  <a:cubicBezTo>
                    <a:pt x="1273" y="231"/>
                    <a:pt x="1264" y="231"/>
                    <a:pt x="1252" y="232"/>
                  </a:cubicBezTo>
                  <a:cubicBezTo>
                    <a:pt x="1240" y="232"/>
                    <a:pt x="1245" y="238"/>
                    <a:pt x="1236" y="239"/>
                  </a:cubicBezTo>
                  <a:cubicBezTo>
                    <a:pt x="1226" y="241"/>
                    <a:pt x="1222" y="242"/>
                    <a:pt x="1219" y="246"/>
                  </a:cubicBezTo>
                  <a:cubicBezTo>
                    <a:pt x="1216" y="251"/>
                    <a:pt x="1209" y="252"/>
                    <a:pt x="1205" y="248"/>
                  </a:cubicBezTo>
                  <a:cubicBezTo>
                    <a:pt x="1202" y="244"/>
                    <a:pt x="1194" y="250"/>
                    <a:pt x="1198" y="250"/>
                  </a:cubicBezTo>
                  <a:cubicBezTo>
                    <a:pt x="1203" y="251"/>
                    <a:pt x="1199" y="256"/>
                    <a:pt x="1196" y="255"/>
                  </a:cubicBezTo>
                  <a:cubicBezTo>
                    <a:pt x="1193" y="254"/>
                    <a:pt x="1185" y="260"/>
                    <a:pt x="1189" y="259"/>
                  </a:cubicBezTo>
                  <a:cubicBezTo>
                    <a:pt x="1194" y="259"/>
                    <a:pt x="1196" y="262"/>
                    <a:pt x="1194" y="265"/>
                  </a:cubicBezTo>
                  <a:cubicBezTo>
                    <a:pt x="1192" y="268"/>
                    <a:pt x="1181" y="262"/>
                    <a:pt x="1179" y="265"/>
                  </a:cubicBezTo>
                  <a:cubicBezTo>
                    <a:pt x="1176" y="267"/>
                    <a:pt x="1184" y="271"/>
                    <a:pt x="1188" y="270"/>
                  </a:cubicBezTo>
                  <a:cubicBezTo>
                    <a:pt x="1193" y="269"/>
                    <a:pt x="1196" y="273"/>
                    <a:pt x="1196" y="276"/>
                  </a:cubicBezTo>
                  <a:cubicBezTo>
                    <a:pt x="1197" y="279"/>
                    <a:pt x="1185" y="274"/>
                    <a:pt x="1183" y="277"/>
                  </a:cubicBezTo>
                  <a:cubicBezTo>
                    <a:pt x="1181" y="280"/>
                    <a:pt x="1185" y="281"/>
                    <a:pt x="1190" y="281"/>
                  </a:cubicBezTo>
                  <a:cubicBezTo>
                    <a:pt x="1195" y="282"/>
                    <a:pt x="1191" y="284"/>
                    <a:pt x="1195" y="288"/>
                  </a:cubicBezTo>
                  <a:cubicBezTo>
                    <a:pt x="1196" y="288"/>
                    <a:pt x="1196" y="288"/>
                    <a:pt x="1196" y="289"/>
                  </a:cubicBezTo>
                  <a:cubicBezTo>
                    <a:pt x="1199" y="292"/>
                    <a:pt x="1194" y="293"/>
                    <a:pt x="1194" y="296"/>
                  </a:cubicBezTo>
                  <a:cubicBezTo>
                    <a:pt x="1195" y="299"/>
                    <a:pt x="1189" y="301"/>
                    <a:pt x="1189" y="298"/>
                  </a:cubicBezTo>
                  <a:cubicBezTo>
                    <a:pt x="1189" y="295"/>
                    <a:pt x="1176" y="293"/>
                    <a:pt x="1173" y="297"/>
                  </a:cubicBezTo>
                  <a:cubicBezTo>
                    <a:pt x="1170" y="300"/>
                    <a:pt x="1168" y="303"/>
                    <a:pt x="1164" y="300"/>
                  </a:cubicBezTo>
                  <a:cubicBezTo>
                    <a:pt x="1161" y="297"/>
                    <a:pt x="1151" y="301"/>
                    <a:pt x="1138" y="301"/>
                  </a:cubicBezTo>
                  <a:cubicBezTo>
                    <a:pt x="1126" y="302"/>
                    <a:pt x="1099" y="303"/>
                    <a:pt x="1093" y="305"/>
                  </a:cubicBezTo>
                  <a:cubicBezTo>
                    <a:pt x="1086" y="307"/>
                    <a:pt x="1081" y="316"/>
                    <a:pt x="1087" y="322"/>
                  </a:cubicBezTo>
                  <a:cubicBezTo>
                    <a:pt x="1093" y="328"/>
                    <a:pt x="1087" y="331"/>
                    <a:pt x="1087" y="335"/>
                  </a:cubicBezTo>
                  <a:cubicBezTo>
                    <a:pt x="1087" y="339"/>
                    <a:pt x="1103" y="347"/>
                    <a:pt x="1111" y="348"/>
                  </a:cubicBezTo>
                  <a:cubicBezTo>
                    <a:pt x="1119" y="348"/>
                    <a:pt x="1126" y="359"/>
                    <a:pt x="1121" y="365"/>
                  </a:cubicBezTo>
                  <a:cubicBezTo>
                    <a:pt x="1116" y="371"/>
                    <a:pt x="1101" y="363"/>
                    <a:pt x="1091" y="355"/>
                  </a:cubicBezTo>
                  <a:cubicBezTo>
                    <a:pt x="1081" y="347"/>
                    <a:pt x="1058" y="344"/>
                    <a:pt x="1051" y="345"/>
                  </a:cubicBezTo>
                  <a:cubicBezTo>
                    <a:pt x="1043" y="345"/>
                    <a:pt x="1048" y="338"/>
                    <a:pt x="1038" y="338"/>
                  </a:cubicBezTo>
                  <a:cubicBezTo>
                    <a:pt x="1028" y="339"/>
                    <a:pt x="1020" y="347"/>
                    <a:pt x="1027" y="347"/>
                  </a:cubicBezTo>
                  <a:cubicBezTo>
                    <a:pt x="1033" y="347"/>
                    <a:pt x="1037" y="347"/>
                    <a:pt x="1034" y="350"/>
                  </a:cubicBezTo>
                  <a:cubicBezTo>
                    <a:pt x="1031" y="353"/>
                    <a:pt x="1036" y="352"/>
                    <a:pt x="1044" y="356"/>
                  </a:cubicBezTo>
                  <a:cubicBezTo>
                    <a:pt x="1052" y="359"/>
                    <a:pt x="1037" y="364"/>
                    <a:pt x="1029" y="358"/>
                  </a:cubicBezTo>
                  <a:cubicBezTo>
                    <a:pt x="1021" y="353"/>
                    <a:pt x="1012" y="358"/>
                    <a:pt x="1010" y="362"/>
                  </a:cubicBezTo>
                  <a:cubicBezTo>
                    <a:pt x="1008" y="366"/>
                    <a:pt x="1019" y="378"/>
                    <a:pt x="1034" y="380"/>
                  </a:cubicBezTo>
                  <a:cubicBezTo>
                    <a:pt x="1048" y="382"/>
                    <a:pt x="1043" y="387"/>
                    <a:pt x="1049" y="389"/>
                  </a:cubicBezTo>
                  <a:cubicBezTo>
                    <a:pt x="1056" y="392"/>
                    <a:pt x="1051" y="394"/>
                    <a:pt x="1047" y="394"/>
                  </a:cubicBezTo>
                  <a:cubicBezTo>
                    <a:pt x="1042" y="395"/>
                    <a:pt x="1034" y="388"/>
                    <a:pt x="1027" y="384"/>
                  </a:cubicBezTo>
                  <a:cubicBezTo>
                    <a:pt x="1019" y="380"/>
                    <a:pt x="1000" y="386"/>
                    <a:pt x="997" y="381"/>
                  </a:cubicBezTo>
                  <a:cubicBezTo>
                    <a:pt x="993" y="377"/>
                    <a:pt x="999" y="373"/>
                    <a:pt x="995" y="370"/>
                  </a:cubicBezTo>
                  <a:cubicBezTo>
                    <a:pt x="992" y="367"/>
                    <a:pt x="995" y="360"/>
                    <a:pt x="1000" y="352"/>
                  </a:cubicBezTo>
                  <a:cubicBezTo>
                    <a:pt x="1004" y="345"/>
                    <a:pt x="999" y="333"/>
                    <a:pt x="992" y="330"/>
                  </a:cubicBezTo>
                  <a:cubicBezTo>
                    <a:pt x="985" y="328"/>
                    <a:pt x="986" y="335"/>
                    <a:pt x="987" y="338"/>
                  </a:cubicBezTo>
                  <a:cubicBezTo>
                    <a:pt x="989" y="340"/>
                    <a:pt x="988" y="350"/>
                    <a:pt x="983" y="356"/>
                  </a:cubicBezTo>
                  <a:cubicBezTo>
                    <a:pt x="978" y="363"/>
                    <a:pt x="962" y="363"/>
                    <a:pt x="962" y="367"/>
                  </a:cubicBezTo>
                  <a:cubicBezTo>
                    <a:pt x="962" y="371"/>
                    <a:pt x="951" y="375"/>
                    <a:pt x="955" y="378"/>
                  </a:cubicBezTo>
                  <a:cubicBezTo>
                    <a:pt x="958" y="381"/>
                    <a:pt x="973" y="397"/>
                    <a:pt x="975" y="402"/>
                  </a:cubicBezTo>
                  <a:cubicBezTo>
                    <a:pt x="977" y="407"/>
                    <a:pt x="962" y="423"/>
                    <a:pt x="964" y="432"/>
                  </a:cubicBezTo>
                  <a:cubicBezTo>
                    <a:pt x="967" y="441"/>
                    <a:pt x="962" y="445"/>
                    <a:pt x="965" y="450"/>
                  </a:cubicBezTo>
                  <a:cubicBezTo>
                    <a:pt x="968" y="454"/>
                    <a:pt x="975" y="450"/>
                    <a:pt x="979" y="452"/>
                  </a:cubicBezTo>
                  <a:cubicBezTo>
                    <a:pt x="983" y="454"/>
                    <a:pt x="990" y="449"/>
                    <a:pt x="999" y="448"/>
                  </a:cubicBezTo>
                  <a:cubicBezTo>
                    <a:pt x="1009" y="446"/>
                    <a:pt x="1027" y="456"/>
                    <a:pt x="1033" y="459"/>
                  </a:cubicBezTo>
                  <a:cubicBezTo>
                    <a:pt x="1040" y="462"/>
                    <a:pt x="1036" y="467"/>
                    <a:pt x="1040" y="473"/>
                  </a:cubicBezTo>
                  <a:cubicBezTo>
                    <a:pt x="1043" y="478"/>
                    <a:pt x="1032" y="478"/>
                    <a:pt x="1032" y="486"/>
                  </a:cubicBezTo>
                  <a:cubicBezTo>
                    <a:pt x="1031" y="493"/>
                    <a:pt x="1051" y="497"/>
                    <a:pt x="1052" y="499"/>
                  </a:cubicBezTo>
                  <a:cubicBezTo>
                    <a:pt x="1053" y="502"/>
                    <a:pt x="1038" y="500"/>
                    <a:pt x="1032" y="498"/>
                  </a:cubicBezTo>
                  <a:cubicBezTo>
                    <a:pt x="1027" y="496"/>
                    <a:pt x="1026" y="488"/>
                    <a:pt x="1024" y="486"/>
                  </a:cubicBezTo>
                  <a:cubicBezTo>
                    <a:pt x="1022" y="485"/>
                    <a:pt x="1028" y="479"/>
                    <a:pt x="1029" y="474"/>
                  </a:cubicBezTo>
                  <a:cubicBezTo>
                    <a:pt x="1029" y="469"/>
                    <a:pt x="1022" y="466"/>
                    <a:pt x="1020" y="462"/>
                  </a:cubicBezTo>
                  <a:cubicBezTo>
                    <a:pt x="1017" y="459"/>
                    <a:pt x="1013" y="454"/>
                    <a:pt x="1009" y="455"/>
                  </a:cubicBezTo>
                  <a:cubicBezTo>
                    <a:pt x="1004" y="456"/>
                    <a:pt x="987" y="458"/>
                    <a:pt x="981" y="462"/>
                  </a:cubicBezTo>
                  <a:cubicBezTo>
                    <a:pt x="976" y="467"/>
                    <a:pt x="982" y="480"/>
                    <a:pt x="985" y="487"/>
                  </a:cubicBezTo>
                  <a:cubicBezTo>
                    <a:pt x="988" y="493"/>
                    <a:pt x="970" y="503"/>
                    <a:pt x="970" y="508"/>
                  </a:cubicBezTo>
                  <a:cubicBezTo>
                    <a:pt x="971" y="513"/>
                    <a:pt x="965" y="515"/>
                    <a:pt x="957" y="520"/>
                  </a:cubicBezTo>
                  <a:cubicBezTo>
                    <a:pt x="949" y="524"/>
                    <a:pt x="941" y="527"/>
                    <a:pt x="941" y="534"/>
                  </a:cubicBezTo>
                  <a:cubicBezTo>
                    <a:pt x="941" y="540"/>
                    <a:pt x="931" y="537"/>
                    <a:pt x="925" y="534"/>
                  </a:cubicBezTo>
                  <a:cubicBezTo>
                    <a:pt x="920" y="530"/>
                    <a:pt x="913" y="535"/>
                    <a:pt x="905" y="535"/>
                  </a:cubicBezTo>
                  <a:cubicBezTo>
                    <a:pt x="897" y="535"/>
                    <a:pt x="897" y="528"/>
                    <a:pt x="891" y="531"/>
                  </a:cubicBezTo>
                  <a:cubicBezTo>
                    <a:pt x="884" y="533"/>
                    <a:pt x="880" y="528"/>
                    <a:pt x="882" y="523"/>
                  </a:cubicBezTo>
                  <a:cubicBezTo>
                    <a:pt x="884" y="519"/>
                    <a:pt x="891" y="522"/>
                    <a:pt x="891" y="526"/>
                  </a:cubicBezTo>
                  <a:cubicBezTo>
                    <a:pt x="892" y="529"/>
                    <a:pt x="896" y="527"/>
                    <a:pt x="902" y="524"/>
                  </a:cubicBezTo>
                  <a:cubicBezTo>
                    <a:pt x="907" y="522"/>
                    <a:pt x="904" y="528"/>
                    <a:pt x="912" y="529"/>
                  </a:cubicBezTo>
                  <a:cubicBezTo>
                    <a:pt x="919" y="529"/>
                    <a:pt x="915" y="525"/>
                    <a:pt x="921" y="525"/>
                  </a:cubicBezTo>
                  <a:cubicBezTo>
                    <a:pt x="927" y="526"/>
                    <a:pt x="927" y="524"/>
                    <a:pt x="925" y="521"/>
                  </a:cubicBezTo>
                  <a:cubicBezTo>
                    <a:pt x="923" y="518"/>
                    <a:pt x="929" y="516"/>
                    <a:pt x="933" y="515"/>
                  </a:cubicBezTo>
                  <a:cubicBezTo>
                    <a:pt x="937" y="513"/>
                    <a:pt x="935" y="507"/>
                    <a:pt x="938" y="505"/>
                  </a:cubicBezTo>
                  <a:cubicBezTo>
                    <a:pt x="942" y="503"/>
                    <a:pt x="939" y="500"/>
                    <a:pt x="943" y="499"/>
                  </a:cubicBezTo>
                  <a:cubicBezTo>
                    <a:pt x="947" y="499"/>
                    <a:pt x="948" y="494"/>
                    <a:pt x="952" y="494"/>
                  </a:cubicBezTo>
                  <a:cubicBezTo>
                    <a:pt x="955" y="494"/>
                    <a:pt x="957" y="488"/>
                    <a:pt x="955" y="485"/>
                  </a:cubicBezTo>
                  <a:cubicBezTo>
                    <a:pt x="953" y="483"/>
                    <a:pt x="956" y="475"/>
                    <a:pt x="960" y="474"/>
                  </a:cubicBezTo>
                  <a:cubicBezTo>
                    <a:pt x="963" y="473"/>
                    <a:pt x="963" y="469"/>
                    <a:pt x="960" y="467"/>
                  </a:cubicBezTo>
                  <a:cubicBezTo>
                    <a:pt x="957" y="465"/>
                    <a:pt x="945" y="457"/>
                    <a:pt x="946" y="452"/>
                  </a:cubicBezTo>
                  <a:cubicBezTo>
                    <a:pt x="947" y="447"/>
                    <a:pt x="944" y="438"/>
                    <a:pt x="946" y="434"/>
                  </a:cubicBezTo>
                  <a:cubicBezTo>
                    <a:pt x="947" y="430"/>
                    <a:pt x="946" y="422"/>
                    <a:pt x="945" y="417"/>
                  </a:cubicBezTo>
                  <a:cubicBezTo>
                    <a:pt x="945" y="413"/>
                    <a:pt x="948" y="407"/>
                    <a:pt x="950" y="399"/>
                  </a:cubicBezTo>
                  <a:cubicBezTo>
                    <a:pt x="951" y="390"/>
                    <a:pt x="941" y="381"/>
                    <a:pt x="936" y="379"/>
                  </a:cubicBezTo>
                  <a:cubicBezTo>
                    <a:pt x="930" y="376"/>
                    <a:pt x="934" y="372"/>
                    <a:pt x="941" y="365"/>
                  </a:cubicBezTo>
                  <a:cubicBezTo>
                    <a:pt x="949" y="359"/>
                    <a:pt x="949" y="340"/>
                    <a:pt x="949" y="335"/>
                  </a:cubicBezTo>
                  <a:cubicBezTo>
                    <a:pt x="948" y="331"/>
                    <a:pt x="933" y="328"/>
                    <a:pt x="927" y="328"/>
                  </a:cubicBezTo>
                  <a:cubicBezTo>
                    <a:pt x="921" y="329"/>
                    <a:pt x="899" y="328"/>
                    <a:pt x="893" y="327"/>
                  </a:cubicBezTo>
                  <a:cubicBezTo>
                    <a:pt x="888" y="326"/>
                    <a:pt x="886" y="331"/>
                    <a:pt x="883" y="336"/>
                  </a:cubicBezTo>
                  <a:cubicBezTo>
                    <a:pt x="881" y="342"/>
                    <a:pt x="875" y="350"/>
                    <a:pt x="872" y="362"/>
                  </a:cubicBezTo>
                  <a:cubicBezTo>
                    <a:pt x="868" y="373"/>
                    <a:pt x="854" y="377"/>
                    <a:pt x="848" y="380"/>
                  </a:cubicBezTo>
                  <a:cubicBezTo>
                    <a:pt x="842" y="382"/>
                    <a:pt x="838" y="391"/>
                    <a:pt x="841" y="395"/>
                  </a:cubicBezTo>
                  <a:cubicBezTo>
                    <a:pt x="844" y="399"/>
                    <a:pt x="848" y="396"/>
                    <a:pt x="851" y="397"/>
                  </a:cubicBezTo>
                  <a:cubicBezTo>
                    <a:pt x="854" y="399"/>
                    <a:pt x="851" y="410"/>
                    <a:pt x="849" y="411"/>
                  </a:cubicBezTo>
                  <a:cubicBezTo>
                    <a:pt x="847" y="413"/>
                    <a:pt x="852" y="417"/>
                    <a:pt x="848" y="420"/>
                  </a:cubicBezTo>
                  <a:cubicBezTo>
                    <a:pt x="843" y="423"/>
                    <a:pt x="839" y="429"/>
                    <a:pt x="842" y="432"/>
                  </a:cubicBezTo>
                  <a:cubicBezTo>
                    <a:pt x="844" y="435"/>
                    <a:pt x="857" y="436"/>
                    <a:pt x="863" y="439"/>
                  </a:cubicBezTo>
                  <a:cubicBezTo>
                    <a:pt x="868" y="443"/>
                    <a:pt x="866" y="448"/>
                    <a:pt x="870" y="454"/>
                  </a:cubicBezTo>
                  <a:cubicBezTo>
                    <a:pt x="874" y="459"/>
                    <a:pt x="879" y="456"/>
                    <a:pt x="881" y="459"/>
                  </a:cubicBezTo>
                  <a:cubicBezTo>
                    <a:pt x="883" y="463"/>
                    <a:pt x="873" y="476"/>
                    <a:pt x="870" y="477"/>
                  </a:cubicBezTo>
                  <a:cubicBezTo>
                    <a:pt x="866" y="477"/>
                    <a:pt x="853" y="463"/>
                    <a:pt x="848" y="460"/>
                  </a:cubicBezTo>
                  <a:cubicBezTo>
                    <a:pt x="844" y="457"/>
                    <a:pt x="828" y="452"/>
                    <a:pt x="820" y="448"/>
                  </a:cubicBezTo>
                  <a:cubicBezTo>
                    <a:pt x="812" y="443"/>
                    <a:pt x="805" y="444"/>
                    <a:pt x="797" y="438"/>
                  </a:cubicBezTo>
                  <a:cubicBezTo>
                    <a:pt x="788" y="432"/>
                    <a:pt x="780" y="429"/>
                    <a:pt x="764" y="429"/>
                  </a:cubicBezTo>
                  <a:cubicBezTo>
                    <a:pt x="748" y="430"/>
                    <a:pt x="737" y="426"/>
                    <a:pt x="732" y="426"/>
                  </a:cubicBezTo>
                  <a:cubicBezTo>
                    <a:pt x="726" y="427"/>
                    <a:pt x="728" y="421"/>
                    <a:pt x="719" y="417"/>
                  </a:cubicBezTo>
                  <a:cubicBezTo>
                    <a:pt x="709" y="413"/>
                    <a:pt x="703" y="407"/>
                    <a:pt x="697" y="410"/>
                  </a:cubicBezTo>
                  <a:cubicBezTo>
                    <a:pt x="692" y="413"/>
                    <a:pt x="694" y="423"/>
                    <a:pt x="702" y="424"/>
                  </a:cubicBezTo>
                  <a:cubicBezTo>
                    <a:pt x="711" y="426"/>
                    <a:pt x="707" y="430"/>
                    <a:pt x="715" y="430"/>
                  </a:cubicBezTo>
                  <a:cubicBezTo>
                    <a:pt x="724" y="429"/>
                    <a:pt x="727" y="432"/>
                    <a:pt x="727" y="438"/>
                  </a:cubicBezTo>
                  <a:cubicBezTo>
                    <a:pt x="726" y="443"/>
                    <a:pt x="731" y="449"/>
                    <a:pt x="735" y="452"/>
                  </a:cubicBezTo>
                  <a:cubicBezTo>
                    <a:pt x="739" y="456"/>
                    <a:pt x="736" y="462"/>
                    <a:pt x="729" y="462"/>
                  </a:cubicBezTo>
                  <a:cubicBezTo>
                    <a:pt x="722" y="462"/>
                    <a:pt x="714" y="463"/>
                    <a:pt x="717" y="468"/>
                  </a:cubicBezTo>
                  <a:cubicBezTo>
                    <a:pt x="720" y="473"/>
                    <a:pt x="715" y="474"/>
                    <a:pt x="708" y="472"/>
                  </a:cubicBezTo>
                  <a:cubicBezTo>
                    <a:pt x="701" y="469"/>
                    <a:pt x="705" y="464"/>
                    <a:pt x="708" y="461"/>
                  </a:cubicBezTo>
                  <a:cubicBezTo>
                    <a:pt x="711" y="458"/>
                    <a:pt x="702" y="455"/>
                    <a:pt x="697" y="453"/>
                  </a:cubicBezTo>
                  <a:cubicBezTo>
                    <a:pt x="693" y="451"/>
                    <a:pt x="675" y="465"/>
                    <a:pt x="670" y="467"/>
                  </a:cubicBezTo>
                  <a:cubicBezTo>
                    <a:pt x="665" y="469"/>
                    <a:pt x="653" y="463"/>
                    <a:pt x="641" y="467"/>
                  </a:cubicBezTo>
                  <a:cubicBezTo>
                    <a:pt x="628" y="470"/>
                    <a:pt x="629" y="480"/>
                    <a:pt x="624" y="479"/>
                  </a:cubicBezTo>
                  <a:cubicBezTo>
                    <a:pt x="619" y="478"/>
                    <a:pt x="606" y="480"/>
                    <a:pt x="600" y="477"/>
                  </a:cubicBezTo>
                  <a:cubicBezTo>
                    <a:pt x="595" y="474"/>
                    <a:pt x="599" y="472"/>
                    <a:pt x="605" y="472"/>
                  </a:cubicBezTo>
                  <a:cubicBezTo>
                    <a:pt x="610" y="472"/>
                    <a:pt x="612" y="471"/>
                    <a:pt x="609" y="467"/>
                  </a:cubicBezTo>
                  <a:cubicBezTo>
                    <a:pt x="606" y="463"/>
                    <a:pt x="613" y="457"/>
                    <a:pt x="613" y="455"/>
                  </a:cubicBezTo>
                  <a:cubicBezTo>
                    <a:pt x="613" y="452"/>
                    <a:pt x="592" y="459"/>
                    <a:pt x="589" y="462"/>
                  </a:cubicBezTo>
                  <a:cubicBezTo>
                    <a:pt x="586" y="465"/>
                    <a:pt x="589" y="470"/>
                    <a:pt x="586" y="472"/>
                  </a:cubicBezTo>
                  <a:cubicBezTo>
                    <a:pt x="582" y="474"/>
                    <a:pt x="582" y="469"/>
                    <a:pt x="578" y="467"/>
                  </a:cubicBezTo>
                  <a:cubicBezTo>
                    <a:pt x="574" y="466"/>
                    <a:pt x="543" y="473"/>
                    <a:pt x="537" y="479"/>
                  </a:cubicBezTo>
                  <a:cubicBezTo>
                    <a:pt x="532" y="486"/>
                    <a:pt x="520" y="486"/>
                    <a:pt x="520" y="490"/>
                  </a:cubicBezTo>
                  <a:cubicBezTo>
                    <a:pt x="520" y="493"/>
                    <a:pt x="507" y="493"/>
                    <a:pt x="501" y="496"/>
                  </a:cubicBezTo>
                  <a:cubicBezTo>
                    <a:pt x="496" y="498"/>
                    <a:pt x="499" y="509"/>
                    <a:pt x="497" y="514"/>
                  </a:cubicBezTo>
                  <a:cubicBezTo>
                    <a:pt x="495" y="519"/>
                    <a:pt x="474" y="518"/>
                    <a:pt x="467" y="518"/>
                  </a:cubicBezTo>
                  <a:cubicBezTo>
                    <a:pt x="461" y="518"/>
                    <a:pt x="458" y="505"/>
                    <a:pt x="453" y="505"/>
                  </a:cubicBezTo>
                  <a:cubicBezTo>
                    <a:pt x="448" y="504"/>
                    <a:pt x="451" y="497"/>
                    <a:pt x="453" y="493"/>
                  </a:cubicBezTo>
                  <a:cubicBezTo>
                    <a:pt x="454" y="490"/>
                    <a:pt x="458" y="493"/>
                    <a:pt x="465" y="489"/>
                  </a:cubicBezTo>
                  <a:cubicBezTo>
                    <a:pt x="471" y="485"/>
                    <a:pt x="478" y="491"/>
                    <a:pt x="480" y="488"/>
                  </a:cubicBezTo>
                  <a:cubicBezTo>
                    <a:pt x="483" y="485"/>
                    <a:pt x="471" y="478"/>
                    <a:pt x="470" y="471"/>
                  </a:cubicBezTo>
                  <a:cubicBezTo>
                    <a:pt x="469" y="465"/>
                    <a:pt x="455" y="463"/>
                    <a:pt x="447" y="465"/>
                  </a:cubicBezTo>
                  <a:cubicBezTo>
                    <a:pt x="440" y="467"/>
                    <a:pt x="431" y="465"/>
                    <a:pt x="425" y="462"/>
                  </a:cubicBezTo>
                  <a:cubicBezTo>
                    <a:pt x="420" y="460"/>
                    <a:pt x="421" y="467"/>
                    <a:pt x="429" y="469"/>
                  </a:cubicBezTo>
                  <a:cubicBezTo>
                    <a:pt x="437" y="471"/>
                    <a:pt x="433" y="478"/>
                    <a:pt x="434" y="481"/>
                  </a:cubicBezTo>
                  <a:cubicBezTo>
                    <a:pt x="435" y="485"/>
                    <a:pt x="432" y="494"/>
                    <a:pt x="427" y="501"/>
                  </a:cubicBezTo>
                  <a:cubicBezTo>
                    <a:pt x="422" y="508"/>
                    <a:pt x="426" y="508"/>
                    <a:pt x="433" y="507"/>
                  </a:cubicBezTo>
                  <a:cubicBezTo>
                    <a:pt x="440" y="507"/>
                    <a:pt x="439" y="516"/>
                    <a:pt x="439" y="523"/>
                  </a:cubicBezTo>
                  <a:cubicBezTo>
                    <a:pt x="439" y="530"/>
                    <a:pt x="434" y="532"/>
                    <a:pt x="434" y="536"/>
                  </a:cubicBezTo>
                  <a:cubicBezTo>
                    <a:pt x="434" y="541"/>
                    <a:pt x="428" y="534"/>
                    <a:pt x="426" y="536"/>
                  </a:cubicBezTo>
                  <a:cubicBezTo>
                    <a:pt x="424" y="538"/>
                    <a:pt x="422" y="535"/>
                    <a:pt x="421" y="531"/>
                  </a:cubicBezTo>
                  <a:cubicBezTo>
                    <a:pt x="420" y="527"/>
                    <a:pt x="409" y="529"/>
                    <a:pt x="403" y="528"/>
                  </a:cubicBezTo>
                  <a:cubicBezTo>
                    <a:pt x="397" y="526"/>
                    <a:pt x="395" y="529"/>
                    <a:pt x="392" y="533"/>
                  </a:cubicBezTo>
                  <a:cubicBezTo>
                    <a:pt x="389" y="538"/>
                    <a:pt x="381" y="539"/>
                    <a:pt x="376" y="540"/>
                  </a:cubicBezTo>
                  <a:cubicBezTo>
                    <a:pt x="372" y="540"/>
                    <a:pt x="364" y="549"/>
                    <a:pt x="360" y="552"/>
                  </a:cubicBezTo>
                  <a:cubicBezTo>
                    <a:pt x="355" y="555"/>
                    <a:pt x="354" y="561"/>
                    <a:pt x="361" y="568"/>
                  </a:cubicBezTo>
                  <a:cubicBezTo>
                    <a:pt x="367" y="574"/>
                    <a:pt x="368" y="578"/>
                    <a:pt x="368" y="581"/>
                  </a:cubicBezTo>
                  <a:cubicBezTo>
                    <a:pt x="367" y="585"/>
                    <a:pt x="350" y="584"/>
                    <a:pt x="347" y="580"/>
                  </a:cubicBezTo>
                  <a:cubicBezTo>
                    <a:pt x="344" y="576"/>
                    <a:pt x="332" y="575"/>
                    <a:pt x="328" y="576"/>
                  </a:cubicBezTo>
                  <a:cubicBezTo>
                    <a:pt x="325" y="577"/>
                    <a:pt x="314" y="564"/>
                    <a:pt x="308" y="564"/>
                  </a:cubicBezTo>
                  <a:cubicBezTo>
                    <a:pt x="303" y="564"/>
                    <a:pt x="300" y="570"/>
                    <a:pt x="298" y="574"/>
                  </a:cubicBezTo>
                  <a:cubicBezTo>
                    <a:pt x="296" y="577"/>
                    <a:pt x="300" y="578"/>
                    <a:pt x="303" y="584"/>
                  </a:cubicBezTo>
                  <a:cubicBezTo>
                    <a:pt x="306" y="590"/>
                    <a:pt x="315" y="590"/>
                    <a:pt x="320" y="590"/>
                  </a:cubicBezTo>
                  <a:cubicBezTo>
                    <a:pt x="325" y="590"/>
                    <a:pt x="323" y="598"/>
                    <a:pt x="322" y="601"/>
                  </a:cubicBezTo>
                  <a:cubicBezTo>
                    <a:pt x="320" y="604"/>
                    <a:pt x="311" y="606"/>
                    <a:pt x="308" y="603"/>
                  </a:cubicBezTo>
                  <a:cubicBezTo>
                    <a:pt x="306" y="599"/>
                    <a:pt x="295" y="603"/>
                    <a:pt x="295" y="599"/>
                  </a:cubicBezTo>
                  <a:cubicBezTo>
                    <a:pt x="294" y="594"/>
                    <a:pt x="287" y="588"/>
                    <a:pt x="278" y="589"/>
                  </a:cubicBezTo>
                  <a:cubicBezTo>
                    <a:pt x="270" y="591"/>
                    <a:pt x="269" y="586"/>
                    <a:pt x="269" y="579"/>
                  </a:cubicBezTo>
                  <a:cubicBezTo>
                    <a:pt x="270" y="573"/>
                    <a:pt x="265" y="569"/>
                    <a:pt x="265" y="566"/>
                  </a:cubicBezTo>
                  <a:cubicBezTo>
                    <a:pt x="265" y="564"/>
                    <a:pt x="261" y="558"/>
                    <a:pt x="266" y="555"/>
                  </a:cubicBezTo>
                  <a:cubicBezTo>
                    <a:pt x="270" y="552"/>
                    <a:pt x="267" y="548"/>
                    <a:pt x="267" y="544"/>
                  </a:cubicBezTo>
                  <a:cubicBezTo>
                    <a:pt x="267" y="540"/>
                    <a:pt x="260" y="534"/>
                    <a:pt x="253" y="534"/>
                  </a:cubicBezTo>
                  <a:cubicBezTo>
                    <a:pt x="247" y="534"/>
                    <a:pt x="248" y="527"/>
                    <a:pt x="243" y="526"/>
                  </a:cubicBezTo>
                  <a:cubicBezTo>
                    <a:pt x="237" y="525"/>
                    <a:pt x="226" y="516"/>
                    <a:pt x="225" y="512"/>
                  </a:cubicBezTo>
                  <a:cubicBezTo>
                    <a:pt x="225" y="508"/>
                    <a:pt x="216" y="507"/>
                    <a:pt x="219" y="506"/>
                  </a:cubicBezTo>
                  <a:cubicBezTo>
                    <a:pt x="222" y="505"/>
                    <a:pt x="229" y="507"/>
                    <a:pt x="233" y="511"/>
                  </a:cubicBezTo>
                  <a:cubicBezTo>
                    <a:pt x="238" y="516"/>
                    <a:pt x="246" y="520"/>
                    <a:pt x="258" y="522"/>
                  </a:cubicBezTo>
                  <a:cubicBezTo>
                    <a:pt x="270" y="523"/>
                    <a:pt x="275" y="529"/>
                    <a:pt x="289" y="531"/>
                  </a:cubicBezTo>
                  <a:cubicBezTo>
                    <a:pt x="302" y="534"/>
                    <a:pt x="310" y="535"/>
                    <a:pt x="330" y="538"/>
                  </a:cubicBezTo>
                  <a:cubicBezTo>
                    <a:pt x="349" y="541"/>
                    <a:pt x="375" y="521"/>
                    <a:pt x="381" y="516"/>
                  </a:cubicBezTo>
                  <a:cubicBezTo>
                    <a:pt x="386" y="510"/>
                    <a:pt x="379" y="499"/>
                    <a:pt x="379" y="495"/>
                  </a:cubicBezTo>
                  <a:cubicBezTo>
                    <a:pt x="379" y="491"/>
                    <a:pt x="370" y="490"/>
                    <a:pt x="369" y="487"/>
                  </a:cubicBezTo>
                  <a:cubicBezTo>
                    <a:pt x="368" y="484"/>
                    <a:pt x="362" y="478"/>
                    <a:pt x="355" y="478"/>
                  </a:cubicBezTo>
                  <a:cubicBezTo>
                    <a:pt x="347" y="478"/>
                    <a:pt x="346" y="469"/>
                    <a:pt x="340" y="470"/>
                  </a:cubicBezTo>
                  <a:cubicBezTo>
                    <a:pt x="334" y="471"/>
                    <a:pt x="330" y="467"/>
                    <a:pt x="314" y="457"/>
                  </a:cubicBezTo>
                  <a:cubicBezTo>
                    <a:pt x="298" y="447"/>
                    <a:pt x="277" y="439"/>
                    <a:pt x="273" y="441"/>
                  </a:cubicBezTo>
                  <a:cubicBezTo>
                    <a:pt x="269" y="443"/>
                    <a:pt x="266" y="444"/>
                    <a:pt x="264" y="440"/>
                  </a:cubicBezTo>
                  <a:cubicBezTo>
                    <a:pt x="261" y="436"/>
                    <a:pt x="255" y="436"/>
                    <a:pt x="251" y="439"/>
                  </a:cubicBezTo>
                  <a:cubicBezTo>
                    <a:pt x="247" y="443"/>
                    <a:pt x="243" y="437"/>
                    <a:pt x="235" y="438"/>
                  </a:cubicBezTo>
                  <a:cubicBezTo>
                    <a:pt x="227" y="440"/>
                    <a:pt x="223" y="435"/>
                    <a:pt x="225" y="433"/>
                  </a:cubicBezTo>
                  <a:cubicBezTo>
                    <a:pt x="227" y="430"/>
                    <a:pt x="239" y="432"/>
                    <a:pt x="238" y="429"/>
                  </a:cubicBezTo>
                  <a:cubicBezTo>
                    <a:pt x="237" y="425"/>
                    <a:pt x="233" y="429"/>
                    <a:pt x="226" y="424"/>
                  </a:cubicBezTo>
                  <a:cubicBezTo>
                    <a:pt x="219" y="419"/>
                    <a:pt x="215" y="422"/>
                    <a:pt x="214" y="426"/>
                  </a:cubicBezTo>
                  <a:cubicBezTo>
                    <a:pt x="212" y="430"/>
                    <a:pt x="207" y="429"/>
                    <a:pt x="203" y="426"/>
                  </a:cubicBezTo>
                  <a:cubicBezTo>
                    <a:pt x="203" y="425"/>
                    <a:pt x="202" y="425"/>
                    <a:pt x="202" y="425"/>
                  </a:cubicBezTo>
                  <a:cubicBezTo>
                    <a:pt x="201" y="431"/>
                    <a:pt x="197" y="432"/>
                    <a:pt x="193" y="431"/>
                  </a:cubicBezTo>
                  <a:cubicBezTo>
                    <a:pt x="188" y="430"/>
                    <a:pt x="184" y="438"/>
                    <a:pt x="178" y="438"/>
                  </a:cubicBezTo>
                  <a:cubicBezTo>
                    <a:pt x="173" y="438"/>
                    <a:pt x="167" y="444"/>
                    <a:pt x="166" y="448"/>
                  </a:cubicBezTo>
                  <a:cubicBezTo>
                    <a:pt x="165" y="453"/>
                    <a:pt x="160" y="450"/>
                    <a:pt x="160" y="454"/>
                  </a:cubicBezTo>
                  <a:cubicBezTo>
                    <a:pt x="160" y="457"/>
                    <a:pt x="160" y="460"/>
                    <a:pt x="157" y="463"/>
                  </a:cubicBezTo>
                  <a:cubicBezTo>
                    <a:pt x="154" y="466"/>
                    <a:pt x="157" y="468"/>
                    <a:pt x="160" y="473"/>
                  </a:cubicBezTo>
                  <a:cubicBezTo>
                    <a:pt x="162" y="478"/>
                    <a:pt x="168" y="478"/>
                    <a:pt x="170" y="479"/>
                  </a:cubicBezTo>
                  <a:cubicBezTo>
                    <a:pt x="173" y="481"/>
                    <a:pt x="183" y="489"/>
                    <a:pt x="183" y="492"/>
                  </a:cubicBezTo>
                  <a:cubicBezTo>
                    <a:pt x="183" y="495"/>
                    <a:pt x="175" y="503"/>
                    <a:pt x="172" y="505"/>
                  </a:cubicBezTo>
                  <a:cubicBezTo>
                    <a:pt x="169" y="507"/>
                    <a:pt x="165" y="513"/>
                    <a:pt x="167" y="516"/>
                  </a:cubicBezTo>
                  <a:cubicBezTo>
                    <a:pt x="169" y="519"/>
                    <a:pt x="178" y="532"/>
                    <a:pt x="184" y="542"/>
                  </a:cubicBezTo>
                  <a:cubicBezTo>
                    <a:pt x="189" y="553"/>
                    <a:pt x="181" y="548"/>
                    <a:pt x="178" y="553"/>
                  </a:cubicBezTo>
                  <a:cubicBezTo>
                    <a:pt x="174" y="557"/>
                    <a:pt x="179" y="563"/>
                    <a:pt x="180" y="566"/>
                  </a:cubicBezTo>
                  <a:cubicBezTo>
                    <a:pt x="181" y="569"/>
                    <a:pt x="176" y="569"/>
                    <a:pt x="176" y="571"/>
                  </a:cubicBezTo>
                  <a:cubicBezTo>
                    <a:pt x="177" y="574"/>
                    <a:pt x="185" y="575"/>
                    <a:pt x="185" y="577"/>
                  </a:cubicBezTo>
                  <a:cubicBezTo>
                    <a:pt x="186" y="579"/>
                    <a:pt x="180" y="582"/>
                    <a:pt x="182" y="586"/>
                  </a:cubicBezTo>
                  <a:cubicBezTo>
                    <a:pt x="185" y="590"/>
                    <a:pt x="191" y="590"/>
                    <a:pt x="192" y="595"/>
                  </a:cubicBezTo>
                  <a:cubicBezTo>
                    <a:pt x="192" y="601"/>
                    <a:pt x="180" y="601"/>
                    <a:pt x="181" y="605"/>
                  </a:cubicBezTo>
                  <a:cubicBezTo>
                    <a:pt x="181" y="609"/>
                    <a:pt x="197" y="615"/>
                    <a:pt x="203" y="623"/>
                  </a:cubicBezTo>
                  <a:cubicBezTo>
                    <a:pt x="210" y="630"/>
                    <a:pt x="210" y="632"/>
                    <a:pt x="208" y="637"/>
                  </a:cubicBezTo>
                  <a:cubicBezTo>
                    <a:pt x="205" y="645"/>
                    <a:pt x="186" y="652"/>
                    <a:pt x="182" y="662"/>
                  </a:cubicBezTo>
                  <a:cubicBezTo>
                    <a:pt x="178" y="671"/>
                    <a:pt x="162" y="676"/>
                    <a:pt x="155" y="684"/>
                  </a:cubicBezTo>
                  <a:cubicBezTo>
                    <a:pt x="152" y="687"/>
                    <a:pt x="149" y="691"/>
                    <a:pt x="146" y="694"/>
                  </a:cubicBezTo>
                  <a:cubicBezTo>
                    <a:pt x="150" y="693"/>
                    <a:pt x="152" y="693"/>
                    <a:pt x="154" y="692"/>
                  </a:cubicBezTo>
                  <a:cubicBezTo>
                    <a:pt x="158" y="690"/>
                    <a:pt x="161" y="700"/>
                    <a:pt x="165" y="703"/>
                  </a:cubicBezTo>
                  <a:cubicBezTo>
                    <a:pt x="169" y="707"/>
                    <a:pt x="178" y="703"/>
                    <a:pt x="180" y="707"/>
                  </a:cubicBezTo>
                  <a:cubicBezTo>
                    <a:pt x="183" y="710"/>
                    <a:pt x="178" y="710"/>
                    <a:pt x="172" y="709"/>
                  </a:cubicBezTo>
                  <a:cubicBezTo>
                    <a:pt x="166" y="708"/>
                    <a:pt x="164" y="711"/>
                    <a:pt x="155" y="715"/>
                  </a:cubicBezTo>
                  <a:cubicBezTo>
                    <a:pt x="148" y="717"/>
                    <a:pt x="149" y="719"/>
                    <a:pt x="146" y="721"/>
                  </a:cubicBezTo>
                  <a:cubicBezTo>
                    <a:pt x="151" y="728"/>
                    <a:pt x="145" y="728"/>
                    <a:pt x="143" y="733"/>
                  </a:cubicBezTo>
                  <a:cubicBezTo>
                    <a:pt x="140" y="738"/>
                    <a:pt x="137" y="739"/>
                    <a:pt x="137" y="742"/>
                  </a:cubicBezTo>
                  <a:cubicBezTo>
                    <a:pt x="137" y="745"/>
                    <a:pt x="138" y="747"/>
                    <a:pt x="138" y="752"/>
                  </a:cubicBezTo>
                  <a:cubicBezTo>
                    <a:pt x="139" y="757"/>
                    <a:pt x="139" y="758"/>
                    <a:pt x="142" y="762"/>
                  </a:cubicBezTo>
                  <a:cubicBezTo>
                    <a:pt x="145" y="765"/>
                    <a:pt x="140" y="765"/>
                    <a:pt x="137" y="767"/>
                  </a:cubicBezTo>
                  <a:cubicBezTo>
                    <a:pt x="135" y="769"/>
                    <a:pt x="137" y="774"/>
                    <a:pt x="140" y="777"/>
                  </a:cubicBezTo>
                  <a:cubicBezTo>
                    <a:pt x="143" y="780"/>
                    <a:pt x="143" y="784"/>
                    <a:pt x="142" y="787"/>
                  </a:cubicBezTo>
                  <a:cubicBezTo>
                    <a:pt x="140" y="789"/>
                    <a:pt x="144" y="794"/>
                    <a:pt x="147" y="797"/>
                  </a:cubicBezTo>
                  <a:cubicBezTo>
                    <a:pt x="150" y="799"/>
                    <a:pt x="149" y="807"/>
                    <a:pt x="152" y="809"/>
                  </a:cubicBezTo>
                  <a:cubicBezTo>
                    <a:pt x="154" y="811"/>
                    <a:pt x="157" y="813"/>
                    <a:pt x="161" y="812"/>
                  </a:cubicBezTo>
                  <a:cubicBezTo>
                    <a:pt x="166" y="810"/>
                    <a:pt x="168" y="812"/>
                    <a:pt x="170" y="816"/>
                  </a:cubicBezTo>
                  <a:cubicBezTo>
                    <a:pt x="172" y="819"/>
                    <a:pt x="175" y="818"/>
                    <a:pt x="180" y="816"/>
                  </a:cubicBezTo>
                  <a:cubicBezTo>
                    <a:pt x="184" y="814"/>
                    <a:pt x="194" y="819"/>
                    <a:pt x="196" y="821"/>
                  </a:cubicBezTo>
                  <a:cubicBezTo>
                    <a:pt x="198" y="822"/>
                    <a:pt x="197" y="828"/>
                    <a:pt x="198" y="833"/>
                  </a:cubicBezTo>
                  <a:cubicBezTo>
                    <a:pt x="198" y="837"/>
                    <a:pt x="195" y="842"/>
                    <a:pt x="200" y="845"/>
                  </a:cubicBezTo>
                  <a:cubicBezTo>
                    <a:pt x="204" y="848"/>
                    <a:pt x="203" y="854"/>
                    <a:pt x="208" y="856"/>
                  </a:cubicBezTo>
                  <a:cubicBezTo>
                    <a:pt x="213" y="858"/>
                    <a:pt x="215" y="865"/>
                    <a:pt x="218" y="866"/>
                  </a:cubicBezTo>
                  <a:cubicBezTo>
                    <a:pt x="221" y="867"/>
                    <a:pt x="227" y="871"/>
                    <a:pt x="228" y="875"/>
                  </a:cubicBezTo>
                  <a:cubicBezTo>
                    <a:pt x="228" y="878"/>
                    <a:pt x="222" y="882"/>
                    <a:pt x="219" y="883"/>
                  </a:cubicBezTo>
                  <a:cubicBezTo>
                    <a:pt x="215" y="885"/>
                    <a:pt x="209" y="878"/>
                    <a:pt x="206" y="881"/>
                  </a:cubicBezTo>
                  <a:cubicBezTo>
                    <a:pt x="204" y="884"/>
                    <a:pt x="207" y="889"/>
                    <a:pt x="209" y="898"/>
                  </a:cubicBezTo>
                  <a:cubicBezTo>
                    <a:pt x="211" y="906"/>
                    <a:pt x="212" y="907"/>
                    <a:pt x="216" y="907"/>
                  </a:cubicBezTo>
                  <a:cubicBezTo>
                    <a:pt x="220" y="907"/>
                    <a:pt x="222" y="904"/>
                    <a:pt x="225" y="903"/>
                  </a:cubicBezTo>
                  <a:cubicBezTo>
                    <a:pt x="227" y="901"/>
                    <a:pt x="234" y="903"/>
                    <a:pt x="236" y="902"/>
                  </a:cubicBezTo>
                  <a:cubicBezTo>
                    <a:pt x="239" y="901"/>
                    <a:pt x="249" y="901"/>
                    <a:pt x="251" y="904"/>
                  </a:cubicBezTo>
                  <a:cubicBezTo>
                    <a:pt x="253" y="907"/>
                    <a:pt x="255" y="914"/>
                    <a:pt x="253" y="917"/>
                  </a:cubicBezTo>
                  <a:cubicBezTo>
                    <a:pt x="252" y="920"/>
                    <a:pt x="255" y="923"/>
                    <a:pt x="257" y="927"/>
                  </a:cubicBezTo>
                  <a:cubicBezTo>
                    <a:pt x="259" y="931"/>
                    <a:pt x="267" y="929"/>
                    <a:pt x="270" y="930"/>
                  </a:cubicBezTo>
                  <a:cubicBezTo>
                    <a:pt x="273" y="931"/>
                    <a:pt x="279" y="940"/>
                    <a:pt x="278" y="944"/>
                  </a:cubicBezTo>
                  <a:cubicBezTo>
                    <a:pt x="277" y="948"/>
                    <a:pt x="282" y="948"/>
                    <a:pt x="284" y="947"/>
                  </a:cubicBezTo>
                  <a:cubicBezTo>
                    <a:pt x="287" y="946"/>
                    <a:pt x="290" y="949"/>
                    <a:pt x="293" y="951"/>
                  </a:cubicBezTo>
                  <a:cubicBezTo>
                    <a:pt x="296" y="953"/>
                    <a:pt x="299" y="952"/>
                    <a:pt x="302" y="950"/>
                  </a:cubicBezTo>
                  <a:cubicBezTo>
                    <a:pt x="305" y="948"/>
                    <a:pt x="310" y="947"/>
                    <a:pt x="312" y="950"/>
                  </a:cubicBezTo>
                  <a:cubicBezTo>
                    <a:pt x="313" y="952"/>
                    <a:pt x="320" y="957"/>
                    <a:pt x="320" y="959"/>
                  </a:cubicBezTo>
                  <a:cubicBezTo>
                    <a:pt x="320" y="961"/>
                    <a:pt x="329" y="959"/>
                    <a:pt x="334" y="961"/>
                  </a:cubicBezTo>
                  <a:cubicBezTo>
                    <a:pt x="339" y="964"/>
                    <a:pt x="344" y="963"/>
                    <a:pt x="349" y="965"/>
                  </a:cubicBezTo>
                  <a:cubicBezTo>
                    <a:pt x="354" y="968"/>
                    <a:pt x="359" y="968"/>
                    <a:pt x="359" y="972"/>
                  </a:cubicBezTo>
                  <a:cubicBezTo>
                    <a:pt x="360" y="975"/>
                    <a:pt x="354" y="977"/>
                    <a:pt x="354" y="979"/>
                  </a:cubicBezTo>
                  <a:cubicBezTo>
                    <a:pt x="354" y="981"/>
                    <a:pt x="358" y="982"/>
                    <a:pt x="358" y="984"/>
                  </a:cubicBezTo>
                  <a:cubicBezTo>
                    <a:pt x="358" y="986"/>
                    <a:pt x="353" y="986"/>
                    <a:pt x="352" y="988"/>
                  </a:cubicBezTo>
                  <a:cubicBezTo>
                    <a:pt x="351" y="990"/>
                    <a:pt x="355" y="993"/>
                    <a:pt x="356" y="995"/>
                  </a:cubicBezTo>
                  <a:cubicBezTo>
                    <a:pt x="357" y="997"/>
                    <a:pt x="353" y="1004"/>
                    <a:pt x="353" y="1006"/>
                  </a:cubicBezTo>
                  <a:cubicBezTo>
                    <a:pt x="353" y="1008"/>
                    <a:pt x="341" y="1005"/>
                    <a:pt x="338" y="1005"/>
                  </a:cubicBezTo>
                  <a:cubicBezTo>
                    <a:pt x="336" y="1005"/>
                    <a:pt x="327" y="1014"/>
                    <a:pt x="325" y="1015"/>
                  </a:cubicBezTo>
                  <a:cubicBezTo>
                    <a:pt x="322" y="1015"/>
                    <a:pt x="323" y="1019"/>
                    <a:pt x="324" y="1023"/>
                  </a:cubicBezTo>
                  <a:cubicBezTo>
                    <a:pt x="333" y="1021"/>
                    <a:pt x="341" y="1021"/>
                    <a:pt x="342" y="1023"/>
                  </a:cubicBezTo>
                  <a:cubicBezTo>
                    <a:pt x="344" y="1026"/>
                    <a:pt x="324" y="1034"/>
                    <a:pt x="320" y="1035"/>
                  </a:cubicBezTo>
                  <a:cubicBezTo>
                    <a:pt x="317" y="1037"/>
                    <a:pt x="327" y="1042"/>
                    <a:pt x="327" y="1045"/>
                  </a:cubicBezTo>
                  <a:cubicBezTo>
                    <a:pt x="327" y="1048"/>
                    <a:pt x="316" y="1049"/>
                    <a:pt x="317" y="1055"/>
                  </a:cubicBezTo>
                  <a:cubicBezTo>
                    <a:pt x="318" y="1062"/>
                    <a:pt x="313" y="1063"/>
                    <a:pt x="307" y="1063"/>
                  </a:cubicBezTo>
                  <a:cubicBezTo>
                    <a:pt x="301" y="1063"/>
                    <a:pt x="300" y="1067"/>
                    <a:pt x="302" y="1067"/>
                  </a:cubicBezTo>
                  <a:cubicBezTo>
                    <a:pt x="305" y="1068"/>
                    <a:pt x="305" y="1075"/>
                    <a:pt x="316" y="1078"/>
                  </a:cubicBezTo>
                  <a:cubicBezTo>
                    <a:pt x="327" y="1081"/>
                    <a:pt x="339" y="1092"/>
                    <a:pt x="349" y="1102"/>
                  </a:cubicBezTo>
                  <a:cubicBezTo>
                    <a:pt x="350" y="1104"/>
                    <a:pt x="352" y="1105"/>
                    <a:pt x="354" y="1106"/>
                  </a:cubicBezTo>
                  <a:cubicBezTo>
                    <a:pt x="356" y="1104"/>
                    <a:pt x="359" y="1103"/>
                    <a:pt x="360" y="1103"/>
                  </a:cubicBezTo>
                  <a:cubicBezTo>
                    <a:pt x="366" y="1102"/>
                    <a:pt x="376" y="1105"/>
                    <a:pt x="381" y="1109"/>
                  </a:cubicBezTo>
                  <a:cubicBezTo>
                    <a:pt x="387" y="1113"/>
                    <a:pt x="406" y="1108"/>
                    <a:pt x="409" y="1111"/>
                  </a:cubicBezTo>
                  <a:cubicBezTo>
                    <a:pt x="411" y="1114"/>
                    <a:pt x="416" y="1118"/>
                    <a:pt x="420" y="1118"/>
                  </a:cubicBezTo>
                  <a:cubicBezTo>
                    <a:pt x="424" y="1118"/>
                    <a:pt x="428" y="1126"/>
                    <a:pt x="431" y="1124"/>
                  </a:cubicBezTo>
                  <a:cubicBezTo>
                    <a:pt x="434" y="1121"/>
                    <a:pt x="446" y="1121"/>
                    <a:pt x="449" y="1121"/>
                  </a:cubicBezTo>
                  <a:cubicBezTo>
                    <a:pt x="452" y="1121"/>
                    <a:pt x="452" y="1124"/>
                    <a:pt x="455" y="1124"/>
                  </a:cubicBezTo>
                  <a:cubicBezTo>
                    <a:pt x="458" y="1124"/>
                    <a:pt x="458" y="1135"/>
                    <a:pt x="460" y="1135"/>
                  </a:cubicBezTo>
                  <a:cubicBezTo>
                    <a:pt x="463" y="1134"/>
                    <a:pt x="471" y="1142"/>
                    <a:pt x="477" y="1142"/>
                  </a:cubicBezTo>
                  <a:cubicBezTo>
                    <a:pt x="482" y="1143"/>
                    <a:pt x="488" y="1153"/>
                    <a:pt x="490" y="1152"/>
                  </a:cubicBezTo>
                  <a:cubicBezTo>
                    <a:pt x="492" y="1151"/>
                    <a:pt x="496" y="1156"/>
                    <a:pt x="498" y="1152"/>
                  </a:cubicBezTo>
                  <a:cubicBezTo>
                    <a:pt x="499" y="1148"/>
                    <a:pt x="507" y="1150"/>
                    <a:pt x="509" y="1144"/>
                  </a:cubicBezTo>
                  <a:cubicBezTo>
                    <a:pt x="499" y="1131"/>
                    <a:pt x="489" y="1118"/>
                    <a:pt x="489" y="1113"/>
                  </a:cubicBezTo>
                  <a:cubicBezTo>
                    <a:pt x="490" y="1104"/>
                    <a:pt x="493" y="1098"/>
                    <a:pt x="482" y="1089"/>
                  </a:cubicBezTo>
                  <a:cubicBezTo>
                    <a:pt x="471" y="1079"/>
                    <a:pt x="483" y="1073"/>
                    <a:pt x="491" y="1063"/>
                  </a:cubicBezTo>
                  <a:cubicBezTo>
                    <a:pt x="498" y="1054"/>
                    <a:pt x="513" y="1050"/>
                    <a:pt x="522" y="1044"/>
                  </a:cubicBezTo>
                  <a:cubicBezTo>
                    <a:pt x="521" y="1043"/>
                    <a:pt x="519" y="1042"/>
                    <a:pt x="517" y="1041"/>
                  </a:cubicBezTo>
                  <a:cubicBezTo>
                    <a:pt x="510" y="1038"/>
                    <a:pt x="507" y="1035"/>
                    <a:pt x="513" y="1033"/>
                  </a:cubicBezTo>
                  <a:cubicBezTo>
                    <a:pt x="518" y="1031"/>
                    <a:pt x="516" y="1028"/>
                    <a:pt x="510" y="1022"/>
                  </a:cubicBezTo>
                  <a:cubicBezTo>
                    <a:pt x="505" y="1016"/>
                    <a:pt x="503" y="1009"/>
                    <a:pt x="500" y="1009"/>
                  </a:cubicBezTo>
                  <a:cubicBezTo>
                    <a:pt x="496" y="1009"/>
                    <a:pt x="492" y="1009"/>
                    <a:pt x="487" y="1010"/>
                  </a:cubicBezTo>
                  <a:cubicBezTo>
                    <a:pt x="482" y="1012"/>
                    <a:pt x="483" y="1006"/>
                    <a:pt x="484" y="1001"/>
                  </a:cubicBezTo>
                  <a:cubicBezTo>
                    <a:pt x="485" y="995"/>
                    <a:pt x="475" y="996"/>
                    <a:pt x="474" y="994"/>
                  </a:cubicBezTo>
                  <a:cubicBezTo>
                    <a:pt x="472" y="992"/>
                    <a:pt x="476" y="984"/>
                    <a:pt x="478" y="983"/>
                  </a:cubicBezTo>
                  <a:cubicBezTo>
                    <a:pt x="479" y="982"/>
                    <a:pt x="484" y="980"/>
                    <a:pt x="484" y="977"/>
                  </a:cubicBezTo>
                  <a:cubicBezTo>
                    <a:pt x="484" y="975"/>
                    <a:pt x="475" y="974"/>
                    <a:pt x="478" y="969"/>
                  </a:cubicBezTo>
                  <a:cubicBezTo>
                    <a:pt x="482" y="963"/>
                    <a:pt x="488" y="963"/>
                    <a:pt x="488" y="958"/>
                  </a:cubicBezTo>
                  <a:cubicBezTo>
                    <a:pt x="488" y="952"/>
                    <a:pt x="492" y="948"/>
                    <a:pt x="498" y="952"/>
                  </a:cubicBezTo>
                  <a:cubicBezTo>
                    <a:pt x="503" y="956"/>
                    <a:pt x="506" y="966"/>
                    <a:pt x="512" y="963"/>
                  </a:cubicBezTo>
                  <a:cubicBezTo>
                    <a:pt x="518" y="961"/>
                    <a:pt x="514" y="956"/>
                    <a:pt x="514" y="952"/>
                  </a:cubicBezTo>
                  <a:cubicBezTo>
                    <a:pt x="513" y="949"/>
                    <a:pt x="511" y="945"/>
                    <a:pt x="518" y="943"/>
                  </a:cubicBezTo>
                  <a:cubicBezTo>
                    <a:pt x="525" y="941"/>
                    <a:pt x="522" y="934"/>
                    <a:pt x="528" y="934"/>
                  </a:cubicBezTo>
                  <a:cubicBezTo>
                    <a:pt x="533" y="934"/>
                    <a:pt x="543" y="927"/>
                    <a:pt x="546" y="926"/>
                  </a:cubicBezTo>
                  <a:cubicBezTo>
                    <a:pt x="550" y="924"/>
                    <a:pt x="557" y="920"/>
                    <a:pt x="560" y="922"/>
                  </a:cubicBezTo>
                  <a:cubicBezTo>
                    <a:pt x="563" y="923"/>
                    <a:pt x="567" y="927"/>
                    <a:pt x="569" y="922"/>
                  </a:cubicBezTo>
                  <a:cubicBezTo>
                    <a:pt x="572" y="916"/>
                    <a:pt x="581" y="919"/>
                    <a:pt x="582" y="922"/>
                  </a:cubicBezTo>
                  <a:cubicBezTo>
                    <a:pt x="582" y="925"/>
                    <a:pt x="597" y="925"/>
                    <a:pt x="602" y="928"/>
                  </a:cubicBezTo>
                  <a:cubicBezTo>
                    <a:pt x="607" y="931"/>
                    <a:pt x="617" y="938"/>
                    <a:pt x="617" y="941"/>
                  </a:cubicBezTo>
                  <a:cubicBezTo>
                    <a:pt x="617" y="944"/>
                    <a:pt x="622" y="948"/>
                    <a:pt x="622" y="943"/>
                  </a:cubicBezTo>
                  <a:cubicBezTo>
                    <a:pt x="622" y="938"/>
                    <a:pt x="625" y="939"/>
                    <a:pt x="632" y="943"/>
                  </a:cubicBezTo>
                  <a:cubicBezTo>
                    <a:pt x="638" y="947"/>
                    <a:pt x="647" y="945"/>
                    <a:pt x="648" y="941"/>
                  </a:cubicBezTo>
                  <a:cubicBezTo>
                    <a:pt x="650" y="938"/>
                    <a:pt x="661" y="933"/>
                    <a:pt x="665" y="936"/>
                  </a:cubicBezTo>
                  <a:cubicBezTo>
                    <a:pt x="669" y="939"/>
                    <a:pt x="671" y="941"/>
                    <a:pt x="676" y="937"/>
                  </a:cubicBezTo>
                  <a:cubicBezTo>
                    <a:pt x="680" y="932"/>
                    <a:pt x="691" y="933"/>
                    <a:pt x="693" y="938"/>
                  </a:cubicBezTo>
                  <a:cubicBezTo>
                    <a:pt x="694" y="942"/>
                    <a:pt x="700" y="943"/>
                    <a:pt x="704" y="943"/>
                  </a:cubicBezTo>
                  <a:cubicBezTo>
                    <a:pt x="709" y="943"/>
                    <a:pt x="710" y="950"/>
                    <a:pt x="713" y="948"/>
                  </a:cubicBezTo>
                  <a:cubicBezTo>
                    <a:pt x="716" y="947"/>
                    <a:pt x="715" y="939"/>
                    <a:pt x="719" y="940"/>
                  </a:cubicBezTo>
                  <a:cubicBezTo>
                    <a:pt x="723" y="941"/>
                    <a:pt x="726" y="945"/>
                    <a:pt x="733" y="945"/>
                  </a:cubicBezTo>
                  <a:cubicBezTo>
                    <a:pt x="739" y="945"/>
                    <a:pt x="744" y="944"/>
                    <a:pt x="744" y="939"/>
                  </a:cubicBezTo>
                  <a:cubicBezTo>
                    <a:pt x="744" y="934"/>
                    <a:pt x="743" y="927"/>
                    <a:pt x="739" y="927"/>
                  </a:cubicBezTo>
                  <a:cubicBezTo>
                    <a:pt x="735" y="927"/>
                    <a:pt x="731" y="923"/>
                    <a:pt x="726" y="923"/>
                  </a:cubicBezTo>
                  <a:cubicBezTo>
                    <a:pt x="722" y="923"/>
                    <a:pt x="717" y="915"/>
                    <a:pt x="722" y="913"/>
                  </a:cubicBezTo>
                  <a:cubicBezTo>
                    <a:pt x="726" y="912"/>
                    <a:pt x="734" y="908"/>
                    <a:pt x="733" y="904"/>
                  </a:cubicBezTo>
                  <a:cubicBezTo>
                    <a:pt x="731" y="900"/>
                    <a:pt x="730" y="892"/>
                    <a:pt x="736" y="891"/>
                  </a:cubicBezTo>
                  <a:cubicBezTo>
                    <a:pt x="742" y="891"/>
                    <a:pt x="755" y="891"/>
                    <a:pt x="755" y="888"/>
                  </a:cubicBezTo>
                  <a:cubicBezTo>
                    <a:pt x="754" y="886"/>
                    <a:pt x="741" y="884"/>
                    <a:pt x="739" y="880"/>
                  </a:cubicBezTo>
                  <a:cubicBezTo>
                    <a:pt x="737" y="877"/>
                    <a:pt x="736" y="867"/>
                    <a:pt x="738" y="866"/>
                  </a:cubicBezTo>
                  <a:cubicBezTo>
                    <a:pt x="740" y="864"/>
                    <a:pt x="748" y="866"/>
                    <a:pt x="753" y="865"/>
                  </a:cubicBezTo>
                  <a:cubicBezTo>
                    <a:pt x="758" y="863"/>
                    <a:pt x="768" y="867"/>
                    <a:pt x="774" y="862"/>
                  </a:cubicBezTo>
                  <a:cubicBezTo>
                    <a:pt x="780" y="858"/>
                    <a:pt x="794" y="857"/>
                    <a:pt x="801" y="857"/>
                  </a:cubicBezTo>
                  <a:cubicBezTo>
                    <a:pt x="808" y="857"/>
                    <a:pt x="813" y="852"/>
                    <a:pt x="819" y="851"/>
                  </a:cubicBezTo>
                  <a:cubicBezTo>
                    <a:pt x="824" y="851"/>
                    <a:pt x="840" y="848"/>
                    <a:pt x="844" y="847"/>
                  </a:cubicBezTo>
                  <a:cubicBezTo>
                    <a:pt x="848" y="845"/>
                    <a:pt x="869" y="842"/>
                    <a:pt x="870" y="838"/>
                  </a:cubicBezTo>
                  <a:cubicBezTo>
                    <a:pt x="870" y="834"/>
                    <a:pt x="887" y="831"/>
                    <a:pt x="891" y="833"/>
                  </a:cubicBezTo>
                  <a:cubicBezTo>
                    <a:pt x="896" y="835"/>
                    <a:pt x="901" y="837"/>
                    <a:pt x="905" y="835"/>
                  </a:cubicBezTo>
                  <a:cubicBezTo>
                    <a:pt x="909" y="833"/>
                    <a:pt x="917" y="838"/>
                    <a:pt x="916" y="842"/>
                  </a:cubicBezTo>
                  <a:cubicBezTo>
                    <a:pt x="916" y="846"/>
                    <a:pt x="920" y="851"/>
                    <a:pt x="920" y="855"/>
                  </a:cubicBezTo>
                  <a:cubicBezTo>
                    <a:pt x="919" y="858"/>
                    <a:pt x="915" y="859"/>
                    <a:pt x="918" y="862"/>
                  </a:cubicBezTo>
                  <a:cubicBezTo>
                    <a:pt x="920" y="865"/>
                    <a:pt x="931" y="863"/>
                    <a:pt x="934" y="859"/>
                  </a:cubicBezTo>
                  <a:cubicBezTo>
                    <a:pt x="937" y="856"/>
                    <a:pt x="940" y="861"/>
                    <a:pt x="940" y="864"/>
                  </a:cubicBezTo>
                  <a:cubicBezTo>
                    <a:pt x="940" y="866"/>
                    <a:pt x="945" y="868"/>
                    <a:pt x="945" y="865"/>
                  </a:cubicBezTo>
                  <a:cubicBezTo>
                    <a:pt x="945" y="861"/>
                    <a:pt x="952" y="864"/>
                    <a:pt x="954" y="866"/>
                  </a:cubicBezTo>
                  <a:cubicBezTo>
                    <a:pt x="956" y="868"/>
                    <a:pt x="963" y="863"/>
                    <a:pt x="963" y="867"/>
                  </a:cubicBezTo>
                  <a:cubicBezTo>
                    <a:pt x="963" y="871"/>
                    <a:pt x="952" y="874"/>
                    <a:pt x="957" y="878"/>
                  </a:cubicBezTo>
                  <a:cubicBezTo>
                    <a:pt x="961" y="883"/>
                    <a:pt x="964" y="873"/>
                    <a:pt x="970" y="875"/>
                  </a:cubicBezTo>
                  <a:cubicBezTo>
                    <a:pt x="976" y="877"/>
                    <a:pt x="984" y="869"/>
                    <a:pt x="989" y="868"/>
                  </a:cubicBezTo>
                  <a:cubicBezTo>
                    <a:pt x="995" y="866"/>
                    <a:pt x="1001" y="861"/>
                    <a:pt x="1005" y="859"/>
                  </a:cubicBezTo>
                  <a:cubicBezTo>
                    <a:pt x="1010" y="856"/>
                    <a:pt x="1020" y="857"/>
                    <a:pt x="1017" y="860"/>
                  </a:cubicBezTo>
                  <a:cubicBezTo>
                    <a:pt x="1014" y="863"/>
                    <a:pt x="1010" y="869"/>
                    <a:pt x="1022" y="873"/>
                  </a:cubicBezTo>
                  <a:cubicBezTo>
                    <a:pt x="1034" y="877"/>
                    <a:pt x="1047" y="900"/>
                    <a:pt x="1055" y="911"/>
                  </a:cubicBezTo>
                  <a:cubicBezTo>
                    <a:pt x="1062" y="923"/>
                    <a:pt x="1069" y="943"/>
                    <a:pt x="1073" y="943"/>
                  </a:cubicBezTo>
                  <a:cubicBezTo>
                    <a:pt x="1077" y="943"/>
                    <a:pt x="1078" y="933"/>
                    <a:pt x="1083" y="932"/>
                  </a:cubicBezTo>
                  <a:cubicBezTo>
                    <a:pt x="1088" y="930"/>
                    <a:pt x="1091" y="940"/>
                    <a:pt x="1097" y="941"/>
                  </a:cubicBezTo>
                  <a:cubicBezTo>
                    <a:pt x="1102" y="943"/>
                    <a:pt x="1110" y="946"/>
                    <a:pt x="1114" y="944"/>
                  </a:cubicBezTo>
                  <a:cubicBezTo>
                    <a:pt x="1118" y="943"/>
                    <a:pt x="1128" y="937"/>
                    <a:pt x="1132" y="939"/>
                  </a:cubicBezTo>
                  <a:cubicBezTo>
                    <a:pt x="1135" y="941"/>
                    <a:pt x="1140" y="941"/>
                    <a:pt x="1143" y="948"/>
                  </a:cubicBezTo>
                  <a:cubicBezTo>
                    <a:pt x="1146" y="956"/>
                    <a:pt x="1151" y="957"/>
                    <a:pt x="1154" y="957"/>
                  </a:cubicBezTo>
                  <a:cubicBezTo>
                    <a:pt x="1157" y="957"/>
                    <a:pt x="1158" y="961"/>
                    <a:pt x="1158" y="964"/>
                  </a:cubicBezTo>
                  <a:cubicBezTo>
                    <a:pt x="1158" y="967"/>
                    <a:pt x="1163" y="971"/>
                    <a:pt x="1167" y="971"/>
                  </a:cubicBezTo>
                  <a:cubicBezTo>
                    <a:pt x="1170" y="971"/>
                    <a:pt x="1178" y="970"/>
                    <a:pt x="1181" y="969"/>
                  </a:cubicBezTo>
                  <a:cubicBezTo>
                    <a:pt x="1183" y="967"/>
                    <a:pt x="1186" y="966"/>
                    <a:pt x="1187" y="969"/>
                  </a:cubicBezTo>
                  <a:cubicBezTo>
                    <a:pt x="1187" y="973"/>
                    <a:pt x="1192" y="979"/>
                    <a:pt x="1195" y="979"/>
                  </a:cubicBezTo>
                  <a:cubicBezTo>
                    <a:pt x="1198" y="979"/>
                    <a:pt x="1205" y="981"/>
                    <a:pt x="1205" y="979"/>
                  </a:cubicBezTo>
                  <a:cubicBezTo>
                    <a:pt x="1206" y="976"/>
                    <a:pt x="1214" y="975"/>
                    <a:pt x="1217" y="974"/>
                  </a:cubicBezTo>
                  <a:cubicBezTo>
                    <a:pt x="1220" y="974"/>
                    <a:pt x="1231" y="971"/>
                    <a:pt x="1233" y="967"/>
                  </a:cubicBezTo>
                  <a:cubicBezTo>
                    <a:pt x="1235" y="962"/>
                    <a:pt x="1244" y="962"/>
                    <a:pt x="1247" y="959"/>
                  </a:cubicBezTo>
                  <a:cubicBezTo>
                    <a:pt x="1249" y="956"/>
                    <a:pt x="1257" y="954"/>
                    <a:pt x="1258" y="951"/>
                  </a:cubicBezTo>
                  <a:cubicBezTo>
                    <a:pt x="1260" y="948"/>
                    <a:pt x="1269" y="948"/>
                    <a:pt x="1270" y="946"/>
                  </a:cubicBezTo>
                  <a:cubicBezTo>
                    <a:pt x="1271" y="943"/>
                    <a:pt x="1279" y="943"/>
                    <a:pt x="1283" y="944"/>
                  </a:cubicBezTo>
                  <a:cubicBezTo>
                    <a:pt x="1286" y="945"/>
                    <a:pt x="1305" y="948"/>
                    <a:pt x="1307" y="948"/>
                  </a:cubicBezTo>
                  <a:cubicBezTo>
                    <a:pt x="1310" y="947"/>
                    <a:pt x="1310" y="957"/>
                    <a:pt x="1313" y="958"/>
                  </a:cubicBezTo>
                  <a:cubicBezTo>
                    <a:pt x="1316" y="958"/>
                    <a:pt x="1325" y="966"/>
                    <a:pt x="1328" y="964"/>
                  </a:cubicBezTo>
                  <a:cubicBezTo>
                    <a:pt x="1330" y="962"/>
                    <a:pt x="1337" y="959"/>
                    <a:pt x="1342" y="963"/>
                  </a:cubicBezTo>
                  <a:cubicBezTo>
                    <a:pt x="1347" y="966"/>
                    <a:pt x="1352" y="970"/>
                    <a:pt x="1354" y="966"/>
                  </a:cubicBezTo>
                  <a:cubicBezTo>
                    <a:pt x="1356" y="963"/>
                    <a:pt x="1367" y="961"/>
                    <a:pt x="1369" y="959"/>
                  </a:cubicBezTo>
                  <a:cubicBezTo>
                    <a:pt x="1370" y="957"/>
                    <a:pt x="1372" y="951"/>
                    <a:pt x="1369" y="948"/>
                  </a:cubicBezTo>
                  <a:cubicBezTo>
                    <a:pt x="1367" y="946"/>
                    <a:pt x="1364" y="938"/>
                    <a:pt x="1363" y="934"/>
                  </a:cubicBezTo>
                  <a:cubicBezTo>
                    <a:pt x="1362" y="930"/>
                    <a:pt x="1369" y="929"/>
                    <a:pt x="1370" y="925"/>
                  </a:cubicBezTo>
                  <a:cubicBezTo>
                    <a:pt x="1371" y="921"/>
                    <a:pt x="1378" y="921"/>
                    <a:pt x="1380" y="919"/>
                  </a:cubicBezTo>
                  <a:cubicBezTo>
                    <a:pt x="1382" y="917"/>
                    <a:pt x="1382" y="912"/>
                    <a:pt x="1386" y="913"/>
                  </a:cubicBezTo>
                  <a:cubicBezTo>
                    <a:pt x="1390" y="914"/>
                    <a:pt x="1398" y="917"/>
                    <a:pt x="1399" y="918"/>
                  </a:cubicBezTo>
                  <a:cubicBezTo>
                    <a:pt x="1401" y="920"/>
                    <a:pt x="1406" y="921"/>
                    <a:pt x="1410" y="921"/>
                  </a:cubicBezTo>
                  <a:cubicBezTo>
                    <a:pt x="1414" y="921"/>
                    <a:pt x="1419" y="924"/>
                    <a:pt x="1423" y="926"/>
                  </a:cubicBezTo>
                  <a:cubicBezTo>
                    <a:pt x="1427" y="928"/>
                    <a:pt x="1438" y="928"/>
                    <a:pt x="1440" y="931"/>
                  </a:cubicBezTo>
                  <a:cubicBezTo>
                    <a:pt x="1442" y="934"/>
                    <a:pt x="1440" y="943"/>
                    <a:pt x="1442" y="946"/>
                  </a:cubicBezTo>
                  <a:cubicBezTo>
                    <a:pt x="1445" y="950"/>
                    <a:pt x="1451" y="956"/>
                    <a:pt x="1453" y="955"/>
                  </a:cubicBezTo>
                  <a:cubicBezTo>
                    <a:pt x="1455" y="953"/>
                    <a:pt x="1465" y="960"/>
                    <a:pt x="1469" y="959"/>
                  </a:cubicBezTo>
                  <a:cubicBezTo>
                    <a:pt x="1473" y="959"/>
                    <a:pt x="1478" y="953"/>
                    <a:pt x="1482" y="953"/>
                  </a:cubicBezTo>
                  <a:cubicBezTo>
                    <a:pt x="1485" y="953"/>
                    <a:pt x="1495" y="951"/>
                    <a:pt x="1498" y="951"/>
                  </a:cubicBezTo>
                  <a:cubicBezTo>
                    <a:pt x="1501" y="952"/>
                    <a:pt x="1512" y="956"/>
                    <a:pt x="1514" y="955"/>
                  </a:cubicBezTo>
                  <a:cubicBezTo>
                    <a:pt x="1515" y="954"/>
                    <a:pt x="1526" y="955"/>
                    <a:pt x="1527" y="958"/>
                  </a:cubicBezTo>
                  <a:cubicBezTo>
                    <a:pt x="1529" y="962"/>
                    <a:pt x="1542" y="962"/>
                    <a:pt x="1542" y="965"/>
                  </a:cubicBezTo>
                  <a:cubicBezTo>
                    <a:pt x="1542" y="969"/>
                    <a:pt x="1549" y="971"/>
                    <a:pt x="1551" y="975"/>
                  </a:cubicBezTo>
                  <a:cubicBezTo>
                    <a:pt x="1553" y="979"/>
                    <a:pt x="1571" y="977"/>
                    <a:pt x="1574" y="979"/>
                  </a:cubicBezTo>
                  <a:cubicBezTo>
                    <a:pt x="1577" y="982"/>
                    <a:pt x="1597" y="981"/>
                    <a:pt x="1597" y="979"/>
                  </a:cubicBezTo>
                  <a:cubicBezTo>
                    <a:pt x="1598" y="977"/>
                    <a:pt x="1617" y="976"/>
                    <a:pt x="1620" y="974"/>
                  </a:cubicBezTo>
                  <a:cubicBezTo>
                    <a:pt x="1624" y="971"/>
                    <a:pt x="1634" y="972"/>
                    <a:pt x="1634" y="968"/>
                  </a:cubicBezTo>
                  <a:cubicBezTo>
                    <a:pt x="1635" y="965"/>
                    <a:pt x="1644" y="962"/>
                    <a:pt x="1648" y="959"/>
                  </a:cubicBezTo>
                  <a:cubicBezTo>
                    <a:pt x="1653" y="956"/>
                    <a:pt x="1669" y="956"/>
                    <a:pt x="1670" y="960"/>
                  </a:cubicBezTo>
                  <a:cubicBezTo>
                    <a:pt x="1671" y="964"/>
                    <a:pt x="1681" y="965"/>
                    <a:pt x="1685" y="963"/>
                  </a:cubicBezTo>
                  <a:cubicBezTo>
                    <a:pt x="1690" y="962"/>
                    <a:pt x="1701" y="964"/>
                    <a:pt x="1702" y="967"/>
                  </a:cubicBezTo>
                  <a:cubicBezTo>
                    <a:pt x="1704" y="971"/>
                    <a:pt x="1716" y="973"/>
                    <a:pt x="1719" y="972"/>
                  </a:cubicBezTo>
                  <a:cubicBezTo>
                    <a:pt x="1722" y="971"/>
                    <a:pt x="1732" y="964"/>
                    <a:pt x="1736" y="963"/>
                  </a:cubicBezTo>
                  <a:cubicBezTo>
                    <a:pt x="1740" y="963"/>
                    <a:pt x="1745" y="959"/>
                    <a:pt x="1744" y="955"/>
                  </a:cubicBezTo>
                  <a:cubicBezTo>
                    <a:pt x="1743" y="952"/>
                    <a:pt x="1751" y="941"/>
                    <a:pt x="1752" y="937"/>
                  </a:cubicBezTo>
                  <a:cubicBezTo>
                    <a:pt x="1753" y="933"/>
                    <a:pt x="1761" y="921"/>
                    <a:pt x="1763" y="920"/>
                  </a:cubicBezTo>
                  <a:cubicBezTo>
                    <a:pt x="1766" y="919"/>
                    <a:pt x="1772" y="915"/>
                    <a:pt x="1771" y="911"/>
                  </a:cubicBezTo>
                  <a:cubicBezTo>
                    <a:pt x="1770" y="908"/>
                    <a:pt x="1769" y="899"/>
                    <a:pt x="1766" y="899"/>
                  </a:cubicBezTo>
                  <a:cubicBezTo>
                    <a:pt x="1763" y="899"/>
                    <a:pt x="1757" y="899"/>
                    <a:pt x="1764" y="890"/>
                  </a:cubicBezTo>
                  <a:cubicBezTo>
                    <a:pt x="1771" y="880"/>
                    <a:pt x="1785" y="882"/>
                    <a:pt x="1787" y="882"/>
                  </a:cubicBezTo>
                  <a:cubicBezTo>
                    <a:pt x="1789" y="882"/>
                    <a:pt x="1805" y="878"/>
                    <a:pt x="1813" y="880"/>
                  </a:cubicBezTo>
                  <a:cubicBezTo>
                    <a:pt x="1820" y="882"/>
                    <a:pt x="1825" y="879"/>
                    <a:pt x="1833" y="883"/>
                  </a:cubicBezTo>
                  <a:cubicBezTo>
                    <a:pt x="1840" y="887"/>
                    <a:pt x="1851" y="886"/>
                    <a:pt x="1854" y="890"/>
                  </a:cubicBezTo>
                  <a:cubicBezTo>
                    <a:pt x="1856" y="893"/>
                    <a:pt x="1867" y="896"/>
                    <a:pt x="1865" y="903"/>
                  </a:cubicBezTo>
                  <a:cubicBezTo>
                    <a:pt x="1864" y="909"/>
                    <a:pt x="1871" y="905"/>
                    <a:pt x="1874" y="919"/>
                  </a:cubicBezTo>
                  <a:cubicBezTo>
                    <a:pt x="1876" y="932"/>
                    <a:pt x="1883" y="933"/>
                    <a:pt x="1884" y="940"/>
                  </a:cubicBezTo>
                  <a:cubicBezTo>
                    <a:pt x="1886" y="946"/>
                    <a:pt x="1894" y="957"/>
                    <a:pt x="1893" y="961"/>
                  </a:cubicBezTo>
                  <a:cubicBezTo>
                    <a:pt x="1892" y="965"/>
                    <a:pt x="1891" y="970"/>
                    <a:pt x="1900" y="971"/>
                  </a:cubicBezTo>
                  <a:cubicBezTo>
                    <a:pt x="1909" y="971"/>
                    <a:pt x="1915" y="978"/>
                    <a:pt x="1917" y="977"/>
                  </a:cubicBezTo>
                  <a:cubicBezTo>
                    <a:pt x="1919" y="976"/>
                    <a:pt x="1930" y="980"/>
                    <a:pt x="1935" y="985"/>
                  </a:cubicBezTo>
                  <a:cubicBezTo>
                    <a:pt x="1940" y="990"/>
                    <a:pt x="1948" y="988"/>
                    <a:pt x="1947" y="993"/>
                  </a:cubicBezTo>
                  <a:cubicBezTo>
                    <a:pt x="1947" y="999"/>
                    <a:pt x="1951" y="1004"/>
                    <a:pt x="1951" y="1008"/>
                  </a:cubicBezTo>
                  <a:cubicBezTo>
                    <a:pt x="1950" y="1013"/>
                    <a:pt x="1961" y="1016"/>
                    <a:pt x="1968" y="1015"/>
                  </a:cubicBezTo>
                  <a:cubicBezTo>
                    <a:pt x="1975" y="1014"/>
                    <a:pt x="1981" y="1018"/>
                    <a:pt x="1984" y="1012"/>
                  </a:cubicBezTo>
                  <a:cubicBezTo>
                    <a:pt x="1987" y="1005"/>
                    <a:pt x="1997" y="1008"/>
                    <a:pt x="2001" y="1005"/>
                  </a:cubicBezTo>
                  <a:cubicBezTo>
                    <a:pt x="2005" y="1003"/>
                    <a:pt x="2016" y="1000"/>
                    <a:pt x="2015" y="1009"/>
                  </a:cubicBezTo>
                  <a:cubicBezTo>
                    <a:pt x="2015" y="1018"/>
                    <a:pt x="2021" y="1020"/>
                    <a:pt x="2016" y="1024"/>
                  </a:cubicBezTo>
                  <a:cubicBezTo>
                    <a:pt x="2010" y="1027"/>
                    <a:pt x="2008" y="1040"/>
                    <a:pt x="2006" y="1046"/>
                  </a:cubicBezTo>
                  <a:cubicBezTo>
                    <a:pt x="2005" y="1052"/>
                    <a:pt x="1997" y="1053"/>
                    <a:pt x="1996" y="1060"/>
                  </a:cubicBezTo>
                  <a:cubicBezTo>
                    <a:pt x="1995" y="1066"/>
                    <a:pt x="1987" y="1066"/>
                    <a:pt x="1987" y="1071"/>
                  </a:cubicBezTo>
                  <a:cubicBezTo>
                    <a:pt x="1987" y="1076"/>
                    <a:pt x="1977" y="1075"/>
                    <a:pt x="1972" y="1071"/>
                  </a:cubicBezTo>
                  <a:cubicBezTo>
                    <a:pt x="1967" y="1067"/>
                    <a:pt x="1961" y="1078"/>
                    <a:pt x="1957" y="1078"/>
                  </a:cubicBezTo>
                  <a:cubicBezTo>
                    <a:pt x="1953" y="1078"/>
                    <a:pt x="1954" y="1087"/>
                    <a:pt x="1955" y="1090"/>
                  </a:cubicBezTo>
                  <a:cubicBezTo>
                    <a:pt x="1956" y="1094"/>
                    <a:pt x="1953" y="1099"/>
                    <a:pt x="1956" y="1105"/>
                  </a:cubicBezTo>
                  <a:cubicBezTo>
                    <a:pt x="1957" y="1108"/>
                    <a:pt x="1956" y="1115"/>
                    <a:pt x="1957" y="1122"/>
                  </a:cubicBezTo>
                  <a:cubicBezTo>
                    <a:pt x="1963" y="1117"/>
                    <a:pt x="1969" y="1114"/>
                    <a:pt x="1971" y="1114"/>
                  </a:cubicBezTo>
                  <a:cubicBezTo>
                    <a:pt x="1978" y="1114"/>
                    <a:pt x="1985" y="1125"/>
                    <a:pt x="1992" y="1125"/>
                  </a:cubicBezTo>
                  <a:cubicBezTo>
                    <a:pt x="1999" y="1126"/>
                    <a:pt x="2032" y="1103"/>
                    <a:pt x="2033" y="1100"/>
                  </a:cubicBezTo>
                  <a:cubicBezTo>
                    <a:pt x="2033" y="1096"/>
                    <a:pt x="2052" y="1078"/>
                    <a:pt x="2061" y="1068"/>
                  </a:cubicBezTo>
                  <a:cubicBezTo>
                    <a:pt x="2070" y="1058"/>
                    <a:pt x="2082" y="1044"/>
                    <a:pt x="2087" y="1033"/>
                  </a:cubicBezTo>
                  <a:cubicBezTo>
                    <a:pt x="2090" y="1026"/>
                    <a:pt x="2103" y="1013"/>
                    <a:pt x="2106" y="1008"/>
                  </a:cubicBezTo>
                  <a:cubicBezTo>
                    <a:pt x="2109" y="1003"/>
                    <a:pt x="2111" y="1002"/>
                    <a:pt x="2117" y="990"/>
                  </a:cubicBezTo>
                  <a:cubicBezTo>
                    <a:pt x="2122" y="978"/>
                    <a:pt x="2122" y="946"/>
                    <a:pt x="2124" y="944"/>
                  </a:cubicBezTo>
                  <a:cubicBezTo>
                    <a:pt x="2126" y="942"/>
                    <a:pt x="2125" y="936"/>
                    <a:pt x="2128" y="933"/>
                  </a:cubicBezTo>
                  <a:cubicBezTo>
                    <a:pt x="2130" y="929"/>
                    <a:pt x="2129" y="925"/>
                    <a:pt x="2134" y="920"/>
                  </a:cubicBezTo>
                  <a:cubicBezTo>
                    <a:pt x="2139" y="916"/>
                    <a:pt x="2138" y="912"/>
                    <a:pt x="2137" y="909"/>
                  </a:cubicBezTo>
                  <a:cubicBezTo>
                    <a:pt x="2136" y="905"/>
                    <a:pt x="2137" y="898"/>
                    <a:pt x="2136" y="895"/>
                  </a:cubicBezTo>
                  <a:cubicBezTo>
                    <a:pt x="2135" y="893"/>
                    <a:pt x="2135" y="892"/>
                    <a:pt x="2138" y="890"/>
                  </a:cubicBezTo>
                  <a:cubicBezTo>
                    <a:pt x="2141" y="888"/>
                    <a:pt x="2136" y="884"/>
                    <a:pt x="2132" y="881"/>
                  </a:cubicBezTo>
                  <a:cubicBezTo>
                    <a:pt x="2127" y="879"/>
                    <a:pt x="2121" y="878"/>
                    <a:pt x="2121" y="873"/>
                  </a:cubicBezTo>
                  <a:cubicBezTo>
                    <a:pt x="2120" y="868"/>
                    <a:pt x="2113" y="862"/>
                    <a:pt x="2107" y="862"/>
                  </a:cubicBezTo>
                  <a:cubicBezTo>
                    <a:pt x="2101" y="863"/>
                    <a:pt x="2091" y="859"/>
                    <a:pt x="2092" y="863"/>
                  </a:cubicBezTo>
                  <a:cubicBezTo>
                    <a:pt x="2093" y="866"/>
                    <a:pt x="2091" y="869"/>
                    <a:pt x="2089" y="869"/>
                  </a:cubicBezTo>
                  <a:cubicBezTo>
                    <a:pt x="2086" y="868"/>
                    <a:pt x="2084" y="870"/>
                    <a:pt x="2081" y="875"/>
                  </a:cubicBezTo>
                  <a:cubicBezTo>
                    <a:pt x="2078" y="881"/>
                    <a:pt x="2066" y="881"/>
                    <a:pt x="2071" y="876"/>
                  </a:cubicBezTo>
                  <a:cubicBezTo>
                    <a:pt x="2077" y="871"/>
                    <a:pt x="2069" y="871"/>
                    <a:pt x="2070" y="866"/>
                  </a:cubicBezTo>
                  <a:cubicBezTo>
                    <a:pt x="2071" y="861"/>
                    <a:pt x="2076" y="855"/>
                    <a:pt x="2070" y="859"/>
                  </a:cubicBezTo>
                  <a:cubicBezTo>
                    <a:pt x="2064" y="862"/>
                    <a:pt x="2064" y="870"/>
                    <a:pt x="2059" y="871"/>
                  </a:cubicBezTo>
                  <a:cubicBezTo>
                    <a:pt x="2054" y="872"/>
                    <a:pt x="2055" y="857"/>
                    <a:pt x="2057" y="853"/>
                  </a:cubicBezTo>
                  <a:cubicBezTo>
                    <a:pt x="2058" y="849"/>
                    <a:pt x="2048" y="854"/>
                    <a:pt x="2037" y="853"/>
                  </a:cubicBezTo>
                  <a:cubicBezTo>
                    <a:pt x="2026" y="852"/>
                    <a:pt x="2029" y="844"/>
                    <a:pt x="2037" y="840"/>
                  </a:cubicBezTo>
                  <a:cubicBezTo>
                    <a:pt x="2046" y="835"/>
                    <a:pt x="2045" y="831"/>
                    <a:pt x="2049" y="829"/>
                  </a:cubicBezTo>
                  <a:cubicBezTo>
                    <a:pt x="2054" y="827"/>
                    <a:pt x="2065" y="819"/>
                    <a:pt x="2072" y="815"/>
                  </a:cubicBezTo>
                  <a:cubicBezTo>
                    <a:pt x="2079" y="812"/>
                    <a:pt x="2080" y="807"/>
                    <a:pt x="2082" y="803"/>
                  </a:cubicBezTo>
                  <a:cubicBezTo>
                    <a:pt x="2083" y="798"/>
                    <a:pt x="2096" y="793"/>
                    <a:pt x="2107" y="784"/>
                  </a:cubicBezTo>
                  <a:cubicBezTo>
                    <a:pt x="2118" y="775"/>
                    <a:pt x="2124" y="769"/>
                    <a:pt x="2126" y="764"/>
                  </a:cubicBezTo>
                  <a:cubicBezTo>
                    <a:pt x="2129" y="758"/>
                    <a:pt x="2145" y="752"/>
                    <a:pt x="2146" y="747"/>
                  </a:cubicBezTo>
                  <a:cubicBezTo>
                    <a:pt x="2146" y="743"/>
                    <a:pt x="2165" y="733"/>
                    <a:pt x="2179" y="730"/>
                  </a:cubicBezTo>
                  <a:cubicBezTo>
                    <a:pt x="2192" y="728"/>
                    <a:pt x="2213" y="731"/>
                    <a:pt x="2217" y="735"/>
                  </a:cubicBezTo>
                  <a:cubicBezTo>
                    <a:pt x="2221" y="739"/>
                    <a:pt x="2224" y="737"/>
                    <a:pt x="2226" y="735"/>
                  </a:cubicBezTo>
                  <a:cubicBezTo>
                    <a:pt x="2229" y="732"/>
                    <a:pt x="2234" y="733"/>
                    <a:pt x="2243" y="734"/>
                  </a:cubicBezTo>
                  <a:cubicBezTo>
                    <a:pt x="2252" y="735"/>
                    <a:pt x="2254" y="730"/>
                    <a:pt x="2260" y="732"/>
                  </a:cubicBezTo>
                  <a:cubicBezTo>
                    <a:pt x="2266" y="734"/>
                    <a:pt x="2271" y="735"/>
                    <a:pt x="2274" y="728"/>
                  </a:cubicBezTo>
                  <a:cubicBezTo>
                    <a:pt x="2278" y="721"/>
                    <a:pt x="2295" y="722"/>
                    <a:pt x="2299" y="725"/>
                  </a:cubicBezTo>
                  <a:cubicBezTo>
                    <a:pt x="2303" y="728"/>
                    <a:pt x="2306" y="732"/>
                    <a:pt x="2312" y="728"/>
                  </a:cubicBezTo>
                  <a:cubicBezTo>
                    <a:pt x="2319" y="723"/>
                    <a:pt x="2319" y="733"/>
                    <a:pt x="2325" y="734"/>
                  </a:cubicBezTo>
                  <a:cubicBezTo>
                    <a:pt x="2331" y="735"/>
                    <a:pt x="2327" y="740"/>
                    <a:pt x="2321" y="739"/>
                  </a:cubicBezTo>
                  <a:cubicBezTo>
                    <a:pt x="2316" y="739"/>
                    <a:pt x="2310" y="742"/>
                    <a:pt x="2316" y="745"/>
                  </a:cubicBezTo>
                  <a:cubicBezTo>
                    <a:pt x="2322" y="749"/>
                    <a:pt x="2329" y="742"/>
                    <a:pt x="2333" y="743"/>
                  </a:cubicBezTo>
                  <a:cubicBezTo>
                    <a:pt x="2338" y="743"/>
                    <a:pt x="2345" y="744"/>
                    <a:pt x="2352" y="740"/>
                  </a:cubicBezTo>
                  <a:cubicBezTo>
                    <a:pt x="2358" y="735"/>
                    <a:pt x="2360" y="743"/>
                    <a:pt x="2364" y="739"/>
                  </a:cubicBezTo>
                  <a:cubicBezTo>
                    <a:pt x="2369" y="736"/>
                    <a:pt x="2378" y="735"/>
                    <a:pt x="2383" y="735"/>
                  </a:cubicBezTo>
                  <a:cubicBezTo>
                    <a:pt x="2387" y="735"/>
                    <a:pt x="2383" y="729"/>
                    <a:pt x="2376" y="729"/>
                  </a:cubicBezTo>
                  <a:cubicBezTo>
                    <a:pt x="2368" y="729"/>
                    <a:pt x="2368" y="725"/>
                    <a:pt x="2374" y="715"/>
                  </a:cubicBezTo>
                  <a:cubicBezTo>
                    <a:pt x="2381" y="704"/>
                    <a:pt x="2393" y="698"/>
                    <a:pt x="2400" y="692"/>
                  </a:cubicBezTo>
                  <a:cubicBezTo>
                    <a:pt x="2408" y="685"/>
                    <a:pt x="2413" y="688"/>
                    <a:pt x="2413" y="684"/>
                  </a:cubicBezTo>
                  <a:cubicBezTo>
                    <a:pt x="2413" y="680"/>
                    <a:pt x="2417" y="668"/>
                    <a:pt x="2423" y="668"/>
                  </a:cubicBezTo>
                  <a:cubicBezTo>
                    <a:pt x="2428" y="668"/>
                    <a:pt x="2443" y="670"/>
                    <a:pt x="2452" y="665"/>
                  </a:cubicBezTo>
                  <a:cubicBezTo>
                    <a:pt x="2460" y="660"/>
                    <a:pt x="2460" y="669"/>
                    <a:pt x="2463" y="670"/>
                  </a:cubicBezTo>
                  <a:cubicBezTo>
                    <a:pt x="2467" y="672"/>
                    <a:pt x="2472" y="663"/>
                    <a:pt x="2476" y="665"/>
                  </a:cubicBezTo>
                  <a:cubicBezTo>
                    <a:pt x="2480" y="668"/>
                    <a:pt x="2470" y="674"/>
                    <a:pt x="2467" y="682"/>
                  </a:cubicBezTo>
                  <a:cubicBezTo>
                    <a:pt x="2465" y="689"/>
                    <a:pt x="2473" y="686"/>
                    <a:pt x="2477" y="689"/>
                  </a:cubicBezTo>
                  <a:cubicBezTo>
                    <a:pt x="2482" y="691"/>
                    <a:pt x="2472" y="694"/>
                    <a:pt x="2473" y="696"/>
                  </a:cubicBezTo>
                  <a:cubicBezTo>
                    <a:pt x="2474" y="698"/>
                    <a:pt x="2483" y="698"/>
                    <a:pt x="2494" y="686"/>
                  </a:cubicBezTo>
                  <a:cubicBezTo>
                    <a:pt x="2506" y="675"/>
                    <a:pt x="2516" y="672"/>
                    <a:pt x="2523" y="673"/>
                  </a:cubicBezTo>
                  <a:cubicBezTo>
                    <a:pt x="2531" y="673"/>
                    <a:pt x="2526" y="666"/>
                    <a:pt x="2527" y="655"/>
                  </a:cubicBezTo>
                  <a:cubicBezTo>
                    <a:pt x="2527" y="645"/>
                    <a:pt x="2550" y="642"/>
                    <a:pt x="2557" y="645"/>
                  </a:cubicBezTo>
                  <a:cubicBezTo>
                    <a:pt x="2564" y="648"/>
                    <a:pt x="2564" y="651"/>
                    <a:pt x="2557" y="649"/>
                  </a:cubicBezTo>
                  <a:cubicBezTo>
                    <a:pt x="2550" y="647"/>
                    <a:pt x="2543" y="653"/>
                    <a:pt x="2544" y="662"/>
                  </a:cubicBezTo>
                  <a:cubicBezTo>
                    <a:pt x="2544" y="671"/>
                    <a:pt x="2537" y="674"/>
                    <a:pt x="2541" y="677"/>
                  </a:cubicBezTo>
                  <a:cubicBezTo>
                    <a:pt x="2544" y="681"/>
                    <a:pt x="2536" y="681"/>
                    <a:pt x="2535" y="685"/>
                  </a:cubicBezTo>
                  <a:cubicBezTo>
                    <a:pt x="2535" y="689"/>
                    <a:pt x="2535" y="692"/>
                    <a:pt x="2530" y="693"/>
                  </a:cubicBezTo>
                  <a:cubicBezTo>
                    <a:pt x="2525" y="695"/>
                    <a:pt x="2508" y="697"/>
                    <a:pt x="2507" y="703"/>
                  </a:cubicBezTo>
                  <a:cubicBezTo>
                    <a:pt x="2507" y="710"/>
                    <a:pt x="2497" y="711"/>
                    <a:pt x="2493" y="719"/>
                  </a:cubicBezTo>
                  <a:cubicBezTo>
                    <a:pt x="2488" y="728"/>
                    <a:pt x="2471" y="733"/>
                    <a:pt x="2460" y="749"/>
                  </a:cubicBezTo>
                  <a:cubicBezTo>
                    <a:pt x="2449" y="766"/>
                    <a:pt x="2431" y="766"/>
                    <a:pt x="2431" y="769"/>
                  </a:cubicBezTo>
                  <a:cubicBezTo>
                    <a:pt x="2431" y="772"/>
                    <a:pt x="2419" y="772"/>
                    <a:pt x="2415" y="772"/>
                  </a:cubicBezTo>
                  <a:cubicBezTo>
                    <a:pt x="2411" y="773"/>
                    <a:pt x="2419" y="783"/>
                    <a:pt x="2409" y="794"/>
                  </a:cubicBezTo>
                  <a:cubicBezTo>
                    <a:pt x="2399" y="805"/>
                    <a:pt x="2392" y="819"/>
                    <a:pt x="2393" y="834"/>
                  </a:cubicBezTo>
                  <a:cubicBezTo>
                    <a:pt x="2393" y="849"/>
                    <a:pt x="2398" y="892"/>
                    <a:pt x="2402" y="899"/>
                  </a:cubicBezTo>
                  <a:cubicBezTo>
                    <a:pt x="2407" y="907"/>
                    <a:pt x="2404" y="926"/>
                    <a:pt x="2408" y="929"/>
                  </a:cubicBezTo>
                  <a:cubicBezTo>
                    <a:pt x="2411" y="933"/>
                    <a:pt x="2410" y="940"/>
                    <a:pt x="2412" y="942"/>
                  </a:cubicBezTo>
                  <a:cubicBezTo>
                    <a:pt x="2415" y="945"/>
                    <a:pt x="2424" y="932"/>
                    <a:pt x="2431" y="926"/>
                  </a:cubicBezTo>
                  <a:cubicBezTo>
                    <a:pt x="2437" y="921"/>
                    <a:pt x="2435" y="919"/>
                    <a:pt x="2440" y="916"/>
                  </a:cubicBezTo>
                  <a:cubicBezTo>
                    <a:pt x="2444" y="913"/>
                    <a:pt x="2442" y="901"/>
                    <a:pt x="2444" y="898"/>
                  </a:cubicBezTo>
                  <a:cubicBezTo>
                    <a:pt x="2445" y="895"/>
                    <a:pt x="2453" y="893"/>
                    <a:pt x="2456" y="890"/>
                  </a:cubicBezTo>
                  <a:cubicBezTo>
                    <a:pt x="2458" y="887"/>
                    <a:pt x="2465" y="889"/>
                    <a:pt x="2469" y="887"/>
                  </a:cubicBezTo>
                  <a:cubicBezTo>
                    <a:pt x="2472" y="886"/>
                    <a:pt x="2468" y="878"/>
                    <a:pt x="2467" y="873"/>
                  </a:cubicBezTo>
                  <a:cubicBezTo>
                    <a:pt x="2466" y="868"/>
                    <a:pt x="2478" y="861"/>
                    <a:pt x="2484" y="856"/>
                  </a:cubicBezTo>
                  <a:cubicBezTo>
                    <a:pt x="2490" y="852"/>
                    <a:pt x="2498" y="859"/>
                    <a:pt x="2505" y="853"/>
                  </a:cubicBezTo>
                  <a:cubicBezTo>
                    <a:pt x="2512" y="846"/>
                    <a:pt x="2505" y="839"/>
                    <a:pt x="2502" y="835"/>
                  </a:cubicBezTo>
                  <a:cubicBezTo>
                    <a:pt x="2500" y="832"/>
                    <a:pt x="2509" y="815"/>
                    <a:pt x="2515" y="814"/>
                  </a:cubicBezTo>
                  <a:cubicBezTo>
                    <a:pt x="2520" y="812"/>
                    <a:pt x="2523" y="818"/>
                    <a:pt x="2528" y="813"/>
                  </a:cubicBezTo>
                  <a:cubicBezTo>
                    <a:pt x="2533" y="808"/>
                    <a:pt x="2524" y="801"/>
                    <a:pt x="2520" y="801"/>
                  </a:cubicBezTo>
                  <a:cubicBezTo>
                    <a:pt x="2516" y="802"/>
                    <a:pt x="2515" y="788"/>
                    <a:pt x="2524" y="782"/>
                  </a:cubicBezTo>
                  <a:cubicBezTo>
                    <a:pt x="2532" y="775"/>
                    <a:pt x="2529" y="774"/>
                    <a:pt x="2523" y="772"/>
                  </a:cubicBezTo>
                  <a:cubicBezTo>
                    <a:pt x="2517" y="771"/>
                    <a:pt x="2516" y="773"/>
                    <a:pt x="2512" y="773"/>
                  </a:cubicBezTo>
                  <a:cubicBezTo>
                    <a:pt x="2507" y="773"/>
                    <a:pt x="2503" y="764"/>
                    <a:pt x="2510" y="755"/>
                  </a:cubicBezTo>
                  <a:cubicBezTo>
                    <a:pt x="2516" y="746"/>
                    <a:pt x="2523" y="747"/>
                    <a:pt x="2525" y="739"/>
                  </a:cubicBezTo>
                  <a:cubicBezTo>
                    <a:pt x="2526" y="732"/>
                    <a:pt x="2535" y="721"/>
                    <a:pt x="2538" y="717"/>
                  </a:cubicBezTo>
                  <a:cubicBezTo>
                    <a:pt x="2540" y="713"/>
                    <a:pt x="2550" y="717"/>
                    <a:pt x="2553" y="716"/>
                  </a:cubicBezTo>
                  <a:cubicBezTo>
                    <a:pt x="2557" y="715"/>
                    <a:pt x="2556" y="723"/>
                    <a:pt x="2560" y="719"/>
                  </a:cubicBezTo>
                  <a:cubicBezTo>
                    <a:pt x="2564" y="715"/>
                    <a:pt x="2572" y="702"/>
                    <a:pt x="2578" y="702"/>
                  </a:cubicBezTo>
                  <a:cubicBezTo>
                    <a:pt x="2584" y="702"/>
                    <a:pt x="2580" y="712"/>
                    <a:pt x="2581" y="718"/>
                  </a:cubicBezTo>
                  <a:cubicBezTo>
                    <a:pt x="2583" y="723"/>
                    <a:pt x="2586" y="716"/>
                    <a:pt x="2598" y="708"/>
                  </a:cubicBezTo>
                  <a:cubicBezTo>
                    <a:pt x="2609" y="700"/>
                    <a:pt x="2634" y="701"/>
                    <a:pt x="2642" y="705"/>
                  </a:cubicBezTo>
                  <a:cubicBezTo>
                    <a:pt x="2649" y="709"/>
                    <a:pt x="2651" y="717"/>
                    <a:pt x="2655" y="716"/>
                  </a:cubicBezTo>
                  <a:cubicBezTo>
                    <a:pt x="2661" y="715"/>
                    <a:pt x="2656" y="708"/>
                    <a:pt x="2662" y="706"/>
                  </a:cubicBezTo>
                  <a:cubicBezTo>
                    <a:pt x="2668" y="704"/>
                    <a:pt x="2679" y="697"/>
                    <a:pt x="2688" y="691"/>
                  </a:cubicBezTo>
                  <a:cubicBezTo>
                    <a:pt x="2696" y="685"/>
                    <a:pt x="2694" y="690"/>
                    <a:pt x="2698" y="684"/>
                  </a:cubicBezTo>
                  <a:cubicBezTo>
                    <a:pt x="2703" y="679"/>
                    <a:pt x="2707" y="681"/>
                    <a:pt x="2708" y="678"/>
                  </a:cubicBezTo>
                  <a:cubicBezTo>
                    <a:pt x="2710" y="674"/>
                    <a:pt x="2722" y="668"/>
                    <a:pt x="2738" y="664"/>
                  </a:cubicBezTo>
                  <a:cubicBezTo>
                    <a:pt x="2755" y="661"/>
                    <a:pt x="2776" y="650"/>
                    <a:pt x="2775" y="646"/>
                  </a:cubicBezTo>
                  <a:cubicBezTo>
                    <a:pt x="2774" y="643"/>
                    <a:pt x="2781" y="641"/>
                    <a:pt x="2782" y="645"/>
                  </a:cubicBezTo>
                  <a:cubicBezTo>
                    <a:pt x="2783" y="648"/>
                    <a:pt x="2789" y="647"/>
                    <a:pt x="2798" y="649"/>
                  </a:cubicBezTo>
                  <a:cubicBezTo>
                    <a:pt x="2806" y="650"/>
                    <a:pt x="2810" y="654"/>
                    <a:pt x="2817" y="647"/>
                  </a:cubicBezTo>
                  <a:cubicBezTo>
                    <a:pt x="2824" y="640"/>
                    <a:pt x="2816" y="638"/>
                    <a:pt x="2816" y="633"/>
                  </a:cubicBezTo>
                  <a:cubicBezTo>
                    <a:pt x="2817" y="628"/>
                    <a:pt x="2805" y="622"/>
                    <a:pt x="2806" y="617"/>
                  </a:cubicBezTo>
                  <a:cubicBezTo>
                    <a:pt x="2808" y="611"/>
                    <a:pt x="2797" y="596"/>
                    <a:pt x="2794" y="599"/>
                  </a:cubicBezTo>
                  <a:cubicBezTo>
                    <a:pt x="2791" y="602"/>
                    <a:pt x="2784" y="597"/>
                    <a:pt x="2784" y="593"/>
                  </a:cubicBezTo>
                  <a:cubicBezTo>
                    <a:pt x="2784" y="589"/>
                    <a:pt x="2783" y="584"/>
                    <a:pt x="2778" y="587"/>
                  </a:cubicBezTo>
                  <a:cubicBezTo>
                    <a:pt x="2773" y="590"/>
                    <a:pt x="2765" y="588"/>
                    <a:pt x="2763" y="584"/>
                  </a:cubicBezTo>
                  <a:cubicBezTo>
                    <a:pt x="2762" y="579"/>
                    <a:pt x="2773" y="576"/>
                    <a:pt x="2781" y="579"/>
                  </a:cubicBezTo>
                  <a:cubicBezTo>
                    <a:pt x="2789" y="582"/>
                    <a:pt x="2786" y="585"/>
                    <a:pt x="2790" y="587"/>
                  </a:cubicBezTo>
                  <a:cubicBezTo>
                    <a:pt x="2794" y="590"/>
                    <a:pt x="2805" y="589"/>
                    <a:pt x="2810" y="586"/>
                  </a:cubicBezTo>
                  <a:cubicBezTo>
                    <a:pt x="2816" y="583"/>
                    <a:pt x="2831" y="578"/>
                    <a:pt x="2834" y="574"/>
                  </a:cubicBezTo>
                  <a:cubicBezTo>
                    <a:pt x="2836" y="570"/>
                    <a:pt x="2834" y="568"/>
                    <a:pt x="2839" y="565"/>
                  </a:cubicBezTo>
                  <a:cubicBezTo>
                    <a:pt x="2844" y="562"/>
                    <a:pt x="2840" y="557"/>
                    <a:pt x="2836" y="554"/>
                  </a:cubicBezTo>
                  <a:cubicBezTo>
                    <a:pt x="2831" y="552"/>
                    <a:pt x="2832" y="546"/>
                    <a:pt x="2837" y="546"/>
                  </a:cubicBezTo>
                  <a:cubicBezTo>
                    <a:pt x="2842" y="546"/>
                    <a:pt x="2840" y="540"/>
                    <a:pt x="2843" y="540"/>
                  </a:cubicBezTo>
                  <a:cubicBezTo>
                    <a:pt x="2847" y="540"/>
                    <a:pt x="2847" y="542"/>
                    <a:pt x="2853" y="540"/>
                  </a:cubicBezTo>
                  <a:cubicBezTo>
                    <a:pt x="2859" y="537"/>
                    <a:pt x="2853" y="544"/>
                    <a:pt x="2850" y="549"/>
                  </a:cubicBezTo>
                  <a:cubicBezTo>
                    <a:pt x="2848" y="554"/>
                    <a:pt x="2856" y="558"/>
                    <a:pt x="2857" y="561"/>
                  </a:cubicBezTo>
                  <a:cubicBezTo>
                    <a:pt x="2858" y="564"/>
                    <a:pt x="2869" y="565"/>
                    <a:pt x="2875" y="562"/>
                  </a:cubicBezTo>
                  <a:cubicBezTo>
                    <a:pt x="2881" y="558"/>
                    <a:pt x="2901" y="566"/>
                    <a:pt x="2903" y="571"/>
                  </a:cubicBezTo>
                  <a:cubicBezTo>
                    <a:pt x="2904" y="576"/>
                    <a:pt x="2907" y="582"/>
                    <a:pt x="2915" y="586"/>
                  </a:cubicBezTo>
                  <a:cubicBezTo>
                    <a:pt x="2924" y="590"/>
                    <a:pt x="2931" y="588"/>
                    <a:pt x="2933" y="592"/>
                  </a:cubicBezTo>
                  <a:cubicBezTo>
                    <a:pt x="2934" y="596"/>
                    <a:pt x="2937" y="598"/>
                    <a:pt x="2942" y="597"/>
                  </a:cubicBezTo>
                  <a:cubicBezTo>
                    <a:pt x="2947" y="596"/>
                    <a:pt x="2949" y="601"/>
                    <a:pt x="2953" y="598"/>
                  </a:cubicBezTo>
                  <a:cubicBezTo>
                    <a:pt x="2956" y="595"/>
                    <a:pt x="2958" y="600"/>
                    <a:pt x="2962" y="596"/>
                  </a:cubicBezTo>
                  <a:cubicBezTo>
                    <a:pt x="2967" y="592"/>
                    <a:pt x="2953" y="589"/>
                    <a:pt x="2955" y="586"/>
                  </a:cubicBezTo>
                  <a:cubicBezTo>
                    <a:pt x="2956" y="583"/>
                    <a:pt x="2959" y="589"/>
                    <a:pt x="2963" y="588"/>
                  </a:cubicBezTo>
                  <a:cubicBezTo>
                    <a:pt x="2967" y="588"/>
                    <a:pt x="2962" y="581"/>
                    <a:pt x="2965" y="580"/>
                  </a:cubicBezTo>
                  <a:cubicBezTo>
                    <a:pt x="2968" y="579"/>
                    <a:pt x="2965" y="563"/>
                    <a:pt x="2962" y="562"/>
                  </a:cubicBezTo>
                  <a:cubicBezTo>
                    <a:pt x="2959" y="561"/>
                    <a:pt x="2962" y="556"/>
                    <a:pt x="2968" y="560"/>
                  </a:cubicBezTo>
                  <a:cubicBezTo>
                    <a:pt x="2974" y="565"/>
                    <a:pt x="2983" y="564"/>
                    <a:pt x="2988" y="564"/>
                  </a:cubicBezTo>
                  <a:cubicBezTo>
                    <a:pt x="2992" y="564"/>
                    <a:pt x="2988" y="560"/>
                    <a:pt x="2983" y="559"/>
                  </a:cubicBezTo>
                  <a:cubicBezTo>
                    <a:pt x="2979" y="559"/>
                    <a:pt x="2984" y="555"/>
                    <a:pt x="2987" y="558"/>
                  </a:cubicBezTo>
                  <a:cubicBezTo>
                    <a:pt x="2991" y="561"/>
                    <a:pt x="2997" y="562"/>
                    <a:pt x="2997" y="559"/>
                  </a:cubicBezTo>
                  <a:cubicBezTo>
                    <a:pt x="2998" y="556"/>
                    <a:pt x="3001" y="549"/>
                    <a:pt x="3006" y="549"/>
                  </a:cubicBezTo>
                  <a:cubicBezTo>
                    <a:pt x="3012" y="550"/>
                    <a:pt x="3013" y="546"/>
                    <a:pt x="3008" y="545"/>
                  </a:cubicBezTo>
                  <a:close/>
                  <a:moveTo>
                    <a:pt x="1554" y="887"/>
                  </a:moveTo>
                  <a:cubicBezTo>
                    <a:pt x="1539" y="900"/>
                    <a:pt x="1509" y="903"/>
                    <a:pt x="1509" y="914"/>
                  </a:cubicBezTo>
                  <a:cubicBezTo>
                    <a:pt x="1509" y="925"/>
                    <a:pt x="1473" y="930"/>
                    <a:pt x="1470" y="926"/>
                  </a:cubicBezTo>
                  <a:cubicBezTo>
                    <a:pt x="1468" y="922"/>
                    <a:pt x="1497" y="920"/>
                    <a:pt x="1504" y="905"/>
                  </a:cubicBezTo>
                  <a:cubicBezTo>
                    <a:pt x="1511" y="889"/>
                    <a:pt x="1538" y="881"/>
                    <a:pt x="1551" y="860"/>
                  </a:cubicBezTo>
                  <a:cubicBezTo>
                    <a:pt x="1560" y="845"/>
                    <a:pt x="1568" y="823"/>
                    <a:pt x="1574" y="824"/>
                  </a:cubicBezTo>
                  <a:cubicBezTo>
                    <a:pt x="1579" y="826"/>
                    <a:pt x="1569" y="873"/>
                    <a:pt x="1554" y="887"/>
                  </a:cubicBezTo>
                  <a:close/>
                  <a:moveTo>
                    <a:pt x="602" y="316"/>
                  </a:moveTo>
                  <a:cubicBezTo>
                    <a:pt x="602" y="321"/>
                    <a:pt x="599" y="325"/>
                    <a:pt x="589" y="325"/>
                  </a:cubicBezTo>
                  <a:cubicBezTo>
                    <a:pt x="579" y="325"/>
                    <a:pt x="594" y="331"/>
                    <a:pt x="595" y="337"/>
                  </a:cubicBezTo>
                  <a:cubicBezTo>
                    <a:pt x="596" y="342"/>
                    <a:pt x="585" y="338"/>
                    <a:pt x="585" y="347"/>
                  </a:cubicBezTo>
                  <a:cubicBezTo>
                    <a:pt x="584" y="356"/>
                    <a:pt x="565" y="347"/>
                    <a:pt x="563" y="359"/>
                  </a:cubicBezTo>
                  <a:cubicBezTo>
                    <a:pt x="560" y="370"/>
                    <a:pt x="572" y="369"/>
                    <a:pt x="580" y="369"/>
                  </a:cubicBezTo>
                  <a:cubicBezTo>
                    <a:pt x="589" y="370"/>
                    <a:pt x="577" y="377"/>
                    <a:pt x="583" y="382"/>
                  </a:cubicBezTo>
                  <a:cubicBezTo>
                    <a:pt x="590" y="387"/>
                    <a:pt x="594" y="385"/>
                    <a:pt x="590" y="376"/>
                  </a:cubicBezTo>
                  <a:cubicBezTo>
                    <a:pt x="586" y="368"/>
                    <a:pt x="612" y="380"/>
                    <a:pt x="604" y="386"/>
                  </a:cubicBezTo>
                  <a:cubicBezTo>
                    <a:pt x="597" y="393"/>
                    <a:pt x="617" y="398"/>
                    <a:pt x="627" y="399"/>
                  </a:cubicBezTo>
                  <a:cubicBezTo>
                    <a:pt x="637" y="399"/>
                    <a:pt x="672" y="407"/>
                    <a:pt x="673" y="399"/>
                  </a:cubicBezTo>
                  <a:cubicBezTo>
                    <a:pt x="673" y="394"/>
                    <a:pt x="660" y="389"/>
                    <a:pt x="649" y="377"/>
                  </a:cubicBezTo>
                  <a:cubicBezTo>
                    <a:pt x="638" y="366"/>
                    <a:pt x="630" y="347"/>
                    <a:pt x="642" y="339"/>
                  </a:cubicBezTo>
                  <a:cubicBezTo>
                    <a:pt x="655" y="332"/>
                    <a:pt x="644" y="328"/>
                    <a:pt x="657" y="319"/>
                  </a:cubicBezTo>
                  <a:cubicBezTo>
                    <a:pt x="669" y="310"/>
                    <a:pt x="662" y="302"/>
                    <a:pt x="672" y="301"/>
                  </a:cubicBezTo>
                  <a:cubicBezTo>
                    <a:pt x="683" y="300"/>
                    <a:pt x="671" y="290"/>
                    <a:pt x="682" y="289"/>
                  </a:cubicBezTo>
                  <a:cubicBezTo>
                    <a:pt x="692" y="287"/>
                    <a:pt x="694" y="276"/>
                    <a:pt x="692" y="272"/>
                  </a:cubicBezTo>
                  <a:cubicBezTo>
                    <a:pt x="691" y="267"/>
                    <a:pt x="703" y="272"/>
                    <a:pt x="709" y="266"/>
                  </a:cubicBezTo>
                  <a:cubicBezTo>
                    <a:pt x="715" y="260"/>
                    <a:pt x="728" y="264"/>
                    <a:pt x="733" y="255"/>
                  </a:cubicBezTo>
                  <a:cubicBezTo>
                    <a:pt x="737" y="246"/>
                    <a:pt x="797" y="226"/>
                    <a:pt x="831" y="218"/>
                  </a:cubicBezTo>
                  <a:cubicBezTo>
                    <a:pt x="865" y="210"/>
                    <a:pt x="888" y="196"/>
                    <a:pt x="876" y="187"/>
                  </a:cubicBezTo>
                  <a:cubicBezTo>
                    <a:pt x="864" y="177"/>
                    <a:pt x="830" y="190"/>
                    <a:pt x="822" y="197"/>
                  </a:cubicBezTo>
                  <a:cubicBezTo>
                    <a:pt x="813" y="204"/>
                    <a:pt x="801" y="199"/>
                    <a:pt x="793" y="204"/>
                  </a:cubicBezTo>
                  <a:cubicBezTo>
                    <a:pt x="785" y="208"/>
                    <a:pt x="767" y="213"/>
                    <a:pt x="758" y="207"/>
                  </a:cubicBezTo>
                  <a:cubicBezTo>
                    <a:pt x="749" y="201"/>
                    <a:pt x="739" y="214"/>
                    <a:pt x="732" y="213"/>
                  </a:cubicBezTo>
                  <a:cubicBezTo>
                    <a:pt x="725" y="213"/>
                    <a:pt x="718" y="220"/>
                    <a:pt x="710" y="219"/>
                  </a:cubicBezTo>
                  <a:cubicBezTo>
                    <a:pt x="703" y="219"/>
                    <a:pt x="688" y="225"/>
                    <a:pt x="687" y="229"/>
                  </a:cubicBezTo>
                  <a:cubicBezTo>
                    <a:pt x="686" y="233"/>
                    <a:pt x="674" y="232"/>
                    <a:pt x="674" y="238"/>
                  </a:cubicBezTo>
                  <a:cubicBezTo>
                    <a:pt x="674" y="243"/>
                    <a:pt x="664" y="248"/>
                    <a:pt x="659" y="243"/>
                  </a:cubicBezTo>
                  <a:cubicBezTo>
                    <a:pt x="653" y="238"/>
                    <a:pt x="647" y="248"/>
                    <a:pt x="654" y="255"/>
                  </a:cubicBezTo>
                  <a:cubicBezTo>
                    <a:pt x="662" y="262"/>
                    <a:pt x="641" y="262"/>
                    <a:pt x="645" y="266"/>
                  </a:cubicBezTo>
                  <a:cubicBezTo>
                    <a:pt x="648" y="271"/>
                    <a:pt x="637" y="273"/>
                    <a:pt x="639" y="278"/>
                  </a:cubicBezTo>
                  <a:cubicBezTo>
                    <a:pt x="642" y="283"/>
                    <a:pt x="632" y="284"/>
                    <a:pt x="624" y="286"/>
                  </a:cubicBezTo>
                  <a:cubicBezTo>
                    <a:pt x="616" y="287"/>
                    <a:pt x="612" y="298"/>
                    <a:pt x="622" y="298"/>
                  </a:cubicBezTo>
                  <a:cubicBezTo>
                    <a:pt x="632" y="299"/>
                    <a:pt x="616" y="300"/>
                    <a:pt x="617" y="308"/>
                  </a:cubicBezTo>
                  <a:cubicBezTo>
                    <a:pt x="618" y="316"/>
                    <a:pt x="601" y="311"/>
                    <a:pt x="602" y="316"/>
                  </a:cubicBezTo>
                  <a:close/>
                  <a:moveTo>
                    <a:pt x="673" y="45"/>
                  </a:moveTo>
                  <a:cubicBezTo>
                    <a:pt x="675" y="49"/>
                    <a:pt x="671" y="49"/>
                    <a:pt x="660" y="49"/>
                  </a:cubicBezTo>
                  <a:cubicBezTo>
                    <a:pt x="650" y="49"/>
                    <a:pt x="644" y="55"/>
                    <a:pt x="650" y="60"/>
                  </a:cubicBezTo>
                  <a:cubicBezTo>
                    <a:pt x="656" y="65"/>
                    <a:pt x="684" y="63"/>
                    <a:pt x="688" y="57"/>
                  </a:cubicBezTo>
                  <a:cubicBezTo>
                    <a:pt x="693" y="50"/>
                    <a:pt x="705" y="56"/>
                    <a:pt x="707" y="49"/>
                  </a:cubicBezTo>
                  <a:cubicBezTo>
                    <a:pt x="709" y="43"/>
                    <a:pt x="672" y="41"/>
                    <a:pt x="673" y="45"/>
                  </a:cubicBezTo>
                  <a:close/>
                  <a:moveTo>
                    <a:pt x="606" y="51"/>
                  </a:moveTo>
                  <a:cubicBezTo>
                    <a:pt x="606" y="43"/>
                    <a:pt x="579" y="52"/>
                    <a:pt x="584" y="54"/>
                  </a:cubicBezTo>
                  <a:cubicBezTo>
                    <a:pt x="589" y="56"/>
                    <a:pt x="606" y="60"/>
                    <a:pt x="606" y="51"/>
                  </a:cubicBezTo>
                  <a:close/>
                  <a:moveTo>
                    <a:pt x="671" y="17"/>
                  </a:moveTo>
                  <a:cubicBezTo>
                    <a:pt x="683" y="17"/>
                    <a:pt x="679" y="9"/>
                    <a:pt x="688" y="10"/>
                  </a:cubicBezTo>
                  <a:cubicBezTo>
                    <a:pt x="696" y="11"/>
                    <a:pt x="707" y="10"/>
                    <a:pt x="703" y="5"/>
                  </a:cubicBezTo>
                  <a:cubicBezTo>
                    <a:pt x="699" y="0"/>
                    <a:pt x="669" y="2"/>
                    <a:pt x="672" y="6"/>
                  </a:cubicBezTo>
                  <a:cubicBezTo>
                    <a:pt x="675" y="10"/>
                    <a:pt x="647" y="9"/>
                    <a:pt x="648" y="10"/>
                  </a:cubicBezTo>
                  <a:cubicBezTo>
                    <a:pt x="649" y="13"/>
                    <a:pt x="658" y="17"/>
                    <a:pt x="671" y="17"/>
                  </a:cubicBezTo>
                  <a:close/>
                  <a:moveTo>
                    <a:pt x="762" y="35"/>
                  </a:moveTo>
                  <a:cubicBezTo>
                    <a:pt x="766" y="30"/>
                    <a:pt x="756" y="30"/>
                    <a:pt x="755" y="25"/>
                  </a:cubicBezTo>
                  <a:cubicBezTo>
                    <a:pt x="754" y="21"/>
                    <a:pt x="724" y="20"/>
                    <a:pt x="726" y="25"/>
                  </a:cubicBezTo>
                  <a:cubicBezTo>
                    <a:pt x="727" y="30"/>
                    <a:pt x="706" y="36"/>
                    <a:pt x="712" y="41"/>
                  </a:cubicBezTo>
                  <a:cubicBezTo>
                    <a:pt x="725" y="51"/>
                    <a:pt x="759" y="39"/>
                    <a:pt x="762" y="35"/>
                  </a:cubicBezTo>
                  <a:close/>
                  <a:moveTo>
                    <a:pt x="679" y="26"/>
                  </a:moveTo>
                  <a:cubicBezTo>
                    <a:pt x="681" y="16"/>
                    <a:pt x="663" y="24"/>
                    <a:pt x="649" y="19"/>
                  </a:cubicBezTo>
                  <a:cubicBezTo>
                    <a:pt x="636" y="13"/>
                    <a:pt x="628" y="13"/>
                    <a:pt x="637" y="21"/>
                  </a:cubicBezTo>
                  <a:cubicBezTo>
                    <a:pt x="641" y="25"/>
                    <a:pt x="613" y="28"/>
                    <a:pt x="618" y="32"/>
                  </a:cubicBezTo>
                  <a:cubicBezTo>
                    <a:pt x="628" y="42"/>
                    <a:pt x="678" y="37"/>
                    <a:pt x="679" y="26"/>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71" name="Freeform 1727">
              <a:extLst>
                <a:ext uri="{FF2B5EF4-FFF2-40B4-BE49-F238E27FC236}">
                  <a16:creationId xmlns:a16="http://schemas.microsoft.com/office/drawing/2014/main" id="{313BB45B-7C23-F743-8859-5C6072B0AA74}"/>
                </a:ext>
              </a:extLst>
            </p:cNvPr>
            <p:cNvSpPr>
              <a:spLocks/>
            </p:cNvSpPr>
            <p:nvPr/>
          </p:nvSpPr>
          <p:spPr bwMode="auto">
            <a:xfrm>
              <a:off x="5713615" y="2313064"/>
              <a:ext cx="76203" cy="63502"/>
            </a:xfrm>
            <a:custGeom>
              <a:avLst/>
              <a:gdLst>
                <a:gd name="T0" fmla="*/ 56 w 59"/>
                <a:gd name="T1" fmla="*/ 40 h 51"/>
                <a:gd name="T2" fmla="*/ 45 w 59"/>
                <a:gd name="T3" fmla="*/ 27 h 51"/>
                <a:gd name="T4" fmla="*/ 39 w 59"/>
                <a:gd name="T5" fmla="*/ 13 h 51"/>
                <a:gd name="T6" fmla="*/ 34 w 59"/>
                <a:gd name="T7" fmla="*/ 3 h 51"/>
                <a:gd name="T8" fmla="*/ 18 w 59"/>
                <a:gd name="T9" fmla="*/ 1 h 51"/>
                <a:gd name="T10" fmla="*/ 0 w 59"/>
                <a:gd name="T11" fmla="*/ 5 h 51"/>
                <a:gd name="T12" fmla="*/ 4 w 59"/>
                <a:gd name="T13" fmla="*/ 19 h 51"/>
                <a:gd name="T14" fmla="*/ 18 w 59"/>
                <a:gd name="T15" fmla="*/ 24 h 51"/>
                <a:gd name="T16" fmla="*/ 21 w 59"/>
                <a:gd name="T17" fmla="*/ 31 h 51"/>
                <a:gd name="T18" fmla="*/ 23 w 59"/>
                <a:gd name="T19" fmla="*/ 31 h 51"/>
                <a:gd name="T20" fmla="*/ 27 w 59"/>
                <a:gd name="T21" fmla="*/ 35 h 51"/>
                <a:gd name="T22" fmla="*/ 36 w 59"/>
                <a:gd name="T23" fmla="*/ 39 h 51"/>
                <a:gd name="T24" fmla="*/ 44 w 59"/>
                <a:gd name="T25" fmla="*/ 42 h 51"/>
                <a:gd name="T26" fmla="*/ 48 w 59"/>
                <a:gd name="T27" fmla="*/ 51 h 51"/>
                <a:gd name="T28" fmla="*/ 59 w 59"/>
                <a:gd name="T29" fmla="*/ 49 h 51"/>
                <a:gd name="T30" fmla="*/ 56 w 59"/>
                <a:gd name="T31" fmla="*/ 4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 h="51">
                  <a:moveTo>
                    <a:pt x="56" y="40"/>
                  </a:moveTo>
                  <a:cubicBezTo>
                    <a:pt x="56" y="36"/>
                    <a:pt x="45" y="32"/>
                    <a:pt x="45" y="27"/>
                  </a:cubicBezTo>
                  <a:cubicBezTo>
                    <a:pt x="45" y="22"/>
                    <a:pt x="38" y="17"/>
                    <a:pt x="39" y="13"/>
                  </a:cubicBezTo>
                  <a:cubicBezTo>
                    <a:pt x="39" y="10"/>
                    <a:pt x="36" y="6"/>
                    <a:pt x="34" y="3"/>
                  </a:cubicBezTo>
                  <a:cubicBezTo>
                    <a:pt x="29" y="2"/>
                    <a:pt x="23" y="0"/>
                    <a:pt x="18" y="1"/>
                  </a:cubicBezTo>
                  <a:cubicBezTo>
                    <a:pt x="12" y="2"/>
                    <a:pt x="7" y="4"/>
                    <a:pt x="0" y="5"/>
                  </a:cubicBezTo>
                  <a:cubicBezTo>
                    <a:pt x="4" y="10"/>
                    <a:pt x="1" y="11"/>
                    <a:pt x="4" y="19"/>
                  </a:cubicBezTo>
                  <a:cubicBezTo>
                    <a:pt x="7" y="26"/>
                    <a:pt x="15" y="22"/>
                    <a:pt x="18" y="24"/>
                  </a:cubicBezTo>
                  <a:cubicBezTo>
                    <a:pt x="19" y="25"/>
                    <a:pt x="20" y="28"/>
                    <a:pt x="21" y="31"/>
                  </a:cubicBezTo>
                  <a:cubicBezTo>
                    <a:pt x="22" y="31"/>
                    <a:pt x="22" y="31"/>
                    <a:pt x="23" y="31"/>
                  </a:cubicBezTo>
                  <a:cubicBezTo>
                    <a:pt x="26" y="31"/>
                    <a:pt x="27" y="33"/>
                    <a:pt x="27" y="35"/>
                  </a:cubicBezTo>
                  <a:cubicBezTo>
                    <a:pt x="31" y="36"/>
                    <a:pt x="34" y="38"/>
                    <a:pt x="36" y="39"/>
                  </a:cubicBezTo>
                  <a:cubicBezTo>
                    <a:pt x="38" y="40"/>
                    <a:pt x="40" y="37"/>
                    <a:pt x="44" y="42"/>
                  </a:cubicBezTo>
                  <a:cubicBezTo>
                    <a:pt x="48" y="46"/>
                    <a:pt x="48" y="47"/>
                    <a:pt x="48" y="51"/>
                  </a:cubicBezTo>
                  <a:cubicBezTo>
                    <a:pt x="52" y="51"/>
                    <a:pt x="56" y="50"/>
                    <a:pt x="59" y="49"/>
                  </a:cubicBezTo>
                  <a:cubicBezTo>
                    <a:pt x="58" y="46"/>
                    <a:pt x="56" y="42"/>
                    <a:pt x="56" y="40"/>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72" name="Freeform 1728">
              <a:extLst>
                <a:ext uri="{FF2B5EF4-FFF2-40B4-BE49-F238E27FC236}">
                  <a16:creationId xmlns:a16="http://schemas.microsoft.com/office/drawing/2014/main" id="{533101BE-302E-A84C-BF67-B6C8215AB766}"/>
                </a:ext>
              </a:extLst>
            </p:cNvPr>
            <p:cNvSpPr>
              <a:spLocks noEditPoints="1"/>
            </p:cNvSpPr>
            <p:nvPr/>
          </p:nvSpPr>
          <p:spPr bwMode="auto">
            <a:xfrm>
              <a:off x="5748541" y="2298776"/>
              <a:ext cx="112717" cy="90491"/>
            </a:xfrm>
            <a:custGeom>
              <a:avLst/>
              <a:gdLst>
                <a:gd name="T0" fmla="*/ 83 w 88"/>
                <a:gd name="T1" fmla="*/ 24 h 72"/>
                <a:gd name="T2" fmla="*/ 67 w 88"/>
                <a:gd name="T3" fmla="*/ 4 h 72"/>
                <a:gd name="T4" fmla="*/ 56 w 88"/>
                <a:gd name="T5" fmla="*/ 12 h 72"/>
                <a:gd name="T6" fmla="*/ 48 w 88"/>
                <a:gd name="T7" fmla="*/ 12 h 72"/>
                <a:gd name="T8" fmla="*/ 35 w 88"/>
                <a:gd name="T9" fmla="*/ 2 h 72"/>
                <a:gd name="T10" fmla="*/ 29 w 88"/>
                <a:gd name="T11" fmla="*/ 0 h 72"/>
                <a:gd name="T12" fmla="*/ 26 w 88"/>
                <a:gd name="T13" fmla="*/ 7 h 72"/>
                <a:gd name="T14" fmla="*/ 31 w 88"/>
                <a:gd name="T15" fmla="*/ 14 h 72"/>
                <a:gd name="T16" fmla="*/ 18 w 88"/>
                <a:gd name="T17" fmla="*/ 13 h 72"/>
                <a:gd name="T18" fmla="*/ 6 w 88"/>
                <a:gd name="T19" fmla="*/ 10 h 72"/>
                <a:gd name="T20" fmla="*/ 12 w 88"/>
                <a:gd name="T21" fmla="*/ 24 h 72"/>
                <a:gd name="T22" fmla="*/ 18 w 88"/>
                <a:gd name="T23" fmla="*/ 38 h 72"/>
                <a:gd name="T24" fmla="*/ 29 w 88"/>
                <a:gd name="T25" fmla="*/ 51 h 72"/>
                <a:gd name="T26" fmla="*/ 32 w 88"/>
                <a:gd name="T27" fmla="*/ 60 h 72"/>
                <a:gd name="T28" fmla="*/ 53 w 88"/>
                <a:gd name="T29" fmla="*/ 47 h 72"/>
                <a:gd name="T30" fmla="*/ 57 w 88"/>
                <a:gd name="T31" fmla="*/ 63 h 72"/>
                <a:gd name="T32" fmla="*/ 70 w 88"/>
                <a:gd name="T33" fmla="*/ 72 h 72"/>
                <a:gd name="T34" fmla="*/ 73 w 88"/>
                <a:gd name="T35" fmla="*/ 61 h 72"/>
                <a:gd name="T36" fmla="*/ 83 w 88"/>
                <a:gd name="T37" fmla="*/ 24 h 72"/>
                <a:gd name="T38" fmla="*/ 9 w 88"/>
                <a:gd name="T39" fmla="*/ 50 h 72"/>
                <a:gd name="T40" fmla="*/ 0 w 88"/>
                <a:gd name="T41" fmla="*/ 46 h 72"/>
                <a:gd name="T42" fmla="*/ 6 w 88"/>
                <a:gd name="T43" fmla="*/ 55 h 72"/>
                <a:gd name="T44" fmla="*/ 18 w 88"/>
                <a:gd name="T45" fmla="*/ 62 h 72"/>
                <a:gd name="T46" fmla="*/ 21 w 88"/>
                <a:gd name="T47" fmla="*/ 62 h 72"/>
                <a:gd name="T48" fmla="*/ 17 w 88"/>
                <a:gd name="T49" fmla="*/ 53 h 72"/>
                <a:gd name="T50" fmla="*/ 9 w 88"/>
                <a:gd name="T51" fmla="*/ 5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8" h="72">
                  <a:moveTo>
                    <a:pt x="83" y="24"/>
                  </a:moveTo>
                  <a:cubicBezTo>
                    <a:pt x="81" y="20"/>
                    <a:pt x="74" y="12"/>
                    <a:pt x="67" y="4"/>
                  </a:cubicBezTo>
                  <a:cubicBezTo>
                    <a:pt x="65" y="10"/>
                    <a:pt x="57" y="8"/>
                    <a:pt x="56" y="12"/>
                  </a:cubicBezTo>
                  <a:cubicBezTo>
                    <a:pt x="54" y="16"/>
                    <a:pt x="50" y="11"/>
                    <a:pt x="48" y="12"/>
                  </a:cubicBezTo>
                  <a:cubicBezTo>
                    <a:pt x="46" y="13"/>
                    <a:pt x="40" y="3"/>
                    <a:pt x="35" y="2"/>
                  </a:cubicBezTo>
                  <a:cubicBezTo>
                    <a:pt x="33" y="2"/>
                    <a:pt x="31" y="1"/>
                    <a:pt x="29" y="0"/>
                  </a:cubicBezTo>
                  <a:cubicBezTo>
                    <a:pt x="27" y="3"/>
                    <a:pt x="25" y="5"/>
                    <a:pt x="26" y="7"/>
                  </a:cubicBezTo>
                  <a:cubicBezTo>
                    <a:pt x="27" y="9"/>
                    <a:pt x="34" y="12"/>
                    <a:pt x="31" y="14"/>
                  </a:cubicBezTo>
                  <a:cubicBezTo>
                    <a:pt x="29" y="17"/>
                    <a:pt x="21" y="16"/>
                    <a:pt x="18" y="13"/>
                  </a:cubicBezTo>
                  <a:cubicBezTo>
                    <a:pt x="15" y="11"/>
                    <a:pt x="7" y="7"/>
                    <a:pt x="6" y="10"/>
                  </a:cubicBezTo>
                  <a:cubicBezTo>
                    <a:pt x="4" y="13"/>
                    <a:pt x="13" y="20"/>
                    <a:pt x="12" y="24"/>
                  </a:cubicBezTo>
                  <a:cubicBezTo>
                    <a:pt x="11" y="28"/>
                    <a:pt x="18" y="33"/>
                    <a:pt x="18" y="38"/>
                  </a:cubicBezTo>
                  <a:cubicBezTo>
                    <a:pt x="18" y="43"/>
                    <a:pt x="29" y="47"/>
                    <a:pt x="29" y="51"/>
                  </a:cubicBezTo>
                  <a:cubicBezTo>
                    <a:pt x="29" y="53"/>
                    <a:pt x="31" y="57"/>
                    <a:pt x="32" y="60"/>
                  </a:cubicBezTo>
                  <a:cubicBezTo>
                    <a:pt x="41" y="56"/>
                    <a:pt x="48" y="49"/>
                    <a:pt x="53" y="47"/>
                  </a:cubicBezTo>
                  <a:cubicBezTo>
                    <a:pt x="62" y="43"/>
                    <a:pt x="58" y="60"/>
                    <a:pt x="57" y="63"/>
                  </a:cubicBezTo>
                  <a:cubicBezTo>
                    <a:pt x="56" y="65"/>
                    <a:pt x="63" y="69"/>
                    <a:pt x="70" y="72"/>
                  </a:cubicBezTo>
                  <a:cubicBezTo>
                    <a:pt x="69" y="68"/>
                    <a:pt x="70" y="64"/>
                    <a:pt x="73" y="61"/>
                  </a:cubicBezTo>
                  <a:cubicBezTo>
                    <a:pt x="82" y="50"/>
                    <a:pt x="88" y="33"/>
                    <a:pt x="83" y="24"/>
                  </a:cubicBezTo>
                  <a:close/>
                  <a:moveTo>
                    <a:pt x="9" y="50"/>
                  </a:moveTo>
                  <a:cubicBezTo>
                    <a:pt x="7" y="49"/>
                    <a:pt x="4" y="47"/>
                    <a:pt x="0" y="46"/>
                  </a:cubicBezTo>
                  <a:cubicBezTo>
                    <a:pt x="1" y="49"/>
                    <a:pt x="1" y="53"/>
                    <a:pt x="6" y="55"/>
                  </a:cubicBezTo>
                  <a:cubicBezTo>
                    <a:pt x="14" y="59"/>
                    <a:pt x="3" y="60"/>
                    <a:pt x="18" y="62"/>
                  </a:cubicBezTo>
                  <a:cubicBezTo>
                    <a:pt x="19" y="62"/>
                    <a:pt x="20" y="62"/>
                    <a:pt x="21" y="62"/>
                  </a:cubicBezTo>
                  <a:cubicBezTo>
                    <a:pt x="21" y="58"/>
                    <a:pt x="21" y="57"/>
                    <a:pt x="17" y="53"/>
                  </a:cubicBezTo>
                  <a:cubicBezTo>
                    <a:pt x="13" y="48"/>
                    <a:pt x="11" y="51"/>
                    <a:pt x="9" y="50"/>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73" name="Freeform 1730">
              <a:extLst>
                <a:ext uri="{FF2B5EF4-FFF2-40B4-BE49-F238E27FC236}">
                  <a16:creationId xmlns:a16="http://schemas.microsoft.com/office/drawing/2014/main" id="{F7A867A8-B9A8-174F-9C48-99C5FA42096E}"/>
                </a:ext>
              </a:extLst>
            </p:cNvPr>
            <p:cNvSpPr>
              <a:spLocks noEditPoints="1"/>
            </p:cNvSpPr>
            <p:nvPr/>
          </p:nvSpPr>
          <p:spPr bwMode="auto">
            <a:xfrm>
              <a:off x="6867768" y="3162405"/>
              <a:ext cx="1041437" cy="368312"/>
            </a:xfrm>
            <a:custGeom>
              <a:avLst/>
              <a:gdLst>
                <a:gd name="T0" fmla="*/ 60 w 812"/>
                <a:gd name="T1" fmla="*/ 125 h 295"/>
                <a:gd name="T2" fmla="*/ 231 w 812"/>
                <a:gd name="T3" fmla="*/ 157 h 295"/>
                <a:gd name="T4" fmla="*/ 35 w 812"/>
                <a:gd name="T5" fmla="*/ 80 h 295"/>
                <a:gd name="T6" fmla="*/ 436 w 812"/>
                <a:gd name="T7" fmla="*/ 208 h 295"/>
                <a:gd name="T8" fmla="*/ 454 w 812"/>
                <a:gd name="T9" fmla="*/ 166 h 295"/>
                <a:gd name="T10" fmla="*/ 480 w 812"/>
                <a:gd name="T11" fmla="*/ 172 h 295"/>
                <a:gd name="T12" fmla="*/ 497 w 812"/>
                <a:gd name="T13" fmla="*/ 118 h 295"/>
                <a:gd name="T14" fmla="*/ 498 w 812"/>
                <a:gd name="T15" fmla="*/ 98 h 295"/>
                <a:gd name="T16" fmla="*/ 465 w 812"/>
                <a:gd name="T17" fmla="*/ 83 h 295"/>
                <a:gd name="T18" fmla="*/ 417 w 812"/>
                <a:gd name="T19" fmla="*/ 152 h 295"/>
                <a:gd name="T20" fmla="*/ 193 w 812"/>
                <a:gd name="T21" fmla="*/ 165 h 295"/>
                <a:gd name="T22" fmla="*/ 186 w 812"/>
                <a:gd name="T23" fmla="*/ 135 h 295"/>
                <a:gd name="T24" fmla="*/ 180 w 812"/>
                <a:gd name="T25" fmla="*/ 148 h 295"/>
                <a:gd name="T26" fmla="*/ 149 w 812"/>
                <a:gd name="T27" fmla="*/ 111 h 295"/>
                <a:gd name="T28" fmla="*/ 122 w 812"/>
                <a:gd name="T29" fmla="*/ 78 h 295"/>
                <a:gd name="T30" fmla="*/ 83 w 812"/>
                <a:gd name="T31" fmla="*/ 52 h 295"/>
                <a:gd name="T32" fmla="*/ 4 w 812"/>
                <a:gd name="T33" fmla="*/ 7 h 295"/>
                <a:gd name="T34" fmla="*/ 72 w 812"/>
                <a:gd name="T35" fmla="*/ 101 h 295"/>
                <a:gd name="T36" fmla="*/ 156 w 812"/>
                <a:gd name="T37" fmla="*/ 200 h 295"/>
                <a:gd name="T38" fmla="*/ 190 w 812"/>
                <a:gd name="T39" fmla="*/ 183 h 295"/>
                <a:gd name="T40" fmla="*/ 584 w 812"/>
                <a:gd name="T41" fmla="*/ 82 h 295"/>
                <a:gd name="T42" fmla="*/ 588 w 812"/>
                <a:gd name="T43" fmla="*/ 99 h 295"/>
                <a:gd name="T44" fmla="*/ 546 w 812"/>
                <a:gd name="T45" fmla="*/ 165 h 295"/>
                <a:gd name="T46" fmla="*/ 434 w 812"/>
                <a:gd name="T47" fmla="*/ 261 h 295"/>
                <a:gd name="T48" fmla="*/ 504 w 812"/>
                <a:gd name="T49" fmla="*/ 253 h 295"/>
                <a:gd name="T50" fmla="*/ 606 w 812"/>
                <a:gd name="T51" fmla="*/ 167 h 295"/>
                <a:gd name="T52" fmla="*/ 341 w 812"/>
                <a:gd name="T53" fmla="*/ 247 h 295"/>
                <a:gd name="T54" fmla="*/ 307 w 812"/>
                <a:gd name="T55" fmla="*/ 230 h 295"/>
                <a:gd name="T56" fmla="*/ 192 w 812"/>
                <a:gd name="T57" fmla="*/ 215 h 295"/>
                <a:gd name="T58" fmla="*/ 206 w 812"/>
                <a:gd name="T59" fmla="*/ 238 h 295"/>
                <a:gd name="T60" fmla="*/ 315 w 812"/>
                <a:gd name="T61" fmla="*/ 256 h 295"/>
                <a:gd name="T62" fmla="*/ 341 w 812"/>
                <a:gd name="T63" fmla="*/ 247 h 295"/>
                <a:gd name="T64" fmla="*/ 707 w 812"/>
                <a:gd name="T65" fmla="*/ 166 h 295"/>
                <a:gd name="T66" fmla="*/ 633 w 812"/>
                <a:gd name="T67" fmla="*/ 128 h 295"/>
                <a:gd name="T68" fmla="*/ 681 w 812"/>
                <a:gd name="T69" fmla="*/ 146 h 295"/>
                <a:gd name="T70" fmla="*/ 654 w 812"/>
                <a:gd name="T71" fmla="*/ 157 h 295"/>
                <a:gd name="T72" fmla="*/ 695 w 812"/>
                <a:gd name="T73" fmla="*/ 178 h 295"/>
                <a:gd name="T74" fmla="*/ 770 w 812"/>
                <a:gd name="T75" fmla="*/ 224 h 295"/>
                <a:gd name="T76" fmla="*/ 793 w 812"/>
                <a:gd name="T77" fmla="*/ 251 h 295"/>
                <a:gd name="T78" fmla="*/ 752 w 812"/>
                <a:gd name="T79" fmla="*/ 133 h 295"/>
                <a:gd name="T80" fmla="*/ 518 w 812"/>
                <a:gd name="T81" fmla="*/ 273 h 295"/>
                <a:gd name="T82" fmla="*/ 526 w 812"/>
                <a:gd name="T83" fmla="*/ 277 h 295"/>
                <a:gd name="T84" fmla="*/ 531 w 812"/>
                <a:gd name="T85" fmla="*/ 271 h 295"/>
                <a:gd name="T86" fmla="*/ 391 w 812"/>
                <a:gd name="T87" fmla="*/ 104 h 295"/>
                <a:gd name="T88" fmla="*/ 400 w 812"/>
                <a:gd name="T89" fmla="*/ 61 h 295"/>
                <a:gd name="T90" fmla="*/ 398 w 812"/>
                <a:gd name="T91" fmla="*/ 31 h 295"/>
                <a:gd name="T92" fmla="*/ 352 w 812"/>
                <a:gd name="T93" fmla="*/ 55 h 295"/>
                <a:gd name="T94" fmla="*/ 315 w 812"/>
                <a:gd name="T95" fmla="*/ 79 h 295"/>
                <a:gd name="T96" fmla="*/ 259 w 812"/>
                <a:gd name="T97" fmla="*/ 81 h 295"/>
                <a:gd name="T98" fmla="*/ 241 w 812"/>
                <a:gd name="T99" fmla="*/ 94 h 295"/>
                <a:gd name="T100" fmla="*/ 282 w 812"/>
                <a:gd name="T101" fmla="*/ 160 h 295"/>
                <a:gd name="T102" fmla="*/ 342 w 812"/>
                <a:gd name="T103" fmla="*/ 174 h 295"/>
                <a:gd name="T104" fmla="*/ 420 w 812"/>
                <a:gd name="T105" fmla="*/ 277 h 295"/>
                <a:gd name="T106" fmla="*/ 420 w 812"/>
                <a:gd name="T107" fmla="*/ 277 h 295"/>
                <a:gd name="T108" fmla="*/ 369 w 812"/>
                <a:gd name="T109" fmla="*/ 263 h 295"/>
                <a:gd name="T110" fmla="*/ 394 w 812"/>
                <a:gd name="T111" fmla="*/ 252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12" h="295">
                  <a:moveTo>
                    <a:pt x="60" y="125"/>
                  </a:moveTo>
                  <a:cubicBezTo>
                    <a:pt x="59" y="128"/>
                    <a:pt x="65" y="138"/>
                    <a:pt x="68" y="135"/>
                  </a:cubicBezTo>
                  <a:cubicBezTo>
                    <a:pt x="72" y="132"/>
                    <a:pt x="63" y="117"/>
                    <a:pt x="60" y="125"/>
                  </a:cubicBezTo>
                  <a:close/>
                  <a:moveTo>
                    <a:pt x="231" y="157"/>
                  </a:moveTo>
                  <a:cubicBezTo>
                    <a:pt x="231" y="152"/>
                    <a:pt x="217" y="154"/>
                    <a:pt x="221" y="161"/>
                  </a:cubicBezTo>
                  <a:cubicBezTo>
                    <a:pt x="225" y="168"/>
                    <a:pt x="231" y="161"/>
                    <a:pt x="231" y="157"/>
                  </a:cubicBezTo>
                  <a:close/>
                  <a:moveTo>
                    <a:pt x="35" y="80"/>
                  </a:moveTo>
                  <a:cubicBezTo>
                    <a:pt x="34" y="85"/>
                    <a:pt x="39" y="100"/>
                    <a:pt x="46" y="94"/>
                  </a:cubicBezTo>
                  <a:cubicBezTo>
                    <a:pt x="52" y="88"/>
                    <a:pt x="36" y="75"/>
                    <a:pt x="35" y="80"/>
                  </a:cubicBezTo>
                  <a:close/>
                  <a:moveTo>
                    <a:pt x="428" y="169"/>
                  </a:moveTo>
                  <a:cubicBezTo>
                    <a:pt x="436" y="170"/>
                    <a:pt x="435" y="181"/>
                    <a:pt x="434" y="188"/>
                  </a:cubicBezTo>
                  <a:cubicBezTo>
                    <a:pt x="432" y="195"/>
                    <a:pt x="429" y="211"/>
                    <a:pt x="436" y="208"/>
                  </a:cubicBezTo>
                  <a:cubicBezTo>
                    <a:pt x="444" y="205"/>
                    <a:pt x="449" y="195"/>
                    <a:pt x="444" y="191"/>
                  </a:cubicBezTo>
                  <a:cubicBezTo>
                    <a:pt x="440" y="188"/>
                    <a:pt x="440" y="165"/>
                    <a:pt x="442" y="159"/>
                  </a:cubicBezTo>
                  <a:cubicBezTo>
                    <a:pt x="444" y="153"/>
                    <a:pt x="459" y="157"/>
                    <a:pt x="454" y="166"/>
                  </a:cubicBezTo>
                  <a:cubicBezTo>
                    <a:pt x="449" y="175"/>
                    <a:pt x="463" y="174"/>
                    <a:pt x="463" y="184"/>
                  </a:cubicBezTo>
                  <a:cubicBezTo>
                    <a:pt x="463" y="194"/>
                    <a:pt x="471" y="189"/>
                    <a:pt x="479" y="186"/>
                  </a:cubicBezTo>
                  <a:cubicBezTo>
                    <a:pt x="487" y="183"/>
                    <a:pt x="486" y="179"/>
                    <a:pt x="480" y="172"/>
                  </a:cubicBezTo>
                  <a:cubicBezTo>
                    <a:pt x="474" y="166"/>
                    <a:pt x="484" y="157"/>
                    <a:pt x="476" y="152"/>
                  </a:cubicBezTo>
                  <a:cubicBezTo>
                    <a:pt x="468" y="147"/>
                    <a:pt x="463" y="139"/>
                    <a:pt x="471" y="137"/>
                  </a:cubicBezTo>
                  <a:cubicBezTo>
                    <a:pt x="478" y="136"/>
                    <a:pt x="500" y="123"/>
                    <a:pt x="497" y="118"/>
                  </a:cubicBezTo>
                  <a:cubicBezTo>
                    <a:pt x="495" y="113"/>
                    <a:pt x="464" y="119"/>
                    <a:pt x="461" y="129"/>
                  </a:cubicBezTo>
                  <a:cubicBezTo>
                    <a:pt x="459" y="138"/>
                    <a:pt x="437" y="128"/>
                    <a:pt x="439" y="111"/>
                  </a:cubicBezTo>
                  <a:cubicBezTo>
                    <a:pt x="442" y="95"/>
                    <a:pt x="485" y="93"/>
                    <a:pt x="498" y="98"/>
                  </a:cubicBezTo>
                  <a:cubicBezTo>
                    <a:pt x="510" y="104"/>
                    <a:pt x="524" y="89"/>
                    <a:pt x="528" y="80"/>
                  </a:cubicBezTo>
                  <a:cubicBezTo>
                    <a:pt x="533" y="71"/>
                    <a:pt x="519" y="82"/>
                    <a:pt x="510" y="87"/>
                  </a:cubicBezTo>
                  <a:cubicBezTo>
                    <a:pt x="501" y="93"/>
                    <a:pt x="477" y="87"/>
                    <a:pt x="465" y="83"/>
                  </a:cubicBezTo>
                  <a:cubicBezTo>
                    <a:pt x="453" y="79"/>
                    <a:pt x="454" y="90"/>
                    <a:pt x="444" y="92"/>
                  </a:cubicBezTo>
                  <a:cubicBezTo>
                    <a:pt x="434" y="93"/>
                    <a:pt x="436" y="115"/>
                    <a:pt x="431" y="118"/>
                  </a:cubicBezTo>
                  <a:cubicBezTo>
                    <a:pt x="427" y="120"/>
                    <a:pt x="427" y="136"/>
                    <a:pt x="417" y="152"/>
                  </a:cubicBezTo>
                  <a:cubicBezTo>
                    <a:pt x="408" y="167"/>
                    <a:pt x="421" y="169"/>
                    <a:pt x="428" y="169"/>
                  </a:cubicBezTo>
                  <a:close/>
                  <a:moveTo>
                    <a:pt x="190" y="183"/>
                  </a:moveTo>
                  <a:cubicBezTo>
                    <a:pt x="189" y="176"/>
                    <a:pt x="193" y="168"/>
                    <a:pt x="193" y="165"/>
                  </a:cubicBezTo>
                  <a:cubicBezTo>
                    <a:pt x="193" y="161"/>
                    <a:pt x="195" y="159"/>
                    <a:pt x="200" y="160"/>
                  </a:cubicBezTo>
                  <a:cubicBezTo>
                    <a:pt x="205" y="161"/>
                    <a:pt x="204" y="151"/>
                    <a:pt x="200" y="149"/>
                  </a:cubicBezTo>
                  <a:cubicBezTo>
                    <a:pt x="197" y="148"/>
                    <a:pt x="195" y="135"/>
                    <a:pt x="186" y="135"/>
                  </a:cubicBezTo>
                  <a:cubicBezTo>
                    <a:pt x="177" y="135"/>
                    <a:pt x="179" y="143"/>
                    <a:pt x="184" y="143"/>
                  </a:cubicBezTo>
                  <a:cubicBezTo>
                    <a:pt x="189" y="144"/>
                    <a:pt x="192" y="148"/>
                    <a:pt x="191" y="152"/>
                  </a:cubicBezTo>
                  <a:cubicBezTo>
                    <a:pt x="189" y="155"/>
                    <a:pt x="187" y="148"/>
                    <a:pt x="180" y="148"/>
                  </a:cubicBezTo>
                  <a:cubicBezTo>
                    <a:pt x="172" y="149"/>
                    <a:pt x="177" y="140"/>
                    <a:pt x="169" y="139"/>
                  </a:cubicBezTo>
                  <a:cubicBezTo>
                    <a:pt x="160" y="139"/>
                    <a:pt x="162" y="123"/>
                    <a:pt x="153" y="123"/>
                  </a:cubicBezTo>
                  <a:cubicBezTo>
                    <a:pt x="144" y="123"/>
                    <a:pt x="144" y="116"/>
                    <a:pt x="149" y="111"/>
                  </a:cubicBezTo>
                  <a:cubicBezTo>
                    <a:pt x="155" y="106"/>
                    <a:pt x="140" y="101"/>
                    <a:pt x="140" y="95"/>
                  </a:cubicBezTo>
                  <a:cubicBezTo>
                    <a:pt x="140" y="88"/>
                    <a:pt x="131" y="92"/>
                    <a:pt x="131" y="87"/>
                  </a:cubicBezTo>
                  <a:cubicBezTo>
                    <a:pt x="131" y="82"/>
                    <a:pt x="127" y="84"/>
                    <a:pt x="122" y="78"/>
                  </a:cubicBezTo>
                  <a:cubicBezTo>
                    <a:pt x="118" y="72"/>
                    <a:pt x="115" y="78"/>
                    <a:pt x="111" y="73"/>
                  </a:cubicBezTo>
                  <a:cubicBezTo>
                    <a:pt x="107" y="68"/>
                    <a:pt x="101" y="65"/>
                    <a:pt x="98" y="67"/>
                  </a:cubicBezTo>
                  <a:cubicBezTo>
                    <a:pt x="94" y="69"/>
                    <a:pt x="86" y="60"/>
                    <a:pt x="83" y="52"/>
                  </a:cubicBezTo>
                  <a:cubicBezTo>
                    <a:pt x="80" y="45"/>
                    <a:pt x="56" y="34"/>
                    <a:pt x="53" y="25"/>
                  </a:cubicBezTo>
                  <a:cubicBezTo>
                    <a:pt x="50" y="16"/>
                    <a:pt x="41" y="13"/>
                    <a:pt x="27" y="13"/>
                  </a:cubicBezTo>
                  <a:cubicBezTo>
                    <a:pt x="13" y="14"/>
                    <a:pt x="8" y="0"/>
                    <a:pt x="4" y="7"/>
                  </a:cubicBezTo>
                  <a:cubicBezTo>
                    <a:pt x="0" y="15"/>
                    <a:pt x="19" y="35"/>
                    <a:pt x="28" y="40"/>
                  </a:cubicBezTo>
                  <a:cubicBezTo>
                    <a:pt x="37" y="46"/>
                    <a:pt x="42" y="64"/>
                    <a:pt x="52" y="65"/>
                  </a:cubicBezTo>
                  <a:cubicBezTo>
                    <a:pt x="63" y="67"/>
                    <a:pt x="64" y="99"/>
                    <a:pt x="72" y="101"/>
                  </a:cubicBezTo>
                  <a:cubicBezTo>
                    <a:pt x="79" y="103"/>
                    <a:pt x="96" y="128"/>
                    <a:pt x="99" y="142"/>
                  </a:cubicBezTo>
                  <a:cubicBezTo>
                    <a:pt x="101" y="155"/>
                    <a:pt x="119" y="162"/>
                    <a:pt x="124" y="172"/>
                  </a:cubicBezTo>
                  <a:cubicBezTo>
                    <a:pt x="130" y="182"/>
                    <a:pt x="153" y="195"/>
                    <a:pt x="156" y="200"/>
                  </a:cubicBezTo>
                  <a:cubicBezTo>
                    <a:pt x="159" y="204"/>
                    <a:pt x="162" y="213"/>
                    <a:pt x="165" y="208"/>
                  </a:cubicBezTo>
                  <a:cubicBezTo>
                    <a:pt x="168" y="204"/>
                    <a:pt x="179" y="208"/>
                    <a:pt x="184" y="209"/>
                  </a:cubicBezTo>
                  <a:cubicBezTo>
                    <a:pt x="189" y="209"/>
                    <a:pt x="191" y="190"/>
                    <a:pt x="190" y="183"/>
                  </a:cubicBezTo>
                  <a:close/>
                  <a:moveTo>
                    <a:pt x="588" y="99"/>
                  </a:moveTo>
                  <a:cubicBezTo>
                    <a:pt x="600" y="100"/>
                    <a:pt x="595" y="94"/>
                    <a:pt x="595" y="86"/>
                  </a:cubicBezTo>
                  <a:cubicBezTo>
                    <a:pt x="595" y="79"/>
                    <a:pt x="584" y="85"/>
                    <a:pt x="584" y="82"/>
                  </a:cubicBezTo>
                  <a:cubicBezTo>
                    <a:pt x="584" y="78"/>
                    <a:pt x="581" y="63"/>
                    <a:pt x="572" y="75"/>
                  </a:cubicBezTo>
                  <a:cubicBezTo>
                    <a:pt x="564" y="86"/>
                    <a:pt x="575" y="115"/>
                    <a:pt x="582" y="113"/>
                  </a:cubicBezTo>
                  <a:cubicBezTo>
                    <a:pt x="587" y="112"/>
                    <a:pt x="577" y="98"/>
                    <a:pt x="588" y="99"/>
                  </a:cubicBezTo>
                  <a:close/>
                  <a:moveTo>
                    <a:pt x="546" y="165"/>
                  </a:moveTo>
                  <a:cubicBezTo>
                    <a:pt x="548" y="173"/>
                    <a:pt x="563" y="178"/>
                    <a:pt x="567" y="170"/>
                  </a:cubicBezTo>
                  <a:cubicBezTo>
                    <a:pt x="571" y="163"/>
                    <a:pt x="543" y="155"/>
                    <a:pt x="546" y="165"/>
                  </a:cubicBezTo>
                  <a:close/>
                  <a:moveTo>
                    <a:pt x="504" y="253"/>
                  </a:moveTo>
                  <a:cubicBezTo>
                    <a:pt x="490" y="251"/>
                    <a:pt x="481" y="261"/>
                    <a:pt x="467" y="256"/>
                  </a:cubicBezTo>
                  <a:cubicBezTo>
                    <a:pt x="453" y="251"/>
                    <a:pt x="432" y="256"/>
                    <a:pt x="434" y="261"/>
                  </a:cubicBezTo>
                  <a:cubicBezTo>
                    <a:pt x="436" y="265"/>
                    <a:pt x="449" y="265"/>
                    <a:pt x="463" y="266"/>
                  </a:cubicBezTo>
                  <a:cubicBezTo>
                    <a:pt x="477" y="266"/>
                    <a:pt x="489" y="258"/>
                    <a:pt x="499" y="258"/>
                  </a:cubicBezTo>
                  <a:cubicBezTo>
                    <a:pt x="508" y="257"/>
                    <a:pt x="519" y="255"/>
                    <a:pt x="504" y="253"/>
                  </a:cubicBezTo>
                  <a:close/>
                  <a:moveTo>
                    <a:pt x="616" y="157"/>
                  </a:moveTo>
                  <a:cubicBezTo>
                    <a:pt x="603" y="153"/>
                    <a:pt x="579" y="157"/>
                    <a:pt x="582" y="164"/>
                  </a:cubicBezTo>
                  <a:cubicBezTo>
                    <a:pt x="584" y="170"/>
                    <a:pt x="595" y="167"/>
                    <a:pt x="606" y="167"/>
                  </a:cubicBezTo>
                  <a:cubicBezTo>
                    <a:pt x="617" y="167"/>
                    <a:pt x="622" y="175"/>
                    <a:pt x="628" y="175"/>
                  </a:cubicBezTo>
                  <a:cubicBezTo>
                    <a:pt x="634" y="175"/>
                    <a:pt x="630" y="161"/>
                    <a:pt x="616" y="157"/>
                  </a:cubicBezTo>
                  <a:close/>
                  <a:moveTo>
                    <a:pt x="341" y="247"/>
                  </a:moveTo>
                  <a:cubicBezTo>
                    <a:pt x="341" y="241"/>
                    <a:pt x="320" y="246"/>
                    <a:pt x="310" y="242"/>
                  </a:cubicBezTo>
                  <a:cubicBezTo>
                    <a:pt x="301" y="238"/>
                    <a:pt x="321" y="234"/>
                    <a:pt x="328" y="230"/>
                  </a:cubicBezTo>
                  <a:cubicBezTo>
                    <a:pt x="335" y="226"/>
                    <a:pt x="324" y="225"/>
                    <a:pt x="307" y="230"/>
                  </a:cubicBezTo>
                  <a:cubicBezTo>
                    <a:pt x="291" y="235"/>
                    <a:pt x="271" y="218"/>
                    <a:pt x="271" y="226"/>
                  </a:cubicBezTo>
                  <a:cubicBezTo>
                    <a:pt x="270" y="233"/>
                    <a:pt x="241" y="222"/>
                    <a:pt x="233" y="217"/>
                  </a:cubicBezTo>
                  <a:cubicBezTo>
                    <a:pt x="226" y="212"/>
                    <a:pt x="198" y="205"/>
                    <a:pt x="192" y="215"/>
                  </a:cubicBezTo>
                  <a:cubicBezTo>
                    <a:pt x="186" y="225"/>
                    <a:pt x="181" y="216"/>
                    <a:pt x="184" y="226"/>
                  </a:cubicBezTo>
                  <a:cubicBezTo>
                    <a:pt x="185" y="232"/>
                    <a:pt x="192" y="228"/>
                    <a:pt x="197" y="228"/>
                  </a:cubicBezTo>
                  <a:cubicBezTo>
                    <a:pt x="201" y="228"/>
                    <a:pt x="199" y="237"/>
                    <a:pt x="206" y="238"/>
                  </a:cubicBezTo>
                  <a:cubicBezTo>
                    <a:pt x="213" y="239"/>
                    <a:pt x="235" y="245"/>
                    <a:pt x="237" y="241"/>
                  </a:cubicBezTo>
                  <a:cubicBezTo>
                    <a:pt x="240" y="236"/>
                    <a:pt x="260" y="241"/>
                    <a:pt x="271" y="249"/>
                  </a:cubicBezTo>
                  <a:cubicBezTo>
                    <a:pt x="281" y="257"/>
                    <a:pt x="305" y="258"/>
                    <a:pt x="315" y="256"/>
                  </a:cubicBezTo>
                  <a:cubicBezTo>
                    <a:pt x="324" y="255"/>
                    <a:pt x="334" y="263"/>
                    <a:pt x="338" y="257"/>
                  </a:cubicBezTo>
                  <a:cubicBezTo>
                    <a:pt x="342" y="252"/>
                    <a:pt x="349" y="266"/>
                    <a:pt x="359" y="258"/>
                  </a:cubicBezTo>
                  <a:cubicBezTo>
                    <a:pt x="369" y="250"/>
                    <a:pt x="342" y="253"/>
                    <a:pt x="341" y="247"/>
                  </a:cubicBezTo>
                  <a:close/>
                  <a:moveTo>
                    <a:pt x="752" y="133"/>
                  </a:moveTo>
                  <a:cubicBezTo>
                    <a:pt x="744" y="134"/>
                    <a:pt x="743" y="147"/>
                    <a:pt x="736" y="147"/>
                  </a:cubicBezTo>
                  <a:cubicBezTo>
                    <a:pt x="729" y="147"/>
                    <a:pt x="720" y="161"/>
                    <a:pt x="707" y="166"/>
                  </a:cubicBezTo>
                  <a:cubicBezTo>
                    <a:pt x="695" y="170"/>
                    <a:pt x="694" y="130"/>
                    <a:pt x="689" y="122"/>
                  </a:cubicBezTo>
                  <a:cubicBezTo>
                    <a:pt x="683" y="114"/>
                    <a:pt x="652" y="108"/>
                    <a:pt x="648" y="117"/>
                  </a:cubicBezTo>
                  <a:cubicBezTo>
                    <a:pt x="645" y="125"/>
                    <a:pt x="634" y="121"/>
                    <a:pt x="633" y="128"/>
                  </a:cubicBezTo>
                  <a:cubicBezTo>
                    <a:pt x="632" y="135"/>
                    <a:pt x="636" y="133"/>
                    <a:pt x="643" y="133"/>
                  </a:cubicBezTo>
                  <a:cubicBezTo>
                    <a:pt x="649" y="133"/>
                    <a:pt x="649" y="138"/>
                    <a:pt x="653" y="145"/>
                  </a:cubicBezTo>
                  <a:cubicBezTo>
                    <a:pt x="656" y="152"/>
                    <a:pt x="674" y="147"/>
                    <a:pt x="681" y="146"/>
                  </a:cubicBezTo>
                  <a:cubicBezTo>
                    <a:pt x="687" y="146"/>
                    <a:pt x="688" y="155"/>
                    <a:pt x="679" y="152"/>
                  </a:cubicBezTo>
                  <a:cubicBezTo>
                    <a:pt x="670" y="148"/>
                    <a:pt x="670" y="156"/>
                    <a:pt x="664" y="154"/>
                  </a:cubicBezTo>
                  <a:cubicBezTo>
                    <a:pt x="658" y="153"/>
                    <a:pt x="649" y="153"/>
                    <a:pt x="654" y="157"/>
                  </a:cubicBezTo>
                  <a:cubicBezTo>
                    <a:pt x="658" y="160"/>
                    <a:pt x="665" y="164"/>
                    <a:pt x="665" y="172"/>
                  </a:cubicBezTo>
                  <a:cubicBezTo>
                    <a:pt x="665" y="181"/>
                    <a:pt x="677" y="179"/>
                    <a:pt x="677" y="172"/>
                  </a:cubicBezTo>
                  <a:cubicBezTo>
                    <a:pt x="677" y="166"/>
                    <a:pt x="683" y="174"/>
                    <a:pt x="695" y="178"/>
                  </a:cubicBezTo>
                  <a:cubicBezTo>
                    <a:pt x="707" y="181"/>
                    <a:pt x="698" y="185"/>
                    <a:pt x="710" y="186"/>
                  </a:cubicBezTo>
                  <a:cubicBezTo>
                    <a:pt x="722" y="186"/>
                    <a:pt x="750" y="195"/>
                    <a:pt x="760" y="203"/>
                  </a:cubicBezTo>
                  <a:cubicBezTo>
                    <a:pt x="770" y="211"/>
                    <a:pt x="763" y="216"/>
                    <a:pt x="770" y="224"/>
                  </a:cubicBezTo>
                  <a:cubicBezTo>
                    <a:pt x="777" y="231"/>
                    <a:pt x="779" y="239"/>
                    <a:pt x="769" y="239"/>
                  </a:cubicBezTo>
                  <a:cubicBezTo>
                    <a:pt x="760" y="239"/>
                    <a:pt x="750" y="249"/>
                    <a:pt x="753" y="253"/>
                  </a:cubicBezTo>
                  <a:cubicBezTo>
                    <a:pt x="755" y="258"/>
                    <a:pt x="786" y="251"/>
                    <a:pt x="793" y="251"/>
                  </a:cubicBezTo>
                  <a:cubicBezTo>
                    <a:pt x="798" y="251"/>
                    <a:pt x="803" y="260"/>
                    <a:pt x="812" y="266"/>
                  </a:cubicBezTo>
                  <a:cubicBezTo>
                    <a:pt x="812" y="154"/>
                    <a:pt x="812" y="154"/>
                    <a:pt x="812" y="154"/>
                  </a:cubicBezTo>
                  <a:cubicBezTo>
                    <a:pt x="790" y="147"/>
                    <a:pt x="758" y="133"/>
                    <a:pt x="752" y="133"/>
                  </a:cubicBezTo>
                  <a:close/>
                  <a:moveTo>
                    <a:pt x="526" y="265"/>
                  </a:moveTo>
                  <a:cubicBezTo>
                    <a:pt x="524" y="267"/>
                    <a:pt x="522" y="267"/>
                    <a:pt x="520" y="268"/>
                  </a:cubicBezTo>
                  <a:cubicBezTo>
                    <a:pt x="519" y="270"/>
                    <a:pt x="519" y="272"/>
                    <a:pt x="518" y="273"/>
                  </a:cubicBezTo>
                  <a:cubicBezTo>
                    <a:pt x="516" y="274"/>
                    <a:pt x="514" y="272"/>
                    <a:pt x="512" y="270"/>
                  </a:cubicBezTo>
                  <a:cubicBezTo>
                    <a:pt x="502" y="274"/>
                    <a:pt x="496" y="286"/>
                    <a:pt x="503" y="290"/>
                  </a:cubicBezTo>
                  <a:cubicBezTo>
                    <a:pt x="510" y="293"/>
                    <a:pt x="520" y="284"/>
                    <a:pt x="526" y="277"/>
                  </a:cubicBezTo>
                  <a:cubicBezTo>
                    <a:pt x="526" y="276"/>
                    <a:pt x="527" y="275"/>
                    <a:pt x="528" y="274"/>
                  </a:cubicBezTo>
                  <a:cubicBezTo>
                    <a:pt x="528" y="274"/>
                    <a:pt x="529" y="273"/>
                    <a:pt x="530" y="273"/>
                  </a:cubicBezTo>
                  <a:cubicBezTo>
                    <a:pt x="530" y="272"/>
                    <a:pt x="531" y="272"/>
                    <a:pt x="531" y="271"/>
                  </a:cubicBezTo>
                  <a:cubicBezTo>
                    <a:pt x="530" y="269"/>
                    <a:pt x="528" y="267"/>
                    <a:pt x="526" y="265"/>
                  </a:cubicBezTo>
                  <a:close/>
                  <a:moveTo>
                    <a:pt x="381" y="131"/>
                  </a:moveTo>
                  <a:cubicBezTo>
                    <a:pt x="390" y="125"/>
                    <a:pt x="392" y="115"/>
                    <a:pt x="391" y="104"/>
                  </a:cubicBezTo>
                  <a:cubicBezTo>
                    <a:pt x="390" y="94"/>
                    <a:pt x="414" y="93"/>
                    <a:pt x="418" y="89"/>
                  </a:cubicBezTo>
                  <a:cubicBezTo>
                    <a:pt x="422" y="85"/>
                    <a:pt x="413" y="78"/>
                    <a:pt x="406" y="75"/>
                  </a:cubicBezTo>
                  <a:cubicBezTo>
                    <a:pt x="399" y="72"/>
                    <a:pt x="405" y="65"/>
                    <a:pt x="400" y="61"/>
                  </a:cubicBezTo>
                  <a:cubicBezTo>
                    <a:pt x="395" y="57"/>
                    <a:pt x="388" y="46"/>
                    <a:pt x="394" y="45"/>
                  </a:cubicBezTo>
                  <a:cubicBezTo>
                    <a:pt x="401" y="45"/>
                    <a:pt x="390" y="35"/>
                    <a:pt x="395" y="32"/>
                  </a:cubicBezTo>
                  <a:cubicBezTo>
                    <a:pt x="396" y="32"/>
                    <a:pt x="397" y="31"/>
                    <a:pt x="398" y="31"/>
                  </a:cubicBezTo>
                  <a:cubicBezTo>
                    <a:pt x="395" y="29"/>
                    <a:pt x="392" y="28"/>
                    <a:pt x="390" y="28"/>
                  </a:cubicBezTo>
                  <a:cubicBezTo>
                    <a:pt x="381" y="28"/>
                    <a:pt x="362" y="26"/>
                    <a:pt x="363" y="39"/>
                  </a:cubicBezTo>
                  <a:cubicBezTo>
                    <a:pt x="364" y="53"/>
                    <a:pt x="351" y="48"/>
                    <a:pt x="352" y="55"/>
                  </a:cubicBezTo>
                  <a:cubicBezTo>
                    <a:pt x="353" y="62"/>
                    <a:pt x="346" y="62"/>
                    <a:pt x="347" y="72"/>
                  </a:cubicBezTo>
                  <a:cubicBezTo>
                    <a:pt x="348" y="81"/>
                    <a:pt x="342" y="77"/>
                    <a:pt x="331" y="82"/>
                  </a:cubicBezTo>
                  <a:cubicBezTo>
                    <a:pt x="321" y="87"/>
                    <a:pt x="325" y="79"/>
                    <a:pt x="315" y="79"/>
                  </a:cubicBezTo>
                  <a:cubicBezTo>
                    <a:pt x="304" y="79"/>
                    <a:pt x="303" y="84"/>
                    <a:pt x="297" y="86"/>
                  </a:cubicBezTo>
                  <a:cubicBezTo>
                    <a:pt x="291" y="88"/>
                    <a:pt x="278" y="85"/>
                    <a:pt x="274" y="88"/>
                  </a:cubicBezTo>
                  <a:cubicBezTo>
                    <a:pt x="270" y="92"/>
                    <a:pt x="264" y="81"/>
                    <a:pt x="259" y="81"/>
                  </a:cubicBezTo>
                  <a:cubicBezTo>
                    <a:pt x="257" y="81"/>
                    <a:pt x="255" y="75"/>
                    <a:pt x="254" y="70"/>
                  </a:cubicBezTo>
                  <a:cubicBezTo>
                    <a:pt x="253" y="70"/>
                    <a:pt x="253" y="70"/>
                    <a:pt x="252" y="70"/>
                  </a:cubicBezTo>
                  <a:cubicBezTo>
                    <a:pt x="245" y="70"/>
                    <a:pt x="234" y="88"/>
                    <a:pt x="241" y="94"/>
                  </a:cubicBezTo>
                  <a:cubicBezTo>
                    <a:pt x="248" y="101"/>
                    <a:pt x="246" y="113"/>
                    <a:pt x="250" y="119"/>
                  </a:cubicBezTo>
                  <a:cubicBezTo>
                    <a:pt x="254" y="124"/>
                    <a:pt x="265" y="125"/>
                    <a:pt x="265" y="136"/>
                  </a:cubicBezTo>
                  <a:cubicBezTo>
                    <a:pt x="265" y="147"/>
                    <a:pt x="275" y="165"/>
                    <a:pt x="282" y="160"/>
                  </a:cubicBezTo>
                  <a:cubicBezTo>
                    <a:pt x="289" y="155"/>
                    <a:pt x="294" y="162"/>
                    <a:pt x="296" y="167"/>
                  </a:cubicBezTo>
                  <a:cubicBezTo>
                    <a:pt x="298" y="171"/>
                    <a:pt x="314" y="163"/>
                    <a:pt x="319" y="164"/>
                  </a:cubicBezTo>
                  <a:cubicBezTo>
                    <a:pt x="325" y="165"/>
                    <a:pt x="341" y="168"/>
                    <a:pt x="342" y="174"/>
                  </a:cubicBezTo>
                  <a:cubicBezTo>
                    <a:pt x="343" y="181"/>
                    <a:pt x="357" y="174"/>
                    <a:pt x="367" y="170"/>
                  </a:cubicBezTo>
                  <a:cubicBezTo>
                    <a:pt x="377" y="167"/>
                    <a:pt x="371" y="137"/>
                    <a:pt x="381" y="131"/>
                  </a:cubicBezTo>
                  <a:close/>
                  <a:moveTo>
                    <a:pt x="420" y="277"/>
                  </a:moveTo>
                  <a:cubicBezTo>
                    <a:pt x="423" y="282"/>
                    <a:pt x="432" y="282"/>
                    <a:pt x="436" y="285"/>
                  </a:cubicBezTo>
                  <a:cubicBezTo>
                    <a:pt x="439" y="288"/>
                    <a:pt x="452" y="295"/>
                    <a:pt x="452" y="286"/>
                  </a:cubicBezTo>
                  <a:cubicBezTo>
                    <a:pt x="452" y="277"/>
                    <a:pt x="417" y="272"/>
                    <a:pt x="420" y="277"/>
                  </a:cubicBezTo>
                  <a:close/>
                  <a:moveTo>
                    <a:pt x="394" y="252"/>
                  </a:moveTo>
                  <a:cubicBezTo>
                    <a:pt x="392" y="256"/>
                    <a:pt x="383" y="257"/>
                    <a:pt x="378" y="254"/>
                  </a:cubicBezTo>
                  <a:cubicBezTo>
                    <a:pt x="373" y="250"/>
                    <a:pt x="366" y="259"/>
                    <a:pt x="369" y="263"/>
                  </a:cubicBezTo>
                  <a:cubicBezTo>
                    <a:pt x="371" y="265"/>
                    <a:pt x="382" y="274"/>
                    <a:pt x="395" y="267"/>
                  </a:cubicBezTo>
                  <a:cubicBezTo>
                    <a:pt x="408" y="261"/>
                    <a:pt x="417" y="267"/>
                    <a:pt x="420" y="260"/>
                  </a:cubicBezTo>
                  <a:cubicBezTo>
                    <a:pt x="423" y="253"/>
                    <a:pt x="396" y="247"/>
                    <a:pt x="394" y="252"/>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74" name="Freeform 1731">
              <a:extLst>
                <a:ext uri="{FF2B5EF4-FFF2-40B4-BE49-F238E27FC236}">
                  <a16:creationId xmlns:a16="http://schemas.microsoft.com/office/drawing/2014/main" id="{585C89EC-8F08-F848-8BF2-BFDA00A827BE}"/>
                </a:ext>
              </a:extLst>
            </p:cNvPr>
            <p:cNvSpPr>
              <a:spLocks/>
            </p:cNvSpPr>
            <p:nvPr/>
          </p:nvSpPr>
          <p:spPr bwMode="auto">
            <a:xfrm>
              <a:off x="7440876" y="2752817"/>
              <a:ext cx="4763" cy="4763"/>
            </a:xfrm>
            <a:custGeom>
              <a:avLst/>
              <a:gdLst>
                <a:gd name="T0" fmla="*/ 3 w 3"/>
                <a:gd name="T1" fmla="*/ 0 h 3"/>
                <a:gd name="T2" fmla="*/ 2 w 3"/>
                <a:gd name="T3" fmla="*/ 0 h 3"/>
                <a:gd name="T4" fmla="*/ 2 w 3"/>
                <a:gd name="T5" fmla="*/ 3 h 3"/>
                <a:gd name="T6" fmla="*/ 1 w 3"/>
                <a:gd name="T7" fmla="*/ 3 h 3"/>
                <a:gd name="T8" fmla="*/ 1 w 3"/>
                <a:gd name="T9" fmla="*/ 0 h 3"/>
                <a:gd name="T10" fmla="*/ 0 w 3"/>
                <a:gd name="T11" fmla="*/ 0 h 3"/>
                <a:gd name="T12" fmla="*/ 0 w 3"/>
                <a:gd name="T13" fmla="*/ 0 h 3"/>
                <a:gd name="T14" fmla="*/ 3 w 3"/>
                <a:gd name="T15" fmla="*/ 0 h 3"/>
                <a:gd name="T16" fmla="*/ 3 w 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3">
                  <a:moveTo>
                    <a:pt x="3" y="0"/>
                  </a:moveTo>
                  <a:lnTo>
                    <a:pt x="2" y="0"/>
                  </a:lnTo>
                  <a:lnTo>
                    <a:pt x="2" y="3"/>
                  </a:lnTo>
                  <a:lnTo>
                    <a:pt x="1" y="3"/>
                  </a:lnTo>
                  <a:lnTo>
                    <a:pt x="1" y="0"/>
                  </a:lnTo>
                  <a:lnTo>
                    <a:pt x="0" y="0"/>
                  </a:lnTo>
                  <a:lnTo>
                    <a:pt x="0" y="0"/>
                  </a:lnTo>
                  <a:lnTo>
                    <a:pt x="3" y="0"/>
                  </a:lnTo>
                  <a:lnTo>
                    <a:pt x="3" y="0"/>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75" name="Freeform 1732">
              <a:extLst>
                <a:ext uri="{FF2B5EF4-FFF2-40B4-BE49-F238E27FC236}">
                  <a16:creationId xmlns:a16="http://schemas.microsoft.com/office/drawing/2014/main" id="{86E56FD4-9E7B-964A-A78D-E9A34F41009C}"/>
                </a:ext>
              </a:extLst>
            </p:cNvPr>
            <p:cNvSpPr>
              <a:spLocks noEditPoints="1"/>
            </p:cNvSpPr>
            <p:nvPr/>
          </p:nvSpPr>
          <p:spPr bwMode="auto">
            <a:xfrm>
              <a:off x="7445639" y="2752817"/>
              <a:ext cx="3175" cy="4763"/>
            </a:xfrm>
            <a:custGeom>
              <a:avLst/>
              <a:gdLst>
                <a:gd name="T0" fmla="*/ 0 w 3"/>
                <a:gd name="T1" fmla="*/ 0 h 3"/>
                <a:gd name="T2" fmla="*/ 1 w 3"/>
                <a:gd name="T3" fmla="*/ 0 h 3"/>
                <a:gd name="T4" fmla="*/ 2 w 3"/>
                <a:gd name="T5" fmla="*/ 0 h 3"/>
                <a:gd name="T6" fmla="*/ 2 w 3"/>
                <a:gd name="T7" fmla="*/ 0 h 3"/>
                <a:gd name="T8" fmla="*/ 3 w 3"/>
                <a:gd name="T9" fmla="*/ 0 h 3"/>
                <a:gd name="T10" fmla="*/ 3 w 3"/>
                <a:gd name="T11" fmla="*/ 1 h 3"/>
                <a:gd name="T12" fmla="*/ 3 w 3"/>
                <a:gd name="T13" fmla="*/ 1 h 3"/>
                <a:gd name="T14" fmla="*/ 3 w 3"/>
                <a:gd name="T15" fmla="*/ 2 h 3"/>
                <a:gd name="T16" fmla="*/ 3 w 3"/>
                <a:gd name="T17" fmla="*/ 3 h 3"/>
                <a:gd name="T18" fmla="*/ 3 w 3"/>
                <a:gd name="T19" fmla="*/ 3 h 3"/>
                <a:gd name="T20" fmla="*/ 3 w 3"/>
                <a:gd name="T21" fmla="*/ 3 h 3"/>
                <a:gd name="T22" fmla="*/ 2 w 3"/>
                <a:gd name="T23" fmla="*/ 3 h 3"/>
                <a:gd name="T24" fmla="*/ 2 w 3"/>
                <a:gd name="T25" fmla="*/ 3 h 3"/>
                <a:gd name="T26" fmla="*/ 2 w 3"/>
                <a:gd name="T27" fmla="*/ 3 h 3"/>
                <a:gd name="T28" fmla="*/ 2 w 3"/>
                <a:gd name="T29" fmla="*/ 3 h 3"/>
                <a:gd name="T30" fmla="*/ 2 w 3"/>
                <a:gd name="T31" fmla="*/ 3 h 3"/>
                <a:gd name="T32" fmla="*/ 2 w 3"/>
                <a:gd name="T33" fmla="*/ 3 h 3"/>
                <a:gd name="T34" fmla="*/ 1 w 3"/>
                <a:gd name="T35" fmla="*/ 3 h 3"/>
                <a:gd name="T36" fmla="*/ 1 w 3"/>
                <a:gd name="T37" fmla="*/ 3 h 3"/>
                <a:gd name="T38" fmla="*/ 0 w 3"/>
                <a:gd name="T39" fmla="*/ 3 h 3"/>
                <a:gd name="T40" fmla="*/ 0 w 3"/>
                <a:gd name="T41" fmla="*/ 3 h 3"/>
                <a:gd name="T42" fmla="*/ 0 w 3"/>
                <a:gd name="T43" fmla="*/ 2 h 3"/>
                <a:gd name="T44" fmla="*/ 0 w 3"/>
                <a:gd name="T45" fmla="*/ 2 h 3"/>
                <a:gd name="T46" fmla="*/ 1 w 3"/>
                <a:gd name="T47" fmla="*/ 2 h 3"/>
                <a:gd name="T48" fmla="*/ 1 w 3"/>
                <a:gd name="T49" fmla="*/ 1 h 3"/>
                <a:gd name="T50" fmla="*/ 2 w 3"/>
                <a:gd name="T51" fmla="*/ 1 h 3"/>
                <a:gd name="T52" fmla="*/ 2 w 3"/>
                <a:gd name="T53" fmla="*/ 1 h 3"/>
                <a:gd name="T54" fmla="*/ 2 w 3"/>
                <a:gd name="T55" fmla="*/ 1 h 3"/>
                <a:gd name="T56" fmla="*/ 2 w 3"/>
                <a:gd name="T57" fmla="*/ 1 h 3"/>
                <a:gd name="T58" fmla="*/ 2 w 3"/>
                <a:gd name="T59" fmla="*/ 1 h 3"/>
                <a:gd name="T60" fmla="*/ 2 w 3"/>
                <a:gd name="T61" fmla="*/ 0 h 3"/>
                <a:gd name="T62" fmla="*/ 1 w 3"/>
                <a:gd name="T63" fmla="*/ 0 h 3"/>
                <a:gd name="T64" fmla="*/ 1 w 3"/>
                <a:gd name="T65" fmla="*/ 1 h 3"/>
                <a:gd name="T66" fmla="*/ 1 w 3"/>
                <a:gd name="T67" fmla="*/ 1 h 3"/>
                <a:gd name="T68" fmla="*/ 1 w 3"/>
                <a:gd name="T69" fmla="*/ 1 h 3"/>
                <a:gd name="T70" fmla="*/ 0 w 3"/>
                <a:gd name="T71" fmla="*/ 0 h 3"/>
                <a:gd name="T72" fmla="*/ 1 w 3"/>
                <a:gd name="T73" fmla="*/ 3 h 3"/>
                <a:gd name="T74" fmla="*/ 2 w 3"/>
                <a:gd name="T75" fmla="*/ 3 h 3"/>
                <a:gd name="T76" fmla="*/ 2 w 3"/>
                <a:gd name="T77" fmla="*/ 3 h 3"/>
                <a:gd name="T78" fmla="*/ 2 w 3"/>
                <a:gd name="T79" fmla="*/ 3 h 3"/>
                <a:gd name="T80" fmla="*/ 2 w 3"/>
                <a:gd name="T81" fmla="*/ 2 h 3"/>
                <a:gd name="T82" fmla="*/ 2 w 3"/>
                <a:gd name="T83" fmla="*/ 2 h 3"/>
                <a:gd name="T84" fmla="*/ 2 w 3"/>
                <a:gd name="T85" fmla="*/ 2 h 3"/>
                <a:gd name="T86" fmla="*/ 2 w 3"/>
                <a:gd name="T87" fmla="*/ 2 h 3"/>
                <a:gd name="T88" fmla="*/ 1 w 3"/>
                <a:gd name="T89" fmla="*/ 2 h 3"/>
                <a:gd name="T90" fmla="*/ 1 w 3"/>
                <a:gd name="T91" fmla="*/ 2 h 3"/>
                <a:gd name="T92" fmla="*/ 1 w 3"/>
                <a:gd name="T93" fmla="*/ 2 h 3"/>
                <a:gd name="T94" fmla="*/ 1 w 3"/>
                <a:gd name="T95" fmla="*/ 2 h 3"/>
                <a:gd name="T96" fmla="*/ 1 w 3"/>
                <a:gd name="T97" fmla="*/ 3 h 3"/>
                <a:gd name="T98" fmla="*/ 1 w 3"/>
                <a:gd name="T9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 h="3">
                  <a:moveTo>
                    <a:pt x="0" y="0"/>
                  </a:moveTo>
                  <a:cubicBezTo>
                    <a:pt x="1" y="0"/>
                    <a:pt x="1" y="0"/>
                    <a:pt x="1" y="0"/>
                  </a:cubicBezTo>
                  <a:cubicBezTo>
                    <a:pt x="1" y="0"/>
                    <a:pt x="1" y="0"/>
                    <a:pt x="2" y="0"/>
                  </a:cubicBezTo>
                  <a:cubicBezTo>
                    <a:pt x="2" y="0"/>
                    <a:pt x="2" y="0"/>
                    <a:pt x="2" y="0"/>
                  </a:cubicBezTo>
                  <a:cubicBezTo>
                    <a:pt x="2" y="0"/>
                    <a:pt x="2" y="0"/>
                    <a:pt x="3" y="0"/>
                  </a:cubicBezTo>
                  <a:cubicBezTo>
                    <a:pt x="3" y="0"/>
                    <a:pt x="3" y="1"/>
                    <a:pt x="3" y="1"/>
                  </a:cubicBezTo>
                  <a:cubicBezTo>
                    <a:pt x="3" y="1"/>
                    <a:pt x="3" y="1"/>
                    <a:pt x="3" y="1"/>
                  </a:cubicBezTo>
                  <a:cubicBezTo>
                    <a:pt x="3" y="1"/>
                    <a:pt x="3" y="2"/>
                    <a:pt x="3" y="2"/>
                  </a:cubicBezTo>
                  <a:cubicBezTo>
                    <a:pt x="3" y="2"/>
                    <a:pt x="3" y="2"/>
                    <a:pt x="3" y="3"/>
                  </a:cubicBezTo>
                  <a:cubicBezTo>
                    <a:pt x="3" y="3"/>
                    <a:pt x="3" y="3"/>
                    <a:pt x="3" y="3"/>
                  </a:cubicBezTo>
                  <a:cubicBezTo>
                    <a:pt x="3" y="3"/>
                    <a:pt x="3" y="3"/>
                    <a:pt x="3"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1" y="3"/>
                    <a:pt x="1" y="3"/>
                    <a:pt x="1" y="3"/>
                  </a:cubicBezTo>
                  <a:cubicBezTo>
                    <a:pt x="1" y="3"/>
                    <a:pt x="1" y="3"/>
                    <a:pt x="1" y="3"/>
                  </a:cubicBezTo>
                  <a:cubicBezTo>
                    <a:pt x="1" y="3"/>
                    <a:pt x="1" y="3"/>
                    <a:pt x="0" y="3"/>
                  </a:cubicBezTo>
                  <a:cubicBezTo>
                    <a:pt x="0" y="3"/>
                    <a:pt x="0" y="3"/>
                    <a:pt x="0" y="3"/>
                  </a:cubicBezTo>
                  <a:cubicBezTo>
                    <a:pt x="0" y="3"/>
                    <a:pt x="0" y="3"/>
                    <a:pt x="0" y="2"/>
                  </a:cubicBezTo>
                  <a:cubicBezTo>
                    <a:pt x="0" y="2"/>
                    <a:pt x="0" y="2"/>
                    <a:pt x="0" y="2"/>
                  </a:cubicBezTo>
                  <a:cubicBezTo>
                    <a:pt x="0" y="2"/>
                    <a:pt x="0" y="2"/>
                    <a:pt x="1" y="2"/>
                  </a:cubicBezTo>
                  <a:cubicBezTo>
                    <a:pt x="1" y="2"/>
                    <a:pt x="1" y="2"/>
                    <a:pt x="1" y="1"/>
                  </a:cubicBezTo>
                  <a:cubicBezTo>
                    <a:pt x="1" y="1"/>
                    <a:pt x="2" y="1"/>
                    <a:pt x="2" y="1"/>
                  </a:cubicBezTo>
                  <a:cubicBezTo>
                    <a:pt x="2" y="1"/>
                    <a:pt x="2" y="1"/>
                    <a:pt x="2" y="1"/>
                  </a:cubicBezTo>
                  <a:cubicBezTo>
                    <a:pt x="2" y="1"/>
                    <a:pt x="2" y="1"/>
                    <a:pt x="2" y="1"/>
                  </a:cubicBezTo>
                  <a:cubicBezTo>
                    <a:pt x="2" y="1"/>
                    <a:pt x="2" y="1"/>
                    <a:pt x="2" y="1"/>
                  </a:cubicBezTo>
                  <a:cubicBezTo>
                    <a:pt x="2" y="1"/>
                    <a:pt x="2" y="1"/>
                    <a:pt x="2" y="1"/>
                  </a:cubicBezTo>
                  <a:cubicBezTo>
                    <a:pt x="2" y="0"/>
                    <a:pt x="2" y="0"/>
                    <a:pt x="2" y="0"/>
                  </a:cubicBezTo>
                  <a:cubicBezTo>
                    <a:pt x="1" y="0"/>
                    <a:pt x="1" y="0"/>
                    <a:pt x="1" y="0"/>
                  </a:cubicBezTo>
                  <a:cubicBezTo>
                    <a:pt x="1" y="0"/>
                    <a:pt x="1" y="0"/>
                    <a:pt x="1" y="1"/>
                  </a:cubicBezTo>
                  <a:cubicBezTo>
                    <a:pt x="1" y="1"/>
                    <a:pt x="1" y="1"/>
                    <a:pt x="1" y="1"/>
                  </a:cubicBezTo>
                  <a:cubicBezTo>
                    <a:pt x="1" y="1"/>
                    <a:pt x="1" y="1"/>
                    <a:pt x="1" y="1"/>
                  </a:cubicBezTo>
                  <a:lnTo>
                    <a:pt x="0" y="0"/>
                  </a:lnTo>
                  <a:close/>
                  <a:moveTo>
                    <a:pt x="1" y="3"/>
                  </a:moveTo>
                  <a:cubicBezTo>
                    <a:pt x="1" y="3"/>
                    <a:pt x="2" y="3"/>
                    <a:pt x="2" y="3"/>
                  </a:cubicBezTo>
                  <a:cubicBezTo>
                    <a:pt x="2" y="3"/>
                    <a:pt x="2" y="3"/>
                    <a:pt x="2" y="3"/>
                  </a:cubicBezTo>
                  <a:cubicBezTo>
                    <a:pt x="2" y="3"/>
                    <a:pt x="2" y="3"/>
                    <a:pt x="2" y="3"/>
                  </a:cubicBezTo>
                  <a:cubicBezTo>
                    <a:pt x="2" y="3"/>
                    <a:pt x="2" y="2"/>
                    <a:pt x="2" y="2"/>
                  </a:cubicBezTo>
                  <a:cubicBezTo>
                    <a:pt x="2" y="2"/>
                    <a:pt x="2" y="2"/>
                    <a:pt x="2" y="2"/>
                  </a:cubicBezTo>
                  <a:cubicBezTo>
                    <a:pt x="2" y="2"/>
                    <a:pt x="2" y="2"/>
                    <a:pt x="2" y="2"/>
                  </a:cubicBezTo>
                  <a:cubicBezTo>
                    <a:pt x="2" y="2"/>
                    <a:pt x="2" y="2"/>
                    <a:pt x="2" y="2"/>
                  </a:cubicBezTo>
                  <a:cubicBezTo>
                    <a:pt x="2" y="2"/>
                    <a:pt x="2" y="2"/>
                    <a:pt x="1" y="2"/>
                  </a:cubicBezTo>
                  <a:cubicBezTo>
                    <a:pt x="1" y="2"/>
                    <a:pt x="1" y="2"/>
                    <a:pt x="1" y="2"/>
                  </a:cubicBezTo>
                  <a:cubicBezTo>
                    <a:pt x="1" y="2"/>
                    <a:pt x="1" y="2"/>
                    <a:pt x="1" y="2"/>
                  </a:cubicBezTo>
                  <a:cubicBezTo>
                    <a:pt x="1" y="2"/>
                    <a:pt x="1" y="2"/>
                    <a:pt x="1" y="2"/>
                  </a:cubicBezTo>
                  <a:cubicBezTo>
                    <a:pt x="1" y="3"/>
                    <a:pt x="1" y="3"/>
                    <a:pt x="1" y="3"/>
                  </a:cubicBezTo>
                  <a:cubicBezTo>
                    <a:pt x="1" y="3"/>
                    <a:pt x="1" y="3"/>
                    <a:pt x="1" y="3"/>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76" name="Freeform 1733">
              <a:extLst>
                <a:ext uri="{FF2B5EF4-FFF2-40B4-BE49-F238E27FC236}">
                  <a16:creationId xmlns:a16="http://schemas.microsoft.com/office/drawing/2014/main" id="{C56C1ECC-98BF-924C-9000-119727B61D54}"/>
                </a:ext>
              </a:extLst>
            </p:cNvPr>
            <p:cNvSpPr>
              <a:spLocks noEditPoints="1"/>
            </p:cNvSpPr>
            <p:nvPr/>
          </p:nvSpPr>
          <p:spPr bwMode="auto">
            <a:xfrm>
              <a:off x="7450402" y="2752817"/>
              <a:ext cx="1588" cy="4763"/>
            </a:xfrm>
            <a:custGeom>
              <a:avLst/>
              <a:gdLst>
                <a:gd name="T0" fmla="*/ 0 w 1"/>
                <a:gd name="T1" fmla="*/ 0 h 4"/>
                <a:gd name="T2" fmla="*/ 0 w 1"/>
                <a:gd name="T3" fmla="*/ 0 h 4"/>
                <a:gd name="T4" fmla="*/ 0 w 1"/>
                <a:gd name="T5" fmla="*/ 0 h 4"/>
                <a:gd name="T6" fmla="*/ 0 w 1"/>
                <a:gd name="T7" fmla="*/ 0 h 4"/>
                <a:gd name="T8" fmla="*/ 1 w 1"/>
                <a:gd name="T9" fmla="*/ 0 h 4"/>
                <a:gd name="T10" fmla="*/ 0 w 1"/>
                <a:gd name="T11" fmla="*/ 0 h 4"/>
                <a:gd name="T12" fmla="*/ 0 w 1"/>
                <a:gd name="T13" fmla="*/ 0 h 4"/>
                <a:gd name="T14" fmla="*/ 0 w 1"/>
                <a:gd name="T15" fmla="*/ 0 h 4"/>
                <a:gd name="T16" fmla="*/ 0 w 1"/>
                <a:gd name="T17" fmla="*/ 0 h 4"/>
                <a:gd name="T18" fmla="*/ 0 w 1"/>
                <a:gd name="T19" fmla="*/ 1 h 4"/>
                <a:gd name="T20" fmla="*/ 0 w 1"/>
                <a:gd name="T21" fmla="*/ 1 h 4"/>
                <a:gd name="T22" fmla="*/ 0 w 1"/>
                <a:gd name="T23" fmla="*/ 4 h 4"/>
                <a:gd name="T24" fmla="*/ 0 w 1"/>
                <a:gd name="T25" fmla="*/ 4 h 4"/>
                <a:gd name="T26" fmla="*/ 0 w 1"/>
                <a:gd name="T2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0" y="0"/>
                  </a:moveTo>
                  <a:cubicBezTo>
                    <a:pt x="0" y="0"/>
                    <a:pt x="0" y="0"/>
                    <a:pt x="0" y="0"/>
                  </a:cubicBezTo>
                  <a:cubicBezTo>
                    <a:pt x="0" y="0"/>
                    <a:pt x="0" y="0"/>
                    <a:pt x="0" y="0"/>
                  </a:cubicBezTo>
                  <a:cubicBezTo>
                    <a:pt x="0" y="0"/>
                    <a:pt x="0" y="0"/>
                    <a:pt x="0" y="0"/>
                  </a:cubicBezTo>
                  <a:cubicBezTo>
                    <a:pt x="0" y="0"/>
                    <a:pt x="1" y="0"/>
                    <a:pt x="1" y="0"/>
                  </a:cubicBezTo>
                  <a:cubicBezTo>
                    <a:pt x="1" y="0"/>
                    <a:pt x="0" y="0"/>
                    <a:pt x="0" y="0"/>
                  </a:cubicBezTo>
                  <a:cubicBezTo>
                    <a:pt x="0" y="0"/>
                    <a:pt x="0" y="0"/>
                    <a:pt x="0" y="0"/>
                  </a:cubicBezTo>
                  <a:cubicBezTo>
                    <a:pt x="0" y="0"/>
                    <a:pt x="0" y="0"/>
                    <a:pt x="0" y="0"/>
                  </a:cubicBezTo>
                  <a:cubicBezTo>
                    <a:pt x="0" y="0"/>
                    <a:pt x="0" y="0"/>
                    <a:pt x="0" y="0"/>
                  </a:cubicBezTo>
                  <a:close/>
                  <a:moveTo>
                    <a:pt x="0" y="1"/>
                  </a:moveTo>
                  <a:cubicBezTo>
                    <a:pt x="0" y="1"/>
                    <a:pt x="0" y="1"/>
                    <a:pt x="0" y="1"/>
                  </a:cubicBezTo>
                  <a:cubicBezTo>
                    <a:pt x="0" y="4"/>
                    <a:pt x="0" y="4"/>
                    <a:pt x="0" y="4"/>
                  </a:cubicBezTo>
                  <a:cubicBezTo>
                    <a:pt x="0" y="4"/>
                    <a:pt x="0" y="4"/>
                    <a:pt x="0" y="4"/>
                  </a:cubicBezTo>
                  <a:lnTo>
                    <a:pt x="0" y="1"/>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77" name="Freeform 1734">
              <a:extLst>
                <a:ext uri="{FF2B5EF4-FFF2-40B4-BE49-F238E27FC236}">
                  <a16:creationId xmlns:a16="http://schemas.microsoft.com/office/drawing/2014/main" id="{FCFA3059-55EB-584B-A84E-DED689D97F0A}"/>
                </a:ext>
              </a:extLst>
            </p:cNvPr>
            <p:cNvSpPr>
              <a:spLocks/>
            </p:cNvSpPr>
            <p:nvPr/>
          </p:nvSpPr>
          <p:spPr bwMode="auto">
            <a:xfrm>
              <a:off x="7451989" y="2752817"/>
              <a:ext cx="6350" cy="4763"/>
            </a:xfrm>
            <a:custGeom>
              <a:avLst/>
              <a:gdLst>
                <a:gd name="T0" fmla="*/ 2 w 4"/>
                <a:gd name="T1" fmla="*/ 0 h 3"/>
                <a:gd name="T2" fmla="*/ 2 w 4"/>
                <a:gd name="T3" fmla="*/ 2 h 3"/>
                <a:gd name="T4" fmla="*/ 3 w 4"/>
                <a:gd name="T5" fmla="*/ 3 h 3"/>
                <a:gd name="T6" fmla="*/ 3 w 4"/>
                <a:gd name="T7" fmla="*/ 3 h 3"/>
                <a:gd name="T8" fmla="*/ 3 w 4"/>
                <a:gd name="T9" fmla="*/ 2 h 3"/>
                <a:gd name="T10" fmla="*/ 3 w 4"/>
                <a:gd name="T11" fmla="*/ 0 h 3"/>
                <a:gd name="T12" fmla="*/ 4 w 4"/>
                <a:gd name="T13" fmla="*/ 0 h 3"/>
                <a:gd name="T14" fmla="*/ 3 w 4"/>
                <a:gd name="T15" fmla="*/ 3 h 3"/>
                <a:gd name="T16" fmla="*/ 3 w 4"/>
                <a:gd name="T17" fmla="*/ 3 h 3"/>
                <a:gd name="T18" fmla="*/ 2 w 4"/>
                <a:gd name="T19" fmla="*/ 1 h 3"/>
                <a:gd name="T20" fmla="*/ 2 w 4"/>
                <a:gd name="T21" fmla="*/ 1 h 3"/>
                <a:gd name="T22" fmla="*/ 1 w 4"/>
                <a:gd name="T23" fmla="*/ 1 h 3"/>
                <a:gd name="T24" fmla="*/ 1 w 4"/>
                <a:gd name="T25" fmla="*/ 1 h 3"/>
                <a:gd name="T26" fmla="*/ 1 w 4"/>
                <a:gd name="T27" fmla="*/ 3 h 3"/>
                <a:gd name="T28" fmla="*/ 1 w 4"/>
                <a:gd name="T29" fmla="*/ 3 h 3"/>
                <a:gd name="T30" fmla="*/ 0 w 4"/>
                <a:gd name="T31" fmla="*/ 0 h 3"/>
                <a:gd name="T32" fmla="*/ 1 w 4"/>
                <a:gd name="T33" fmla="*/ 0 h 3"/>
                <a:gd name="T34" fmla="*/ 1 w 4"/>
                <a:gd name="T35" fmla="*/ 2 h 3"/>
                <a:gd name="T36" fmla="*/ 1 w 4"/>
                <a:gd name="T37" fmla="*/ 3 h 3"/>
                <a:gd name="T38" fmla="*/ 1 w 4"/>
                <a:gd name="T39" fmla="*/ 3 h 3"/>
                <a:gd name="T40" fmla="*/ 1 w 4"/>
                <a:gd name="T41" fmla="*/ 2 h 3"/>
                <a:gd name="T42" fmla="*/ 1 w 4"/>
                <a:gd name="T43" fmla="*/ 0 h 3"/>
                <a:gd name="T44" fmla="*/ 2 w 4"/>
                <a:gd name="T4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 h="3">
                  <a:moveTo>
                    <a:pt x="2" y="0"/>
                  </a:moveTo>
                  <a:lnTo>
                    <a:pt x="2" y="2"/>
                  </a:lnTo>
                  <a:lnTo>
                    <a:pt x="3" y="3"/>
                  </a:lnTo>
                  <a:lnTo>
                    <a:pt x="3" y="3"/>
                  </a:lnTo>
                  <a:lnTo>
                    <a:pt x="3" y="2"/>
                  </a:lnTo>
                  <a:lnTo>
                    <a:pt x="3" y="0"/>
                  </a:lnTo>
                  <a:lnTo>
                    <a:pt x="4" y="0"/>
                  </a:lnTo>
                  <a:lnTo>
                    <a:pt x="3" y="3"/>
                  </a:lnTo>
                  <a:lnTo>
                    <a:pt x="3" y="3"/>
                  </a:lnTo>
                  <a:lnTo>
                    <a:pt x="2" y="1"/>
                  </a:lnTo>
                  <a:lnTo>
                    <a:pt x="2" y="1"/>
                  </a:lnTo>
                  <a:lnTo>
                    <a:pt x="1" y="1"/>
                  </a:lnTo>
                  <a:lnTo>
                    <a:pt x="1" y="1"/>
                  </a:lnTo>
                  <a:lnTo>
                    <a:pt x="1" y="3"/>
                  </a:lnTo>
                  <a:lnTo>
                    <a:pt x="1" y="3"/>
                  </a:lnTo>
                  <a:lnTo>
                    <a:pt x="0" y="0"/>
                  </a:lnTo>
                  <a:lnTo>
                    <a:pt x="1" y="0"/>
                  </a:lnTo>
                  <a:lnTo>
                    <a:pt x="1" y="2"/>
                  </a:lnTo>
                  <a:lnTo>
                    <a:pt x="1" y="3"/>
                  </a:lnTo>
                  <a:lnTo>
                    <a:pt x="1" y="3"/>
                  </a:lnTo>
                  <a:lnTo>
                    <a:pt x="1" y="2"/>
                  </a:lnTo>
                  <a:lnTo>
                    <a:pt x="1" y="0"/>
                  </a:lnTo>
                  <a:lnTo>
                    <a:pt x="2" y="0"/>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78" name="Freeform 1735">
              <a:extLst>
                <a:ext uri="{FF2B5EF4-FFF2-40B4-BE49-F238E27FC236}">
                  <a16:creationId xmlns:a16="http://schemas.microsoft.com/office/drawing/2014/main" id="{1B7A704B-B36F-E545-861B-1BFE11381E07}"/>
                </a:ext>
              </a:extLst>
            </p:cNvPr>
            <p:cNvSpPr>
              <a:spLocks noEditPoints="1"/>
            </p:cNvSpPr>
            <p:nvPr/>
          </p:nvSpPr>
          <p:spPr bwMode="auto">
            <a:xfrm>
              <a:off x="7458340" y="2752817"/>
              <a:ext cx="3175" cy="4763"/>
            </a:xfrm>
            <a:custGeom>
              <a:avLst/>
              <a:gdLst>
                <a:gd name="T0" fmla="*/ 0 w 3"/>
                <a:gd name="T1" fmla="*/ 0 h 3"/>
                <a:gd name="T2" fmla="*/ 1 w 3"/>
                <a:gd name="T3" fmla="*/ 0 h 3"/>
                <a:gd name="T4" fmla="*/ 2 w 3"/>
                <a:gd name="T5" fmla="*/ 0 h 3"/>
                <a:gd name="T6" fmla="*/ 2 w 3"/>
                <a:gd name="T7" fmla="*/ 0 h 3"/>
                <a:gd name="T8" fmla="*/ 3 w 3"/>
                <a:gd name="T9" fmla="*/ 0 h 3"/>
                <a:gd name="T10" fmla="*/ 3 w 3"/>
                <a:gd name="T11" fmla="*/ 1 h 3"/>
                <a:gd name="T12" fmla="*/ 3 w 3"/>
                <a:gd name="T13" fmla="*/ 1 h 3"/>
                <a:gd name="T14" fmla="*/ 3 w 3"/>
                <a:gd name="T15" fmla="*/ 2 h 3"/>
                <a:gd name="T16" fmla="*/ 3 w 3"/>
                <a:gd name="T17" fmla="*/ 3 h 3"/>
                <a:gd name="T18" fmla="*/ 3 w 3"/>
                <a:gd name="T19" fmla="*/ 3 h 3"/>
                <a:gd name="T20" fmla="*/ 3 w 3"/>
                <a:gd name="T21" fmla="*/ 3 h 3"/>
                <a:gd name="T22" fmla="*/ 2 w 3"/>
                <a:gd name="T23" fmla="*/ 3 h 3"/>
                <a:gd name="T24" fmla="*/ 2 w 3"/>
                <a:gd name="T25" fmla="*/ 3 h 3"/>
                <a:gd name="T26" fmla="*/ 2 w 3"/>
                <a:gd name="T27" fmla="*/ 3 h 3"/>
                <a:gd name="T28" fmla="*/ 2 w 3"/>
                <a:gd name="T29" fmla="*/ 3 h 3"/>
                <a:gd name="T30" fmla="*/ 2 w 3"/>
                <a:gd name="T31" fmla="*/ 3 h 3"/>
                <a:gd name="T32" fmla="*/ 2 w 3"/>
                <a:gd name="T33" fmla="*/ 3 h 3"/>
                <a:gd name="T34" fmla="*/ 1 w 3"/>
                <a:gd name="T35" fmla="*/ 3 h 3"/>
                <a:gd name="T36" fmla="*/ 1 w 3"/>
                <a:gd name="T37" fmla="*/ 3 h 3"/>
                <a:gd name="T38" fmla="*/ 1 w 3"/>
                <a:gd name="T39" fmla="*/ 3 h 3"/>
                <a:gd name="T40" fmla="*/ 0 w 3"/>
                <a:gd name="T41" fmla="*/ 3 h 3"/>
                <a:gd name="T42" fmla="*/ 0 w 3"/>
                <a:gd name="T43" fmla="*/ 2 h 3"/>
                <a:gd name="T44" fmla="*/ 0 w 3"/>
                <a:gd name="T45" fmla="*/ 2 h 3"/>
                <a:gd name="T46" fmla="*/ 1 w 3"/>
                <a:gd name="T47" fmla="*/ 2 h 3"/>
                <a:gd name="T48" fmla="*/ 1 w 3"/>
                <a:gd name="T49" fmla="*/ 1 h 3"/>
                <a:gd name="T50" fmla="*/ 2 w 3"/>
                <a:gd name="T51" fmla="*/ 1 h 3"/>
                <a:gd name="T52" fmla="*/ 2 w 3"/>
                <a:gd name="T53" fmla="*/ 1 h 3"/>
                <a:gd name="T54" fmla="*/ 2 w 3"/>
                <a:gd name="T55" fmla="*/ 1 h 3"/>
                <a:gd name="T56" fmla="*/ 2 w 3"/>
                <a:gd name="T57" fmla="*/ 1 h 3"/>
                <a:gd name="T58" fmla="*/ 2 w 3"/>
                <a:gd name="T59" fmla="*/ 1 h 3"/>
                <a:gd name="T60" fmla="*/ 2 w 3"/>
                <a:gd name="T61" fmla="*/ 0 h 3"/>
                <a:gd name="T62" fmla="*/ 1 w 3"/>
                <a:gd name="T63" fmla="*/ 0 h 3"/>
                <a:gd name="T64" fmla="*/ 1 w 3"/>
                <a:gd name="T65" fmla="*/ 1 h 3"/>
                <a:gd name="T66" fmla="*/ 1 w 3"/>
                <a:gd name="T67" fmla="*/ 1 h 3"/>
                <a:gd name="T68" fmla="*/ 1 w 3"/>
                <a:gd name="T69" fmla="*/ 1 h 3"/>
                <a:gd name="T70" fmla="*/ 0 w 3"/>
                <a:gd name="T71" fmla="*/ 0 h 3"/>
                <a:gd name="T72" fmla="*/ 1 w 3"/>
                <a:gd name="T73" fmla="*/ 3 h 3"/>
                <a:gd name="T74" fmla="*/ 2 w 3"/>
                <a:gd name="T75" fmla="*/ 3 h 3"/>
                <a:gd name="T76" fmla="*/ 2 w 3"/>
                <a:gd name="T77" fmla="*/ 3 h 3"/>
                <a:gd name="T78" fmla="*/ 2 w 3"/>
                <a:gd name="T79" fmla="*/ 3 h 3"/>
                <a:gd name="T80" fmla="*/ 2 w 3"/>
                <a:gd name="T81" fmla="*/ 2 h 3"/>
                <a:gd name="T82" fmla="*/ 2 w 3"/>
                <a:gd name="T83" fmla="*/ 2 h 3"/>
                <a:gd name="T84" fmla="*/ 2 w 3"/>
                <a:gd name="T85" fmla="*/ 2 h 3"/>
                <a:gd name="T86" fmla="*/ 2 w 3"/>
                <a:gd name="T87" fmla="*/ 2 h 3"/>
                <a:gd name="T88" fmla="*/ 1 w 3"/>
                <a:gd name="T89" fmla="*/ 2 h 3"/>
                <a:gd name="T90" fmla="*/ 1 w 3"/>
                <a:gd name="T91" fmla="*/ 2 h 3"/>
                <a:gd name="T92" fmla="*/ 1 w 3"/>
                <a:gd name="T93" fmla="*/ 2 h 3"/>
                <a:gd name="T94" fmla="*/ 1 w 3"/>
                <a:gd name="T95" fmla="*/ 2 h 3"/>
                <a:gd name="T96" fmla="*/ 1 w 3"/>
                <a:gd name="T97" fmla="*/ 3 h 3"/>
                <a:gd name="T98" fmla="*/ 1 w 3"/>
                <a:gd name="T99"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 h="3">
                  <a:moveTo>
                    <a:pt x="0" y="0"/>
                  </a:moveTo>
                  <a:cubicBezTo>
                    <a:pt x="1" y="0"/>
                    <a:pt x="1" y="0"/>
                    <a:pt x="1" y="0"/>
                  </a:cubicBezTo>
                  <a:cubicBezTo>
                    <a:pt x="1" y="0"/>
                    <a:pt x="1" y="0"/>
                    <a:pt x="2" y="0"/>
                  </a:cubicBezTo>
                  <a:cubicBezTo>
                    <a:pt x="2" y="0"/>
                    <a:pt x="2" y="0"/>
                    <a:pt x="2" y="0"/>
                  </a:cubicBezTo>
                  <a:cubicBezTo>
                    <a:pt x="2" y="0"/>
                    <a:pt x="3" y="0"/>
                    <a:pt x="3" y="0"/>
                  </a:cubicBezTo>
                  <a:cubicBezTo>
                    <a:pt x="3" y="0"/>
                    <a:pt x="3" y="1"/>
                    <a:pt x="3" y="1"/>
                  </a:cubicBezTo>
                  <a:cubicBezTo>
                    <a:pt x="3" y="1"/>
                    <a:pt x="3" y="1"/>
                    <a:pt x="3" y="1"/>
                  </a:cubicBezTo>
                  <a:cubicBezTo>
                    <a:pt x="3" y="1"/>
                    <a:pt x="3" y="2"/>
                    <a:pt x="3" y="2"/>
                  </a:cubicBezTo>
                  <a:cubicBezTo>
                    <a:pt x="3" y="2"/>
                    <a:pt x="3" y="2"/>
                    <a:pt x="3" y="3"/>
                  </a:cubicBezTo>
                  <a:cubicBezTo>
                    <a:pt x="3" y="3"/>
                    <a:pt x="3" y="3"/>
                    <a:pt x="3" y="3"/>
                  </a:cubicBezTo>
                  <a:cubicBezTo>
                    <a:pt x="3" y="3"/>
                    <a:pt x="3" y="3"/>
                    <a:pt x="3"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2" y="3"/>
                    <a:pt x="2" y="3"/>
                    <a:pt x="2" y="3"/>
                  </a:cubicBezTo>
                  <a:cubicBezTo>
                    <a:pt x="1" y="3"/>
                    <a:pt x="1" y="3"/>
                    <a:pt x="1" y="3"/>
                  </a:cubicBezTo>
                  <a:cubicBezTo>
                    <a:pt x="1" y="3"/>
                    <a:pt x="1" y="3"/>
                    <a:pt x="1" y="3"/>
                  </a:cubicBezTo>
                  <a:cubicBezTo>
                    <a:pt x="1" y="3"/>
                    <a:pt x="1" y="3"/>
                    <a:pt x="1" y="3"/>
                  </a:cubicBezTo>
                  <a:cubicBezTo>
                    <a:pt x="0" y="3"/>
                    <a:pt x="0" y="3"/>
                    <a:pt x="0" y="3"/>
                  </a:cubicBezTo>
                  <a:cubicBezTo>
                    <a:pt x="0" y="3"/>
                    <a:pt x="0" y="3"/>
                    <a:pt x="0" y="2"/>
                  </a:cubicBezTo>
                  <a:cubicBezTo>
                    <a:pt x="0" y="2"/>
                    <a:pt x="0" y="2"/>
                    <a:pt x="0" y="2"/>
                  </a:cubicBezTo>
                  <a:cubicBezTo>
                    <a:pt x="0" y="2"/>
                    <a:pt x="1" y="2"/>
                    <a:pt x="1" y="2"/>
                  </a:cubicBezTo>
                  <a:cubicBezTo>
                    <a:pt x="1" y="2"/>
                    <a:pt x="1" y="2"/>
                    <a:pt x="1" y="1"/>
                  </a:cubicBezTo>
                  <a:cubicBezTo>
                    <a:pt x="1" y="1"/>
                    <a:pt x="2" y="1"/>
                    <a:pt x="2" y="1"/>
                  </a:cubicBezTo>
                  <a:cubicBezTo>
                    <a:pt x="2" y="1"/>
                    <a:pt x="2" y="1"/>
                    <a:pt x="2" y="1"/>
                  </a:cubicBezTo>
                  <a:cubicBezTo>
                    <a:pt x="2" y="1"/>
                    <a:pt x="2" y="1"/>
                    <a:pt x="2" y="1"/>
                  </a:cubicBezTo>
                  <a:cubicBezTo>
                    <a:pt x="2" y="1"/>
                    <a:pt x="2" y="1"/>
                    <a:pt x="2" y="1"/>
                  </a:cubicBezTo>
                  <a:cubicBezTo>
                    <a:pt x="2" y="1"/>
                    <a:pt x="2" y="1"/>
                    <a:pt x="2" y="1"/>
                  </a:cubicBezTo>
                  <a:cubicBezTo>
                    <a:pt x="2" y="0"/>
                    <a:pt x="2" y="0"/>
                    <a:pt x="2" y="0"/>
                  </a:cubicBezTo>
                  <a:cubicBezTo>
                    <a:pt x="2" y="0"/>
                    <a:pt x="1" y="0"/>
                    <a:pt x="1" y="0"/>
                  </a:cubicBezTo>
                  <a:cubicBezTo>
                    <a:pt x="1" y="0"/>
                    <a:pt x="1" y="0"/>
                    <a:pt x="1" y="1"/>
                  </a:cubicBezTo>
                  <a:cubicBezTo>
                    <a:pt x="1" y="1"/>
                    <a:pt x="1" y="1"/>
                    <a:pt x="1" y="1"/>
                  </a:cubicBezTo>
                  <a:cubicBezTo>
                    <a:pt x="1" y="1"/>
                    <a:pt x="1" y="1"/>
                    <a:pt x="1" y="1"/>
                  </a:cubicBezTo>
                  <a:lnTo>
                    <a:pt x="0" y="0"/>
                  </a:lnTo>
                  <a:close/>
                  <a:moveTo>
                    <a:pt x="1" y="3"/>
                  </a:moveTo>
                  <a:cubicBezTo>
                    <a:pt x="1" y="3"/>
                    <a:pt x="2" y="3"/>
                    <a:pt x="2" y="3"/>
                  </a:cubicBezTo>
                  <a:cubicBezTo>
                    <a:pt x="2" y="3"/>
                    <a:pt x="2" y="3"/>
                    <a:pt x="2" y="3"/>
                  </a:cubicBezTo>
                  <a:cubicBezTo>
                    <a:pt x="2" y="3"/>
                    <a:pt x="2" y="3"/>
                    <a:pt x="2" y="3"/>
                  </a:cubicBezTo>
                  <a:cubicBezTo>
                    <a:pt x="2" y="3"/>
                    <a:pt x="2" y="2"/>
                    <a:pt x="2" y="2"/>
                  </a:cubicBezTo>
                  <a:cubicBezTo>
                    <a:pt x="2" y="2"/>
                    <a:pt x="2" y="2"/>
                    <a:pt x="2" y="2"/>
                  </a:cubicBezTo>
                  <a:cubicBezTo>
                    <a:pt x="2" y="2"/>
                    <a:pt x="2" y="2"/>
                    <a:pt x="2" y="2"/>
                  </a:cubicBezTo>
                  <a:cubicBezTo>
                    <a:pt x="2" y="2"/>
                    <a:pt x="2" y="2"/>
                    <a:pt x="2" y="2"/>
                  </a:cubicBezTo>
                  <a:cubicBezTo>
                    <a:pt x="2" y="2"/>
                    <a:pt x="2" y="2"/>
                    <a:pt x="1" y="2"/>
                  </a:cubicBezTo>
                  <a:cubicBezTo>
                    <a:pt x="1" y="2"/>
                    <a:pt x="1" y="2"/>
                    <a:pt x="1" y="2"/>
                  </a:cubicBezTo>
                  <a:cubicBezTo>
                    <a:pt x="1" y="2"/>
                    <a:pt x="1" y="2"/>
                    <a:pt x="1" y="2"/>
                  </a:cubicBezTo>
                  <a:cubicBezTo>
                    <a:pt x="1" y="2"/>
                    <a:pt x="1" y="2"/>
                    <a:pt x="1" y="2"/>
                  </a:cubicBezTo>
                  <a:cubicBezTo>
                    <a:pt x="1" y="3"/>
                    <a:pt x="1" y="3"/>
                    <a:pt x="1" y="3"/>
                  </a:cubicBezTo>
                  <a:cubicBezTo>
                    <a:pt x="1" y="3"/>
                    <a:pt x="1" y="3"/>
                    <a:pt x="1" y="3"/>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79" name="Freeform 1736">
              <a:extLst>
                <a:ext uri="{FF2B5EF4-FFF2-40B4-BE49-F238E27FC236}">
                  <a16:creationId xmlns:a16="http://schemas.microsoft.com/office/drawing/2014/main" id="{F1DF46BC-7C1C-DA41-A571-D1A5E3BD1396}"/>
                </a:ext>
              </a:extLst>
            </p:cNvPr>
            <p:cNvSpPr>
              <a:spLocks/>
            </p:cNvSpPr>
            <p:nvPr/>
          </p:nvSpPr>
          <p:spPr bwMode="auto">
            <a:xfrm>
              <a:off x="7463102" y="2752817"/>
              <a:ext cx="3175" cy="4763"/>
            </a:xfrm>
            <a:custGeom>
              <a:avLst/>
              <a:gdLst>
                <a:gd name="T0" fmla="*/ 2 w 2"/>
                <a:gd name="T1" fmla="*/ 3 h 3"/>
                <a:gd name="T2" fmla="*/ 2 w 2"/>
                <a:gd name="T3" fmla="*/ 1 h 3"/>
                <a:gd name="T4" fmla="*/ 2 w 2"/>
                <a:gd name="T5" fmla="*/ 1 h 3"/>
                <a:gd name="T6" fmla="*/ 1 w 2"/>
                <a:gd name="T7" fmla="*/ 0 h 3"/>
                <a:gd name="T8" fmla="*/ 1 w 2"/>
                <a:gd name="T9" fmla="*/ 1 h 3"/>
                <a:gd name="T10" fmla="*/ 0 w 2"/>
                <a:gd name="T11" fmla="*/ 1 h 3"/>
                <a:gd name="T12" fmla="*/ 0 w 2"/>
                <a:gd name="T13" fmla="*/ 3 h 3"/>
                <a:gd name="T14" fmla="*/ 0 w 2"/>
                <a:gd name="T15" fmla="*/ 3 h 3"/>
                <a:gd name="T16" fmla="*/ 0 w 2"/>
                <a:gd name="T17" fmla="*/ 0 h 3"/>
                <a:gd name="T18" fmla="*/ 0 w 2"/>
                <a:gd name="T19" fmla="*/ 0 h 3"/>
                <a:gd name="T20" fmla="*/ 0 w 2"/>
                <a:gd name="T21" fmla="*/ 0 h 3"/>
                <a:gd name="T22" fmla="*/ 0 w 2"/>
                <a:gd name="T23" fmla="*/ 0 h 3"/>
                <a:gd name="T24" fmla="*/ 1 w 2"/>
                <a:gd name="T25" fmla="*/ 0 h 3"/>
                <a:gd name="T26" fmla="*/ 1 w 2"/>
                <a:gd name="T27" fmla="*/ 0 h 3"/>
                <a:gd name="T28" fmla="*/ 2 w 2"/>
                <a:gd name="T29" fmla="*/ 0 h 3"/>
                <a:gd name="T30" fmla="*/ 2 w 2"/>
                <a:gd name="T31" fmla="*/ 0 h 3"/>
                <a:gd name="T32" fmla="*/ 2 w 2"/>
                <a:gd name="T33" fmla="*/ 1 h 3"/>
                <a:gd name="T34" fmla="*/ 2 w 2"/>
                <a:gd name="T35" fmla="*/ 1 h 3"/>
                <a:gd name="T36" fmla="*/ 2 w 2"/>
                <a:gd name="T37"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 h="3">
                  <a:moveTo>
                    <a:pt x="2" y="3"/>
                  </a:moveTo>
                  <a:cubicBezTo>
                    <a:pt x="2" y="1"/>
                    <a:pt x="2" y="1"/>
                    <a:pt x="2" y="1"/>
                  </a:cubicBezTo>
                  <a:cubicBezTo>
                    <a:pt x="2" y="1"/>
                    <a:pt x="2" y="1"/>
                    <a:pt x="2" y="1"/>
                  </a:cubicBezTo>
                  <a:cubicBezTo>
                    <a:pt x="2" y="0"/>
                    <a:pt x="2" y="0"/>
                    <a:pt x="1" y="0"/>
                  </a:cubicBezTo>
                  <a:cubicBezTo>
                    <a:pt x="1" y="0"/>
                    <a:pt x="1" y="0"/>
                    <a:pt x="1" y="1"/>
                  </a:cubicBezTo>
                  <a:cubicBezTo>
                    <a:pt x="1" y="1"/>
                    <a:pt x="0" y="1"/>
                    <a:pt x="0" y="1"/>
                  </a:cubicBezTo>
                  <a:cubicBezTo>
                    <a:pt x="0" y="3"/>
                    <a:pt x="0" y="3"/>
                    <a:pt x="0" y="3"/>
                  </a:cubicBezTo>
                  <a:cubicBezTo>
                    <a:pt x="0" y="3"/>
                    <a:pt x="0" y="3"/>
                    <a:pt x="0" y="3"/>
                  </a:cubicBezTo>
                  <a:cubicBezTo>
                    <a:pt x="0" y="0"/>
                    <a:pt x="0" y="0"/>
                    <a:pt x="0" y="0"/>
                  </a:cubicBezTo>
                  <a:cubicBezTo>
                    <a:pt x="0" y="0"/>
                    <a:pt x="0" y="0"/>
                    <a:pt x="0" y="0"/>
                  </a:cubicBezTo>
                  <a:cubicBezTo>
                    <a:pt x="0" y="0"/>
                    <a:pt x="0" y="0"/>
                    <a:pt x="0" y="0"/>
                  </a:cubicBezTo>
                  <a:cubicBezTo>
                    <a:pt x="0" y="0"/>
                    <a:pt x="0" y="0"/>
                    <a:pt x="0" y="0"/>
                  </a:cubicBezTo>
                  <a:cubicBezTo>
                    <a:pt x="0" y="0"/>
                    <a:pt x="1" y="0"/>
                    <a:pt x="1" y="0"/>
                  </a:cubicBezTo>
                  <a:cubicBezTo>
                    <a:pt x="1" y="0"/>
                    <a:pt x="1" y="0"/>
                    <a:pt x="1" y="0"/>
                  </a:cubicBezTo>
                  <a:cubicBezTo>
                    <a:pt x="2" y="0"/>
                    <a:pt x="2" y="0"/>
                    <a:pt x="2" y="0"/>
                  </a:cubicBezTo>
                  <a:cubicBezTo>
                    <a:pt x="2" y="0"/>
                    <a:pt x="2" y="0"/>
                    <a:pt x="2" y="0"/>
                  </a:cubicBezTo>
                  <a:cubicBezTo>
                    <a:pt x="2" y="0"/>
                    <a:pt x="2" y="0"/>
                    <a:pt x="2" y="1"/>
                  </a:cubicBezTo>
                  <a:cubicBezTo>
                    <a:pt x="2" y="1"/>
                    <a:pt x="2" y="1"/>
                    <a:pt x="2" y="1"/>
                  </a:cubicBezTo>
                  <a:cubicBezTo>
                    <a:pt x="2" y="3"/>
                    <a:pt x="2" y="3"/>
                    <a:pt x="2" y="3"/>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80" name="Freeform 1737">
              <a:extLst>
                <a:ext uri="{FF2B5EF4-FFF2-40B4-BE49-F238E27FC236}">
                  <a16:creationId xmlns:a16="http://schemas.microsoft.com/office/drawing/2014/main" id="{12C1F36F-F429-D645-8B21-1F45D830E00C}"/>
                </a:ext>
              </a:extLst>
            </p:cNvPr>
            <p:cNvSpPr>
              <a:spLocks/>
            </p:cNvSpPr>
            <p:nvPr/>
          </p:nvSpPr>
          <p:spPr bwMode="auto">
            <a:xfrm>
              <a:off x="8991919" y="1643117"/>
              <a:ext cx="76203" cy="26988"/>
            </a:xfrm>
            <a:custGeom>
              <a:avLst/>
              <a:gdLst>
                <a:gd name="T0" fmla="*/ 27 w 59"/>
                <a:gd name="T1" fmla="*/ 2 h 22"/>
                <a:gd name="T2" fmla="*/ 5 w 59"/>
                <a:gd name="T3" fmla="*/ 9 h 22"/>
                <a:gd name="T4" fmla="*/ 38 w 59"/>
                <a:gd name="T5" fmla="*/ 16 h 22"/>
                <a:gd name="T6" fmla="*/ 59 w 59"/>
                <a:gd name="T7" fmla="*/ 13 h 22"/>
                <a:gd name="T8" fmla="*/ 27 w 59"/>
                <a:gd name="T9" fmla="*/ 2 h 22"/>
              </a:gdLst>
              <a:ahLst/>
              <a:cxnLst>
                <a:cxn ang="0">
                  <a:pos x="T0" y="T1"/>
                </a:cxn>
                <a:cxn ang="0">
                  <a:pos x="T2" y="T3"/>
                </a:cxn>
                <a:cxn ang="0">
                  <a:pos x="T4" y="T5"/>
                </a:cxn>
                <a:cxn ang="0">
                  <a:pos x="T6" y="T7"/>
                </a:cxn>
                <a:cxn ang="0">
                  <a:pos x="T8" y="T9"/>
                </a:cxn>
              </a:cxnLst>
              <a:rect l="0" t="0" r="r" b="b"/>
              <a:pathLst>
                <a:path w="59" h="22">
                  <a:moveTo>
                    <a:pt x="27" y="2"/>
                  </a:moveTo>
                  <a:cubicBezTo>
                    <a:pt x="23" y="5"/>
                    <a:pt x="0" y="4"/>
                    <a:pt x="5" y="9"/>
                  </a:cubicBezTo>
                  <a:cubicBezTo>
                    <a:pt x="9" y="14"/>
                    <a:pt x="29" y="11"/>
                    <a:pt x="38" y="16"/>
                  </a:cubicBezTo>
                  <a:cubicBezTo>
                    <a:pt x="46" y="22"/>
                    <a:pt x="59" y="17"/>
                    <a:pt x="59" y="13"/>
                  </a:cubicBezTo>
                  <a:cubicBezTo>
                    <a:pt x="59" y="9"/>
                    <a:pt x="30" y="0"/>
                    <a:pt x="27" y="2"/>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81" name="Freeform 1738">
              <a:extLst>
                <a:ext uri="{FF2B5EF4-FFF2-40B4-BE49-F238E27FC236}">
                  <a16:creationId xmlns:a16="http://schemas.microsoft.com/office/drawing/2014/main" id="{2942985D-122E-D740-B835-0D42D221A60C}"/>
                </a:ext>
              </a:extLst>
            </p:cNvPr>
            <p:cNvSpPr>
              <a:spLocks noEditPoints="1"/>
            </p:cNvSpPr>
            <p:nvPr/>
          </p:nvSpPr>
          <p:spPr bwMode="auto">
            <a:xfrm>
              <a:off x="7269420" y="3530718"/>
              <a:ext cx="930308" cy="806477"/>
            </a:xfrm>
            <a:custGeom>
              <a:avLst/>
              <a:gdLst>
                <a:gd name="T0" fmla="*/ 715 w 725"/>
                <a:gd name="T1" fmla="*/ 281 h 644"/>
                <a:gd name="T2" fmla="*/ 686 w 725"/>
                <a:gd name="T3" fmla="*/ 251 h 644"/>
                <a:gd name="T4" fmla="*/ 664 w 725"/>
                <a:gd name="T5" fmla="*/ 218 h 644"/>
                <a:gd name="T6" fmla="*/ 643 w 725"/>
                <a:gd name="T7" fmla="*/ 194 h 644"/>
                <a:gd name="T8" fmla="*/ 592 w 725"/>
                <a:gd name="T9" fmla="*/ 145 h 644"/>
                <a:gd name="T10" fmla="*/ 575 w 725"/>
                <a:gd name="T11" fmla="*/ 84 h 644"/>
                <a:gd name="T12" fmla="*/ 544 w 725"/>
                <a:gd name="T13" fmla="*/ 52 h 644"/>
                <a:gd name="T14" fmla="*/ 515 w 725"/>
                <a:gd name="T15" fmla="*/ 15 h 644"/>
                <a:gd name="T16" fmla="*/ 507 w 725"/>
                <a:gd name="T17" fmla="*/ 80 h 644"/>
                <a:gd name="T18" fmla="*/ 465 w 725"/>
                <a:gd name="T19" fmla="*/ 119 h 644"/>
                <a:gd name="T20" fmla="*/ 415 w 725"/>
                <a:gd name="T21" fmla="*/ 92 h 644"/>
                <a:gd name="T22" fmla="*/ 406 w 725"/>
                <a:gd name="T23" fmla="*/ 55 h 644"/>
                <a:gd name="T24" fmla="*/ 419 w 725"/>
                <a:gd name="T25" fmla="*/ 26 h 644"/>
                <a:gd name="T26" fmla="*/ 393 w 725"/>
                <a:gd name="T27" fmla="*/ 30 h 644"/>
                <a:gd name="T28" fmla="*/ 348 w 725"/>
                <a:gd name="T29" fmla="*/ 21 h 644"/>
                <a:gd name="T30" fmla="*/ 304 w 725"/>
                <a:gd name="T31" fmla="*/ 50 h 644"/>
                <a:gd name="T32" fmla="*/ 289 w 725"/>
                <a:gd name="T33" fmla="*/ 80 h 644"/>
                <a:gd name="T34" fmla="*/ 262 w 725"/>
                <a:gd name="T35" fmla="*/ 68 h 644"/>
                <a:gd name="T36" fmla="*/ 231 w 725"/>
                <a:gd name="T37" fmla="*/ 71 h 644"/>
                <a:gd name="T38" fmla="*/ 206 w 725"/>
                <a:gd name="T39" fmla="*/ 85 h 644"/>
                <a:gd name="T40" fmla="*/ 192 w 725"/>
                <a:gd name="T41" fmla="*/ 115 h 644"/>
                <a:gd name="T42" fmla="*/ 166 w 725"/>
                <a:gd name="T43" fmla="*/ 118 h 644"/>
                <a:gd name="T44" fmla="*/ 109 w 725"/>
                <a:gd name="T45" fmla="*/ 172 h 644"/>
                <a:gd name="T46" fmla="*/ 54 w 725"/>
                <a:gd name="T47" fmla="*/ 190 h 644"/>
                <a:gd name="T48" fmla="*/ 21 w 725"/>
                <a:gd name="T49" fmla="*/ 204 h 644"/>
                <a:gd name="T50" fmla="*/ 9 w 725"/>
                <a:gd name="T51" fmla="*/ 265 h 644"/>
                <a:gd name="T52" fmla="*/ 14 w 725"/>
                <a:gd name="T53" fmla="*/ 292 h 644"/>
                <a:gd name="T54" fmla="*/ 34 w 725"/>
                <a:gd name="T55" fmla="*/ 356 h 644"/>
                <a:gd name="T56" fmla="*/ 36 w 725"/>
                <a:gd name="T57" fmla="*/ 434 h 644"/>
                <a:gd name="T58" fmla="*/ 88 w 725"/>
                <a:gd name="T59" fmla="*/ 461 h 644"/>
                <a:gd name="T60" fmla="*/ 163 w 725"/>
                <a:gd name="T61" fmla="*/ 439 h 644"/>
                <a:gd name="T62" fmla="*/ 246 w 725"/>
                <a:gd name="T63" fmla="*/ 407 h 644"/>
                <a:gd name="T64" fmla="*/ 344 w 725"/>
                <a:gd name="T65" fmla="*/ 401 h 644"/>
                <a:gd name="T66" fmla="*/ 376 w 725"/>
                <a:gd name="T67" fmla="*/ 420 h 644"/>
                <a:gd name="T68" fmla="*/ 410 w 725"/>
                <a:gd name="T69" fmla="*/ 449 h 644"/>
                <a:gd name="T70" fmla="*/ 435 w 725"/>
                <a:gd name="T71" fmla="*/ 445 h 644"/>
                <a:gd name="T72" fmla="*/ 451 w 725"/>
                <a:gd name="T73" fmla="*/ 452 h 644"/>
                <a:gd name="T74" fmla="*/ 476 w 725"/>
                <a:gd name="T75" fmla="*/ 495 h 644"/>
                <a:gd name="T76" fmla="*/ 539 w 725"/>
                <a:gd name="T77" fmla="*/ 538 h 644"/>
                <a:gd name="T78" fmla="*/ 572 w 725"/>
                <a:gd name="T79" fmla="*/ 534 h 644"/>
                <a:gd name="T80" fmla="*/ 594 w 725"/>
                <a:gd name="T81" fmla="*/ 545 h 644"/>
                <a:gd name="T82" fmla="*/ 655 w 725"/>
                <a:gd name="T83" fmla="*/ 516 h 644"/>
                <a:gd name="T84" fmla="*/ 693 w 725"/>
                <a:gd name="T85" fmla="*/ 416 h 644"/>
                <a:gd name="T86" fmla="*/ 718 w 725"/>
                <a:gd name="T87" fmla="*/ 357 h 644"/>
                <a:gd name="T88" fmla="*/ 328 w 725"/>
                <a:gd name="T89" fmla="*/ 17 h 644"/>
                <a:gd name="T90" fmla="*/ 416 w 725"/>
                <a:gd name="T91" fmla="*/ 480 h 644"/>
                <a:gd name="T92" fmla="*/ 593 w 725"/>
                <a:gd name="T93" fmla="*/ 589 h 644"/>
                <a:gd name="T94" fmla="*/ 595 w 725"/>
                <a:gd name="T95" fmla="*/ 643 h 644"/>
                <a:gd name="T96" fmla="*/ 619 w 725"/>
                <a:gd name="T97" fmla="*/ 629 h 644"/>
                <a:gd name="T98" fmla="*/ 593 w 725"/>
                <a:gd name="T99" fmla="*/ 589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5" h="644">
                  <a:moveTo>
                    <a:pt x="720" y="323"/>
                  </a:moveTo>
                  <a:cubicBezTo>
                    <a:pt x="724" y="321"/>
                    <a:pt x="719" y="308"/>
                    <a:pt x="716" y="310"/>
                  </a:cubicBezTo>
                  <a:cubicBezTo>
                    <a:pt x="713" y="312"/>
                    <a:pt x="713" y="291"/>
                    <a:pt x="715" y="281"/>
                  </a:cubicBezTo>
                  <a:cubicBezTo>
                    <a:pt x="717" y="271"/>
                    <a:pt x="716" y="272"/>
                    <a:pt x="711" y="278"/>
                  </a:cubicBezTo>
                  <a:cubicBezTo>
                    <a:pt x="706" y="283"/>
                    <a:pt x="700" y="268"/>
                    <a:pt x="699" y="264"/>
                  </a:cubicBezTo>
                  <a:cubicBezTo>
                    <a:pt x="698" y="260"/>
                    <a:pt x="692" y="249"/>
                    <a:pt x="686" y="251"/>
                  </a:cubicBezTo>
                  <a:cubicBezTo>
                    <a:pt x="679" y="252"/>
                    <a:pt x="683" y="241"/>
                    <a:pt x="677" y="242"/>
                  </a:cubicBezTo>
                  <a:cubicBezTo>
                    <a:pt x="671" y="243"/>
                    <a:pt x="670" y="233"/>
                    <a:pt x="671" y="224"/>
                  </a:cubicBezTo>
                  <a:cubicBezTo>
                    <a:pt x="672" y="215"/>
                    <a:pt x="666" y="222"/>
                    <a:pt x="664" y="218"/>
                  </a:cubicBezTo>
                  <a:cubicBezTo>
                    <a:pt x="661" y="214"/>
                    <a:pt x="658" y="217"/>
                    <a:pt x="654" y="219"/>
                  </a:cubicBezTo>
                  <a:cubicBezTo>
                    <a:pt x="649" y="220"/>
                    <a:pt x="648" y="211"/>
                    <a:pt x="649" y="207"/>
                  </a:cubicBezTo>
                  <a:cubicBezTo>
                    <a:pt x="650" y="203"/>
                    <a:pt x="648" y="198"/>
                    <a:pt x="643" y="194"/>
                  </a:cubicBezTo>
                  <a:cubicBezTo>
                    <a:pt x="637" y="190"/>
                    <a:pt x="636" y="186"/>
                    <a:pt x="637" y="181"/>
                  </a:cubicBezTo>
                  <a:cubicBezTo>
                    <a:pt x="637" y="176"/>
                    <a:pt x="603" y="159"/>
                    <a:pt x="596" y="157"/>
                  </a:cubicBezTo>
                  <a:cubicBezTo>
                    <a:pt x="589" y="155"/>
                    <a:pt x="595" y="148"/>
                    <a:pt x="592" y="145"/>
                  </a:cubicBezTo>
                  <a:cubicBezTo>
                    <a:pt x="589" y="142"/>
                    <a:pt x="587" y="132"/>
                    <a:pt x="587" y="123"/>
                  </a:cubicBezTo>
                  <a:cubicBezTo>
                    <a:pt x="587" y="115"/>
                    <a:pt x="576" y="112"/>
                    <a:pt x="577" y="105"/>
                  </a:cubicBezTo>
                  <a:cubicBezTo>
                    <a:pt x="577" y="98"/>
                    <a:pt x="574" y="91"/>
                    <a:pt x="575" y="84"/>
                  </a:cubicBezTo>
                  <a:cubicBezTo>
                    <a:pt x="575" y="76"/>
                    <a:pt x="563" y="74"/>
                    <a:pt x="563" y="69"/>
                  </a:cubicBezTo>
                  <a:cubicBezTo>
                    <a:pt x="562" y="65"/>
                    <a:pt x="556" y="69"/>
                    <a:pt x="549" y="70"/>
                  </a:cubicBezTo>
                  <a:cubicBezTo>
                    <a:pt x="542" y="71"/>
                    <a:pt x="543" y="61"/>
                    <a:pt x="544" y="52"/>
                  </a:cubicBezTo>
                  <a:cubicBezTo>
                    <a:pt x="544" y="43"/>
                    <a:pt x="541" y="28"/>
                    <a:pt x="535" y="24"/>
                  </a:cubicBezTo>
                  <a:cubicBezTo>
                    <a:pt x="530" y="20"/>
                    <a:pt x="530" y="5"/>
                    <a:pt x="527" y="3"/>
                  </a:cubicBezTo>
                  <a:cubicBezTo>
                    <a:pt x="524" y="0"/>
                    <a:pt x="515" y="10"/>
                    <a:pt x="515" y="15"/>
                  </a:cubicBezTo>
                  <a:cubicBezTo>
                    <a:pt x="516" y="21"/>
                    <a:pt x="515" y="26"/>
                    <a:pt x="511" y="30"/>
                  </a:cubicBezTo>
                  <a:cubicBezTo>
                    <a:pt x="508" y="33"/>
                    <a:pt x="514" y="45"/>
                    <a:pt x="509" y="49"/>
                  </a:cubicBezTo>
                  <a:cubicBezTo>
                    <a:pt x="504" y="53"/>
                    <a:pt x="508" y="71"/>
                    <a:pt x="507" y="80"/>
                  </a:cubicBezTo>
                  <a:cubicBezTo>
                    <a:pt x="506" y="90"/>
                    <a:pt x="506" y="101"/>
                    <a:pt x="502" y="107"/>
                  </a:cubicBezTo>
                  <a:cubicBezTo>
                    <a:pt x="497" y="114"/>
                    <a:pt x="496" y="125"/>
                    <a:pt x="487" y="128"/>
                  </a:cubicBezTo>
                  <a:cubicBezTo>
                    <a:pt x="478" y="132"/>
                    <a:pt x="465" y="124"/>
                    <a:pt x="465" y="119"/>
                  </a:cubicBezTo>
                  <a:cubicBezTo>
                    <a:pt x="466" y="114"/>
                    <a:pt x="455" y="111"/>
                    <a:pt x="450" y="112"/>
                  </a:cubicBezTo>
                  <a:cubicBezTo>
                    <a:pt x="444" y="112"/>
                    <a:pt x="441" y="105"/>
                    <a:pt x="433" y="98"/>
                  </a:cubicBezTo>
                  <a:cubicBezTo>
                    <a:pt x="424" y="91"/>
                    <a:pt x="417" y="100"/>
                    <a:pt x="415" y="92"/>
                  </a:cubicBezTo>
                  <a:cubicBezTo>
                    <a:pt x="412" y="84"/>
                    <a:pt x="409" y="83"/>
                    <a:pt x="403" y="78"/>
                  </a:cubicBezTo>
                  <a:cubicBezTo>
                    <a:pt x="397" y="74"/>
                    <a:pt x="399" y="74"/>
                    <a:pt x="404" y="70"/>
                  </a:cubicBezTo>
                  <a:cubicBezTo>
                    <a:pt x="410" y="66"/>
                    <a:pt x="409" y="60"/>
                    <a:pt x="406" y="55"/>
                  </a:cubicBezTo>
                  <a:cubicBezTo>
                    <a:pt x="403" y="50"/>
                    <a:pt x="409" y="51"/>
                    <a:pt x="417" y="47"/>
                  </a:cubicBezTo>
                  <a:cubicBezTo>
                    <a:pt x="425" y="42"/>
                    <a:pt x="417" y="37"/>
                    <a:pt x="423" y="35"/>
                  </a:cubicBezTo>
                  <a:cubicBezTo>
                    <a:pt x="429" y="33"/>
                    <a:pt x="425" y="28"/>
                    <a:pt x="419" y="26"/>
                  </a:cubicBezTo>
                  <a:cubicBezTo>
                    <a:pt x="413" y="25"/>
                    <a:pt x="415" y="33"/>
                    <a:pt x="413" y="33"/>
                  </a:cubicBezTo>
                  <a:cubicBezTo>
                    <a:pt x="410" y="34"/>
                    <a:pt x="408" y="24"/>
                    <a:pt x="406" y="24"/>
                  </a:cubicBezTo>
                  <a:cubicBezTo>
                    <a:pt x="404" y="24"/>
                    <a:pt x="397" y="35"/>
                    <a:pt x="393" y="30"/>
                  </a:cubicBezTo>
                  <a:cubicBezTo>
                    <a:pt x="389" y="24"/>
                    <a:pt x="367" y="20"/>
                    <a:pt x="358" y="19"/>
                  </a:cubicBezTo>
                  <a:cubicBezTo>
                    <a:pt x="350" y="18"/>
                    <a:pt x="347" y="7"/>
                    <a:pt x="342" y="9"/>
                  </a:cubicBezTo>
                  <a:cubicBezTo>
                    <a:pt x="337" y="11"/>
                    <a:pt x="343" y="14"/>
                    <a:pt x="348" y="21"/>
                  </a:cubicBezTo>
                  <a:cubicBezTo>
                    <a:pt x="354" y="27"/>
                    <a:pt x="329" y="31"/>
                    <a:pt x="321" y="29"/>
                  </a:cubicBezTo>
                  <a:cubicBezTo>
                    <a:pt x="314" y="26"/>
                    <a:pt x="323" y="34"/>
                    <a:pt x="316" y="34"/>
                  </a:cubicBezTo>
                  <a:cubicBezTo>
                    <a:pt x="310" y="33"/>
                    <a:pt x="309" y="44"/>
                    <a:pt x="304" y="50"/>
                  </a:cubicBezTo>
                  <a:cubicBezTo>
                    <a:pt x="299" y="55"/>
                    <a:pt x="302" y="59"/>
                    <a:pt x="297" y="63"/>
                  </a:cubicBezTo>
                  <a:cubicBezTo>
                    <a:pt x="291" y="66"/>
                    <a:pt x="291" y="70"/>
                    <a:pt x="298" y="78"/>
                  </a:cubicBezTo>
                  <a:cubicBezTo>
                    <a:pt x="304" y="85"/>
                    <a:pt x="294" y="85"/>
                    <a:pt x="289" y="80"/>
                  </a:cubicBezTo>
                  <a:cubicBezTo>
                    <a:pt x="283" y="74"/>
                    <a:pt x="277" y="74"/>
                    <a:pt x="277" y="80"/>
                  </a:cubicBezTo>
                  <a:cubicBezTo>
                    <a:pt x="278" y="87"/>
                    <a:pt x="270" y="84"/>
                    <a:pt x="271" y="76"/>
                  </a:cubicBezTo>
                  <a:cubicBezTo>
                    <a:pt x="273" y="69"/>
                    <a:pt x="263" y="73"/>
                    <a:pt x="262" y="68"/>
                  </a:cubicBezTo>
                  <a:cubicBezTo>
                    <a:pt x="260" y="64"/>
                    <a:pt x="252" y="57"/>
                    <a:pt x="247" y="57"/>
                  </a:cubicBezTo>
                  <a:cubicBezTo>
                    <a:pt x="242" y="58"/>
                    <a:pt x="242" y="63"/>
                    <a:pt x="237" y="63"/>
                  </a:cubicBezTo>
                  <a:cubicBezTo>
                    <a:pt x="231" y="63"/>
                    <a:pt x="230" y="66"/>
                    <a:pt x="231" y="71"/>
                  </a:cubicBezTo>
                  <a:cubicBezTo>
                    <a:pt x="232" y="77"/>
                    <a:pt x="223" y="71"/>
                    <a:pt x="217" y="72"/>
                  </a:cubicBezTo>
                  <a:cubicBezTo>
                    <a:pt x="212" y="73"/>
                    <a:pt x="217" y="79"/>
                    <a:pt x="214" y="80"/>
                  </a:cubicBezTo>
                  <a:cubicBezTo>
                    <a:pt x="211" y="80"/>
                    <a:pt x="211" y="85"/>
                    <a:pt x="206" y="85"/>
                  </a:cubicBezTo>
                  <a:cubicBezTo>
                    <a:pt x="201" y="85"/>
                    <a:pt x="202" y="97"/>
                    <a:pt x="203" y="103"/>
                  </a:cubicBezTo>
                  <a:cubicBezTo>
                    <a:pt x="203" y="109"/>
                    <a:pt x="195" y="100"/>
                    <a:pt x="190" y="102"/>
                  </a:cubicBezTo>
                  <a:cubicBezTo>
                    <a:pt x="185" y="103"/>
                    <a:pt x="191" y="108"/>
                    <a:pt x="192" y="115"/>
                  </a:cubicBezTo>
                  <a:cubicBezTo>
                    <a:pt x="194" y="121"/>
                    <a:pt x="190" y="121"/>
                    <a:pt x="187" y="124"/>
                  </a:cubicBezTo>
                  <a:cubicBezTo>
                    <a:pt x="184" y="127"/>
                    <a:pt x="180" y="116"/>
                    <a:pt x="180" y="111"/>
                  </a:cubicBezTo>
                  <a:cubicBezTo>
                    <a:pt x="180" y="105"/>
                    <a:pt x="173" y="110"/>
                    <a:pt x="166" y="118"/>
                  </a:cubicBezTo>
                  <a:cubicBezTo>
                    <a:pt x="159" y="125"/>
                    <a:pt x="169" y="136"/>
                    <a:pt x="165" y="138"/>
                  </a:cubicBezTo>
                  <a:cubicBezTo>
                    <a:pt x="162" y="140"/>
                    <a:pt x="148" y="154"/>
                    <a:pt x="140" y="163"/>
                  </a:cubicBezTo>
                  <a:cubicBezTo>
                    <a:pt x="132" y="173"/>
                    <a:pt x="114" y="167"/>
                    <a:pt x="109" y="172"/>
                  </a:cubicBezTo>
                  <a:cubicBezTo>
                    <a:pt x="103" y="177"/>
                    <a:pt x="97" y="173"/>
                    <a:pt x="92" y="177"/>
                  </a:cubicBezTo>
                  <a:cubicBezTo>
                    <a:pt x="86" y="182"/>
                    <a:pt x="76" y="190"/>
                    <a:pt x="75" y="185"/>
                  </a:cubicBezTo>
                  <a:cubicBezTo>
                    <a:pt x="74" y="180"/>
                    <a:pt x="60" y="184"/>
                    <a:pt x="54" y="190"/>
                  </a:cubicBezTo>
                  <a:cubicBezTo>
                    <a:pt x="48" y="196"/>
                    <a:pt x="39" y="202"/>
                    <a:pt x="32" y="202"/>
                  </a:cubicBezTo>
                  <a:cubicBezTo>
                    <a:pt x="25" y="202"/>
                    <a:pt x="25" y="213"/>
                    <a:pt x="23" y="215"/>
                  </a:cubicBezTo>
                  <a:cubicBezTo>
                    <a:pt x="20" y="217"/>
                    <a:pt x="21" y="207"/>
                    <a:pt x="21" y="204"/>
                  </a:cubicBezTo>
                  <a:cubicBezTo>
                    <a:pt x="21" y="201"/>
                    <a:pt x="14" y="209"/>
                    <a:pt x="12" y="217"/>
                  </a:cubicBezTo>
                  <a:cubicBezTo>
                    <a:pt x="9" y="225"/>
                    <a:pt x="18" y="228"/>
                    <a:pt x="12" y="237"/>
                  </a:cubicBezTo>
                  <a:cubicBezTo>
                    <a:pt x="7" y="245"/>
                    <a:pt x="1" y="254"/>
                    <a:pt x="9" y="265"/>
                  </a:cubicBezTo>
                  <a:cubicBezTo>
                    <a:pt x="18" y="276"/>
                    <a:pt x="22" y="283"/>
                    <a:pt x="20" y="288"/>
                  </a:cubicBezTo>
                  <a:cubicBezTo>
                    <a:pt x="17" y="294"/>
                    <a:pt x="11" y="278"/>
                    <a:pt x="9" y="279"/>
                  </a:cubicBezTo>
                  <a:cubicBezTo>
                    <a:pt x="7" y="281"/>
                    <a:pt x="16" y="288"/>
                    <a:pt x="14" y="292"/>
                  </a:cubicBezTo>
                  <a:cubicBezTo>
                    <a:pt x="12" y="296"/>
                    <a:pt x="3" y="279"/>
                    <a:pt x="2" y="283"/>
                  </a:cubicBezTo>
                  <a:cubicBezTo>
                    <a:pt x="0" y="286"/>
                    <a:pt x="19" y="313"/>
                    <a:pt x="20" y="323"/>
                  </a:cubicBezTo>
                  <a:cubicBezTo>
                    <a:pt x="20" y="332"/>
                    <a:pt x="35" y="342"/>
                    <a:pt x="34" y="356"/>
                  </a:cubicBezTo>
                  <a:cubicBezTo>
                    <a:pt x="34" y="370"/>
                    <a:pt x="48" y="393"/>
                    <a:pt x="50" y="396"/>
                  </a:cubicBezTo>
                  <a:cubicBezTo>
                    <a:pt x="52" y="400"/>
                    <a:pt x="45" y="409"/>
                    <a:pt x="46" y="419"/>
                  </a:cubicBezTo>
                  <a:cubicBezTo>
                    <a:pt x="48" y="430"/>
                    <a:pt x="43" y="434"/>
                    <a:pt x="36" y="434"/>
                  </a:cubicBezTo>
                  <a:cubicBezTo>
                    <a:pt x="29" y="434"/>
                    <a:pt x="33" y="445"/>
                    <a:pt x="41" y="446"/>
                  </a:cubicBezTo>
                  <a:cubicBezTo>
                    <a:pt x="48" y="446"/>
                    <a:pt x="45" y="452"/>
                    <a:pt x="54" y="457"/>
                  </a:cubicBezTo>
                  <a:cubicBezTo>
                    <a:pt x="62" y="463"/>
                    <a:pt x="81" y="461"/>
                    <a:pt x="88" y="461"/>
                  </a:cubicBezTo>
                  <a:cubicBezTo>
                    <a:pt x="95" y="461"/>
                    <a:pt x="97" y="450"/>
                    <a:pt x="106" y="450"/>
                  </a:cubicBezTo>
                  <a:cubicBezTo>
                    <a:pt x="115" y="450"/>
                    <a:pt x="114" y="447"/>
                    <a:pt x="118" y="441"/>
                  </a:cubicBezTo>
                  <a:cubicBezTo>
                    <a:pt x="122" y="436"/>
                    <a:pt x="143" y="437"/>
                    <a:pt x="163" y="439"/>
                  </a:cubicBezTo>
                  <a:cubicBezTo>
                    <a:pt x="184" y="440"/>
                    <a:pt x="193" y="434"/>
                    <a:pt x="196" y="425"/>
                  </a:cubicBezTo>
                  <a:cubicBezTo>
                    <a:pt x="199" y="418"/>
                    <a:pt x="214" y="417"/>
                    <a:pt x="220" y="412"/>
                  </a:cubicBezTo>
                  <a:cubicBezTo>
                    <a:pt x="226" y="406"/>
                    <a:pt x="231" y="406"/>
                    <a:pt x="246" y="407"/>
                  </a:cubicBezTo>
                  <a:cubicBezTo>
                    <a:pt x="261" y="407"/>
                    <a:pt x="275" y="399"/>
                    <a:pt x="285" y="395"/>
                  </a:cubicBezTo>
                  <a:cubicBezTo>
                    <a:pt x="295" y="391"/>
                    <a:pt x="313" y="393"/>
                    <a:pt x="322" y="391"/>
                  </a:cubicBezTo>
                  <a:cubicBezTo>
                    <a:pt x="332" y="388"/>
                    <a:pt x="333" y="402"/>
                    <a:pt x="344" y="401"/>
                  </a:cubicBezTo>
                  <a:cubicBezTo>
                    <a:pt x="354" y="400"/>
                    <a:pt x="359" y="404"/>
                    <a:pt x="364" y="404"/>
                  </a:cubicBezTo>
                  <a:cubicBezTo>
                    <a:pt x="370" y="403"/>
                    <a:pt x="369" y="408"/>
                    <a:pt x="375" y="409"/>
                  </a:cubicBezTo>
                  <a:cubicBezTo>
                    <a:pt x="380" y="410"/>
                    <a:pt x="379" y="415"/>
                    <a:pt x="376" y="420"/>
                  </a:cubicBezTo>
                  <a:cubicBezTo>
                    <a:pt x="372" y="425"/>
                    <a:pt x="384" y="425"/>
                    <a:pt x="391" y="435"/>
                  </a:cubicBezTo>
                  <a:cubicBezTo>
                    <a:pt x="399" y="445"/>
                    <a:pt x="392" y="446"/>
                    <a:pt x="396" y="454"/>
                  </a:cubicBezTo>
                  <a:cubicBezTo>
                    <a:pt x="400" y="462"/>
                    <a:pt x="402" y="460"/>
                    <a:pt x="410" y="449"/>
                  </a:cubicBezTo>
                  <a:cubicBezTo>
                    <a:pt x="418" y="438"/>
                    <a:pt x="427" y="445"/>
                    <a:pt x="428" y="436"/>
                  </a:cubicBezTo>
                  <a:cubicBezTo>
                    <a:pt x="429" y="427"/>
                    <a:pt x="437" y="416"/>
                    <a:pt x="443" y="420"/>
                  </a:cubicBezTo>
                  <a:cubicBezTo>
                    <a:pt x="448" y="425"/>
                    <a:pt x="439" y="427"/>
                    <a:pt x="435" y="445"/>
                  </a:cubicBezTo>
                  <a:cubicBezTo>
                    <a:pt x="432" y="463"/>
                    <a:pt x="425" y="454"/>
                    <a:pt x="424" y="459"/>
                  </a:cubicBezTo>
                  <a:cubicBezTo>
                    <a:pt x="423" y="464"/>
                    <a:pt x="441" y="467"/>
                    <a:pt x="441" y="457"/>
                  </a:cubicBezTo>
                  <a:cubicBezTo>
                    <a:pt x="441" y="448"/>
                    <a:pt x="444" y="444"/>
                    <a:pt x="451" y="452"/>
                  </a:cubicBezTo>
                  <a:cubicBezTo>
                    <a:pt x="457" y="461"/>
                    <a:pt x="447" y="468"/>
                    <a:pt x="448" y="472"/>
                  </a:cubicBezTo>
                  <a:cubicBezTo>
                    <a:pt x="450" y="476"/>
                    <a:pt x="457" y="471"/>
                    <a:pt x="461" y="471"/>
                  </a:cubicBezTo>
                  <a:cubicBezTo>
                    <a:pt x="468" y="472"/>
                    <a:pt x="478" y="487"/>
                    <a:pt x="476" y="495"/>
                  </a:cubicBezTo>
                  <a:cubicBezTo>
                    <a:pt x="474" y="504"/>
                    <a:pt x="472" y="511"/>
                    <a:pt x="485" y="518"/>
                  </a:cubicBezTo>
                  <a:cubicBezTo>
                    <a:pt x="499" y="525"/>
                    <a:pt x="494" y="526"/>
                    <a:pt x="503" y="526"/>
                  </a:cubicBezTo>
                  <a:cubicBezTo>
                    <a:pt x="513" y="526"/>
                    <a:pt x="533" y="534"/>
                    <a:pt x="539" y="538"/>
                  </a:cubicBezTo>
                  <a:cubicBezTo>
                    <a:pt x="544" y="543"/>
                    <a:pt x="558" y="535"/>
                    <a:pt x="561" y="526"/>
                  </a:cubicBezTo>
                  <a:cubicBezTo>
                    <a:pt x="564" y="516"/>
                    <a:pt x="574" y="525"/>
                    <a:pt x="569" y="528"/>
                  </a:cubicBezTo>
                  <a:cubicBezTo>
                    <a:pt x="563" y="531"/>
                    <a:pt x="571" y="539"/>
                    <a:pt x="572" y="534"/>
                  </a:cubicBezTo>
                  <a:cubicBezTo>
                    <a:pt x="572" y="529"/>
                    <a:pt x="575" y="524"/>
                    <a:pt x="576" y="530"/>
                  </a:cubicBezTo>
                  <a:cubicBezTo>
                    <a:pt x="578" y="536"/>
                    <a:pt x="585" y="536"/>
                    <a:pt x="588" y="541"/>
                  </a:cubicBezTo>
                  <a:cubicBezTo>
                    <a:pt x="591" y="545"/>
                    <a:pt x="594" y="549"/>
                    <a:pt x="594" y="545"/>
                  </a:cubicBezTo>
                  <a:cubicBezTo>
                    <a:pt x="594" y="541"/>
                    <a:pt x="596" y="538"/>
                    <a:pt x="602" y="535"/>
                  </a:cubicBezTo>
                  <a:cubicBezTo>
                    <a:pt x="608" y="533"/>
                    <a:pt x="612" y="529"/>
                    <a:pt x="619" y="523"/>
                  </a:cubicBezTo>
                  <a:cubicBezTo>
                    <a:pt x="625" y="518"/>
                    <a:pt x="653" y="516"/>
                    <a:pt x="655" y="516"/>
                  </a:cubicBezTo>
                  <a:cubicBezTo>
                    <a:pt x="658" y="516"/>
                    <a:pt x="660" y="493"/>
                    <a:pt x="661" y="481"/>
                  </a:cubicBezTo>
                  <a:cubicBezTo>
                    <a:pt x="663" y="469"/>
                    <a:pt x="673" y="467"/>
                    <a:pt x="675" y="454"/>
                  </a:cubicBezTo>
                  <a:cubicBezTo>
                    <a:pt x="676" y="441"/>
                    <a:pt x="690" y="417"/>
                    <a:pt x="693" y="416"/>
                  </a:cubicBezTo>
                  <a:cubicBezTo>
                    <a:pt x="697" y="415"/>
                    <a:pt x="704" y="411"/>
                    <a:pt x="704" y="404"/>
                  </a:cubicBezTo>
                  <a:cubicBezTo>
                    <a:pt x="704" y="396"/>
                    <a:pt x="713" y="388"/>
                    <a:pt x="713" y="379"/>
                  </a:cubicBezTo>
                  <a:cubicBezTo>
                    <a:pt x="713" y="370"/>
                    <a:pt x="718" y="360"/>
                    <a:pt x="718" y="357"/>
                  </a:cubicBezTo>
                  <a:cubicBezTo>
                    <a:pt x="717" y="354"/>
                    <a:pt x="714" y="346"/>
                    <a:pt x="720" y="339"/>
                  </a:cubicBezTo>
                  <a:cubicBezTo>
                    <a:pt x="725" y="333"/>
                    <a:pt x="717" y="326"/>
                    <a:pt x="720" y="323"/>
                  </a:cubicBezTo>
                  <a:close/>
                  <a:moveTo>
                    <a:pt x="328" y="17"/>
                  </a:moveTo>
                  <a:cubicBezTo>
                    <a:pt x="328" y="12"/>
                    <a:pt x="300" y="18"/>
                    <a:pt x="306" y="22"/>
                  </a:cubicBezTo>
                  <a:cubicBezTo>
                    <a:pt x="310" y="26"/>
                    <a:pt x="329" y="22"/>
                    <a:pt x="328" y="17"/>
                  </a:cubicBezTo>
                  <a:close/>
                  <a:moveTo>
                    <a:pt x="416" y="480"/>
                  </a:moveTo>
                  <a:cubicBezTo>
                    <a:pt x="421" y="484"/>
                    <a:pt x="435" y="483"/>
                    <a:pt x="438" y="477"/>
                  </a:cubicBezTo>
                  <a:cubicBezTo>
                    <a:pt x="440" y="472"/>
                    <a:pt x="413" y="477"/>
                    <a:pt x="416" y="480"/>
                  </a:cubicBezTo>
                  <a:close/>
                  <a:moveTo>
                    <a:pt x="593" y="589"/>
                  </a:moveTo>
                  <a:cubicBezTo>
                    <a:pt x="583" y="590"/>
                    <a:pt x="567" y="579"/>
                    <a:pt x="563" y="580"/>
                  </a:cubicBezTo>
                  <a:cubicBezTo>
                    <a:pt x="559" y="581"/>
                    <a:pt x="577" y="608"/>
                    <a:pt x="571" y="615"/>
                  </a:cubicBezTo>
                  <a:cubicBezTo>
                    <a:pt x="566" y="623"/>
                    <a:pt x="587" y="642"/>
                    <a:pt x="595" y="643"/>
                  </a:cubicBezTo>
                  <a:cubicBezTo>
                    <a:pt x="602" y="644"/>
                    <a:pt x="600" y="635"/>
                    <a:pt x="605" y="636"/>
                  </a:cubicBezTo>
                  <a:cubicBezTo>
                    <a:pt x="610" y="636"/>
                    <a:pt x="608" y="631"/>
                    <a:pt x="609" y="627"/>
                  </a:cubicBezTo>
                  <a:cubicBezTo>
                    <a:pt x="609" y="623"/>
                    <a:pt x="614" y="631"/>
                    <a:pt x="619" y="629"/>
                  </a:cubicBezTo>
                  <a:cubicBezTo>
                    <a:pt x="623" y="626"/>
                    <a:pt x="618" y="610"/>
                    <a:pt x="624" y="610"/>
                  </a:cubicBezTo>
                  <a:cubicBezTo>
                    <a:pt x="630" y="610"/>
                    <a:pt x="625" y="589"/>
                    <a:pt x="623" y="583"/>
                  </a:cubicBezTo>
                  <a:cubicBezTo>
                    <a:pt x="621" y="576"/>
                    <a:pt x="604" y="588"/>
                    <a:pt x="593" y="589"/>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82" name="Freeform 1739">
              <a:extLst>
                <a:ext uri="{FF2B5EF4-FFF2-40B4-BE49-F238E27FC236}">
                  <a16:creationId xmlns:a16="http://schemas.microsoft.com/office/drawing/2014/main" id="{FF213D07-A1DC-BA47-9E39-909B390FE049}"/>
                </a:ext>
              </a:extLst>
            </p:cNvPr>
            <p:cNvSpPr>
              <a:spLocks noEditPoints="1"/>
            </p:cNvSpPr>
            <p:nvPr/>
          </p:nvSpPr>
          <p:spPr bwMode="auto">
            <a:xfrm>
              <a:off x="8487076" y="4105412"/>
              <a:ext cx="282585" cy="328624"/>
            </a:xfrm>
            <a:custGeom>
              <a:avLst/>
              <a:gdLst>
                <a:gd name="T0" fmla="*/ 136 w 220"/>
                <a:gd name="T1" fmla="*/ 127 h 263"/>
                <a:gd name="T2" fmla="*/ 122 w 220"/>
                <a:gd name="T3" fmla="*/ 132 h 263"/>
                <a:gd name="T4" fmla="*/ 105 w 220"/>
                <a:gd name="T5" fmla="*/ 125 h 263"/>
                <a:gd name="T6" fmla="*/ 96 w 220"/>
                <a:gd name="T7" fmla="*/ 140 h 263"/>
                <a:gd name="T8" fmla="*/ 81 w 220"/>
                <a:gd name="T9" fmla="*/ 165 h 263"/>
                <a:gd name="T10" fmla="*/ 33 w 220"/>
                <a:gd name="T11" fmla="*/ 197 h 263"/>
                <a:gd name="T12" fmla="*/ 10 w 220"/>
                <a:gd name="T13" fmla="*/ 218 h 263"/>
                <a:gd name="T14" fmla="*/ 6 w 220"/>
                <a:gd name="T15" fmla="*/ 237 h 263"/>
                <a:gd name="T16" fmla="*/ 22 w 220"/>
                <a:gd name="T17" fmla="*/ 244 h 263"/>
                <a:gd name="T18" fmla="*/ 34 w 220"/>
                <a:gd name="T19" fmla="*/ 249 h 263"/>
                <a:gd name="T20" fmla="*/ 67 w 220"/>
                <a:gd name="T21" fmla="*/ 242 h 263"/>
                <a:gd name="T22" fmla="*/ 78 w 220"/>
                <a:gd name="T23" fmla="*/ 221 h 263"/>
                <a:gd name="T24" fmla="*/ 87 w 220"/>
                <a:gd name="T25" fmla="*/ 203 h 263"/>
                <a:gd name="T26" fmla="*/ 107 w 220"/>
                <a:gd name="T27" fmla="*/ 191 h 263"/>
                <a:gd name="T28" fmla="*/ 113 w 220"/>
                <a:gd name="T29" fmla="*/ 181 h 263"/>
                <a:gd name="T30" fmla="*/ 125 w 220"/>
                <a:gd name="T31" fmla="*/ 165 h 263"/>
                <a:gd name="T32" fmla="*/ 138 w 220"/>
                <a:gd name="T33" fmla="*/ 142 h 263"/>
                <a:gd name="T34" fmla="*/ 136 w 220"/>
                <a:gd name="T35" fmla="*/ 127 h 263"/>
                <a:gd name="T36" fmla="*/ 23 w 220"/>
                <a:gd name="T37" fmla="*/ 262 h 263"/>
                <a:gd name="T38" fmla="*/ 30 w 220"/>
                <a:gd name="T39" fmla="*/ 254 h 263"/>
                <a:gd name="T40" fmla="*/ 23 w 220"/>
                <a:gd name="T41" fmla="*/ 262 h 263"/>
                <a:gd name="T42" fmla="*/ 200 w 220"/>
                <a:gd name="T43" fmla="*/ 64 h 263"/>
                <a:gd name="T44" fmla="*/ 182 w 220"/>
                <a:gd name="T45" fmla="*/ 63 h 263"/>
                <a:gd name="T46" fmla="*/ 172 w 220"/>
                <a:gd name="T47" fmla="*/ 52 h 263"/>
                <a:gd name="T48" fmla="*/ 164 w 220"/>
                <a:gd name="T49" fmla="*/ 38 h 263"/>
                <a:gd name="T50" fmla="*/ 164 w 220"/>
                <a:gd name="T51" fmla="*/ 48 h 263"/>
                <a:gd name="T52" fmla="*/ 157 w 220"/>
                <a:gd name="T53" fmla="*/ 44 h 263"/>
                <a:gd name="T54" fmla="*/ 150 w 220"/>
                <a:gd name="T55" fmla="*/ 32 h 263"/>
                <a:gd name="T56" fmla="*/ 143 w 220"/>
                <a:gd name="T57" fmla="*/ 16 h 263"/>
                <a:gd name="T58" fmla="*/ 121 w 220"/>
                <a:gd name="T59" fmla="*/ 0 h 263"/>
                <a:gd name="T60" fmla="*/ 127 w 220"/>
                <a:gd name="T61" fmla="*/ 19 h 263"/>
                <a:gd name="T62" fmla="*/ 139 w 220"/>
                <a:gd name="T63" fmla="*/ 32 h 263"/>
                <a:gd name="T64" fmla="*/ 150 w 220"/>
                <a:gd name="T65" fmla="*/ 46 h 263"/>
                <a:gd name="T66" fmla="*/ 147 w 220"/>
                <a:gd name="T67" fmla="*/ 72 h 263"/>
                <a:gd name="T68" fmla="*/ 132 w 220"/>
                <a:gd name="T69" fmla="*/ 88 h 263"/>
                <a:gd name="T70" fmla="*/ 156 w 220"/>
                <a:gd name="T71" fmla="*/ 109 h 263"/>
                <a:gd name="T72" fmla="*/ 151 w 220"/>
                <a:gd name="T73" fmla="*/ 137 h 263"/>
                <a:gd name="T74" fmla="*/ 167 w 220"/>
                <a:gd name="T75" fmla="*/ 139 h 263"/>
                <a:gd name="T76" fmla="*/ 186 w 220"/>
                <a:gd name="T77" fmla="*/ 112 h 263"/>
                <a:gd name="T78" fmla="*/ 192 w 220"/>
                <a:gd name="T79" fmla="*/ 94 h 263"/>
                <a:gd name="T80" fmla="*/ 204 w 220"/>
                <a:gd name="T81" fmla="*/ 90 h 263"/>
                <a:gd name="T82" fmla="*/ 211 w 220"/>
                <a:gd name="T83" fmla="*/ 79 h 263"/>
                <a:gd name="T84" fmla="*/ 217 w 220"/>
                <a:gd name="T85" fmla="*/ 64 h 263"/>
                <a:gd name="T86" fmla="*/ 200 w 220"/>
                <a:gd name="T87" fmla="*/ 64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0" h="263">
                  <a:moveTo>
                    <a:pt x="136" y="127"/>
                  </a:moveTo>
                  <a:cubicBezTo>
                    <a:pt x="130" y="123"/>
                    <a:pt x="128" y="129"/>
                    <a:pt x="122" y="132"/>
                  </a:cubicBezTo>
                  <a:cubicBezTo>
                    <a:pt x="116" y="134"/>
                    <a:pt x="112" y="119"/>
                    <a:pt x="105" y="125"/>
                  </a:cubicBezTo>
                  <a:cubicBezTo>
                    <a:pt x="97" y="130"/>
                    <a:pt x="104" y="133"/>
                    <a:pt x="96" y="140"/>
                  </a:cubicBezTo>
                  <a:cubicBezTo>
                    <a:pt x="87" y="147"/>
                    <a:pt x="91" y="149"/>
                    <a:pt x="81" y="165"/>
                  </a:cubicBezTo>
                  <a:cubicBezTo>
                    <a:pt x="71" y="180"/>
                    <a:pt x="38" y="188"/>
                    <a:pt x="33" y="197"/>
                  </a:cubicBezTo>
                  <a:cubicBezTo>
                    <a:pt x="28" y="205"/>
                    <a:pt x="11" y="211"/>
                    <a:pt x="10" y="218"/>
                  </a:cubicBezTo>
                  <a:cubicBezTo>
                    <a:pt x="10" y="224"/>
                    <a:pt x="0" y="228"/>
                    <a:pt x="6" y="237"/>
                  </a:cubicBezTo>
                  <a:cubicBezTo>
                    <a:pt x="10" y="244"/>
                    <a:pt x="17" y="239"/>
                    <a:pt x="22" y="244"/>
                  </a:cubicBezTo>
                  <a:cubicBezTo>
                    <a:pt x="27" y="249"/>
                    <a:pt x="32" y="245"/>
                    <a:pt x="34" y="249"/>
                  </a:cubicBezTo>
                  <a:cubicBezTo>
                    <a:pt x="37" y="253"/>
                    <a:pt x="54" y="253"/>
                    <a:pt x="67" y="242"/>
                  </a:cubicBezTo>
                  <a:cubicBezTo>
                    <a:pt x="80" y="230"/>
                    <a:pt x="73" y="224"/>
                    <a:pt x="78" y="221"/>
                  </a:cubicBezTo>
                  <a:cubicBezTo>
                    <a:pt x="84" y="218"/>
                    <a:pt x="84" y="209"/>
                    <a:pt x="87" y="203"/>
                  </a:cubicBezTo>
                  <a:cubicBezTo>
                    <a:pt x="91" y="197"/>
                    <a:pt x="93" y="191"/>
                    <a:pt x="107" y="191"/>
                  </a:cubicBezTo>
                  <a:cubicBezTo>
                    <a:pt x="121" y="191"/>
                    <a:pt x="114" y="188"/>
                    <a:pt x="113" y="181"/>
                  </a:cubicBezTo>
                  <a:cubicBezTo>
                    <a:pt x="112" y="175"/>
                    <a:pt x="125" y="174"/>
                    <a:pt x="125" y="165"/>
                  </a:cubicBezTo>
                  <a:cubicBezTo>
                    <a:pt x="125" y="156"/>
                    <a:pt x="142" y="148"/>
                    <a:pt x="138" y="142"/>
                  </a:cubicBezTo>
                  <a:cubicBezTo>
                    <a:pt x="135" y="135"/>
                    <a:pt x="141" y="131"/>
                    <a:pt x="136" y="127"/>
                  </a:cubicBezTo>
                  <a:close/>
                  <a:moveTo>
                    <a:pt x="23" y="262"/>
                  </a:moveTo>
                  <a:cubicBezTo>
                    <a:pt x="26" y="263"/>
                    <a:pt x="35" y="261"/>
                    <a:pt x="30" y="254"/>
                  </a:cubicBezTo>
                  <a:cubicBezTo>
                    <a:pt x="24" y="248"/>
                    <a:pt x="16" y="260"/>
                    <a:pt x="23" y="262"/>
                  </a:cubicBezTo>
                  <a:close/>
                  <a:moveTo>
                    <a:pt x="200" y="64"/>
                  </a:moveTo>
                  <a:cubicBezTo>
                    <a:pt x="196" y="70"/>
                    <a:pt x="189" y="63"/>
                    <a:pt x="182" y="63"/>
                  </a:cubicBezTo>
                  <a:cubicBezTo>
                    <a:pt x="176" y="63"/>
                    <a:pt x="172" y="58"/>
                    <a:pt x="172" y="52"/>
                  </a:cubicBezTo>
                  <a:cubicBezTo>
                    <a:pt x="172" y="46"/>
                    <a:pt x="170" y="38"/>
                    <a:pt x="164" y="38"/>
                  </a:cubicBezTo>
                  <a:cubicBezTo>
                    <a:pt x="158" y="39"/>
                    <a:pt x="166" y="45"/>
                    <a:pt x="164" y="48"/>
                  </a:cubicBezTo>
                  <a:cubicBezTo>
                    <a:pt x="161" y="51"/>
                    <a:pt x="160" y="44"/>
                    <a:pt x="157" y="44"/>
                  </a:cubicBezTo>
                  <a:cubicBezTo>
                    <a:pt x="154" y="44"/>
                    <a:pt x="150" y="40"/>
                    <a:pt x="150" y="32"/>
                  </a:cubicBezTo>
                  <a:cubicBezTo>
                    <a:pt x="150" y="24"/>
                    <a:pt x="143" y="25"/>
                    <a:pt x="143" y="16"/>
                  </a:cubicBezTo>
                  <a:cubicBezTo>
                    <a:pt x="143" y="7"/>
                    <a:pt x="129" y="0"/>
                    <a:pt x="121" y="0"/>
                  </a:cubicBezTo>
                  <a:cubicBezTo>
                    <a:pt x="114" y="0"/>
                    <a:pt x="123" y="14"/>
                    <a:pt x="127" y="19"/>
                  </a:cubicBezTo>
                  <a:cubicBezTo>
                    <a:pt x="131" y="24"/>
                    <a:pt x="139" y="28"/>
                    <a:pt x="139" y="32"/>
                  </a:cubicBezTo>
                  <a:cubicBezTo>
                    <a:pt x="139" y="35"/>
                    <a:pt x="145" y="44"/>
                    <a:pt x="150" y="46"/>
                  </a:cubicBezTo>
                  <a:cubicBezTo>
                    <a:pt x="154" y="47"/>
                    <a:pt x="147" y="61"/>
                    <a:pt x="147" y="72"/>
                  </a:cubicBezTo>
                  <a:cubicBezTo>
                    <a:pt x="147" y="83"/>
                    <a:pt x="138" y="81"/>
                    <a:pt x="132" y="88"/>
                  </a:cubicBezTo>
                  <a:cubicBezTo>
                    <a:pt x="127" y="95"/>
                    <a:pt x="147" y="102"/>
                    <a:pt x="156" y="109"/>
                  </a:cubicBezTo>
                  <a:cubicBezTo>
                    <a:pt x="164" y="116"/>
                    <a:pt x="149" y="133"/>
                    <a:pt x="151" y="137"/>
                  </a:cubicBezTo>
                  <a:cubicBezTo>
                    <a:pt x="152" y="139"/>
                    <a:pt x="158" y="142"/>
                    <a:pt x="167" y="139"/>
                  </a:cubicBezTo>
                  <a:cubicBezTo>
                    <a:pt x="176" y="137"/>
                    <a:pt x="180" y="118"/>
                    <a:pt x="186" y="112"/>
                  </a:cubicBezTo>
                  <a:cubicBezTo>
                    <a:pt x="193" y="107"/>
                    <a:pt x="189" y="98"/>
                    <a:pt x="192" y="94"/>
                  </a:cubicBezTo>
                  <a:cubicBezTo>
                    <a:pt x="195" y="89"/>
                    <a:pt x="199" y="90"/>
                    <a:pt x="204" y="90"/>
                  </a:cubicBezTo>
                  <a:cubicBezTo>
                    <a:pt x="208" y="90"/>
                    <a:pt x="206" y="79"/>
                    <a:pt x="211" y="79"/>
                  </a:cubicBezTo>
                  <a:cubicBezTo>
                    <a:pt x="217" y="79"/>
                    <a:pt x="214" y="72"/>
                    <a:pt x="217" y="64"/>
                  </a:cubicBezTo>
                  <a:cubicBezTo>
                    <a:pt x="220" y="55"/>
                    <a:pt x="203" y="58"/>
                    <a:pt x="200" y="64"/>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83" name="Freeform 1740">
              <a:extLst>
                <a:ext uri="{FF2B5EF4-FFF2-40B4-BE49-F238E27FC236}">
                  <a16:creationId xmlns:a16="http://schemas.microsoft.com/office/drawing/2014/main" id="{C61F4BF1-B6C6-574C-8CA8-E7B1E92C3964}"/>
                </a:ext>
              </a:extLst>
            </p:cNvPr>
            <p:cNvSpPr>
              <a:spLocks noEditPoints="1"/>
            </p:cNvSpPr>
            <p:nvPr/>
          </p:nvSpPr>
          <p:spPr bwMode="auto">
            <a:xfrm>
              <a:off x="8734735" y="3659310"/>
              <a:ext cx="61915" cy="53977"/>
            </a:xfrm>
            <a:custGeom>
              <a:avLst/>
              <a:gdLst>
                <a:gd name="T0" fmla="*/ 6 w 48"/>
                <a:gd name="T1" fmla="*/ 37 h 43"/>
                <a:gd name="T2" fmla="*/ 26 w 48"/>
                <a:gd name="T3" fmla="*/ 31 h 43"/>
                <a:gd name="T4" fmla="*/ 6 w 48"/>
                <a:gd name="T5" fmla="*/ 37 h 43"/>
                <a:gd name="T6" fmla="*/ 30 w 48"/>
                <a:gd name="T7" fmla="*/ 16 h 43"/>
                <a:gd name="T8" fmla="*/ 48 w 48"/>
                <a:gd name="T9" fmla="*/ 6 h 43"/>
                <a:gd name="T10" fmla="*/ 30 w 48"/>
                <a:gd name="T11" fmla="*/ 16 h 43"/>
              </a:gdLst>
              <a:ahLst/>
              <a:cxnLst>
                <a:cxn ang="0">
                  <a:pos x="T0" y="T1"/>
                </a:cxn>
                <a:cxn ang="0">
                  <a:pos x="T2" y="T3"/>
                </a:cxn>
                <a:cxn ang="0">
                  <a:pos x="T4" y="T5"/>
                </a:cxn>
                <a:cxn ang="0">
                  <a:pos x="T6" y="T7"/>
                </a:cxn>
                <a:cxn ang="0">
                  <a:pos x="T8" y="T9"/>
                </a:cxn>
                <a:cxn ang="0">
                  <a:pos x="T10" y="T11"/>
                </a:cxn>
              </a:cxnLst>
              <a:rect l="0" t="0" r="r" b="b"/>
              <a:pathLst>
                <a:path w="48" h="43">
                  <a:moveTo>
                    <a:pt x="6" y="37"/>
                  </a:moveTo>
                  <a:cubicBezTo>
                    <a:pt x="12" y="43"/>
                    <a:pt x="25" y="43"/>
                    <a:pt x="26" y="31"/>
                  </a:cubicBezTo>
                  <a:cubicBezTo>
                    <a:pt x="26" y="20"/>
                    <a:pt x="0" y="31"/>
                    <a:pt x="6" y="37"/>
                  </a:cubicBezTo>
                  <a:close/>
                  <a:moveTo>
                    <a:pt x="30" y="16"/>
                  </a:moveTo>
                  <a:cubicBezTo>
                    <a:pt x="34" y="18"/>
                    <a:pt x="48" y="13"/>
                    <a:pt x="48" y="6"/>
                  </a:cubicBezTo>
                  <a:cubicBezTo>
                    <a:pt x="48" y="0"/>
                    <a:pt x="23" y="14"/>
                    <a:pt x="30" y="16"/>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84" name="Freeform 1741">
              <a:extLst>
                <a:ext uri="{FF2B5EF4-FFF2-40B4-BE49-F238E27FC236}">
                  <a16:creationId xmlns:a16="http://schemas.microsoft.com/office/drawing/2014/main" id="{F49E178F-9075-D54C-BC38-F104029044F0}"/>
                </a:ext>
              </a:extLst>
            </p:cNvPr>
            <p:cNvSpPr>
              <a:spLocks/>
            </p:cNvSpPr>
            <p:nvPr/>
          </p:nvSpPr>
          <p:spPr bwMode="auto">
            <a:xfrm>
              <a:off x="8436274" y="3749800"/>
              <a:ext cx="76203" cy="58739"/>
            </a:xfrm>
            <a:custGeom>
              <a:avLst/>
              <a:gdLst>
                <a:gd name="T0" fmla="*/ 1 w 59"/>
                <a:gd name="T1" fmla="*/ 6 h 46"/>
                <a:gd name="T2" fmla="*/ 52 w 59"/>
                <a:gd name="T3" fmla="*/ 42 h 46"/>
                <a:gd name="T4" fmla="*/ 1 w 59"/>
                <a:gd name="T5" fmla="*/ 6 h 46"/>
              </a:gdLst>
              <a:ahLst/>
              <a:cxnLst>
                <a:cxn ang="0">
                  <a:pos x="T0" y="T1"/>
                </a:cxn>
                <a:cxn ang="0">
                  <a:pos x="T2" y="T3"/>
                </a:cxn>
                <a:cxn ang="0">
                  <a:pos x="T4" y="T5"/>
                </a:cxn>
              </a:cxnLst>
              <a:rect l="0" t="0" r="r" b="b"/>
              <a:pathLst>
                <a:path w="59" h="46">
                  <a:moveTo>
                    <a:pt x="1" y="6"/>
                  </a:moveTo>
                  <a:cubicBezTo>
                    <a:pt x="0" y="0"/>
                    <a:pt x="59" y="37"/>
                    <a:pt x="52" y="42"/>
                  </a:cubicBezTo>
                  <a:cubicBezTo>
                    <a:pt x="46" y="46"/>
                    <a:pt x="2" y="12"/>
                    <a:pt x="1" y="6"/>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85" name="Freeform 1742">
              <a:extLst>
                <a:ext uri="{FF2B5EF4-FFF2-40B4-BE49-F238E27FC236}">
                  <a16:creationId xmlns:a16="http://schemas.microsoft.com/office/drawing/2014/main" id="{F4C99119-BB60-474F-A083-F8A5CB109BD3}"/>
                </a:ext>
              </a:extLst>
            </p:cNvPr>
            <p:cNvSpPr>
              <a:spLocks noEditPoints="1"/>
            </p:cNvSpPr>
            <p:nvPr/>
          </p:nvSpPr>
          <p:spPr bwMode="auto">
            <a:xfrm>
              <a:off x="7525017" y="3475153"/>
              <a:ext cx="74615" cy="30164"/>
            </a:xfrm>
            <a:custGeom>
              <a:avLst/>
              <a:gdLst>
                <a:gd name="T0" fmla="*/ 6 w 58"/>
                <a:gd name="T1" fmla="*/ 18 h 24"/>
                <a:gd name="T2" fmla="*/ 0 w 58"/>
                <a:gd name="T3" fmla="*/ 20 h 24"/>
                <a:gd name="T4" fmla="*/ 6 w 58"/>
                <a:gd name="T5" fmla="*/ 23 h 24"/>
                <a:gd name="T6" fmla="*/ 8 w 58"/>
                <a:gd name="T7" fmla="*/ 18 h 24"/>
                <a:gd name="T8" fmla="*/ 6 w 58"/>
                <a:gd name="T9" fmla="*/ 18 h 24"/>
                <a:gd name="T10" fmla="*/ 6 w 58"/>
                <a:gd name="T11" fmla="*/ 18 h 24"/>
                <a:gd name="T12" fmla="*/ 31 w 58"/>
                <a:gd name="T13" fmla="*/ 5 h 24"/>
                <a:gd name="T14" fmla="*/ 15 w 58"/>
                <a:gd name="T15" fmla="*/ 14 h 24"/>
                <a:gd name="T16" fmla="*/ 14 w 58"/>
                <a:gd name="T17" fmla="*/ 15 h 24"/>
                <a:gd name="T18" fmla="*/ 19 w 58"/>
                <a:gd name="T19" fmla="*/ 21 h 24"/>
                <a:gd name="T20" fmla="*/ 57 w 58"/>
                <a:gd name="T21" fmla="*/ 4 h 24"/>
                <a:gd name="T22" fmla="*/ 31 w 58"/>
                <a:gd name="T2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24">
                  <a:moveTo>
                    <a:pt x="6" y="18"/>
                  </a:moveTo>
                  <a:cubicBezTo>
                    <a:pt x="3" y="19"/>
                    <a:pt x="2" y="19"/>
                    <a:pt x="0" y="20"/>
                  </a:cubicBezTo>
                  <a:cubicBezTo>
                    <a:pt x="2" y="22"/>
                    <a:pt x="4" y="24"/>
                    <a:pt x="6" y="23"/>
                  </a:cubicBezTo>
                  <a:cubicBezTo>
                    <a:pt x="7" y="22"/>
                    <a:pt x="7" y="20"/>
                    <a:pt x="8" y="18"/>
                  </a:cubicBezTo>
                  <a:cubicBezTo>
                    <a:pt x="7" y="18"/>
                    <a:pt x="7" y="18"/>
                    <a:pt x="6" y="18"/>
                  </a:cubicBezTo>
                  <a:cubicBezTo>
                    <a:pt x="6" y="18"/>
                    <a:pt x="6" y="18"/>
                    <a:pt x="6" y="18"/>
                  </a:cubicBezTo>
                  <a:close/>
                  <a:moveTo>
                    <a:pt x="31" y="5"/>
                  </a:moveTo>
                  <a:cubicBezTo>
                    <a:pt x="23" y="4"/>
                    <a:pt x="21" y="10"/>
                    <a:pt x="15" y="14"/>
                  </a:cubicBezTo>
                  <a:cubicBezTo>
                    <a:pt x="15" y="15"/>
                    <a:pt x="14" y="15"/>
                    <a:pt x="14" y="15"/>
                  </a:cubicBezTo>
                  <a:cubicBezTo>
                    <a:pt x="16" y="17"/>
                    <a:pt x="18" y="19"/>
                    <a:pt x="19" y="21"/>
                  </a:cubicBezTo>
                  <a:cubicBezTo>
                    <a:pt x="30" y="15"/>
                    <a:pt x="55" y="8"/>
                    <a:pt x="57" y="4"/>
                  </a:cubicBezTo>
                  <a:cubicBezTo>
                    <a:pt x="58" y="0"/>
                    <a:pt x="41" y="5"/>
                    <a:pt x="31" y="5"/>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grpSp>
          <p:nvGrpSpPr>
            <p:cNvPr id="186" name="Group 185">
              <a:extLst>
                <a:ext uri="{FF2B5EF4-FFF2-40B4-BE49-F238E27FC236}">
                  <a16:creationId xmlns:a16="http://schemas.microsoft.com/office/drawing/2014/main" id="{6F4DC10E-FFD2-C343-8000-6E0C0DBFB22E}"/>
                </a:ext>
              </a:extLst>
            </p:cNvPr>
            <p:cNvGrpSpPr/>
            <p:nvPr/>
          </p:nvGrpSpPr>
          <p:grpSpPr>
            <a:xfrm>
              <a:off x="6391501" y="2432131"/>
              <a:ext cx="82554" cy="120654"/>
              <a:chOff x="6391501" y="2432131"/>
              <a:chExt cx="82554" cy="120654"/>
            </a:xfrm>
            <a:grpFill/>
          </p:grpSpPr>
          <p:grpSp>
            <p:nvGrpSpPr>
              <p:cNvPr id="214" name="Group 213">
                <a:extLst>
                  <a:ext uri="{FF2B5EF4-FFF2-40B4-BE49-F238E27FC236}">
                    <a16:creationId xmlns:a16="http://schemas.microsoft.com/office/drawing/2014/main" id="{307DDB0F-7A7D-F649-B94B-E818A347CB44}"/>
                  </a:ext>
                </a:extLst>
              </p:cNvPr>
              <p:cNvGrpSpPr/>
              <p:nvPr/>
            </p:nvGrpSpPr>
            <p:grpSpPr>
              <a:xfrm>
                <a:off x="6391501" y="2432131"/>
                <a:ext cx="57152" cy="112716"/>
                <a:chOff x="6391501" y="2432131"/>
                <a:chExt cx="57152" cy="112716"/>
              </a:xfrm>
              <a:grpFill/>
            </p:grpSpPr>
            <p:sp>
              <p:nvSpPr>
                <p:cNvPr id="219" name="Freeform 1743">
                  <a:extLst>
                    <a:ext uri="{FF2B5EF4-FFF2-40B4-BE49-F238E27FC236}">
                      <a16:creationId xmlns:a16="http://schemas.microsoft.com/office/drawing/2014/main" id="{1E3AC31D-619B-0B4D-A73B-377EA70E51E6}"/>
                    </a:ext>
                  </a:extLst>
                </p:cNvPr>
                <p:cNvSpPr>
                  <a:spLocks/>
                </p:cNvSpPr>
                <p:nvPr/>
              </p:nvSpPr>
              <p:spPr bwMode="auto">
                <a:xfrm>
                  <a:off x="6410552" y="2432131"/>
                  <a:ext cx="4763" cy="6350"/>
                </a:xfrm>
                <a:custGeom>
                  <a:avLst/>
                  <a:gdLst>
                    <a:gd name="T0" fmla="*/ 3 w 3"/>
                    <a:gd name="T1" fmla="*/ 3 h 4"/>
                    <a:gd name="T2" fmla="*/ 0 w 3"/>
                    <a:gd name="T3" fmla="*/ 0 h 4"/>
                    <a:gd name="T4" fmla="*/ 0 w 3"/>
                    <a:gd name="T5" fmla="*/ 1 h 4"/>
                    <a:gd name="T6" fmla="*/ 1 w 3"/>
                    <a:gd name="T7" fmla="*/ 4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lnTo>
                        <a:pt x="0" y="0"/>
                      </a:lnTo>
                      <a:lnTo>
                        <a:pt x="0" y="1"/>
                      </a:lnTo>
                      <a:lnTo>
                        <a:pt x="1" y="4"/>
                      </a:lnTo>
                      <a:lnTo>
                        <a:pt x="3" y="3"/>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20" name="Freeform 1744">
                  <a:extLst>
                    <a:ext uri="{FF2B5EF4-FFF2-40B4-BE49-F238E27FC236}">
                      <a16:creationId xmlns:a16="http://schemas.microsoft.com/office/drawing/2014/main" id="{A9AC610D-08FB-9B49-BA6A-2C568B047646}"/>
                    </a:ext>
                  </a:extLst>
                </p:cNvPr>
                <p:cNvSpPr>
                  <a:spLocks/>
                </p:cNvSpPr>
                <p:nvPr/>
              </p:nvSpPr>
              <p:spPr bwMode="auto">
                <a:xfrm>
                  <a:off x="6397852" y="2438481"/>
                  <a:ext cx="9525" cy="6350"/>
                </a:xfrm>
                <a:custGeom>
                  <a:avLst/>
                  <a:gdLst>
                    <a:gd name="T0" fmla="*/ 6 w 6"/>
                    <a:gd name="T1" fmla="*/ 2 h 4"/>
                    <a:gd name="T2" fmla="*/ 4 w 6"/>
                    <a:gd name="T3" fmla="*/ 0 h 4"/>
                    <a:gd name="T4" fmla="*/ 0 w 6"/>
                    <a:gd name="T5" fmla="*/ 1 h 4"/>
                    <a:gd name="T6" fmla="*/ 2 w 6"/>
                    <a:gd name="T7" fmla="*/ 4 h 4"/>
                    <a:gd name="T8" fmla="*/ 6 w 6"/>
                    <a:gd name="T9" fmla="*/ 2 h 4"/>
                  </a:gdLst>
                  <a:ahLst/>
                  <a:cxnLst>
                    <a:cxn ang="0">
                      <a:pos x="T0" y="T1"/>
                    </a:cxn>
                    <a:cxn ang="0">
                      <a:pos x="T2" y="T3"/>
                    </a:cxn>
                    <a:cxn ang="0">
                      <a:pos x="T4" y="T5"/>
                    </a:cxn>
                    <a:cxn ang="0">
                      <a:pos x="T6" y="T7"/>
                    </a:cxn>
                    <a:cxn ang="0">
                      <a:pos x="T8" y="T9"/>
                    </a:cxn>
                  </a:cxnLst>
                  <a:rect l="0" t="0" r="r" b="b"/>
                  <a:pathLst>
                    <a:path w="6" h="4">
                      <a:moveTo>
                        <a:pt x="6" y="2"/>
                      </a:moveTo>
                      <a:lnTo>
                        <a:pt x="4" y="0"/>
                      </a:lnTo>
                      <a:lnTo>
                        <a:pt x="0" y="1"/>
                      </a:lnTo>
                      <a:lnTo>
                        <a:pt x="2" y="4"/>
                      </a:lnTo>
                      <a:lnTo>
                        <a:pt x="6" y="2"/>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21" name="Freeform 1745">
                  <a:extLst>
                    <a:ext uri="{FF2B5EF4-FFF2-40B4-BE49-F238E27FC236}">
                      <a16:creationId xmlns:a16="http://schemas.microsoft.com/office/drawing/2014/main" id="{D91FD100-7EF1-404B-871E-0CF42275DDA9}"/>
                    </a:ext>
                  </a:extLst>
                </p:cNvPr>
                <p:cNvSpPr>
                  <a:spLocks/>
                </p:cNvSpPr>
                <p:nvPr/>
              </p:nvSpPr>
              <p:spPr bwMode="auto">
                <a:xfrm>
                  <a:off x="6391501" y="2444831"/>
                  <a:ext cx="4763" cy="6350"/>
                </a:xfrm>
                <a:custGeom>
                  <a:avLst/>
                  <a:gdLst>
                    <a:gd name="T0" fmla="*/ 0 w 3"/>
                    <a:gd name="T1" fmla="*/ 1 h 4"/>
                    <a:gd name="T2" fmla="*/ 0 w 3"/>
                    <a:gd name="T3" fmla="*/ 4 h 4"/>
                    <a:gd name="T4" fmla="*/ 3 w 3"/>
                    <a:gd name="T5" fmla="*/ 4 h 4"/>
                    <a:gd name="T6" fmla="*/ 3 w 3"/>
                    <a:gd name="T7" fmla="*/ 3 h 4"/>
                    <a:gd name="T8" fmla="*/ 3 w 3"/>
                    <a:gd name="T9" fmla="*/ 3 h 4"/>
                    <a:gd name="T10" fmla="*/ 1 w 3"/>
                    <a:gd name="T11" fmla="*/ 0 h 4"/>
                    <a:gd name="T12" fmla="*/ 0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1"/>
                      </a:moveTo>
                      <a:lnTo>
                        <a:pt x="0" y="4"/>
                      </a:lnTo>
                      <a:lnTo>
                        <a:pt x="3" y="4"/>
                      </a:lnTo>
                      <a:lnTo>
                        <a:pt x="3" y="3"/>
                      </a:lnTo>
                      <a:lnTo>
                        <a:pt x="3" y="3"/>
                      </a:lnTo>
                      <a:lnTo>
                        <a:pt x="1" y="0"/>
                      </a:lnTo>
                      <a:lnTo>
                        <a:pt x="0" y="1"/>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22" name="Freeform 1746">
                  <a:extLst>
                    <a:ext uri="{FF2B5EF4-FFF2-40B4-BE49-F238E27FC236}">
                      <a16:creationId xmlns:a16="http://schemas.microsoft.com/office/drawing/2014/main" id="{F8FAAF93-36B1-934A-B44F-15DDF74C5470}"/>
                    </a:ext>
                  </a:extLst>
                </p:cNvPr>
                <p:cNvSpPr>
                  <a:spLocks/>
                </p:cNvSpPr>
                <p:nvPr/>
              </p:nvSpPr>
              <p:spPr bwMode="auto">
                <a:xfrm>
                  <a:off x="6391501" y="2451182"/>
                  <a:ext cx="4763" cy="6350"/>
                </a:xfrm>
                <a:custGeom>
                  <a:avLst/>
                  <a:gdLst>
                    <a:gd name="T0" fmla="*/ 3 w 3"/>
                    <a:gd name="T1" fmla="*/ 0 h 4"/>
                    <a:gd name="T2" fmla="*/ 0 w 3"/>
                    <a:gd name="T3" fmla="*/ 0 h 4"/>
                    <a:gd name="T4" fmla="*/ 0 w 3"/>
                    <a:gd name="T5" fmla="*/ 3 h 4"/>
                    <a:gd name="T6" fmla="*/ 2 w 3"/>
                    <a:gd name="T7" fmla="*/ 4 h 4"/>
                    <a:gd name="T8" fmla="*/ 3 w 3"/>
                    <a:gd name="T9" fmla="*/ 1 h 4"/>
                    <a:gd name="T10" fmla="*/ 3 w 3"/>
                    <a:gd name="T11" fmla="*/ 1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lnTo>
                        <a:pt x="0" y="0"/>
                      </a:lnTo>
                      <a:lnTo>
                        <a:pt x="0" y="3"/>
                      </a:lnTo>
                      <a:lnTo>
                        <a:pt x="2" y="4"/>
                      </a:lnTo>
                      <a:lnTo>
                        <a:pt x="3" y="1"/>
                      </a:lnTo>
                      <a:lnTo>
                        <a:pt x="3" y="1"/>
                      </a:lnTo>
                      <a:lnTo>
                        <a:pt x="3" y="0"/>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23" name="Freeform 1747">
                  <a:extLst>
                    <a:ext uri="{FF2B5EF4-FFF2-40B4-BE49-F238E27FC236}">
                      <a16:creationId xmlns:a16="http://schemas.microsoft.com/office/drawing/2014/main" id="{0D6D19D2-F7B6-0C4E-A303-EA822A1256EF}"/>
                    </a:ext>
                  </a:extLst>
                </p:cNvPr>
                <p:cNvSpPr>
                  <a:spLocks/>
                </p:cNvSpPr>
                <p:nvPr/>
              </p:nvSpPr>
              <p:spPr bwMode="auto">
                <a:xfrm>
                  <a:off x="6397852" y="2452769"/>
                  <a:ext cx="6350" cy="6350"/>
                </a:xfrm>
                <a:custGeom>
                  <a:avLst/>
                  <a:gdLst>
                    <a:gd name="T0" fmla="*/ 2 w 4"/>
                    <a:gd name="T1" fmla="*/ 1 h 4"/>
                    <a:gd name="T2" fmla="*/ 0 w 4"/>
                    <a:gd name="T3" fmla="*/ 0 h 4"/>
                    <a:gd name="T4" fmla="*/ 0 w 4"/>
                    <a:gd name="T5" fmla="*/ 3 h 4"/>
                    <a:gd name="T6" fmla="*/ 0 w 4"/>
                    <a:gd name="T7" fmla="*/ 3 h 4"/>
                    <a:gd name="T8" fmla="*/ 1 w 4"/>
                    <a:gd name="T9" fmla="*/ 4 h 4"/>
                    <a:gd name="T10" fmla="*/ 4 w 4"/>
                    <a:gd name="T11" fmla="*/ 2 h 4"/>
                    <a:gd name="T12" fmla="*/ 2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2" y="1"/>
                      </a:moveTo>
                      <a:lnTo>
                        <a:pt x="0" y="0"/>
                      </a:lnTo>
                      <a:lnTo>
                        <a:pt x="0" y="3"/>
                      </a:lnTo>
                      <a:lnTo>
                        <a:pt x="0" y="3"/>
                      </a:lnTo>
                      <a:lnTo>
                        <a:pt x="1" y="4"/>
                      </a:lnTo>
                      <a:lnTo>
                        <a:pt x="4" y="2"/>
                      </a:lnTo>
                      <a:lnTo>
                        <a:pt x="2" y="1"/>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24" name="Freeform 1748">
                  <a:extLst>
                    <a:ext uri="{FF2B5EF4-FFF2-40B4-BE49-F238E27FC236}">
                      <a16:creationId xmlns:a16="http://schemas.microsoft.com/office/drawing/2014/main" id="{C547F5A4-235D-7445-B10E-4851515FF567}"/>
                    </a:ext>
                  </a:extLst>
                </p:cNvPr>
                <p:cNvSpPr>
                  <a:spLocks/>
                </p:cNvSpPr>
                <p:nvPr/>
              </p:nvSpPr>
              <p:spPr bwMode="auto">
                <a:xfrm>
                  <a:off x="6402614" y="2462294"/>
                  <a:ext cx="7938" cy="7938"/>
                </a:xfrm>
                <a:custGeom>
                  <a:avLst/>
                  <a:gdLst>
                    <a:gd name="T0" fmla="*/ 3 w 5"/>
                    <a:gd name="T1" fmla="*/ 0 h 5"/>
                    <a:gd name="T2" fmla="*/ 0 w 5"/>
                    <a:gd name="T3" fmla="*/ 2 h 5"/>
                    <a:gd name="T4" fmla="*/ 2 w 5"/>
                    <a:gd name="T5" fmla="*/ 5 h 5"/>
                    <a:gd name="T6" fmla="*/ 5 w 5"/>
                    <a:gd name="T7" fmla="*/ 4 h 5"/>
                    <a:gd name="T8" fmla="*/ 3 w 5"/>
                    <a:gd name="T9" fmla="*/ 0 h 5"/>
                  </a:gdLst>
                  <a:ahLst/>
                  <a:cxnLst>
                    <a:cxn ang="0">
                      <a:pos x="T0" y="T1"/>
                    </a:cxn>
                    <a:cxn ang="0">
                      <a:pos x="T2" y="T3"/>
                    </a:cxn>
                    <a:cxn ang="0">
                      <a:pos x="T4" y="T5"/>
                    </a:cxn>
                    <a:cxn ang="0">
                      <a:pos x="T6" y="T7"/>
                    </a:cxn>
                    <a:cxn ang="0">
                      <a:pos x="T8" y="T9"/>
                    </a:cxn>
                  </a:cxnLst>
                  <a:rect l="0" t="0" r="r" b="b"/>
                  <a:pathLst>
                    <a:path w="5" h="5">
                      <a:moveTo>
                        <a:pt x="3" y="0"/>
                      </a:moveTo>
                      <a:lnTo>
                        <a:pt x="0" y="2"/>
                      </a:lnTo>
                      <a:lnTo>
                        <a:pt x="2" y="5"/>
                      </a:lnTo>
                      <a:lnTo>
                        <a:pt x="5" y="4"/>
                      </a:lnTo>
                      <a:lnTo>
                        <a:pt x="3" y="0"/>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25" name="Freeform 1749">
                  <a:extLst>
                    <a:ext uri="{FF2B5EF4-FFF2-40B4-BE49-F238E27FC236}">
                      <a16:creationId xmlns:a16="http://schemas.microsoft.com/office/drawing/2014/main" id="{5CDC7303-F8B4-4145-AC7F-A714715E875E}"/>
                    </a:ext>
                  </a:extLst>
                </p:cNvPr>
                <p:cNvSpPr>
                  <a:spLocks/>
                </p:cNvSpPr>
                <p:nvPr/>
              </p:nvSpPr>
              <p:spPr bwMode="auto">
                <a:xfrm>
                  <a:off x="6408965" y="2473407"/>
                  <a:ext cx="7938" cy="6350"/>
                </a:xfrm>
                <a:custGeom>
                  <a:avLst/>
                  <a:gdLst>
                    <a:gd name="T0" fmla="*/ 1 w 5"/>
                    <a:gd name="T1" fmla="*/ 1 h 4"/>
                    <a:gd name="T2" fmla="*/ 1 w 5"/>
                    <a:gd name="T3" fmla="*/ 1 h 4"/>
                    <a:gd name="T4" fmla="*/ 0 w 5"/>
                    <a:gd name="T5" fmla="*/ 1 h 4"/>
                    <a:gd name="T6" fmla="*/ 1 w 5"/>
                    <a:gd name="T7" fmla="*/ 4 h 4"/>
                    <a:gd name="T8" fmla="*/ 5 w 5"/>
                    <a:gd name="T9" fmla="*/ 2 h 4"/>
                    <a:gd name="T10" fmla="*/ 3 w 5"/>
                    <a:gd name="T11" fmla="*/ 0 h 4"/>
                    <a:gd name="T12" fmla="*/ 1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1" y="1"/>
                      </a:moveTo>
                      <a:lnTo>
                        <a:pt x="1" y="1"/>
                      </a:lnTo>
                      <a:lnTo>
                        <a:pt x="0" y="1"/>
                      </a:lnTo>
                      <a:lnTo>
                        <a:pt x="1" y="4"/>
                      </a:lnTo>
                      <a:lnTo>
                        <a:pt x="5" y="2"/>
                      </a:lnTo>
                      <a:lnTo>
                        <a:pt x="3" y="0"/>
                      </a:lnTo>
                      <a:lnTo>
                        <a:pt x="1" y="1"/>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26" name="Freeform 1750">
                  <a:extLst>
                    <a:ext uri="{FF2B5EF4-FFF2-40B4-BE49-F238E27FC236}">
                      <a16:creationId xmlns:a16="http://schemas.microsoft.com/office/drawing/2014/main" id="{822F5C2F-21F6-C74E-BF67-F204E37A1A15}"/>
                    </a:ext>
                  </a:extLst>
                </p:cNvPr>
                <p:cNvSpPr>
                  <a:spLocks/>
                </p:cNvSpPr>
                <p:nvPr/>
              </p:nvSpPr>
              <p:spPr bwMode="auto">
                <a:xfrm>
                  <a:off x="6402614" y="2478170"/>
                  <a:ext cx="4763" cy="4763"/>
                </a:xfrm>
                <a:custGeom>
                  <a:avLst/>
                  <a:gdLst>
                    <a:gd name="T0" fmla="*/ 0 w 3"/>
                    <a:gd name="T1" fmla="*/ 1 h 3"/>
                    <a:gd name="T2" fmla="*/ 0 w 3"/>
                    <a:gd name="T3" fmla="*/ 3 h 3"/>
                    <a:gd name="T4" fmla="*/ 3 w 3"/>
                    <a:gd name="T5" fmla="*/ 3 h 3"/>
                    <a:gd name="T6" fmla="*/ 3 w 3"/>
                    <a:gd name="T7" fmla="*/ 3 h 3"/>
                    <a:gd name="T8" fmla="*/ 3 w 3"/>
                    <a:gd name="T9" fmla="*/ 2 h 3"/>
                    <a:gd name="T10" fmla="*/ 1 w 3"/>
                    <a:gd name="T11" fmla="*/ 0 h 3"/>
                    <a:gd name="T12" fmla="*/ 0 w 3"/>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0" y="1"/>
                      </a:moveTo>
                      <a:lnTo>
                        <a:pt x="0" y="3"/>
                      </a:lnTo>
                      <a:lnTo>
                        <a:pt x="3" y="3"/>
                      </a:lnTo>
                      <a:lnTo>
                        <a:pt x="3" y="3"/>
                      </a:lnTo>
                      <a:lnTo>
                        <a:pt x="3" y="2"/>
                      </a:lnTo>
                      <a:lnTo>
                        <a:pt x="1" y="0"/>
                      </a:lnTo>
                      <a:lnTo>
                        <a:pt x="0" y="1"/>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27" name="Freeform 1751">
                  <a:extLst>
                    <a:ext uri="{FF2B5EF4-FFF2-40B4-BE49-F238E27FC236}">
                      <a16:creationId xmlns:a16="http://schemas.microsoft.com/office/drawing/2014/main" id="{18A511B7-D251-2E46-AE75-FFF14D4525C1}"/>
                    </a:ext>
                  </a:extLst>
                </p:cNvPr>
                <p:cNvSpPr>
                  <a:spLocks/>
                </p:cNvSpPr>
                <p:nvPr/>
              </p:nvSpPr>
              <p:spPr bwMode="auto">
                <a:xfrm>
                  <a:off x="6407377" y="2516271"/>
                  <a:ext cx="6350" cy="6350"/>
                </a:xfrm>
                <a:custGeom>
                  <a:avLst/>
                  <a:gdLst>
                    <a:gd name="T0" fmla="*/ 3 w 4"/>
                    <a:gd name="T1" fmla="*/ 2 h 4"/>
                    <a:gd name="T2" fmla="*/ 3 w 4"/>
                    <a:gd name="T3" fmla="*/ 0 h 4"/>
                    <a:gd name="T4" fmla="*/ 0 w 4"/>
                    <a:gd name="T5" fmla="*/ 1 h 4"/>
                    <a:gd name="T6" fmla="*/ 0 w 4"/>
                    <a:gd name="T7" fmla="*/ 3 h 4"/>
                    <a:gd name="T8" fmla="*/ 2 w 4"/>
                    <a:gd name="T9" fmla="*/ 4 h 4"/>
                    <a:gd name="T10" fmla="*/ 4 w 4"/>
                    <a:gd name="T11" fmla="*/ 3 h 4"/>
                    <a:gd name="T12" fmla="*/ 3 w 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3" y="2"/>
                      </a:moveTo>
                      <a:lnTo>
                        <a:pt x="3" y="0"/>
                      </a:lnTo>
                      <a:lnTo>
                        <a:pt x="0" y="1"/>
                      </a:lnTo>
                      <a:lnTo>
                        <a:pt x="0" y="3"/>
                      </a:lnTo>
                      <a:lnTo>
                        <a:pt x="2" y="4"/>
                      </a:lnTo>
                      <a:lnTo>
                        <a:pt x="4" y="3"/>
                      </a:lnTo>
                      <a:lnTo>
                        <a:pt x="3" y="2"/>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28" name="Rectangle 1752">
                  <a:extLst>
                    <a:ext uri="{FF2B5EF4-FFF2-40B4-BE49-F238E27FC236}">
                      <a16:creationId xmlns:a16="http://schemas.microsoft.com/office/drawing/2014/main" id="{4BE970EA-62E4-0D49-A930-8B30F4E5F815}"/>
                    </a:ext>
                  </a:extLst>
                </p:cNvPr>
                <p:cNvSpPr>
                  <a:spLocks noChangeArrowheads="1"/>
                </p:cNvSpPr>
                <p:nvPr/>
              </p:nvSpPr>
              <p:spPr bwMode="auto">
                <a:xfrm>
                  <a:off x="6402614" y="2487695"/>
                  <a:ext cx="4763" cy="4763"/>
                </a:xfrm>
                <a:prstGeom prst="rect">
                  <a:avLst/>
                </a:prstGeom>
                <a:grpFill/>
                <a:ln w="3175">
                  <a:solidFill>
                    <a:schemeClr val="bg1"/>
                  </a:solidFill>
                  <a:miter lim="800000"/>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29" name="Freeform 1753">
                  <a:extLst>
                    <a:ext uri="{FF2B5EF4-FFF2-40B4-BE49-F238E27FC236}">
                      <a16:creationId xmlns:a16="http://schemas.microsoft.com/office/drawing/2014/main" id="{27A3EED8-306F-2940-8BAC-E5A28CF67F33}"/>
                    </a:ext>
                  </a:extLst>
                </p:cNvPr>
                <p:cNvSpPr>
                  <a:spLocks/>
                </p:cNvSpPr>
                <p:nvPr/>
              </p:nvSpPr>
              <p:spPr bwMode="auto">
                <a:xfrm>
                  <a:off x="6404202" y="2508333"/>
                  <a:ext cx="6350" cy="4763"/>
                </a:xfrm>
                <a:custGeom>
                  <a:avLst/>
                  <a:gdLst>
                    <a:gd name="T0" fmla="*/ 4 w 4"/>
                    <a:gd name="T1" fmla="*/ 0 h 3"/>
                    <a:gd name="T2" fmla="*/ 0 w 4"/>
                    <a:gd name="T3" fmla="*/ 1 h 3"/>
                    <a:gd name="T4" fmla="*/ 1 w 4"/>
                    <a:gd name="T5" fmla="*/ 3 h 3"/>
                    <a:gd name="T6" fmla="*/ 4 w 4"/>
                    <a:gd name="T7" fmla="*/ 2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lnTo>
                        <a:pt x="0" y="1"/>
                      </a:lnTo>
                      <a:lnTo>
                        <a:pt x="1" y="3"/>
                      </a:lnTo>
                      <a:lnTo>
                        <a:pt x="4" y="2"/>
                      </a:lnTo>
                      <a:lnTo>
                        <a:pt x="4" y="0"/>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30" name="Freeform 1754">
                  <a:extLst>
                    <a:ext uri="{FF2B5EF4-FFF2-40B4-BE49-F238E27FC236}">
                      <a16:creationId xmlns:a16="http://schemas.microsoft.com/office/drawing/2014/main" id="{A5CC5782-3C67-5B4E-B70D-BD7B9CB0DBDC}"/>
                    </a:ext>
                  </a:extLst>
                </p:cNvPr>
                <p:cNvSpPr>
                  <a:spLocks/>
                </p:cNvSpPr>
                <p:nvPr/>
              </p:nvSpPr>
              <p:spPr bwMode="auto">
                <a:xfrm>
                  <a:off x="6412140" y="2524209"/>
                  <a:ext cx="7938" cy="7938"/>
                </a:xfrm>
                <a:custGeom>
                  <a:avLst/>
                  <a:gdLst>
                    <a:gd name="T0" fmla="*/ 0 w 5"/>
                    <a:gd name="T1" fmla="*/ 2 h 5"/>
                    <a:gd name="T2" fmla="*/ 3 w 5"/>
                    <a:gd name="T3" fmla="*/ 5 h 5"/>
                    <a:gd name="T4" fmla="*/ 5 w 5"/>
                    <a:gd name="T5" fmla="*/ 2 h 5"/>
                    <a:gd name="T6" fmla="*/ 3 w 5"/>
                    <a:gd name="T7" fmla="*/ 0 h 5"/>
                    <a:gd name="T8" fmla="*/ 0 w 5"/>
                    <a:gd name="T9" fmla="*/ 2 h 5"/>
                  </a:gdLst>
                  <a:ahLst/>
                  <a:cxnLst>
                    <a:cxn ang="0">
                      <a:pos x="T0" y="T1"/>
                    </a:cxn>
                    <a:cxn ang="0">
                      <a:pos x="T2" y="T3"/>
                    </a:cxn>
                    <a:cxn ang="0">
                      <a:pos x="T4" y="T5"/>
                    </a:cxn>
                    <a:cxn ang="0">
                      <a:pos x="T6" y="T7"/>
                    </a:cxn>
                    <a:cxn ang="0">
                      <a:pos x="T8" y="T9"/>
                    </a:cxn>
                  </a:cxnLst>
                  <a:rect l="0" t="0" r="r" b="b"/>
                  <a:pathLst>
                    <a:path w="5" h="5">
                      <a:moveTo>
                        <a:pt x="0" y="2"/>
                      </a:moveTo>
                      <a:lnTo>
                        <a:pt x="3" y="5"/>
                      </a:lnTo>
                      <a:lnTo>
                        <a:pt x="5" y="2"/>
                      </a:lnTo>
                      <a:lnTo>
                        <a:pt x="3" y="0"/>
                      </a:lnTo>
                      <a:lnTo>
                        <a:pt x="0" y="2"/>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31" name="Freeform 1755">
                  <a:extLst>
                    <a:ext uri="{FF2B5EF4-FFF2-40B4-BE49-F238E27FC236}">
                      <a16:creationId xmlns:a16="http://schemas.microsoft.com/office/drawing/2014/main" id="{606F2A66-E50F-9645-ACE9-461119953B67}"/>
                    </a:ext>
                  </a:extLst>
                </p:cNvPr>
                <p:cNvSpPr>
                  <a:spLocks/>
                </p:cNvSpPr>
                <p:nvPr/>
              </p:nvSpPr>
              <p:spPr bwMode="auto">
                <a:xfrm>
                  <a:off x="6402614" y="2498808"/>
                  <a:ext cx="6350" cy="4763"/>
                </a:xfrm>
                <a:custGeom>
                  <a:avLst/>
                  <a:gdLst>
                    <a:gd name="T0" fmla="*/ 3 w 4"/>
                    <a:gd name="T1" fmla="*/ 0 h 3"/>
                    <a:gd name="T2" fmla="*/ 0 w 4"/>
                    <a:gd name="T3" fmla="*/ 0 h 3"/>
                    <a:gd name="T4" fmla="*/ 1 w 4"/>
                    <a:gd name="T5" fmla="*/ 3 h 3"/>
                    <a:gd name="T6" fmla="*/ 4 w 4"/>
                    <a:gd name="T7" fmla="*/ 3 h 3"/>
                    <a:gd name="T8" fmla="*/ 3 w 4"/>
                    <a:gd name="T9" fmla="*/ 0 h 3"/>
                  </a:gdLst>
                  <a:ahLst/>
                  <a:cxnLst>
                    <a:cxn ang="0">
                      <a:pos x="T0" y="T1"/>
                    </a:cxn>
                    <a:cxn ang="0">
                      <a:pos x="T2" y="T3"/>
                    </a:cxn>
                    <a:cxn ang="0">
                      <a:pos x="T4" y="T5"/>
                    </a:cxn>
                    <a:cxn ang="0">
                      <a:pos x="T6" y="T7"/>
                    </a:cxn>
                    <a:cxn ang="0">
                      <a:pos x="T8" y="T9"/>
                    </a:cxn>
                  </a:cxnLst>
                  <a:rect l="0" t="0" r="r" b="b"/>
                  <a:pathLst>
                    <a:path w="4" h="3">
                      <a:moveTo>
                        <a:pt x="3" y="0"/>
                      </a:moveTo>
                      <a:lnTo>
                        <a:pt x="0" y="0"/>
                      </a:lnTo>
                      <a:lnTo>
                        <a:pt x="1" y="3"/>
                      </a:lnTo>
                      <a:lnTo>
                        <a:pt x="4" y="3"/>
                      </a:lnTo>
                      <a:lnTo>
                        <a:pt x="3" y="0"/>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32" name="Freeform 1756">
                  <a:extLst>
                    <a:ext uri="{FF2B5EF4-FFF2-40B4-BE49-F238E27FC236}">
                      <a16:creationId xmlns:a16="http://schemas.microsoft.com/office/drawing/2014/main" id="{3C1B9CB8-917B-234C-A868-747BD65FDB3C}"/>
                    </a:ext>
                  </a:extLst>
                </p:cNvPr>
                <p:cNvSpPr>
                  <a:spLocks/>
                </p:cNvSpPr>
                <p:nvPr/>
              </p:nvSpPr>
              <p:spPr bwMode="auto">
                <a:xfrm>
                  <a:off x="6439128" y="2536909"/>
                  <a:ext cx="9525" cy="7938"/>
                </a:xfrm>
                <a:custGeom>
                  <a:avLst/>
                  <a:gdLst>
                    <a:gd name="T0" fmla="*/ 1 w 7"/>
                    <a:gd name="T1" fmla="*/ 0 h 7"/>
                    <a:gd name="T2" fmla="*/ 0 w 7"/>
                    <a:gd name="T3" fmla="*/ 4 h 7"/>
                    <a:gd name="T4" fmla="*/ 2 w 7"/>
                    <a:gd name="T5" fmla="*/ 5 h 7"/>
                    <a:gd name="T6" fmla="*/ 2 w 7"/>
                    <a:gd name="T7" fmla="*/ 5 h 7"/>
                    <a:gd name="T8" fmla="*/ 4 w 7"/>
                    <a:gd name="T9" fmla="*/ 7 h 7"/>
                    <a:gd name="T10" fmla="*/ 7 w 7"/>
                    <a:gd name="T11" fmla="*/ 4 h 7"/>
                    <a:gd name="T12" fmla="*/ 5 w 7"/>
                    <a:gd name="T13" fmla="*/ 2 h 7"/>
                    <a:gd name="T14" fmla="*/ 5 w 7"/>
                    <a:gd name="T15" fmla="*/ 2 h 7"/>
                    <a:gd name="T16" fmla="*/ 1 w 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0"/>
                      </a:moveTo>
                      <a:cubicBezTo>
                        <a:pt x="0" y="4"/>
                        <a:pt x="0" y="4"/>
                        <a:pt x="0" y="4"/>
                      </a:cubicBezTo>
                      <a:cubicBezTo>
                        <a:pt x="1" y="4"/>
                        <a:pt x="1" y="4"/>
                        <a:pt x="2" y="5"/>
                      </a:cubicBezTo>
                      <a:cubicBezTo>
                        <a:pt x="2" y="5"/>
                        <a:pt x="2" y="5"/>
                        <a:pt x="2" y="5"/>
                      </a:cubicBezTo>
                      <a:cubicBezTo>
                        <a:pt x="3" y="6"/>
                        <a:pt x="3" y="6"/>
                        <a:pt x="4" y="7"/>
                      </a:cubicBezTo>
                      <a:cubicBezTo>
                        <a:pt x="7" y="4"/>
                        <a:pt x="7" y="4"/>
                        <a:pt x="7" y="4"/>
                      </a:cubicBezTo>
                      <a:cubicBezTo>
                        <a:pt x="7" y="4"/>
                        <a:pt x="6" y="3"/>
                        <a:pt x="5" y="2"/>
                      </a:cubicBezTo>
                      <a:cubicBezTo>
                        <a:pt x="5" y="2"/>
                        <a:pt x="5" y="2"/>
                        <a:pt x="5" y="2"/>
                      </a:cubicBezTo>
                      <a:cubicBezTo>
                        <a:pt x="4" y="1"/>
                        <a:pt x="2" y="0"/>
                        <a:pt x="1" y="0"/>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grpSp>
          <p:sp>
            <p:nvSpPr>
              <p:cNvPr id="215" name="Freeform 1757">
                <a:extLst>
                  <a:ext uri="{FF2B5EF4-FFF2-40B4-BE49-F238E27FC236}">
                    <a16:creationId xmlns:a16="http://schemas.microsoft.com/office/drawing/2014/main" id="{CD6ACB38-9CD4-F744-8989-8D5CCB6A2959}"/>
                  </a:ext>
                </a:extLst>
              </p:cNvPr>
              <p:cNvSpPr>
                <a:spLocks/>
              </p:cNvSpPr>
              <p:nvPr/>
            </p:nvSpPr>
            <p:spPr bwMode="auto">
              <a:xfrm>
                <a:off x="6440716" y="2544847"/>
                <a:ext cx="11113" cy="7938"/>
              </a:xfrm>
              <a:custGeom>
                <a:avLst/>
                <a:gdLst>
                  <a:gd name="T0" fmla="*/ 7 w 8"/>
                  <a:gd name="T1" fmla="*/ 3 h 7"/>
                  <a:gd name="T2" fmla="*/ 7 w 8"/>
                  <a:gd name="T3" fmla="*/ 0 h 7"/>
                  <a:gd name="T4" fmla="*/ 7 w 8"/>
                  <a:gd name="T5" fmla="*/ 0 h 7"/>
                  <a:gd name="T6" fmla="*/ 7 w 8"/>
                  <a:gd name="T7" fmla="*/ 0 h 7"/>
                  <a:gd name="T8" fmla="*/ 5 w 8"/>
                  <a:gd name="T9" fmla="*/ 1 h 7"/>
                  <a:gd name="T10" fmla="*/ 5 w 8"/>
                  <a:gd name="T11" fmla="*/ 1 h 7"/>
                  <a:gd name="T12" fmla="*/ 4 w 8"/>
                  <a:gd name="T13" fmla="*/ 2 h 7"/>
                  <a:gd name="T14" fmla="*/ 4 w 8"/>
                  <a:gd name="T15" fmla="*/ 2 h 7"/>
                  <a:gd name="T16" fmla="*/ 3 w 8"/>
                  <a:gd name="T17" fmla="*/ 2 h 7"/>
                  <a:gd name="T18" fmla="*/ 0 w 8"/>
                  <a:gd name="T19" fmla="*/ 3 h 7"/>
                  <a:gd name="T20" fmla="*/ 2 w 8"/>
                  <a:gd name="T21" fmla="*/ 6 h 7"/>
                  <a:gd name="T22" fmla="*/ 2 w 8"/>
                  <a:gd name="T23" fmla="*/ 6 h 7"/>
                  <a:gd name="T24" fmla="*/ 2 w 8"/>
                  <a:gd name="T25" fmla="*/ 6 h 7"/>
                  <a:gd name="T26" fmla="*/ 2 w 8"/>
                  <a:gd name="T27" fmla="*/ 7 h 7"/>
                  <a:gd name="T28" fmla="*/ 4 w 8"/>
                  <a:gd name="T29" fmla="*/ 6 h 7"/>
                  <a:gd name="T30" fmla="*/ 6 w 8"/>
                  <a:gd name="T31" fmla="*/ 5 h 7"/>
                  <a:gd name="T32" fmla="*/ 6 w 8"/>
                  <a:gd name="T33" fmla="*/ 5 h 7"/>
                  <a:gd name="T34" fmla="*/ 8 w 8"/>
                  <a:gd name="T35" fmla="*/ 4 h 7"/>
                  <a:gd name="T36" fmla="*/ 7 w 8"/>
                  <a:gd name="T3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7">
                    <a:moveTo>
                      <a:pt x="7" y="3"/>
                    </a:moveTo>
                    <a:cubicBezTo>
                      <a:pt x="8" y="2"/>
                      <a:pt x="8" y="1"/>
                      <a:pt x="7" y="0"/>
                    </a:cubicBezTo>
                    <a:cubicBezTo>
                      <a:pt x="7" y="0"/>
                      <a:pt x="7" y="0"/>
                      <a:pt x="7" y="0"/>
                    </a:cubicBezTo>
                    <a:cubicBezTo>
                      <a:pt x="7" y="0"/>
                      <a:pt x="7" y="0"/>
                      <a:pt x="7" y="0"/>
                    </a:cubicBezTo>
                    <a:cubicBezTo>
                      <a:pt x="5" y="1"/>
                      <a:pt x="5" y="1"/>
                      <a:pt x="5" y="1"/>
                    </a:cubicBezTo>
                    <a:cubicBezTo>
                      <a:pt x="5" y="1"/>
                      <a:pt x="5" y="1"/>
                      <a:pt x="5" y="1"/>
                    </a:cubicBezTo>
                    <a:cubicBezTo>
                      <a:pt x="4" y="2"/>
                      <a:pt x="4" y="2"/>
                      <a:pt x="4" y="2"/>
                    </a:cubicBezTo>
                    <a:cubicBezTo>
                      <a:pt x="4" y="2"/>
                      <a:pt x="4" y="2"/>
                      <a:pt x="4" y="2"/>
                    </a:cubicBezTo>
                    <a:cubicBezTo>
                      <a:pt x="4" y="2"/>
                      <a:pt x="4" y="2"/>
                      <a:pt x="3" y="2"/>
                    </a:cubicBezTo>
                    <a:cubicBezTo>
                      <a:pt x="2" y="2"/>
                      <a:pt x="1" y="3"/>
                      <a:pt x="0" y="3"/>
                    </a:cubicBezTo>
                    <a:cubicBezTo>
                      <a:pt x="2" y="6"/>
                      <a:pt x="2" y="6"/>
                      <a:pt x="2" y="6"/>
                    </a:cubicBezTo>
                    <a:cubicBezTo>
                      <a:pt x="2" y="6"/>
                      <a:pt x="2" y="6"/>
                      <a:pt x="2" y="6"/>
                    </a:cubicBezTo>
                    <a:cubicBezTo>
                      <a:pt x="2" y="6"/>
                      <a:pt x="2" y="6"/>
                      <a:pt x="2" y="6"/>
                    </a:cubicBezTo>
                    <a:cubicBezTo>
                      <a:pt x="2" y="7"/>
                      <a:pt x="2" y="7"/>
                      <a:pt x="2" y="7"/>
                    </a:cubicBezTo>
                    <a:cubicBezTo>
                      <a:pt x="3" y="6"/>
                      <a:pt x="4" y="6"/>
                      <a:pt x="4" y="6"/>
                    </a:cubicBezTo>
                    <a:cubicBezTo>
                      <a:pt x="5" y="6"/>
                      <a:pt x="6" y="5"/>
                      <a:pt x="6" y="5"/>
                    </a:cubicBezTo>
                    <a:cubicBezTo>
                      <a:pt x="6" y="5"/>
                      <a:pt x="6" y="5"/>
                      <a:pt x="6" y="5"/>
                    </a:cubicBezTo>
                    <a:cubicBezTo>
                      <a:pt x="8" y="4"/>
                      <a:pt x="8" y="4"/>
                      <a:pt x="8" y="4"/>
                    </a:cubicBezTo>
                    <a:lnTo>
                      <a:pt x="7" y="3"/>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16" name="Freeform 1758">
                <a:extLst>
                  <a:ext uri="{FF2B5EF4-FFF2-40B4-BE49-F238E27FC236}">
                    <a16:creationId xmlns:a16="http://schemas.microsoft.com/office/drawing/2014/main" id="{800C2314-811E-A343-8D16-E1A74E6CB91E}"/>
                  </a:ext>
                </a:extLst>
              </p:cNvPr>
              <p:cNvSpPr>
                <a:spLocks/>
              </p:cNvSpPr>
              <p:nvPr/>
            </p:nvSpPr>
            <p:spPr bwMode="auto">
              <a:xfrm>
                <a:off x="6453416" y="2541672"/>
                <a:ext cx="6350" cy="6350"/>
              </a:xfrm>
              <a:custGeom>
                <a:avLst/>
                <a:gdLst>
                  <a:gd name="T0" fmla="*/ 0 w 4"/>
                  <a:gd name="T1" fmla="*/ 1 h 4"/>
                  <a:gd name="T2" fmla="*/ 1 w 4"/>
                  <a:gd name="T3" fmla="*/ 4 h 4"/>
                  <a:gd name="T4" fmla="*/ 4 w 4"/>
                  <a:gd name="T5" fmla="*/ 3 h 4"/>
                  <a:gd name="T6" fmla="*/ 3 w 4"/>
                  <a:gd name="T7" fmla="*/ 0 h 4"/>
                  <a:gd name="T8" fmla="*/ 0 w 4"/>
                  <a:gd name="T9" fmla="*/ 1 h 4"/>
                </a:gdLst>
                <a:ahLst/>
                <a:cxnLst>
                  <a:cxn ang="0">
                    <a:pos x="T0" y="T1"/>
                  </a:cxn>
                  <a:cxn ang="0">
                    <a:pos x="T2" y="T3"/>
                  </a:cxn>
                  <a:cxn ang="0">
                    <a:pos x="T4" y="T5"/>
                  </a:cxn>
                  <a:cxn ang="0">
                    <a:pos x="T6" y="T7"/>
                  </a:cxn>
                  <a:cxn ang="0">
                    <a:pos x="T8" y="T9"/>
                  </a:cxn>
                </a:cxnLst>
                <a:rect l="0" t="0" r="r" b="b"/>
                <a:pathLst>
                  <a:path w="4" h="4">
                    <a:moveTo>
                      <a:pt x="0" y="1"/>
                    </a:moveTo>
                    <a:lnTo>
                      <a:pt x="1" y="4"/>
                    </a:lnTo>
                    <a:lnTo>
                      <a:pt x="4" y="3"/>
                    </a:lnTo>
                    <a:lnTo>
                      <a:pt x="3" y="0"/>
                    </a:lnTo>
                    <a:lnTo>
                      <a:pt x="0" y="1"/>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17" name="Freeform 1759">
                <a:extLst>
                  <a:ext uri="{FF2B5EF4-FFF2-40B4-BE49-F238E27FC236}">
                    <a16:creationId xmlns:a16="http://schemas.microsoft.com/office/drawing/2014/main" id="{5BEFAC76-8770-DC45-8F4C-B9361C93172F}"/>
                  </a:ext>
                </a:extLst>
              </p:cNvPr>
              <p:cNvSpPr>
                <a:spLocks/>
              </p:cNvSpPr>
              <p:nvPr/>
            </p:nvSpPr>
            <p:spPr bwMode="auto">
              <a:xfrm>
                <a:off x="6462942" y="2538497"/>
                <a:ext cx="6350" cy="6350"/>
              </a:xfrm>
              <a:custGeom>
                <a:avLst/>
                <a:gdLst>
                  <a:gd name="T0" fmla="*/ 1 w 4"/>
                  <a:gd name="T1" fmla="*/ 1 h 4"/>
                  <a:gd name="T2" fmla="*/ 0 w 4"/>
                  <a:gd name="T3" fmla="*/ 1 h 4"/>
                  <a:gd name="T4" fmla="*/ 1 w 4"/>
                  <a:gd name="T5" fmla="*/ 4 h 4"/>
                  <a:gd name="T6" fmla="*/ 3 w 4"/>
                  <a:gd name="T7" fmla="*/ 3 h 4"/>
                  <a:gd name="T8" fmla="*/ 4 w 4"/>
                  <a:gd name="T9" fmla="*/ 1 h 4"/>
                  <a:gd name="T10" fmla="*/ 1 w 4"/>
                  <a:gd name="T11" fmla="*/ 0 h 4"/>
                  <a:gd name="T12" fmla="*/ 1 w 4"/>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1" y="1"/>
                    </a:moveTo>
                    <a:lnTo>
                      <a:pt x="0" y="1"/>
                    </a:lnTo>
                    <a:lnTo>
                      <a:pt x="1" y="4"/>
                    </a:lnTo>
                    <a:lnTo>
                      <a:pt x="3" y="3"/>
                    </a:lnTo>
                    <a:lnTo>
                      <a:pt x="4" y="1"/>
                    </a:lnTo>
                    <a:lnTo>
                      <a:pt x="1" y="0"/>
                    </a:lnTo>
                    <a:lnTo>
                      <a:pt x="1" y="1"/>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18" name="Freeform 1760">
                <a:extLst>
                  <a:ext uri="{FF2B5EF4-FFF2-40B4-BE49-F238E27FC236}">
                    <a16:creationId xmlns:a16="http://schemas.microsoft.com/office/drawing/2014/main" id="{D21F7C25-2A0E-1F44-8D39-213A17E23A1B}"/>
                  </a:ext>
                </a:extLst>
              </p:cNvPr>
              <p:cNvSpPr>
                <a:spLocks/>
              </p:cNvSpPr>
              <p:nvPr/>
            </p:nvSpPr>
            <p:spPr bwMode="auto">
              <a:xfrm>
                <a:off x="6466117" y="2527384"/>
                <a:ext cx="7938" cy="6350"/>
              </a:xfrm>
              <a:custGeom>
                <a:avLst/>
                <a:gdLst>
                  <a:gd name="T0" fmla="*/ 0 w 5"/>
                  <a:gd name="T1" fmla="*/ 2 h 4"/>
                  <a:gd name="T2" fmla="*/ 0 w 5"/>
                  <a:gd name="T3" fmla="*/ 4 h 4"/>
                  <a:gd name="T4" fmla="*/ 3 w 5"/>
                  <a:gd name="T5" fmla="*/ 4 h 4"/>
                  <a:gd name="T6" fmla="*/ 3 w 5"/>
                  <a:gd name="T7" fmla="*/ 4 h 4"/>
                  <a:gd name="T8" fmla="*/ 3 w 5"/>
                  <a:gd name="T9" fmla="*/ 4 h 4"/>
                  <a:gd name="T10" fmla="*/ 3 w 5"/>
                  <a:gd name="T11" fmla="*/ 4 h 4"/>
                  <a:gd name="T12" fmla="*/ 5 w 5"/>
                  <a:gd name="T13" fmla="*/ 3 h 4"/>
                  <a:gd name="T14" fmla="*/ 3 w 5"/>
                  <a:gd name="T15" fmla="*/ 0 h 4"/>
                  <a:gd name="T16" fmla="*/ 0 w 5"/>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4">
                    <a:moveTo>
                      <a:pt x="0" y="2"/>
                    </a:moveTo>
                    <a:lnTo>
                      <a:pt x="0" y="4"/>
                    </a:lnTo>
                    <a:lnTo>
                      <a:pt x="3" y="4"/>
                    </a:lnTo>
                    <a:lnTo>
                      <a:pt x="3" y="4"/>
                    </a:lnTo>
                    <a:lnTo>
                      <a:pt x="3" y="4"/>
                    </a:lnTo>
                    <a:lnTo>
                      <a:pt x="3" y="4"/>
                    </a:lnTo>
                    <a:lnTo>
                      <a:pt x="5" y="3"/>
                    </a:lnTo>
                    <a:lnTo>
                      <a:pt x="3" y="0"/>
                    </a:lnTo>
                    <a:lnTo>
                      <a:pt x="0" y="2"/>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grpSp>
        <p:grpSp>
          <p:nvGrpSpPr>
            <p:cNvPr id="187" name="Group 186">
              <a:extLst>
                <a:ext uri="{FF2B5EF4-FFF2-40B4-BE49-F238E27FC236}">
                  <a16:creationId xmlns:a16="http://schemas.microsoft.com/office/drawing/2014/main" id="{24FD0D61-11E6-9B43-B96F-F0EE124D8328}"/>
                </a:ext>
              </a:extLst>
            </p:cNvPr>
            <p:cNvGrpSpPr/>
            <p:nvPr/>
          </p:nvGrpSpPr>
          <p:grpSpPr>
            <a:xfrm>
              <a:off x="6413501" y="2457451"/>
              <a:ext cx="106363" cy="107950"/>
              <a:chOff x="6413501" y="2457451"/>
              <a:chExt cx="106363" cy="107950"/>
            </a:xfrm>
            <a:grpFill/>
          </p:grpSpPr>
          <p:sp>
            <p:nvSpPr>
              <p:cNvPr id="191" name="Freeform 1762">
                <a:extLst>
                  <a:ext uri="{FF2B5EF4-FFF2-40B4-BE49-F238E27FC236}">
                    <a16:creationId xmlns:a16="http://schemas.microsoft.com/office/drawing/2014/main" id="{0242407A-1CC2-4840-A7E3-04FAA13AD5B4}"/>
                  </a:ext>
                </a:extLst>
              </p:cNvPr>
              <p:cNvSpPr>
                <a:spLocks/>
              </p:cNvSpPr>
              <p:nvPr/>
            </p:nvSpPr>
            <p:spPr bwMode="auto">
              <a:xfrm>
                <a:off x="6477001" y="2522538"/>
                <a:ext cx="7938" cy="6350"/>
              </a:xfrm>
              <a:custGeom>
                <a:avLst/>
                <a:gdLst>
                  <a:gd name="T0" fmla="*/ 0 w 5"/>
                  <a:gd name="T1" fmla="*/ 2 h 4"/>
                  <a:gd name="T2" fmla="*/ 1 w 5"/>
                  <a:gd name="T3" fmla="*/ 4 h 4"/>
                  <a:gd name="T4" fmla="*/ 2 w 5"/>
                  <a:gd name="T5" fmla="*/ 4 h 4"/>
                  <a:gd name="T6" fmla="*/ 3 w 5"/>
                  <a:gd name="T7" fmla="*/ 4 h 4"/>
                  <a:gd name="T8" fmla="*/ 5 w 5"/>
                  <a:gd name="T9" fmla="*/ 1 h 4"/>
                  <a:gd name="T10" fmla="*/ 2 w 5"/>
                  <a:gd name="T11" fmla="*/ 0 h 4"/>
                  <a:gd name="T12" fmla="*/ 0 w 5"/>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0" y="2"/>
                    </a:moveTo>
                    <a:lnTo>
                      <a:pt x="1" y="4"/>
                    </a:lnTo>
                    <a:lnTo>
                      <a:pt x="2" y="4"/>
                    </a:lnTo>
                    <a:lnTo>
                      <a:pt x="3" y="4"/>
                    </a:lnTo>
                    <a:lnTo>
                      <a:pt x="5" y="1"/>
                    </a:lnTo>
                    <a:lnTo>
                      <a:pt x="2" y="0"/>
                    </a:lnTo>
                    <a:lnTo>
                      <a:pt x="0" y="2"/>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92" name="Freeform 1763">
                <a:extLst>
                  <a:ext uri="{FF2B5EF4-FFF2-40B4-BE49-F238E27FC236}">
                    <a16:creationId xmlns:a16="http://schemas.microsoft.com/office/drawing/2014/main" id="{2445BBC1-2699-A54B-B089-1C727B145060}"/>
                  </a:ext>
                </a:extLst>
              </p:cNvPr>
              <p:cNvSpPr>
                <a:spLocks/>
              </p:cNvSpPr>
              <p:nvPr/>
            </p:nvSpPr>
            <p:spPr bwMode="auto">
              <a:xfrm>
                <a:off x="6486526" y="2527301"/>
                <a:ext cx="6350" cy="6350"/>
              </a:xfrm>
              <a:custGeom>
                <a:avLst/>
                <a:gdLst>
                  <a:gd name="T0" fmla="*/ 0 w 4"/>
                  <a:gd name="T1" fmla="*/ 3 h 4"/>
                  <a:gd name="T2" fmla="*/ 3 w 4"/>
                  <a:gd name="T3" fmla="*/ 4 h 4"/>
                  <a:gd name="T4" fmla="*/ 4 w 4"/>
                  <a:gd name="T5" fmla="*/ 1 h 4"/>
                  <a:gd name="T6" fmla="*/ 1 w 4"/>
                  <a:gd name="T7" fmla="*/ 0 h 4"/>
                  <a:gd name="T8" fmla="*/ 0 w 4"/>
                  <a:gd name="T9" fmla="*/ 3 h 4"/>
                </a:gdLst>
                <a:ahLst/>
                <a:cxnLst>
                  <a:cxn ang="0">
                    <a:pos x="T0" y="T1"/>
                  </a:cxn>
                  <a:cxn ang="0">
                    <a:pos x="T2" y="T3"/>
                  </a:cxn>
                  <a:cxn ang="0">
                    <a:pos x="T4" y="T5"/>
                  </a:cxn>
                  <a:cxn ang="0">
                    <a:pos x="T6" y="T7"/>
                  </a:cxn>
                  <a:cxn ang="0">
                    <a:pos x="T8" y="T9"/>
                  </a:cxn>
                </a:cxnLst>
                <a:rect l="0" t="0" r="r" b="b"/>
                <a:pathLst>
                  <a:path w="4" h="4">
                    <a:moveTo>
                      <a:pt x="0" y="3"/>
                    </a:moveTo>
                    <a:lnTo>
                      <a:pt x="3" y="4"/>
                    </a:lnTo>
                    <a:lnTo>
                      <a:pt x="4" y="1"/>
                    </a:lnTo>
                    <a:lnTo>
                      <a:pt x="1" y="0"/>
                    </a:lnTo>
                    <a:lnTo>
                      <a:pt x="0" y="3"/>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93" name="Rectangle 1764">
                <a:extLst>
                  <a:ext uri="{FF2B5EF4-FFF2-40B4-BE49-F238E27FC236}">
                    <a16:creationId xmlns:a16="http://schemas.microsoft.com/office/drawing/2014/main" id="{C56C2444-C328-CD4F-B239-60ED15F02057}"/>
                  </a:ext>
                </a:extLst>
              </p:cNvPr>
              <p:cNvSpPr>
                <a:spLocks noChangeArrowheads="1"/>
              </p:cNvSpPr>
              <p:nvPr/>
            </p:nvSpPr>
            <p:spPr bwMode="auto">
              <a:xfrm>
                <a:off x="6497639" y="2528888"/>
                <a:ext cx="6350" cy="4763"/>
              </a:xfrm>
              <a:prstGeom prst="rect">
                <a:avLst/>
              </a:prstGeom>
              <a:grpFill/>
              <a:ln w="3175">
                <a:solidFill>
                  <a:schemeClr val="bg1"/>
                </a:solidFill>
                <a:miter lim="800000"/>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94" name="Freeform 1765">
                <a:extLst>
                  <a:ext uri="{FF2B5EF4-FFF2-40B4-BE49-F238E27FC236}">
                    <a16:creationId xmlns:a16="http://schemas.microsoft.com/office/drawing/2014/main" id="{5D5898F8-D390-1B4C-B057-D9320740F418}"/>
                  </a:ext>
                </a:extLst>
              </p:cNvPr>
              <p:cNvSpPr>
                <a:spLocks/>
              </p:cNvSpPr>
              <p:nvPr/>
            </p:nvSpPr>
            <p:spPr bwMode="auto">
              <a:xfrm>
                <a:off x="6507164" y="2530476"/>
                <a:ext cx="6350" cy="7938"/>
              </a:xfrm>
              <a:custGeom>
                <a:avLst/>
                <a:gdLst>
                  <a:gd name="T0" fmla="*/ 0 w 4"/>
                  <a:gd name="T1" fmla="*/ 2 h 5"/>
                  <a:gd name="T2" fmla="*/ 2 w 4"/>
                  <a:gd name="T3" fmla="*/ 5 h 5"/>
                  <a:gd name="T4" fmla="*/ 4 w 4"/>
                  <a:gd name="T5" fmla="*/ 2 h 5"/>
                  <a:gd name="T6" fmla="*/ 2 w 4"/>
                  <a:gd name="T7" fmla="*/ 0 h 5"/>
                  <a:gd name="T8" fmla="*/ 0 w 4"/>
                  <a:gd name="T9" fmla="*/ 2 h 5"/>
                </a:gdLst>
                <a:ahLst/>
                <a:cxnLst>
                  <a:cxn ang="0">
                    <a:pos x="T0" y="T1"/>
                  </a:cxn>
                  <a:cxn ang="0">
                    <a:pos x="T2" y="T3"/>
                  </a:cxn>
                  <a:cxn ang="0">
                    <a:pos x="T4" y="T5"/>
                  </a:cxn>
                  <a:cxn ang="0">
                    <a:pos x="T6" y="T7"/>
                  </a:cxn>
                  <a:cxn ang="0">
                    <a:pos x="T8" y="T9"/>
                  </a:cxn>
                </a:cxnLst>
                <a:rect l="0" t="0" r="r" b="b"/>
                <a:pathLst>
                  <a:path w="4" h="5">
                    <a:moveTo>
                      <a:pt x="0" y="2"/>
                    </a:moveTo>
                    <a:lnTo>
                      <a:pt x="2" y="5"/>
                    </a:lnTo>
                    <a:lnTo>
                      <a:pt x="4" y="2"/>
                    </a:lnTo>
                    <a:lnTo>
                      <a:pt x="2" y="0"/>
                    </a:lnTo>
                    <a:lnTo>
                      <a:pt x="0" y="2"/>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95" name="Freeform 1766">
                <a:extLst>
                  <a:ext uri="{FF2B5EF4-FFF2-40B4-BE49-F238E27FC236}">
                    <a16:creationId xmlns:a16="http://schemas.microsoft.com/office/drawing/2014/main" id="{E2F3D54F-5B31-7944-B9AA-BBA57546B1DE}"/>
                  </a:ext>
                </a:extLst>
              </p:cNvPr>
              <p:cNvSpPr>
                <a:spLocks/>
              </p:cNvSpPr>
              <p:nvPr/>
            </p:nvSpPr>
            <p:spPr bwMode="auto">
              <a:xfrm>
                <a:off x="6515101" y="2538413"/>
                <a:ext cx="4763" cy="4763"/>
              </a:xfrm>
              <a:custGeom>
                <a:avLst/>
                <a:gdLst>
                  <a:gd name="T0" fmla="*/ 2 w 3"/>
                  <a:gd name="T1" fmla="*/ 0 h 3"/>
                  <a:gd name="T2" fmla="*/ 0 w 3"/>
                  <a:gd name="T3" fmla="*/ 2 h 3"/>
                  <a:gd name="T4" fmla="*/ 2 w 3"/>
                  <a:gd name="T5" fmla="*/ 3 h 3"/>
                  <a:gd name="T6" fmla="*/ 3 w 3"/>
                  <a:gd name="T7" fmla="*/ 1 h 3"/>
                  <a:gd name="T8" fmla="*/ 2 w 3"/>
                  <a:gd name="T9" fmla="*/ 0 h 3"/>
                </a:gdLst>
                <a:ahLst/>
                <a:cxnLst>
                  <a:cxn ang="0">
                    <a:pos x="T0" y="T1"/>
                  </a:cxn>
                  <a:cxn ang="0">
                    <a:pos x="T2" y="T3"/>
                  </a:cxn>
                  <a:cxn ang="0">
                    <a:pos x="T4" y="T5"/>
                  </a:cxn>
                  <a:cxn ang="0">
                    <a:pos x="T6" y="T7"/>
                  </a:cxn>
                  <a:cxn ang="0">
                    <a:pos x="T8" y="T9"/>
                  </a:cxn>
                </a:cxnLst>
                <a:rect l="0" t="0" r="r" b="b"/>
                <a:pathLst>
                  <a:path w="3" h="3">
                    <a:moveTo>
                      <a:pt x="2" y="0"/>
                    </a:moveTo>
                    <a:lnTo>
                      <a:pt x="0" y="2"/>
                    </a:lnTo>
                    <a:lnTo>
                      <a:pt x="2" y="3"/>
                    </a:lnTo>
                    <a:lnTo>
                      <a:pt x="3" y="1"/>
                    </a:lnTo>
                    <a:lnTo>
                      <a:pt x="2" y="0"/>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96" name="Freeform 1767">
                <a:extLst>
                  <a:ext uri="{FF2B5EF4-FFF2-40B4-BE49-F238E27FC236}">
                    <a16:creationId xmlns:a16="http://schemas.microsoft.com/office/drawing/2014/main" id="{CD52A21C-96BB-4C45-A30D-7AEB37E08256}"/>
                  </a:ext>
                </a:extLst>
              </p:cNvPr>
              <p:cNvSpPr>
                <a:spLocks/>
              </p:cNvSpPr>
              <p:nvPr/>
            </p:nvSpPr>
            <p:spPr bwMode="auto">
              <a:xfrm>
                <a:off x="6475414" y="2457451"/>
                <a:ext cx="3175" cy="4763"/>
              </a:xfrm>
              <a:custGeom>
                <a:avLst/>
                <a:gdLst>
                  <a:gd name="T0" fmla="*/ 2 w 2"/>
                  <a:gd name="T1" fmla="*/ 1 h 3"/>
                  <a:gd name="T2" fmla="*/ 1 w 2"/>
                  <a:gd name="T3" fmla="*/ 0 h 3"/>
                  <a:gd name="T4" fmla="*/ 0 w 2"/>
                  <a:gd name="T5" fmla="*/ 3 h 3"/>
                  <a:gd name="T6" fmla="*/ 1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1" y="0"/>
                    </a:lnTo>
                    <a:lnTo>
                      <a:pt x="0" y="3"/>
                    </a:lnTo>
                    <a:lnTo>
                      <a:pt x="1" y="3"/>
                    </a:lnTo>
                    <a:lnTo>
                      <a:pt x="2" y="1"/>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97" name="Freeform 1768">
                <a:extLst>
                  <a:ext uri="{FF2B5EF4-FFF2-40B4-BE49-F238E27FC236}">
                    <a16:creationId xmlns:a16="http://schemas.microsoft.com/office/drawing/2014/main" id="{24B9710D-2928-AD47-A5BF-029E002D21D1}"/>
                  </a:ext>
                </a:extLst>
              </p:cNvPr>
              <p:cNvSpPr>
                <a:spLocks/>
              </p:cNvSpPr>
              <p:nvPr/>
            </p:nvSpPr>
            <p:spPr bwMode="auto">
              <a:xfrm>
                <a:off x="6481764" y="2462213"/>
                <a:ext cx="6350" cy="6350"/>
              </a:xfrm>
              <a:custGeom>
                <a:avLst/>
                <a:gdLst>
                  <a:gd name="T0" fmla="*/ 5 w 5"/>
                  <a:gd name="T1" fmla="*/ 1 h 5"/>
                  <a:gd name="T2" fmla="*/ 2 w 5"/>
                  <a:gd name="T3" fmla="*/ 0 h 5"/>
                  <a:gd name="T4" fmla="*/ 0 w 5"/>
                  <a:gd name="T5" fmla="*/ 3 h 5"/>
                  <a:gd name="T6" fmla="*/ 3 w 5"/>
                  <a:gd name="T7" fmla="*/ 5 h 5"/>
                  <a:gd name="T8" fmla="*/ 5 w 5"/>
                  <a:gd name="T9" fmla="*/ 1 h 5"/>
                </a:gdLst>
                <a:ahLst/>
                <a:cxnLst>
                  <a:cxn ang="0">
                    <a:pos x="T0" y="T1"/>
                  </a:cxn>
                  <a:cxn ang="0">
                    <a:pos x="T2" y="T3"/>
                  </a:cxn>
                  <a:cxn ang="0">
                    <a:pos x="T4" y="T5"/>
                  </a:cxn>
                  <a:cxn ang="0">
                    <a:pos x="T6" y="T7"/>
                  </a:cxn>
                  <a:cxn ang="0">
                    <a:pos x="T8" y="T9"/>
                  </a:cxn>
                </a:cxnLst>
                <a:rect l="0" t="0" r="r" b="b"/>
                <a:pathLst>
                  <a:path w="5" h="5">
                    <a:moveTo>
                      <a:pt x="5" y="1"/>
                    </a:moveTo>
                    <a:cubicBezTo>
                      <a:pt x="4" y="1"/>
                      <a:pt x="3" y="0"/>
                      <a:pt x="2" y="0"/>
                    </a:cubicBezTo>
                    <a:cubicBezTo>
                      <a:pt x="0" y="3"/>
                      <a:pt x="0" y="3"/>
                      <a:pt x="0" y="3"/>
                    </a:cubicBezTo>
                    <a:cubicBezTo>
                      <a:pt x="1" y="4"/>
                      <a:pt x="2" y="4"/>
                      <a:pt x="3" y="5"/>
                    </a:cubicBezTo>
                    <a:lnTo>
                      <a:pt x="5" y="1"/>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98" name="Freeform 1769">
                <a:extLst>
                  <a:ext uri="{FF2B5EF4-FFF2-40B4-BE49-F238E27FC236}">
                    <a16:creationId xmlns:a16="http://schemas.microsoft.com/office/drawing/2014/main" id="{543CC17C-8E45-C54E-BCF8-FA675765A2F0}"/>
                  </a:ext>
                </a:extLst>
              </p:cNvPr>
              <p:cNvSpPr>
                <a:spLocks/>
              </p:cNvSpPr>
              <p:nvPr/>
            </p:nvSpPr>
            <p:spPr bwMode="auto">
              <a:xfrm>
                <a:off x="6491289" y="2465388"/>
                <a:ext cx="6350" cy="7938"/>
              </a:xfrm>
              <a:custGeom>
                <a:avLst/>
                <a:gdLst>
                  <a:gd name="T0" fmla="*/ 2 w 5"/>
                  <a:gd name="T1" fmla="*/ 0 h 6"/>
                  <a:gd name="T2" fmla="*/ 0 w 5"/>
                  <a:gd name="T3" fmla="*/ 4 h 6"/>
                  <a:gd name="T4" fmla="*/ 0 w 5"/>
                  <a:gd name="T5" fmla="*/ 4 h 6"/>
                  <a:gd name="T6" fmla="*/ 0 w 5"/>
                  <a:gd name="T7" fmla="*/ 4 h 6"/>
                  <a:gd name="T8" fmla="*/ 3 w 5"/>
                  <a:gd name="T9" fmla="*/ 6 h 6"/>
                  <a:gd name="T10" fmla="*/ 5 w 5"/>
                  <a:gd name="T11" fmla="*/ 2 h 6"/>
                  <a:gd name="T12" fmla="*/ 3 w 5"/>
                  <a:gd name="T13" fmla="*/ 1 h 6"/>
                  <a:gd name="T14" fmla="*/ 2 w 5"/>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2" y="0"/>
                    </a:moveTo>
                    <a:cubicBezTo>
                      <a:pt x="0" y="4"/>
                      <a:pt x="0" y="4"/>
                      <a:pt x="0" y="4"/>
                    </a:cubicBezTo>
                    <a:cubicBezTo>
                      <a:pt x="0" y="4"/>
                      <a:pt x="0" y="4"/>
                      <a:pt x="0" y="4"/>
                    </a:cubicBezTo>
                    <a:cubicBezTo>
                      <a:pt x="0" y="4"/>
                      <a:pt x="0" y="4"/>
                      <a:pt x="0" y="4"/>
                    </a:cubicBezTo>
                    <a:cubicBezTo>
                      <a:pt x="3" y="6"/>
                      <a:pt x="3" y="6"/>
                      <a:pt x="3" y="6"/>
                    </a:cubicBezTo>
                    <a:cubicBezTo>
                      <a:pt x="5" y="2"/>
                      <a:pt x="5" y="2"/>
                      <a:pt x="5" y="2"/>
                    </a:cubicBezTo>
                    <a:cubicBezTo>
                      <a:pt x="3" y="1"/>
                      <a:pt x="3" y="1"/>
                      <a:pt x="3" y="1"/>
                    </a:cubicBezTo>
                    <a:cubicBezTo>
                      <a:pt x="3" y="1"/>
                      <a:pt x="2" y="1"/>
                      <a:pt x="2" y="0"/>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99" name="Freeform 1770">
                <a:extLst>
                  <a:ext uri="{FF2B5EF4-FFF2-40B4-BE49-F238E27FC236}">
                    <a16:creationId xmlns:a16="http://schemas.microsoft.com/office/drawing/2014/main" id="{4D8929C1-65FC-7443-989F-E75DA2EA6CB6}"/>
                  </a:ext>
                </a:extLst>
              </p:cNvPr>
              <p:cNvSpPr>
                <a:spLocks/>
              </p:cNvSpPr>
              <p:nvPr/>
            </p:nvSpPr>
            <p:spPr bwMode="auto">
              <a:xfrm>
                <a:off x="6418264" y="2501901"/>
                <a:ext cx="6350" cy="4763"/>
              </a:xfrm>
              <a:custGeom>
                <a:avLst/>
                <a:gdLst>
                  <a:gd name="T0" fmla="*/ 5 w 5"/>
                  <a:gd name="T1" fmla="*/ 4 h 4"/>
                  <a:gd name="T2" fmla="*/ 4 w 5"/>
                  <a:gd name="T3" fmla="*/ 0 h 4"/>
                  <a:gd name="T4" fmla="*/ 0 w 5"/>
                  <a:gd name="T5" fmla="*/ 1 h 4"/>
                  <a:gd name="T6" fmla="*/ 1 w 5"/>
                  <a:gd name="T7" fmla="*/ 4 h 4"/>
                  <a:gd name="T8" fmla="*/ 5 w 5"/>
                  <a:gd name="T9" fmla="*/ 4 h 4"/>
                </a:gdLst>
                <a:ahLst/>
                <a:cxnLst>
                  <a:cxn ang="0">
                    <a:pos x="T0" y="T1"/>
                  </a:cxn>
                  <a:cxn ang="0">
                    <a:pos x="T2" y="T3"/>
                  </a:cxn>
                  <a:cxn ang="0">
                    <a:pos x="T4" y="T5"/>
                  </a:cxn>
                  <a:cxn ang="0">
                    <a:pos x="T6" y="T7"/>
                  </a:cxn>
                  <a:cxn ang="0">
                    <a:pos x="T8" y="T9"/>
                  </a:cxn>
                </a:cxnLst>
                <a:rect l="0" t="0" r="r" b="b"/>
                <a:pathLst>
                  <a:path w="5" h="4">
                    <a:moveTo>
                      <a:pt x="5" y="4"/>
                    </a:moveTo>
                    <a:cubicBezTo>
                      <a:pt x="4" y="2"/>
                      <a:pt x="4" y="1"/>
                      <a:pt x="4" y="0"/>
                    </a:cubicBezTo>
                    <a:cubicBezTo>
                      <a:pt x="0" y="1"/>
                      <a:pt x="0" y="1"/>
                      <a:pt x="0" y="1"/>
                    </a:cubicBezTo>
                    <a:cubicBezTo>
                      <a:pt x="0" y="2"/>
                      <a:pt x="1" y="3"/>
                      <a:pt x="1" y="4"/>
                    </a:cubicBezTo>
                    <a:lnTo>
                      <a:pt x="5" y="4"/>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00" name="Freeform 1771">
                <a:extLst>
                  <a:ext uri="{FF2B5EF4-FFF2-40B4-BE49-F238E27FC236}">
                    <a16:creationId xmlns:a16="http://schemas.microsoft.com/office/drawing/2014/main" id="{DE18ECEB-03A1-D644-B39D-3AE8143269CB}"/>
                  </a:ext>
                </a:extLst>
              </p:cNvPr>
              <p:cNvSpPr>
                <a:spLocks/>
              </p:cNvSpPr>
              <p:nvPr/>
            </p:nvSpPr>
            <p:spPr bwMode="auto">
              <a:xfrm>
                <a:off x="6418264" y="2511426"/>
                <a:ext cx="6350" cy="4763"/>
              </a:xfrm>
              <a:custGeom>
                <a:avLst/>
                <a:gdLst>
                  <a:gd name="T0" fmla="*/ 4 w 4"/>
                  <a:gd name="T1" fmla="*/ 4 h 4"/>
                  <a:gd name="T2" fmla="*/ 4 w 4"/>
                  <a:gd name="T3" fmla="*/ 3 h 4"/>
                  <a:gd name="T4" fmla="*/ 4 w 4"/>
                  <a:gd name="T5" fmla="*/ 0 h 4"/>
                  <a:gd name="T6" fmla="*/ 0 w 4"/>
                  <a:gd name="T7" fmla="*/ 0 h 4"/>
                  <a:gd name="T8" fmla="*/ 0 w 4"/>
                  <a:gd name="T9" fmla="*/ 3 h 4"/>
                  <a:gd name="T10" fmla="*/ 0 w 4"/>
                  <a:gd name="T11" fmla="*/ 4 h 4"/>
                  <a:gd name="T12" fmla="*/ 4 w 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4"/>
                    </a:moveTo>
                    <a:cubicBezTo>
                      <a:pt x="4" y="4"/>
                      <a:pt x="4" y="3"/>
                      <a:pt x="4" y="3"/>
                    </a:cubicBezTo>
                    <a:cubicBezTo>
                      <a:pt x="4" y="2"/>
                      <a:pt x="4" y="1"/>
                      <a:pt x="4" y="0"/>
                    </a:cubicBezTo>
                    <a:cubicBezTo>
                      <a:pt x="0" y="0"/>
                      <a:pt x="0" y="0"/>
                      <a:pt x="0" y="0"/>
                    </a:cubicBezTo>
                    <a:cubicBezTo>
                      <a:pt x="0" y="1"/>
                      <a:pt x="0" y="2"/>
                      <a:pt x="0" y="3"/>
                    </a:cubicBezTo>
                    <a:cubicBezTo>
                      <a:pt x="0" y="3"/>
                      <a:pt x="0" y="4"/>
                      <a:pt x="0" y="4"/>
                    </a:cubicBezTo>
                    <a:lnTo>
                      <a:pt x="4" y="4"/>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01" name="Freeform 1772">
                <a:extLst>
                  <a:ext uri="{FF2B5EF4-FFF2-40B4-BE49-F238E27FC236}">
                    <a16:creationId xmlns:a16="http://schemas.microsoft.com/office/drawing/2014/main" id="{F4B801E9-98E4-5643-961E-C138ED90554F}"/>
                  </a:ext>
                </a:extLst>
              </p:cNvPr>
              <p:cNvSpPr>
                <a:spLocks/>
              </p:cNvSpPr>
              <p:nvPr/>
            </p:nvSpPr>
            <p:spPr bwMode="auto">
              <a:xfrm>
                <a:off x="6413501" y="2492376"/>
                <a:ext cx="4763" cy="6350"/>
              </a:xfrm>
              <a:custGeom>
                <a:avLst/>
                <a:gdLst>
                  <a:gd name="T0" fmla="*/ 0 w 4"/>
                  <a:gd name="T1" fmla="*/ 0 h 6"/>
                  <a:gd name="T2" fmla="*/ 0 w 4"/>
                  <a:gd name="T3" fmla="*/ 3 h 6"/>
                  <a:gd name="T4" fmla="*/ 2 w 4"/>
                  <a:gd name="T5" fmla="*/ 6 h 6"/>
                  <a:gd name="T6" fmla="*/ 4 w 4"/>
                  <a:gd name="T7" fmla="*/ 3 h 6"/>
                  <a:gd name="T8" fmla="*/ 4 w 4"/>
                  <a:gd name="T9" fmla="*/ 3 h 6"/>
                  <a:gd name="T10" fmla="*/ 4 w 4"/>
                  <a:gd name="T11" fmla="*/ 2 h 6"/>
                  <a:gd name="T12" fmla="*/ 0 w 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0"/>
                    </a:moveTo>
                    <a:cubicBezTo>
                      <a:pt x="0" y="1"/>
                      <a:pt x="0" y="2"/>
                      <a:pt x="0" y="3"/>
                    </a:cubicBezTo>
                    <a:cubicBezTo>
                      <a:pt x="0" y="4"/>
                      <a:pt x="1" y="6"/>
                      <a:pt x="2" y="6"/>
                    </a:cubicBezTo>
                    <a:cubicBezTo>
                      <a:pt x="4" y="3"/>
                      <a:pt x="4" y="3"/>
                      <a:pt x="4" y="3"/>
                    </a:cubicBezTo>
                    <a:cubicBezTo>
                      <a:pt x="4" y="3"/>
                      <a:pt x="4" y="3"/>
                      <a:pt x="4" y="3"/>
                    </a:cubicBezTo>
                    <a:cubicBezTo>
                      <a:pt x="4" y="3"/>
                      <a:pt x="4" y="2"/>
                      <a:pt x="4" y="2"/>
                    </a:cubicBezTo>
                    <a:lnTo>
                      <a:pt x="0" y="0"/>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02" name="Freeform 1773">
                <a:extLst>
                  <a:ext uri="{FF2B5EF4-FFF2-40B4-BE49-F238E27FC236}">
                    <a16:creationId xmlns:a16="http://schemas.microsoft.com/office/drawing/2014/main" id="{432B9B7D-AC76-B643-A72A-5CA23B6E42E4}"/>
                  </a:ext>
                </a:extLst>
              </p:cNvPr>
              <p:cNvSpPr>
                <a:spLocks/>
              </p:cNvSpPr>
              <p:nvPr/>
            </p:nvSpPr>
            <p:spPr bwMode="auto">
              <a:xfrm>
                <a:off x="6448426" y="2487613"/>
                <a:ext cx="6350" cy="6350"/>
              </a:xfrm>
              <a:custGeom>
                <a:avLst/>
                <a:gdLst>
                  <a:gd name="T0" fmla="*/ 5 w 5"/>
                  <a:gd name="T1" fmla="*/ 1 h 5"/>
                  <a:gd name="T2" fmla="*/ 1 w 5"/>
                  <a:gd name="T3" fmla="*/ 0 h 5"/>
                  <a:gd name="T4" fmla="*/ 0 w 5"/>
                  <a:gd name="T5" fmla="*/ 4 h 5"/>
                  <a:gd name="T6" fmla="*/ 4 w 5"/>
                  <a:gd name="T7" fmla="*/ 5 h 5"/>
                  <a:gd name="T8" fmla="*/ 5 w 5"/>
                  <a:gd name="T9" fmla="*/ 1 h 5"/>
                </a:gdLst>
                <a:ahLst/>
                <a:cxnLst>
                  <a:cxn ang="0">
                    <a:pos x="T0" y="T1"/>
                  </a:cxn>
                  <a:cxn ang="0">
                    <a:pos x="T2" y="T3"/>
                  </a:cxn>
                  <a:cxn ang="0">
                    <a:pos x="T4" y="T5"/>
                  </a:cxn>
                  <a:cxn ang="0">
                    <a:pos x="T6" y="T7"/>
                  </a:cxn>
                  <a:cxn ang="0">
                    <a:pos x="T8" y="T9"/>
                  </a:cxn>
                </a:cxnLst>
                <a:rect l="0" t="0" r="r" b="b"/>
                <a:pathLst>
                  <a:path w="5" h="5">
                    <a:moveTo>
                      <a:pt x="5" y="1"/>
                    </a:moveTo>
                    <a:cubicBezTo>
                      <a:pt x="4" y="1"/>
                      <a:pt x="3" y="1"/>
                      <a:pt x="1" y="0"/>
                    </a:cubicBezTo>
                    <a:cubicBezTo>
                      <a:pt x="0" y="4"/>
                      <a:pt x="0" y="4"/>
                      <a:pt x="0" y="4"/>
                    </a:cubicBezTo>
                    <a:cubicBezTo>
                      <a:pt x="2" y="5"/>
                      <a:pt x="3" y="5"/>
                      <a:pt x="4" y="5"/>
                    </a:cubicBezTo>
                    <a:lnTo>
                      <a:pt x="5" y="1"/>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03" name="Freeform 1774">
                <a:extLst>
                  <a:ext uri="{FF2B5EF4-FFF2-40B4-BE49-F238E27FC236}">
                    <a16:creationId xmlns:a16="http://schemas.microsoft.com/office/drawing/2014/main" id="{7EC26F23-6F17-A64D-808B-FA14066E818E}"/>
                  </a:ext>
                </a:extLst>
              </p:cNvPr>
              <p:cNvSpPr>
                <a:spLocks/>
              </p:cNvSpPr>
              <p:nvPr/>
            </p:nvSpPr>
            <p:spPr bwMode="auto">
              <a:xfrm>
                <a:off x="6459539" y="2489201"/>
                <a:ext cx="6350" cy="6350"/>
              </a:xfrm>
              <a:custGeom>
                <a:avLst/>
                <a:gdLst>
                  <a:gd name="T0" fmla="*/ 4 w 5"/>
                  <a:gd name="T1" fmla="*/ 4 h 5"/>
                  <a:gd name="T2" fmla="*/ 5 w 5"/>
                  <a:gd name="T3" fmla="*/ 3 h 5"/>
                  <a:gd name="T4" fmla="*/ 2 w 5"/>
                  <a:gd name="T5" fmla="*/ 0 h 5"/>
                  <a:gd name="T6" fmla="*/ 1 w 5"/>
                  <a:gd name="T7" fmla="*/ 0 h 5"/>
                  <a:gd name="T8" fmla="*/ 0 w 5"/>
                  <a:gd name="T9" fmla="*/ 1 h 5"/>
                  <a:gd name="T10" fmla="*/ 0 w 5"/>
                  <a:gd name="T11" fmla="*/ 5 h 5"/>
                  <a:gd name="T12" fmla="*/ 4 w 5"/>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4" y="4"/>
                    </a:moveTo>
                    <a:cubicBezTo>
                      <a:pt x="4" y="3"/>
                      <a:pt x="4" y="3"/>
                      <a:pt x="5" y="3"/>
                    </a:cubicBezTo>
                    <a:cubicBezTo>
                      <a:pt x="2" y="0"/>
                      <a:pt x="2" y="0"/>
                      <a:pt x="2" y="0"/>
                    </a:cubicBezTo>
                    <a:cubicBezTo>
                      <a:pt x="2" y="0"/>
                      <a:pt x="2" y="0"/>
                      <a:pt x="1" y="0"/>
                    </a:cubicBezTo>
                    <a:cubicBezTo>
                      <a:pt x="1" y="1"/>
                      <a:pt x="0" y="1"/>
                      <a:pt x="0" y="1"/>
                    </a:cubicBezTo>
                    <a:cubicBezTo>
                      <a:pt x="0" y="5"/>
                      <a:pt x="0" y="5"/>
                      <a:pt x="0" y="5"/>
                    </a:cubicBezTo>
                    <a:cubicBezTo>
                      <a:pt x="1" y="5"/>
                      <a:pt x="3" y="4"/>
                      <a:pt x="4" y="4"/>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04" name="Freeform 1776">
                <a:extLst>
                  <a:ext uri="{FF2B5EF4-FFF2-40B4-BE49-F238E27FC236}">
                    <a16:creationId xmlns:a16="http://schemas.microsoft.com/office/drawing/2014/main" id="{9BA1A026-F4CD-A34F-A523-BE6D5AEA6B3C}"/>
                  </a:ext>
                </a:extLst>
              </p:cNvPr>
              <p:cNvSpPr>
                <a:spLocks/>
              </p:cNvSpPr>
              <p:nvPr/>
            </p:nvSpPr>
            <p:spPr bwMode="auto">
              <a:xfrm>
                <a:off x="6429376" y="2482851"/>
                <a:ext cx="6350" cy="6350"/>
              </a:xfrm>
              <a:custGeom>
                <a:avLst/>
                <a:gdLst>
                  <a:gd name="T0" fmla="*/ 4 w 5"/>
                  <a:gd name="T1" fmla="*/ 5 h 5"/>
                  <a:gd name="T2" fmla="*/ 5 w 5"/>
                  <a:gd name="T3" fmla="*/ 1 h 5"/>
                  <a:gd name="T4" fmla="*/ 0 w 5"/>
                  <a:gd name="T5" fmla="*/ 0 h 5"/>
                  <a:gd name="T6" fmla="*/ 0 w 5"/>
                  <a:gd name="T7" fmla="*/ 4 h 5"/>
                  <a:gd name="T8" fmla="*/ 4 w 5"/>
                  <a:gd name="T9" fmla="*/ 5 h 5"/>
                </a:gdLst>
                <a:ahLst/>
                <a:cxnLst>
                  <a:cxn ang="0">
                    <a:pos x="T0" y="T1"/>
                  </a:cxn>
                  <a:cxn ang="0">
                    <a:pos x="T2" y="T3"/>
                  </a:cxn>
                  <a:cxn ang="0">
                    <a:pos x="T4" y="T5"/>
                  </a:cxn>
                  <a:cxn ang="0">
                    <a:pos x="T6" y="T7"/>
                  </a:cxn>
                  <a:cxn ang="0">
                    <a:pos x="T8" y="T9"/>
                  </a:cxn>
                </a:cxnLst>
                <a:rect l="0" t="0" r="r" b="b"/>
                <a:pathLst>
                  <a:path w="5" h="5">
                    <a:moveTo>
                      <a:pt x="4" y="5"/>
                    </a:moveTo>
                    <a:cubicBezTo>
                      <a:pt x="5" y="1"/>
                      <a:pt x="5" y="1"/>
                      <a:pt x="5" y="1"/>
                    </a:cubicBezTo>
                    <a:cubicBezTo>
                      <a:pt x="3" y="0"/>
                      <a:pt x="1" y="0"/>
                      <a:pt x="0" y="0"/>
                    </a:cubicBezTo>
                    <a:cubicBezTo>
                      <a:pt x="0" y="4"/>
                      <a:pt x="0" y="4"/>
                      <a:pt x="0" y="4"/>
                    </a:cubicBezTo>
                    <a:cubicBezTo>
                      <a:pt x="1" y="4"/>
                      <a:pt x="2" y="4"/>
                      <a:pt x="4" y="5"/>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05" name="Freeform 1777">
                <a:extLst>
                  <a:ext uri="{FF2B5EF4-FFF2-40B4-BE49-F238E27FC236}">
                    <a16:creationId xmlns:a16="http://schemas.microsoft.com/office/drawing/2014/main" id="{B48FE8B3-6106-7547-8E86-E55472F945AD}"/>
                  </a:ext>
                </a:extLst>
              </p:cNvPr>
              <p:cNvSpPr>
                <a:spLocks/>
              </p:cNvSpPr>
              <p:nvPr/>
            </p:nvSpPr>
            <p:spPr bwMode="auto">
              <a:xfrm>
                <a:off x="6438901" y="2486026"/>
                <a:ext cx="6350" cy="6350"/>
              </a:xfrm>
              <a:custGeom>
                <a:avLst/>
                <a:gdLst>
                  <a:gd name="T0" fmla="*/ 3 w 5"/>
                  <a:gd name="T1" fmla="*/ 5 h 5"/>
                  <a:gd name="T2" fmla="*/ 5 w 5"/>
                  <a:gd name="T3" fmla="*/ 1 h 5"/>
                  <a:gd name="T4" fmla="*/ 4 w 5"/>
                  <a:gd name="T5" fmla="*/ 1 h 5"/>
                  <a:gd name="T6" fmla="*/ 1 w 5"/>
                  <a:gd name="T7" fmla="*/ 0 h 5"/>
                  <a:gd name="T8" fmla="*/ 0 w 5"/>
                  <a:gd name="T9" fmla="*/ 4 h 5"/>
                  <a:gd name="T10" fmla="*/ 3 w 5"/>
                  <a:gd name="T11" fmla="*/ 5 h 5"/>
                </a:gdLst>
                <a:ahLst/>
                <a:cxnLst>
                  <a:cxn ang="0">
                    <a:pos x="T0" y="T1"/>
                  </a:cxn>
                  <a:cxn ang="0">
                    <a:pos x="T2" y="T3"/>
                  </a:cxn>
                  <a:cxn ang="0">
                    <a:pos x="T4" y="T5"/>
                  </a:cxn>
                  <a:cxn ang="0">
                    <a:pos x="T6" y="T7"/>
                  </a:cxn>
                  <a:cxn ang="0">
                    <a:pos x="T8" y="T9"/>
                  </a:cxn>
                  <a:cxn ang="0">
                    <a:pos x="T10" y="T11"/>
                  </a:cxn>
                </a:cxnLst>
                <a:rect l="0" t="0" r="r" b="b"/>
                <a:pathLst>
                  <a:path w="5" h="5">
                    <a:moveTo>
                      <a:pt x="3" y="5"/>
                    </a:moveTo>
                    <a:cubicBezTo>
                      <a:pt x="5" y="1"/>
                      <a:pt x="5" y="1"/>
                      <a:pt x="5" y="1"/>
                    </a:cubicBezTo>
                    <a:cubicBezTo>
                      <a:pt x="4" y="1"/>
                      <a:pt x="4" y="1"/>
                      <a:pt x="4" y="1"/>
                    </a:cubicBezTo>
                    <a:cubicBezTo>
                      <a:pt x="3" y="1"/>
                      <a:pt x="2" y="0"/>
                      <a:pt x="1" y="0"/>
                    </a:cubicBezTo>
                    <a:cubicBezTo>
                      <a:pt x="0" y="4"/>
                      <a:pt x="0" y="4"/>
                      <a:pt x="0" y="4"/>
                    </a:cubicBezTo>
                    <a:cubicBezTo>
                      <a:pt x="1" y="4"/>
                      <a:pt x="2" y="4"/>
                      <a:pt x="3" y="5"/>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06" name="Freeform 1778">
                <a:extLst>
                  <a:ext uri="{FF2B5EF4-FFF2-40B4-BE49-F238E27FC236}">
                    <a16:creationId xmlns:a16="http://schemas.microsoft.com/office/drawing/2014/main" id="{1815ED0E-81DD-374F-AC87-DB833ED49EC1}"/>
                  </a:ext>
                </a:extLst>
              </p:cNvPr>
              <p:cNvSpPr>
                <a:spLocks/>
              </p:cNvSpPr>
              <p:nvPr/>
            </p:nvSpPr>
            <p:spPr bwMode="auto">
              <a:xfrm>
                <a:off x="6432551" y="2551113"/>
                <a:ext cx="7938" cy="7938"/>
              </a:xfrm>
              <a:custGeom>
                <a:avLst/>
                <a:gdLst>
                  <a:gd name="T0" fmla="*/ 0 w 6"/>
                  <a:gd name="T1" fmla="*/ 4 h 6"/>
                  <a:gd name="T2" fmla="*/ 4 w 6"/>
                  <a:gd name="T3" fmla="*/ 6 h 6"/>
                  <a:gd name="T4" fmla="*/ 6 w 6"/>
                  <a:gd name="T5" fmla="*/ 3 h 6"/>
                  <a:gd name="T6" fmla="*/ 3 w 6"/>
                  <a:gd name="T7" fmla="*/ 0 h 6"/>
                  <a:gd name="T8" fmla="*/ 0 w 6"/>
                  <a:gd name="T9" fmla="*/ 4 h 6"/>
                </a:gdLst>
                <a:ahLst/>
                <a:cxnLst>
                  <a:cxn ang="0">
                    <a:pos x="T0" y="T1"/>
                  </a:cxn>
                  <a:cxn ang="0">
                    <a:pos x="T2" y="T3"/>
                  </a:cxn>
                  <a:cxn ang="0">
                    <a:pos x="T4" y="T5"/>
                  </a:cxn>
                  <a:cxn ang="0">
                    <a:pos x="T6" y="T7"/>
                  </a:cxn>
                  <a:cxn ang="0">
                    <a:pos x="T8" y="T9"/>
                  </a:cxn>
                </a:cxnLst>
                <a:rect l="0" t="0" r="r" b="b"/>
                <a:pathLst>
                  <a:path w="6" h="6">
                    <a:moveTo>
                      <a:pt x="0" y="4"/>
                    </a:moveTo>
                    <a:cubicBezTo>
                      <a:pt x="4" y="6"/>
                      <a:pt x="4" y="6"/>
                      <a:pt x="4" y="6"/>
                    </a:cubicBezTo>
                    <a:cubicBezTo>
                      <a:pt x="5" y="5"/>
                      <a:pt x="5" y="4"/>
                      <a:pt x="6" y="3"/>
                    </a:cubicBezTo>
                    <a:cubicBezTo>
                      <a:pt x="3" y="0"/>
                      <a:pt x="3" y="0"/>
                      <a:pt x="3" y="0"/>
                    </a:cubicBezTo>
                    <a:cubicBezTo>
                      <a:pt x="2" y="2"/>
                      <a:pt x="1" y="3"/>
                      <a:pt x="0" y="4"/>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07" name="Freeform 1779">
                <a:extLst>
                  <a:ext uri="{FF2B5EF4-FFF2-40B4-BE49-F238E27FC236}">
                    <a16:creationId xmlns:a16="http://schemas.microsoft.com/office/drawing/2014/main" id="{602DE8AC-4DC2-1F49-AE2C-C8AB105C4499}"/>
                  </a:ext>
                </a:extLst>
              </p:cNvPr>
              <p:cNvSpPr>
                <a:spLocks/>
              </p:cNvSpPr>
              <p:nvPr/>
            </p:nvSpPr>
            <p:spPr bwMode="auto">
              <a:xfrm>
                <a:off x="6419851" y="2520951"/>
                <a:ext cx="6350" cy="6350"/>
              </a:xfrm>
              <a:custGeom>
                <a:avLst/>
                <a:gdLst>
                  <a:gd name="T0" fmla="*/ 5 w 5"/>
                  <a:gd name="T1" fmla="*/ 4 h 5"/>
                  <a:gd name="T2" fmla="*/ 4 w 5"/>
                  <a:gd name="T3" fmla="*/ 0 h 5"/>
                  <a:gd name="T4" fmla="*/ 0 w 5"/>
                  <a:gd name="T5" fmla="*/ 1 h 5"/>
                  <a:gd name="T6" fmla="*/ 1 w 5"/>
                  <a:gd name="T7" fmla="*/ 5 h 5"/>
                  <a:gd name="T8" fmla="*/ 5 w 5"/>
                  <a:gd name="T9" fmla="*/ 4 h 5"/>
                </a:gdLst>
                <a:ahLst/>
                <a:cxnLst>
                  <a:cxn ang="0">
                    <a:pos x="T0" y="T1"/>
                  </a:cxn>
                  <a:cxn ang="0">
                    <a:pos x="T2" y="T3"/>
                  </a:cxn>
                  <a:cxn ang="0">
                    <a:pos x="T4" y="T5"/>
                  </a:cxn>
                  <a:cxn ang="0">
                    <a:pos x="T6" y="T7"/>
                  </a:cxn>
                  <a:cxn ang="0">
                    <a:pos x="T8" y="T9"/>
                  </a:cxn>
                </a:cxnLst>
                <a:rect l="0" t="0" r="r" b="b"/>
                <a:pathLst>
                  <a:path w="5" h="5">
                    <a:moveTo>
                      <a:pt x="5" y="4"/>
                    </a:moveTo>
                    <a:cubicBezTo>
                      <a:pt x="4" y="2"/>
                      <a:pt x="4" y="1"/>
                      <a:pt x="4" y="0"/>
                    </a:cubicBezTo>
                    <a:cubicBezTo>
                      <a:pt x="0" y="1"/>
                      <a:pt x="0" y="1"/>
                      <a:pt x="0" y="1"/>
                    </a:cubicBezTo>
                    <a:cubicBezTo>
                      <a:pt x="0" y="2"/>
                      <a:pt x="1" y="3"/>
                      <a:pt x="1" y="5"/>
                    </a:cubicBezTo>
                    <a:lnTo>
                      <a:pt x="5" y="4"/>
                    </a:ln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08" name="Freeform 1780">
                <a:extLst>
                  <a:ext uri="{FF2B5EF4-FFF2-40B4-BE49-F238E27FC236}">
                    <a16:creationId xmlns:a16="http://schemas.microsoft.com/office/drawing/2014/main" id="{05A597B2-AC94-1541-98AB-EADD4E374336}"/>
                  </a:ext>
                </a:extLst>
              </p:cNvPr>
              <p:cNvSpPr>
                <a:spLocks/>
              </p:cNvSpPr>
              <p:nvPr/>
            </p:nvSpPr>
            <p:spPr bwMode="auto">
              <a:xfrm>
                <a:off x="6467476" y="2484438"/>
                <a:ext cx="7938" cy="6350"/>
              </a:xfrm>
              <a:custGeom>
                <a:avLst/>
                <a:gdLst>
                  <a:gd name="T0" fmla="*/ 0 w 6"/>
                  <a:gd name="T1" fmla="*/ 2 h 5"/>
                  <a:gd name="T2" fmla="*/ 2 w 6"/>
                  <a:gd name="T3" fmla="*/ 5 h 5"/>
                  <a:gd name="T4" fmla="*/ 6 w 6"/>
                  <a:gd name="T5" fmla="*/ 4 h 5"/>
                  <a:gd name="T6" fmla="*/ 4 w 6"/>
                  <a:gd name="T7" fmla="*/ 0 h 5"/>
                  <a:gd name="T8" fmla="*/ 0 w 6"/>
                  <a:gd name="T9" fmla="*/ 2 h 5"/>
                </a:gdLst>
                <a:ahLst/>
                <a:cxnLst>
                  <a:cxn ang="0">
                    <a:pos x="T0" y="T1"/>
                  </a:cxn>
                  <a:cxn ang="0">
                    <a:pos x="T2" y="T3"/>
                  </a:cxn>
                  <a:cxn ang="0">
                    <a:pos x="T4" y="T5"/>
                  </a:cxn>
                  <a:cxn ang="0">
                    <a:pos x="T6" y="T7"/>
                  </a:cxn>
                  <a:cxn ang="0">
                    <a:pos x="T8" y="T9"/>
                  </a:cxn>
                </a:cxnLst>
                <a:rect l="0" t="0" r="r" b="b"/>
                <a:pathLst>
                  <a:path w="6" h="5">
                    <a:moveTo>
                      <a:pt x="0" y="2"/>
                    </a:moveTo>
                    <a:cubicBezTo>
                      <a:pt x="2" y="5"/>
                      <a:pt x="2" y="5"/>
                      <a:pt x="2" y="5"/>
                    </a:cubicBezTo>
                    <a:cubicBezTo>
                      <a:pt x="3" y="5"/>
                      <a:pt x="4" y="4"/>
                      <a:pt x="6" y="4"/>
                    </a:cubicBezTo>
                    <a:cubicBezTo>
                      <a:pt x="4" y="0"/>
                      <a:pt x="4" y="0"/>
                      <a:pt x="4" y="0"/>
                    </a:cubicBezTo>
                    <a:cubicBezTo>
                      <a:pt x="3" y="1"/>
                      <a:pt x="2" y="1"/>
                      <a:pt x="0" y="2"/>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09" name="Freeform 1781">
                <a:extLst>
                  <a:ext uri="{FF2B5EF4-FFF2-40B4-BE49-F238E27FC236}">
                    <a16:creationId xmlns:a16="http://schemas.microsoft.com/office/drawing/2014/main" id="{B6A23E87-A98F-1044-9C67-FE52C62633D3}"/>
                  </a:ext>
                </a:extLst>
              </p:cNvPr>
              <p:cNvSpPr>
                <a:spLocks/>
              </p:cNvSpPr>
              <p:nvPr/>
            </p:nvSpPr>
            <p:spPr bwMode="auto">
              <a:xfrm>
                <a:off x="6427789" y="2535238"/>
                <a:ext cx="9525" cy="6350"/>
              </a:xfrm>
              <a:custGeom>
                <a:avLst/>
                <a:gdLst>
                  <a:gd name="T0" fmla="*/ 3 w 8"/>
                  <a:gd name="T1" fmla="*/ 5 h 5"/>
                  <a:gd name="T2" fmla="*/ 5 w 8"/>
                  <a:gd name="T3" fmla="*/ 5 h 5"/>
                  <a:gd name="T4" fmla="*/ 6 w 8"/>
                  <a:gd name="T5" fmla="*/ 5 h 5"/>
                  <a:gd name="T6" fmla="*/ 7 w 8"/>
                  <a:gd name="T7" fmla="*/ 5 h 5"/>
                  <a:gd name="T8" fmla="*/ 8 w 8"/>
                  <a:gd name="T9" fmla="*/ 1 h 5"/>
                  <a:gd name="T10" fmla="*/ 5 w 8"/>
                  <a:gd name="T11" fmla="*/ 1 h 5"/>
                  <a:gd name="T12" fmla="*/ 5 w 8"/>
                  <a:gd name="T13" fmla="*/ 1 h 5"/>
                  <a:gd name="T14" fmla="*/ 3 w 8"/>
                  <a:gd name="T15" fmla="*/ 0 h 5"/>
                  <a:gd name="T16" fmla="*/ 2 w 8"/>
                  <a:gd name="T17" fmla="*/ 2 h 5"/>
                  <a:gd name="T18" fmla="*/ 0 w 8"/>
                  <a:gd name="T19" fmla="*/ 3 h 5"/>
                  <a:gd name="T20" fmla="*/ 3 w 8"/>
                  <a:gd name="T2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
                    <a:moveTo>
                      <a:pt x="3" y="5"/>
                    </a:moveTo>
                    <a:cubicBezTo>
                      <a:pt x="3" y="5"/>
                      <a:pt x="4" y="5"/>
                      <a:pt x="5" y="5"/>
                    </a:cubicBezTo>
                    <a:cubicBezTo>
                      <a:pt x="5" y="5"/>
                      <a:pt x="5" y="5"/>
                      <a:pt x="6" y="5"/>
                    </a:cubicBezTo>
                    <a:cubicBezTo>
                      <a:pt x="6" y="5"/>
                      <a:pt x="7" y="5"/>
                      <a:pt x="7" y="5"/>
                    </a:cubicBezTo>
                    <a:cubicBezTo>
                      <a:pt x="8" y="1"/>
                      <a:pt x="8" y="1"/>
                      <a:pt x="8" y="1"/>
                    </a:cubicBezTo>
                    <a:cubicBezTo>
                      <a:pt x="7" y="1"/>
                      <a:pt x="6" y="1"/>
                      <a:pt x="5" y="1"/>
                    </a:cubicBezTo>
                    <a:cubicBezTo>
                      <a:pt x="5" y="1"/>
                      <a:pt x="5" y="1"/>
                      <a:pt x="5" y="1"/>
                    </a:cubicBezTo>
                    <a:cubicBezTo>
                      <a:pt x="4" y="1"/>
                      <a:pt x="3" y="1"/>
                      <a:pt x="3" y="0"/>
                    </a:cubicBezTo>
                    <a:cubicBezTo>
                      <a:pt x="2" y="2"/>
                      <a:pt x="2" y="2"/>
                      <a:pt x="2" y="2"/>
                    </a:cubicBezTo>
                    <a:cubicBezTo>
                      <a:pt x="0" y="3"/>
                      <a:pt x="0" y="3"/>
                      <a:pt x="0" y="3"/>
                    </a:cubicBezTo>
                    <a:cubicBezTo>
                      <a:pt x="1" y="4"/>
                      <a:pt x="2" y="4"/>
                      <a:pt x="3" y="5"/>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10" name="Freeform 1782">
                <a:extLst>
                  <a:ext uri="{FF2B5EF4-FFF2-40B4-BE49-F238E27FC236}">
                    <a16:creationId xmlns:a16="http://schemas.microsoft.com/office/drawing/2014/main" id="{B425ACD7-DBE2-954C-84D0-F0F7CFC1F3EE}"/>
                  </a:ext>
                </a:extLst>
              </p:cNvPr>
              <p:cNvSpPr>
                <a:spLocks/>
              </p:cNvSpPr>
              <p:nvPr/>
            </p:nvSpPr>
            <p:spPr bwMode="auto">
              <a:xfrm>
                <a:off x="6477001" y="2481263"/>
                <a:ext cx="7938" cy="6350"/>
              </a:xfrm>
              <a:custGeom>
                <a:avLst/>
                <a:gdLst>
                  <a:gd name="T0" fmla="*/ 0 w 5"/>
                  <a:gd name="T1" fmla="*/ 1 h 5"/>
                  <a:gd name="T2" fmla="*/ 2 w 5"/>
                  <a:gd name="T3" fmla="*/ 5 h 5"/>
                  <a:gd name="T4" fmla="*/ 5 w 5"/>
                  <a:gd name="T5" fmla="*/ 3 h 5"/>
                  <a:gd name="T6" fmla="*/ 4 w 5"/>
                  <a:gd name="T7" fmla="*/ 0 h 5"/>
                  <a:gd name="T8" fmla="*/ 0 w 5"/>
                  <a:gd name="T9" fmla="*/ 1 h 5"/>
                </a:gdLst>
                <a:ahLst/>
                <a:cxnLst>
                  <a:cxn ang="0">
                    <a:pos x="T0" y="T1"/>
                  </a:cxn>
                  <a:cxn ang="0">
                    <a:pos x="T2" y="T3"/>
                  </a:cxn>
                  <a:cxn ang="0">
                    <a:pos x="T4" y="T5"/>
                  </a:cxn>
                  <a:cxn ang="0">
                    <a:pos x="T6" y="T7"/>
                  </a:cxn>
                  <a:cxn ang="0">
                    <a:pos x="T8" y="T9"/>
                  </a:cxn>
                </a:cxnLst>
                <a:rect l="0" t="0" r="r" b="b"/>
                <a:pathLst>
                  <a:path w="5" h="5">
                    <a:moveTo>
                      <a:pt x="0" y="1"/>
                    </a:moveTo>
                    <a:cubicBezTo>
                      <a:pt x="2" y="5"/>
                      <a:pt x="2" y="5"/>
                      <a:pt x="2" y="5"/>
                    </a:cubicBezTo>
                    <a:cubicBezTo>
                      <a:pt x="3" y="4"/>
                      <a:pt x="4" y="4"/>
                      <a:pt x="5" y="3"/>
                    </a:cubicBezTo>
                    <a:cubicBezTo>
                      <a:pt x="4" y="0"/>
                      <a:pt x="4" y="0"/>
                      <a:pt x="4" y="0"/>
                    </a:cubicBezTo>
                    <a:cubicBezTo>
                      <a:pt x="3" y="0"/>
                      <a:pt x="2" y="0"/>
                      <a:pt x="0" y="1"/>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11" name="Freeform 1783">
                <a:extLst>
                  <a:ext uri="{FF2B5EF4-FFF2-40B4-BE49-F238E27FC236}">
                    <a16:creationId xmlns:a16="http://schemas.microsoft.com/office/drawing/2014/main" id="{09CF32BF-B1CF-DA42-8C08-E49DB50B42BF}"/>
                  </a:ext>
                </a:extLst>
              </p:cNvPr>
              <p:cNvSpPr>
                <a:spLocks/>
              </p:cNvSpPr>
              <p:nvPr/>
            </p:nvSpPr>
            <p:spPr bwMode="auto">
              <a:xfrm>
                <a:off x="6418264" y="2484438"/>
                <a:ext cx="6350" cy="6350"/>
              </a:xfrm>
              <a:custGeom>
                <a:avLst/>
                <a:gdLst>
                  <a:gd name="T0" fmla="*/ 6 w 6"/>
                  <a:gd name="T1" fmla="*/ 4 h 5"/>
                  <a:gd name="T2" fmla="*/ 4 w 6"/>
                  <a:gd name="T3" fmla="*/ 0 h 5"/>
                  <a:gd name="T4" fmla="*/ 0 w 6"/>
                  <a:gd name="T5" fmla="*/ 2 h 5"/>
                  <a:gd name="T6" fmla="*/ 3 w 6"/>
                  <a:gd name="T7" fmla="*/ 5 h 5"/>
                  <a:gd name="T8" fmla="*/ 6 w 6"/>
                  <a:gd name="T9" fmla="*/ 4 h 5"/>
                </a:gdLst>
                <a:ahLst/>
                <a:cxnLst>
                  <a:cxn ang="0">
                    <a:pos x="T0" y="T1"/>
                  </a:cxn>
                  <a:cxn ang="0">
                    <a:pos x="T2" y="T3"/>
                  </a:cxn>
                  <a:cxn ang="0">
                    <a:pos x="T4" y="T5"/>
                  </a:cxn>
                  <a:cxn ang="0">
                    <a:pos x="T6" y="T7"/>
                  </a:cxn>
                  <a:cxn ang="0">
                    <a:pos x="T8" y="T9"/>
                  </a:cxn>
                </a:cxnLst>
                <a:rect l="0" t="0" r="r" b="b"/>
                <a:pathLst>
                  <a:path w="6" h="5">
                    <a:moveTo>
                      <a:pt x="6" y="4"/>
                    </a:moveTo>
                    <a:cubicBezTo>
                      <a:pt x="4" y="0"/>
                      <a:pt x="4" y="0"/>
                      <a:pt x="4" y="0"/>
                    </a:cubicBezTo>
                    <a:cubicBezTo>
                      <a:pt x="3" y="1"/>
                      <a:pt x="2" y="1"/>
                      <a:pt x="0" y="2"/>
                    </a:cubicBezTo>
                    <a:cubicBezTo>
                      <a:pt x="3" y="5"/>
                      <a:pt x="3" y="5"/>
                      <a:pt x="3" y="5"/>
                    </a:cubicBezTo>
                    <a:cubicBezTo>
                      <a:pt x="4" y="5"/>
                      <a:pt x="5" y="4"/>
                      <a:pt x="6" y="4"/>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12" name="Freeform 1784">
                <a:extLst>
                  <a:ext uri="{FF2B5EF4-FFF2-40B4-BE49-F238E27FC236}">
                    <a16:creationId xmlns:a16="http://schemas.microsoft.com/office/drawing/2014/main" id="{65BCCECB-3869-D444-9F68-43913D3541E5}"/>
                  </a:ext>
                </a:extLst>
              </p:cNvPr>
              <p:cNvSpPr>
                <a:spLocks/>
              </p:cNvSpPr>
              <p:nvPr/>
            </p:nvSpPr>
            <p:spPr bwMode="auto">
              <a:xfrm>
                <a:off x="6484939" y="2474913"/>
                <a:ext cx="7938" cy="6350"/>
              </a:xfrm>
              <a:custGeom>
                <a:avLst/>
                <a:gdLst>
                  <a:gd name="T0" fmla="*/ 6 w 6"/>
                  <a:gd name="T1" fmla="*/ 2 h 5"/>
                  <a:gd name="T2" fmla="*/ 2 w 6"/>
                  <a:gd name="T3" fmla="*/ 0 h 5"/>
                  <a:gd name="T4" fmla="*/ 0 w 6"/>
                  <a:gd name="T5" fmla="*/ 3 h 5"/>
                  <a:gd name="T6" fmla="*/ 3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2" y="0"/>
                      <a:pt x="2" y="0"/>
                      <a:pt x="2" y="0"/>
                    </a:cubicBezTo>
                    <a:cubicBezTo>
                      <a:pt x="1" y="1"/>
                      <a:pt x="1" y="2"/>
                      <a:pt x="0" y="3"/>
                    </a:cubicBezTo>
                    <a:cubicBezTo>
                      <a:pt x="3" y="5"/>
                      <a:pt x="3" y="5"/>
                      <a:pt x="3" y="5"/>
                    </a:cubicBezTo>
                    <a:cubicBezTo>
                      <a:pt x="4" y="4"/>
                      <a:pt x="5" y="3"/>
                      <a:pt x="6" y="2"/>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213" name="Freeform 1785">
                <a:extLst>
                  <a:ext uri="{FF2B5EF4-FFF2-40B4-BE49-F238E27FC236}">
                    <a16:creationId xmlns:a16="http://schemas.microsoft.com/office/drawing/2014/main" id="{73606574-C977-6040-8B8C-12692AE72598}"/>
                  </a:ext>
                </a:extLst>
              </p:cNvPr>
              <p:cNvSpPr>
                <a:spLocks/>
              </p:cNvSpPr>
              <p:nvPr/>
            </p:nvSpPr>
            <p:spPr bwMode="auto">
              <a:xfrm>
                <a:off x="6430964" y="2563813"/>
                <a:ext cx="6350" cy="1588"/>
              </a:xfrm>
              <a:custGeom>
                <a:avLst/>
                <a:gdLst>
                  <a:gd name="T0" fmla="*/ 0 w 4"/>
                  <a:gd name="T1" fmla="*/ 2 h 2"/>
                  <a:gd name="T2" fmla="*/ 4 w 4"/>
                  <a:gd name="T3" fmla="*/ 2 h 2"/>
                  <a:gd name="T4" fmla="*/ 4 w 4"/>
                  <a:gd name="T5" fmla="*/ 1 h 2"/>
                  <a:gd name="T6" fmla="*/ 0 w 4"/>
                  <a:gd name="T7" fmla="*/ 0 h 2"/>
                  <a:gd name="T8" fmla="*/ 0 w 4"/>
                  <a:gd name="T9" fmla="*/ 2 h 2"/>
                </a:gdLst>
                <a:ahLst/>
                <a:cxnLst>
                  <a:cxn ang="0">
                    <a:pos x="T0" y="T1"/>
                  </a:cxn>
                  <a:cxn ang="0">
                    <a:pos x="T2" y="T3"/>
                  </a:cxn>
                  <a:cxn ang="0">
                    <a:pos x="T4" y="T5"/>
                  </a:cxn>
                  <a:cxn ang="0">
                    <a:pos x="T6" y="T7"/>
                  </a:cxn>
                  <a:cxn ang="0">
                    <a:pos x="T8" y="T9"/>
                  </a:cxn>
                </a:cxnLst>
                <a:rect l="0" t="0" r="r" b="b"/>
                <a:pathLst>
                  <a:path w="4" h="2">
                    <a:moveTo>
                      <a:pt x="0" y="2"/>
                    </a:moveTo>
                    <a:cubicBezTo>
                      <a:pt x="4" y="2"/>
                      <a:pt x="4" y="2"/>
                      <a:pt x="4" y="2"/>
                    </a:cubicBezTo>
                    <a:cubicBezTo>
                      <a:pt x="4" y="2"/>
                      <a:pt x="4" y="1"/>
                      <a:pt x="4" y="1"/>
                    </a:cubicBezTo>
                    <a:cubicBezTo>
                      <a:pt x="0" y="0"/>
                      <a:pt x="0" y="0"/>
                      <a:pt x="0" y="0"/>
                    </a:cubicBezTo>
                    <a:cubicBezTo>
                      <a:pt x="0" y="0"/>
                      <a:pt x="0" y="1"/>
                      <a:pt x="0" y="2"/>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grpSp>
        <p:sp>
          <p:nvSpPr>
            <p:cNvPr id="188" name="Freeform 1695">
              <a:extLst>
                <a:ext uri="{FF2B5EF4-FFF2-40B4-BE49-F238E27FC236}">
                  <a16:creationId xmlns:a16="http://schemas.microsoft.com/office/drawing/2014/main" id="{4838A5D1-2F44-0A44-BE4A-5AD9B70F7334}"/>
                </a:ext>
              </a:extLst>
            </p:cNvPr>
            <p:cNvSpPr>
              <a:spLocks/>
            </p:cNvSpPr>
            <p:nvPr/>
          </p:nvSpPr>
          <p:spPr bwMode="auto">
            <a:xfrm>
              <a:off x="6312124" y="2263850"/>
              <a:ext cx="247659" cy="104779"/>
            </a:xfrm>
            <a:custGeom>
              <a:avLst/>
              <a:gdLst>
                <a:gd name="T0" fmla="*/ 178 w 193"/>
                <a:gd name="T1" fmla="*/ 16 h 84"/>
                <a:gd name="T2" fmla="*/ 161 w 193"/>
                <a:gd name="T3" fmla="*/ 11 h 84"/>
                <a:gd name="T4" fmla="*/ 116 w 193"/>
                <a:gd name="T5" fmla="*/ 9 h 84"/>
                <a:gd name="T6" fmla="*/ 93 w 193"/>
                <a:gd name="T7" fmla="*/ 2 h 84"/>
                <a:gd name="T8" fmla="*/ 74 w 193"/>
                <a:gd name="T9" fmla="*/ 9 h 84"/>
                <a:gd name="T10" fmla="*/ 59 w 193"/>
                <a:gd name="T11" fmla="*/ 12 h 84"/>
                <a:gd name="T12" fmla="*/ 35 w 193"/>
                <a:gd name="T13" fmla="*/ 12 h 84"/>
                <a:gd name="T14" fmla="*/ 24 w 193"/>
                <a:gd name="T15" fmla="*/ 24 h 84"/>
                <a:gd name="T16" fmla="*/ 18 w 193"/>
                <a:gd name="T17" fmla="*/ 34 h 84"/>
                <a:gd name="T18" fmla="*/ 25 w 193"/>
                <a:gd name="T19" fmla="*/ 40 h 84"/>
                <a:gd name="T20" fmla="*/ 39 w 193"/>
                <a:gd name="T21" fmla="*/ 39 h 84"/>
                <a:gd name="T22" fmla="*/ 63 w 193"/>
                <a:gd name="T23" fmla="*/ 50 h 84"/>
                <a:gd name="T24" fmla="*/ 56 w 193"/>
                <a:gd name="T25" fmla="*/ 59 h 84"/>
                <a:gd name="T26" fmla="*/ 39 w 193"/>
                <a:gd name="T27" fmla="*/ 62 h 84"/>
                <a:gd name="T28" fmla="*/ 13 w 193"/>
                <a:gd name="T29" fmla="*/ 66 h 84"/>
                <a:gd name="T30" fmla="*/ 1 w 193"/>
                <a:gd name="T31" fmla="*/ 76 h 84"/>
                <a:gd name="T32" fmla="*/ 26 w 193"/>
                <a:gd name="T33" fmla="*/ 78 h 84"/>
                <a:gd name="T34" fmla="*/ 42 w 193"/>
                <a:gd name="T35" fmla="*/ 79 h 84"/>
                <a:gd name="T36" fmla="*/ 56 w 193"/>
                <a:gd name="T37" fmla="*/ 82 h 84"/>
                <a:gd name="T38" fmla="*/ 79 w 193"/>
                <a:gd name="T39" fmla="*/ 80 h 84"/>
                <a:gd name="T40" fmla="*/ 82 w 193"/>
                <a:gd name="T41" fmla="*/ 72 h 84"/>
                <a:gd name="T42" fmla="*/ 90 w 193"/>
                <a:gd name="T43" fmla="*/ 67 h 84"/>
                <a:gd name="T44" fmla="*/ 100 w 193"/>
                <a:gd name="T45" fmla="*/ 61 h 84"/>
                <a:gd name="T46" fmla="*/ 110 w 193"/>
                <a:gd name="T47" fmla="*/ 57 h 84"/>
                <a:gd name="T48" fmla="*/ 121 w 193"/>
                <a:gd name="T49" fmla="*/ 61 h 84"/>
                <a:gd name="T50" fmla="*/ 132 w 193"/>
                <a:gd name="T51" fmla="*/ 54 h 84"/>
                <a:gd name="T52" fmla="*/ 148 w 193"/>
                <a:gd name="T53" fmla="*/ 49 h 84"/>
                <a:gd name="T54" fmla="*/ 162 w 193"/>
                <a:gd name="T55" fmla="*/ 41 h 84"/>
                <a:gd name="T56" fmla="*/ 176 w 193"/>
                <a:gd name="T57" fmla="*/ 33 h 84"/>
                <a:gd name="T58" fmla="*/ 191 w 193"/>
                <a:gd name="T59" fmla="*/ 25 h 84"/>
                <a:gd name="T60" fmla="*/ 193 w 193"/>
                <a:gd name="T61" fmla="*/ 22 h 84"/>
                <a:gd name="T62" fmla="*/ 178 w 193"/>
                <a:gd name="T63" fmla="*/ 1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3" h="84">
                  <a:moveTo>
                    <a:pt x="178" y="16"/>
                  </a:moveTo>
                  <a:cubicBezTo>
                    <a:pt x="171" y="8"/>
                    <a:pt x="169" y="13"/>
                    <a:pt x="161" y="11"/>
                  </a:cubicBezTo>
                  <a:cubicBezTo>
                    <a:pt x="154" y="9"/>
                    <a:pt x="122" y="6"/>
                    <a:pt x="116" y="9"/>
                  </a:cubicBezTo>
                  <a:cubicBezTo>
                    <a:pt x="110" y="11"/>
                    <a:pt x="97" y="4"/>
                    <a:pt x="93" y="2"/>
                  </a:cubicBezTo>
                  <a:cubicBezTo>
                    <a:pt x="88" y="0"/>
                    <a:pt x="75" y="2"/>
                    <a:pt x="74" y="9"/>
                  </a:cubicBezTo>
                  <a:cubicBezTo>
                    <a:pt x="74" y="16"/>
                    <a:pt x="68" y="16"/>
                    <a:pt x="59" y="12"/>
                  </a:cubicBezTo>
                  <a:cubicBezTo>
                    <a:pt x="49" y="7"/>
                    <a:pt x="35" y="7"/>
                    <a:pt x="35" y="12"/>
                  </a:cubicBezTo>
                  <a:cubicBezTo>
                    <a:pt x="34" y="17"/>
                    <a:pt x="27" y="23"/>
                    <a:pt x="24" y="24"/>
                  </a:cubicBezTo>
                  <a:cubicBezTo>
                    <a:pt x="22" y="25"/>
                    <a:pt x="20" y="29"/>
                    <a:pt x="18" y="34"/>
                  </a:cubicBezTo>
                  <a:cubicBezTo>
                    <a:pt x="21" y="35"/>
                    <a:pt x="23" y="38"/>
                    <a:pt x="25" y="40"/>
                  </a:cubicBezTo>
                  <a:cubicBezTo>
                    <a:pt x="28" y="44"/>
                    <a:pt x="38" y="43"/>
                    <a:pt x="39" y="39"/>
                  </a:cubicBezTo>
                  <a:cubicBezTo>
                    <a:pt x="40" y="35"/>
                    <a:pt x="55" y="43"/>
                    <a:pt x="63" y="50"/>
                  </a:cubicBezTo>
                  <a:cubicBezTo>
                    <a:pt x="72" y="57"/>
                    <a:pt x="59" y="52"/>
                    <a:pt x="56" y="59"/>
                  </a:cubicBezTo>
                  <a:cubicBezTo>
                    <a:pt x="52" y="66"/>
                    <a:pt x="42" y="59"/>
                    <a:pt x="39" y="62"/>
                  </a:cubicBezTo>
                  <a:cubicBezTo>
                    <a:pt x="36" y="65"/>
                    <a:pt x="18" y="66"/>
                    <a:pt x="13" y="66"/>
                  </a:cubicBezTo>
                  <a:cubicBezTo>
                    <a:pt x="8" y="65"/>
                    <a:pt x="0" y="73"/>
                    <a:pt x="1" y="76"/>
                  </a:cubicBezTo>
                  <a:cubicBezTo>
                    <a:pt x="1" y="80"/>
                    <a:pt x="19" y="74"/>
                    <a:pt x="26" y="78"/>
                  </a:cubicBezTo>
                  <a:cubicBezTo>
                    <a:pt x="32" y="82"/>
                    <a:pt x="38" y="74"/>
                    <a:pt x="42" y="79"/>
                  </a:cubicBezTo>
                  <a:cubicBezTo>
                    <a:pt x="45" y="84"/>
                    <a:pt x="53" y="80"/>
                    <a:pt x="56" y="82"/>
                  </a:cubicBezTo>
                  <a:cubicBezTo>
                    <a:pt x="60" y="83"/>
                    <a:pt x="79" y="80"/>
                    <a:pt x="79" y="80"/>
                  </a:cubicBezTo>
                  <a:cubicBezTo>
                    <a:pt x="81" y="78"/>
                    <a:pt x="82" y="74"/>
                    <a:pt x="82" y="72"/>
                  </a:cubicBezTo>
                  <a:cubicBezTo>
                    <a:pt x="82" y="67"/>
                    <a:pt x="86" y="68"/>
                    <a:pt x="90" y="67"/>
                  </a:cubicBezTo>
                  <a:cubicBezTo>
                    <a:pt x="94" y="66"/>
                    <a:pt x="97" y="61"/>
                    <a:pt x="100" y="61"/>
                  </a:cubicBezTo>
                  <a:cubicBezTo>
                    <a:pt x="103" y="61"/>
                    <a:pt x="107" y="56"/>
                    <a:pt x="110" y="57"/>
                  </a:cubicBezTo>
                  <a:cubicBezTo>
                    <a:pt x="113" y="58"/>
                    <a:pt x="117" y="64"/>
                    <a:pt x="121" y="61"/>
                  </a:cubicBezTo>
                  <a:cubicBezTo>
                    <a:pt x="125" y="57"/>
                    <a:pt x="126" y="60"/>
                    <a:pt x="132" y="54"/>
                  </a:cubicBezTo>
                  <a:cubicBezTo>
                    <a:pt x="137" y="47"/>
                    <a:pt x="141" y="48"/>
                    <a:pt x="148" y="49"/>
                  </a:cubicBezTo>
                  <a:cubicBezTo>
                    <a:pt x="156" y="50"/>
                    <a:pt x="160" y="46"/>
                    <a:pt x="162" y="41"/>
                  </a:cubicBezTo>
                  <a:cubicBezTo>
                    <a:pt x="164" y="36"/>
                    <a:pt x="171" y="36"/>
                    <a:pt x="176" y="33"/>
                  </a:cubicBezTo>
                  <a:cubicBezTo>
                    <a:pt x="180" y="30"/>
                    <a:pt x="189" y="27"/>
                    <a:pt x="191" y="25"/>
                  </a:cubicBezTo>
                  <a:cubicBezTo>
                    <a:pt x="193" y="25"/>
                    <a:pt x="193" y="23"/>
                    <a:pt x="193" y="22"/>
                  </a:cubicBezTo>
                  <a:cubicBezTo>
                    <a:pt x="187" y="17"/>
                    <a:pt x="184" y="22"/>
                    <a:pt x="178" y="16"/>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89" name="Freeform 1726">
              <a:extLst>
                <a:ext uri="{FF2B5EF4-FFF2-40B4-BE49-F238E27FC236}">
                  <a16:creationId xmlns:a16="http://schemas.microsoft.com/office/drawing/2014/main" id="{FA435372-B5EE-724C-AC49-B0DD5AAADE6A}"/>
                </a:ext>
              </a:extLst>
            </p:cNvPr>
            <p:cNvSpPr>
              <a:spLocks/>
            </p:cNvSpPr>
            <p:nvPr/>
          </p:nvSpPr>
          <p:spPr bwMode="auto">
            <a:xfrm>
              <a:off x="6270847" y="2325765"/>
              <a:ext cx="173044" cy="112716"/>
            </a:xfrm>
            <a:custGeom>
              <a:avLst/>
              <a:gdLst>
                <a:gd name="T0" fmla="*/ 111 w 136"/>
                <a:gd name="T1" fmla="*/ 74 h 91"/>
                <a:gd name="T2" fmla="*/ 118 w 136"/>
                <a:gd name="T3" fmla="*/ 79 h 91"/>
                <a:gd name="T4" fmla="*/ 130 w 136"/>
                <a:gd name="T5" fmla="*/ 83 h 91"/>
                <a:gd name="T6" fmla="*/ 136 w 136"/>
                <a:gd name="T7" fmla="*/ 81 h 91"/>
                <a:gd name="T8" fmla="*/ 133 w 136"/>
                <a:gd name="T9" fmla="*/ 58 h 91"/>
                <a:gd name="T10" fmla="*/ 115 w 136"/>
                <a:gd name="T11" fmla="*/ 47 h 91"/>
                <a:gd name="T12" fmla="*/ 112 w 136"/>
                <a:gd name="T13" fmla="*/ 31 h 91"/>
                <a:gd name="T14" fmla="*/ 89 w 136"/>
                <a:gd name="T15" fmla="*/ 33 h 91"/>
                <a:gd name="T16" fmla="*/ 75 w 136"/>
                <a:gd name="T17" fmla="*/ 30 h 91"/>
                <a:gd name="T18" fmla="*/ 59 w 136"/>
                <a:gd name="T19" fmla="*/ 29 h 91"/>
                <a:gd name="T20" fmla="*/ 34 w 136"/>
                <a:gd name="T21" fmla="*/ 27 h 91"/>
                <a:gd name="T22" fmla="*/ 46 w 136"/>
                <a:gd name="T23" fmla="*/ 17 h 91"/>
                <a:gd name="T24" fmla="*/ 52 w 136"/>
                <a:gd name="T25" fmla="*/ 17 h 91"/>
                <a:gd name="T26" fmla="*/ 58 w 136"/>
                <a:gd name="T27" fmla="*/ 2 h 91"/>
                <a:gd name="T28" fmla="*/ 46 w 136"/>
                <a:gd name="T29" fmla="*/ 5 h 91"/>
                <a:gd name="T30" fmla="*/ 32 w 136"/>
                <a:gd name="T31" fmla="*/ 8 h 91"/>
                <a:gd name="T32" fmla="*/ 24 w 136"/>
                <a:gd name="T33" fmla="*/ 17 h 91"/>
                <a:gd name="T34" fmla="*/ 18 w 136"/>
                <a:gd name="T35" fmla="*/ 27 h 91"/>
                <a:gd name="T36" fmla="*/ 2 w 136"/>
                <a:gd name="T37" fmla="*/ 34 h 91"/>
                <a:gd name="T38" fmla="*/ 12 w 136"/>
                <a:gd name="T39" fmla="*/ 47 h 91"/>
                <a:gd name="T40" fmla="*/ 15 w 136"/>
                <a:gd name="T41" fmla="*/ 63 h 91"/>
                <a:gd name="T42" fmla="*/ 7 w 136"/>
                <a:gd name="T43" fmla="*/ 81 h 91"/>
                <a:gd name="T44" fmla="*/ 16 w 136"/>
                <a:gd name="T45" fmla="*/ 82 h 91"/>
                <a:gd name="T46" fmla="*/ 34 w 136"/>
                <a:gd name="T47" fmla="*/ 77 h 91"/>
                <a:gd name="T48" fmla="*/ 50 w 136"/>
                <a:gd name="T49" fmla="*/ 69 h 91"/>
                <a:gd name="T50" fmla="*/ 66 w 136"/>
                <a:gd name="T51" fmla="*/ 54 h 91"/>
                <a:gd name="T52" fmla="*/ 73 w 136"/>
                <a:gd name="T53" fmla="*/ 68 h 91"/>
                <a:gd name="T54" fmla="*/ 74 w 136"/>
                <a:gd name="T55" fmla="*/ 89 h 91"/>
                <a:gd name="T56" fmla="*/ 82 w 136"/>
                <a:gd name="T57" fmla="*/ 90 h 91"/>
                <a:gd name="T58" fmla="*/ 92 w 136"/>
                <a:gd name="T59" fmla="*/ 86 h 91"/>
                <a:gd name="T60" fmla="*/ 111 w 136"/>
                <a:gd name="T61" fmla="*/ 7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 h="91">
                  <a:moveTo>
                    <a:pt x="111" y="74"/>
                  </a:moveTo>
                  <a:cubicBezTo>
                    <a:pt x="115" y="76"/>
                    <a:pt x="114" y="79"/>
                    <a:pt x="118" y="79"/>
                  </a:cubicBezTo>
                  <a:cubicBezTo>
                    <a:pt x="121" y="78"/>
                    <a:pt x="127" y="80"/>
                    <a:pt x="130" y="83"/>
                  </a:cubicBezTo>
                  <a:cubicBezTo>
                    <a:pt x="133" y="82"/>
                    <a:pt x="136" y="81"/>
                    <a:pt x="136" y="81"/>
                  </a:cubicBezTo>
                  <a:cubicBezTo>
                    <a:pt x="136" y="81"/>
                    <a:pt x="133" y="63"/>
                    <a:pt x="133" y="58"/>
                  </a:cubicBezTo>
                  <a:cubicBezTo>
                    <a:pt x="132" y="52"/>
                    <a:pt x="115" y="47"/>
                    <a:pt x="115" y="47"/>
                  </a:cubicBezTo>
                  <a:cubicBezTo>
                    <a:pt x="112" y="31"/>
                    <a:pt x="112" y="31"/>
                    <a:pt x="112" y="31"/>
                  </a:cubicBezTo>
                  <a:cubicBezTo>
                    <a:pt x="112" y="31"/>
                    <a:pt x="93" y="34"/>
                    <a:pt x="89" y="33"/>
                  </a:cubicBezTo>
                  <a:cubicBezTo>
                    <a:pt x="86" y="31"/>
                    <a:pt x="78" y="35"/>
                    <a:pt x="75" y="30"/>
                  </a:cubicBezTo>
                  <a:cubicBezTo>
                    <a:pt x="71" y="25"/>
                    <a:pt x="65" y="33"/>
                    <a:pt x="59" y="29"/>
                  </a:cubicBezTo>
                  <a:cubicBezTo>
                    <a:pt x="52" y="25"/>
                    <a:pt x="34" y="31"/>
                    <a:pt x="34" y="27"/>
                  </a:cubicBezTo>
                  <a:cubicBezTo>
                    <a:pt x="33" y="24"/>
                    <a:pt x="41" y="16"/>
                    <a:pt x="46" y="17"/>
                  </a:cubicBezTo>
                  <a:cubicBezTo>
                    <a:pt x="47" y="17"/>
                    <a:pt x="49" y="17"/>
                    <a:pt x="52" y="17"/>
                  </a:cubicBezTo>
                  <a:cubicBezTo>
                    <a:pt x="54" y="13"/>
                    <a:pt x="59" y="4"/>
                    <a:pt x="58" y="2"/>
                  </a:cubicBezTo>
                  <a:cubicBezTo>
                    <a:pt x="56" y="0"/>
                    <a:pt x="50" y="2"/>
                    <a:pt x="46" y="5"/>
                  </a:cubicBezTo>
                  <a:cubicBezTo>
                    <a:pt x="42" y="8"/>
                    <a:pt x="34" y="3"/>
                    <a:pt x="32" y="8"/>
                  </a:cubicBezTo>
                  <a:cubicBezTo>
                    <a:pt x="31" y="13"/>
                    <a:pt x="29" y="17"/>
                    <a:pt x="24" y="17"/>
                  </a:cubicBezTo>
                  <a:cubicBezTo>
                    <a:pt x="19" y="17"/>
                    <a:pt x="23" y="25"/>
                    <a:pt x="18" y="27"/>
                  </a:cubicBezTo>
                  <a:cubicBezTo>
                    <a:pt x="14" y="29"/>
                    <a:pt x="3" y="29"/>
                    <a:pt x="2" y="34"/>
                  </a:cubicBezTo>
                  <a:cubicBezTo>
                    <a:pt x="0" y="38"/>
                    <a:pt x="14" y="41"/>
                    <a:pt x="12" y="47"/>
                  </a:cubicBezTo>
                  <a:cubicBezTo>
                    <a:pt x="11" y="53"/>
                    <a:pt x="19" y="59"/>
                    <a:pt x="15" y="63"/>
                  </a:cubicBezTo>
                  <a:cubicBezTo>
                    <a:pt x="11" y="66"/>
                    <a:pt x="7" y="71"/>
                    <a:pt x="7" y="81"/>
                  </a:cubicBezTo>
                  <a:cubicBezTo>
                    <a:pt x="11" y="83"/>
                    <a:pt x="14" y="85"/>
                    <a:pt x="16" y="82"/>
                  </a:cubicBezTo>
                  <a:cubicBezTo>
                    <a:pt x="18" y="77"/>
                    <a:pt x="34" y="82"/>
                    <a:pt x="34" y="77"/>
                  </a:cubicBezTo>
                  <a:cubicBezTo>
                    <a:pt x="34" y="72"/>
                    <a:pt x="50" y="74"/>
                    <a:pt x="50" y="69"/>
                  </a:cubicBezTo>
                  <a:cubicBezTo>
                    <a:pt x="50" y="64"/>
                    <a:pt x="60" y="53"/>
                    <a:pt x="66" y="54"/>
                  </a:cubicBezTo>
                  <a:cubicBezTo>
                    <a:pt x="73" y="54"/>
                    <a:pt x="66" y="65"/>
                    <a:pt x="73" y="68"/>
                  </a:cubicBezTo>
                  <a:cubicBezTo>
                    <a:pt x="81" y="72"/>
                    <a:pt x="70" y="84"/>
                    <a:pt x="74" y="89"/>
                  </a:cubicBezTo>
                  <a:cubicBezTo>
                    <a:pt x="76" y="91"/>
                    <a:pt x="79" y="91"/>
                    <a:pt x="82" y="90"/>
                  </a:cubicBezTo>
                  <a:cubicBezTo>
                    <a:pt x="85" y="89"/>
                    <a:pt x="88" y="87"/>
                    <a:pt x="92" y="86"/>
                  </a:cubicBezTo>
                  <a:cubicBezTo>
                    <a:pt x="99" y="80"/>
                    <a:pt x="108" y="72"/>
                    <a:pt x="111" y="74"/>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sp>
          <p:nvSpPr>
            <p:cNvPr id="190" name="Freeform 1729">
              <a:extLst>
                <a:ext uri="{FF2B5EF4-FFF2-40B4-BE49-F238E27FC236}">
                  <a16:creationId xmlns:a16="http://schemas.microsoft.com/office/drawing/2014/main" id="{26669D77-1063-0148-A8E5-3A000ACFDE9D}"/>
                </a:ext>
              </a:extLst>
            </p:cNvPr>
            <p:cNvSpPr>
              <a:spLocks/>
            </p:cNvSpPr>
            <p:nvPr/>
          </p:nvSpPr>
          <p:spPr bwMode="auto">
            <a:xfrm>
              <a:off x="6107329" y="2390855"/>
              <a:ext cx="325449" cy="227020"/>
            </a:xfrm>
            <a:custGeom>
              <a:avLst/>
              <a:gdLst>
                <a:gd name="T0" fmla="*/ 245 w 254"/>
                <a:gd name="T1" fmla="*/ 26 h 181"/>
                <a:gd name="T2" fmla="*/ 238 w 254"/>
                <a:gd name="T3" fmla="*/ 21 h 181"/>
                <a:gd name="T4" fmla="*/ 219 w 254"/>
                <a:gd name="T5" fmla="*/ 33 h 181"/>
                <a:gd name="T6" fmla="*/ 210 w 254"/>
                <a:gd name="T7" fmla="*/ 36 h 181"/>
                <a:gd name="T8" fmla="*/ 201 w 254"/>
                <a:gd name="T9" fmla="*/ 36 h 181"/>
                <a:gd name="T10" fmla="*/ 200 w 254"/>
                <a:gd name="T11" fmla="*/ 15 h 181"/>
                <a:gd name="T12" fmla="*/ 193 w 254"/>
                <a:gd name="T13" fmla="*/ 1 h 181"/>
                <a:gd name="T14" fmla="*/ 177 w 254"/>
                <a:gd name="T15" fmla="*/ 16 h 181"/>
                <a:gd name="T16" fmla="*/ 161 w 254"/>
                <a:gd name="T17" fmla="*/ 24 h 181"/>
                <a:gd name="T18" fmla="*/ 143 w 254"/>
                <a:gd name="T19" fmla="*/ 29 h 181"/>
                <a:gd name="T20" fmla="*/ 127 w 254"/>
                <a:gd name="T21" fmla="*/ 25 h 181"/>
                <a:gd name="T22" fmla="*/ 113 w 254"/>
                <a:gd name="T23" fmla="*/ 20 h 181"/>
                <a:gd name="T24" fmla="*/ 98 w 254"/>
                <a:gd name="T25" fmla="*/ 17 h 181"/>
                <a:gd name="T26" fmla="*/ 84 w 254"/>
                <a:gd name="T27" fmla="*/ 26 h 181"/>
                <a:gd name="T28" fmla="*/ 74 w 254"/>
                <a:gd name="T29" fmla="*/ 43 h 181"/>
                <a:gd name="T30" fmla="*/ 49 w 254"/>
                <a:gd name="T31" fmla="*/ 58 h 181"/>
                <a:gd name="T32" fmla="*/ 33 w 254"/>
                <a:gd name="T33" fmla="*/ 63 h 181"/>
                <a:gd name="T34" fmla="*/ 21 w 254"/>
                <a:gd name="T35" fmla="*/ 60 h 181"/>
                <a:gd name="T36" fmla="*/ 13 w 254"/>
                <a:gd name="T37" fmla="*/ 68 h 181"/>
                <a:gd name="T38" fmla="*/ 6 w 254"/>
                <a:gd name="T39" fmla="*/ 82 h 181"/>
                <a:gd name="T40" fmla="*/ 4 w 254"/>
                <a:gd name="T41" fmla="*/ 97 h 181"/>
                <a:gd name="T42" fmla="*/ 4 w 254"/>
                <a:gd name="T43" fmla="*/ 116 h 181"/>
                <a:gd name="T44" fmla="*/ 7 w 254"/>
                <a:gd name="T45" fmla="*/ 136 h 181"/>
                <a:gd name="T46" fmla="*/ 24 w 254"/>
                <a:gd name="T47" fmla="*/ 145 h 181"/>
                <a:gd name="T48" fmla="*/ 6 w 254"/>
                <a:gd name="T49" fmla="*/ 170 h 181"/>
                <a:gd name="T50" fmla="*/ 10 w 254"/>
                <a:gd name="T51" fmla="*/ 176 h 181"/>
                <a:gd name="T52" fmla="*/ 37 w 254"/>
                <a:gd name="T53" fmla="*/ 179 h 181"/>
                <a:gd name="T54" fmla="*/ 108 w 254"/>
                <a:gd name="T55" fmla="*/ 170 h 181"/>
                <a:gd name="T56" fmla="*/ 106 w 254"/>
                <a:gd name="T57" fmla="*/ 153 h 181"/>
                <a:gd name="T58" fmla="*/ 120 w 254"/>
                <a:gd name="T59" fmla="*/ 144 h 181"/>
                <a:gd name="T60" fmla="*/ 132 w 254"/>
                <a:gd name="T61" fmla="*/ 141 h 181"/>
                <a:gd name="T62" fmla="*/ 151 w 254"/>
                <a:gd name="T63" fmla="*/ 135 h 181"/>
                <a:gd name="T64" fmla="*/ 159 w 254"/>
                <a:gd name="T65" fmla="*/ 127 h 181"/>
                <a:gd name="T66" fmla="*/ 165 w 254"/>
                <a:gd name="T67" fmla="*/ 108 h 181"/>
                <a:gd name="T68" fmla="*/ 177 w 254"/>
                <a:gd name="T69" fmla="*/ 101 h 181"/>
                <a:gd name="T70" fmla="*/ 171 w 254"/>
                <a:gd name="T71" fmla="*/ 90 h 181"/>
                <a:gd name="T72" fmla="*/ 191 w 254"/>
                <a:gd name="T73" fmla="*/ 90 h 181"/>
                <a:gd name="T74" fmla="*/ 193 w 254"/>
                <a:gd name="T75" fmla="*/ 76 h 181"/>
                <a:gd name="T76" fmla="*/ 201 w 254"/>
                <a:gd name="T77" fmla="*/ 64 h 181"/>
                <a:gd name="T78" fmla="*/ 198 w 254"/>
                <a:gd name="T79" fmla="*/ 53 h 181"/>
                <a:gd name="T80" fmla="*/ 200 w 254"/>
                <a:gd name="T81" fmla="*/ 44 h 181"/>
                <a:gd name="T82" fmla="*/ 203 w 254"/>
                <a:gd name="T83" fmla="*/ 43 h 181"/>
                <a:gd name="T84" fmla="*/ 212 w 254"/>
                <a:gd name="T85" fmla="*/ 40 h 181"/>
                <a:gd name="T86" fmla="*/ 236 w 254"/>
                <a:gd name="T87" fmla="*/ 33 h 181"/>
                <a:gd name="T88" fmla="*/ 254 w 254"/>
                <a:gd name="T89" fmla="*/ 27 h 181"/>
                <a:gd name="T90" fmla="*/ 245 w 254"/>
                <a:gd name="T91" fmla="*/ 2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54" h="181">
                  <a:moveTo>
                    <a:pt x="245" y="26"/>
                  </a:moveTo>
                  <a:cubicBezTo>
                    <a:pt x="241" y="26"/>
                    <a:pt x="242" y="23"/>
                    <a:pt x="238" y="21"/>
                  </a:cubicBezTo>
                  <a:cubicBezTo>
                    <a:pt x="235" y="19"/>
                    <a:pt x="226" y="27"/>
                    <a:pt x="219" y="33"/>
                  </a:cubicBezTo>
                  <a:cubicBezTo>
                    <a:pt x="216" y="34"/>
                    <a:pt x="212" y="36"/>
                    <a:pt x="210" y="36"/>
                  </a:cubicBezTo>
                  <a:cubicBezTo>
                    <a:pt x="206" y="38"/>
                    <a:pt x="203" y="38"/>
                    <a:pt x="201" y="36"/>
                  </a:cubicBezTo>
                  <a:cubicBezTo>
                    <a:pt x="197" y="31"/>
                    <a:pt x="208" y="19"/>
                    <a:pt x="200" y="15"/>
                  </a:cubicBezTo>
                  <a:cubicBezTo>
                    <a:pt x="193" y="12"/>
                    <a:pt x="200" y="1"/>
                    <a:pt x="193" y="1"/>
                  </a:cubicBezTo>
                  <a:cubicBezTo>
                    <a:pt x="187" y="0"/>
                    <a:pt x="177" y="11"/>
                    <a:pt x="177" y="16"/>
                  </a:cubicBezTo>
                  <a:cubicBezTo>
                    <a:pt x="177" y="21"/>
                    <a:pt x="161" y="19"/>
                    <a:pt x="161" y="24"/>
                  </a:cubicBezTo>
                  <a:cubicBezTo>
                    <a:pt x="161" y="29"/>
                    <a:pt x="145" y="24"/>
                    <a:pt x="143" y="29"/>
                  </a:cubicBezTo>
                  <a:cubicBezTo>
                    <a:pt x="140" y="35"/>
                    <a:pt x="132" y="25"/>
                    <a:pt x="127" y="25"/>
                  </a:cubicBezTo>
                  <a:cubicBezTo>
                    <a:pt x="122" y="25"/>
                    <a:pt x="119" y="18"/>
                    <a:pt x="113" y="20"/>
                  </a:cubicBezTo>
                  <a:cubicBezTo>
                    <a:pt x="106" y="22"/>
                    <a:pt x="103" y="18"/>
                    <a:pt x="98" y="17"/>
                  </a:cubicBezTo>
                  <a:cubicBezTo>
                    <a:pt x="93" y="17"/>
                    <a:pt x="90" y="28"/>
                    <a:pt x="84" y="26"/>
                  </a:cubicBezTo>
                  <a:cubicBezTo>
                    <a:pt x="78" y="24"/>
                    <a:pt x="76" y="36"/>
                    <a:pt x="74" y="43"/>
                  </a:cubicBezTo>
                  <a:cubicBezTo>
                    <a:pt x="72" y="50"/>
                    <a:pt x="48" y="50"/>
                    <a:pt x="49" y="58"/>
                  </a:cubicBezTo>
                  <a:cubicBezTo>
                    <a:pt x="49" y="65"/>
                    <a:pt x="35" y="68"/>
                    <a:pt x="33" y="63"/>
                  </a:cubicBezTo>
                  <a:cubicBezTo>
                    <a:pt x="32" y="58"/>
                    <a:pt x="23" y="61"/>
                    <a:pt x="21" y="60"/>
                  </a:cubicBezTo>
                  <a:cubicBezTo>
                    <a:pt x="19" y="58"/>
                    <a:pt x="12" y="61"/>
                    <a:pt x="13" y="68"/>
                  </a:cubicBezTo>
                  <a:cubicBezTo>
                    <a:pt x="14" y="75"/>
                    <a:pt x="7" y="79"/>
                    <a:pt x="6" y="82"/>
                  </a:cubicBezTo>
                  <a:cubicBezTo>
                    <a:pt x="5" y="85"/>
                    <a:pt x="1" y="93"/>
                    <a:pt x="4" y="97"/>
                  </a:cubicBezTo>
                  <a:cubicBezTo>
                    <a:pt x="7" y="102"/>
                    <a:pt x="0" y="109"/>
                    <a:pt x="4" y="116"/>
                  </a:cubicBezTo>
                  <a:cubicBezTo>
                    <a:pt x="7" y="124"/>
                    <a:pt x="5" y="134"/>
                    <a:pt x="7" y="136"/>
                  </a:cubicBezTo>
                  <a:cubicBezTo>
                    <a:pt x="8" y="139"/>
                    <a:pt x="21" y="138"/>
                    <a:pt x="24" y="145"/>
                  </a:cubicBezTo>
                  <a:cubicBezTo>
                    <a:pt x="27" y="153"/>
                    <a:pt x="7" y="166"/>
                    <a:pt x="6" y="170"/>
                  </a:cubicBezTo>
                  <a:cubicBezTo>
                    <a:pt x="6" y="172"/>
                    <a:pt x="7" y="174"/>
                    <a:pt x="10" y="176"/>
                  </a:cubicBezTo>
                  <a:cubicBezTo>
                    <a:pt x="18" y="177"/>
                    <a:pt x="28" y="178"/>
                    <a:pt x="37" y="179"/>
                  </a:cubicBezTo>
                  <a:cubicBezTo>
                    <a:pt x="48" y="181"/>
                    <a:pt x="107" y="173"/>
                    <a:pt x="108" y="170"/>
                  </a:cubicBezTo>
                  <a:cubicBezTo>
                    <a:pt x="109" y="168"/>
                    <a:pt x="106" y="155"/>
                    <a:pt x="106" y="153"/>
                  </a:cubicBezTo>
                  <a:cubicBezTo>
                    <a:pt x="107" y="150"/>
                    <a:pt x="114" y="144"/>
                    <a:pt x="120" y="144"/>
                  </a:cubicBezTo>
                  <a:cubicBezTo>
                    <a:pt x="126" y="145"/>
                    <a:pt x="132" y="146"/>
                    <a:pt x="132" y="141"/>
                  </a:cubicBezTo>
                  <a:cubicBezTo>
                    <a:pt x="132" y="137"/>
                    <a:pt x="149" y="131"/>
                    <a:pt x="151" y="135"/>
                  </a:cubicBezTo>
                  <a:cubicBezTo>
                    <a:pt x="153" y="139"/>
                    <a:pt x="159" y="138"/>
                    <a:pt x="159" y="127"/>
                  </a:cubicBezTo>
                  <a:cubicBezTo>
                    <a:pt x="160" y="117"/>
                    <a:pt x="159" y="109"/>
                    <a:pt x="165" y="108"/>
                  </a:cubicBezTo>
                  <a:cubicBezTo>
                    <a:pt x="171" y="108"/>
                    <a:pt x="178" y="104"/>
                    <a:pt x="177" y="101"/>
                  </a:cubicBezTo>
                  <a:cubicBezTo>
                    <a:pt x="176" y="98"/>
                    <a:pt x="169" y="92"/>
                    <a:pt x="171" y="90"/>
                  </a:cubicBezTo>
                  <a:cubicBezTo>
                    <a:pt x="173" y="88"/>
                    <a:pt x="189" y="95"/>
                    <a:pt x="191" y="90"/>
                  </a:cubicBezTo>
                  <a:cubicBezTo>
                    <a:pt x="193" y="85"/>
                    <a:pt x="190" y="80"/>
                    <a:pt x="193" y="76"/>
                  </a:cubicBezTo>
                  <a:cubicBezTo>
                    <a:pt x="195" y="72"/>
                    <a:pt x="202" y="68"/>
                    <a:pt x="201" y="64"/>
                  </a:cubicBezTo>
                  <a:cubicBezTo>
                    <a:pt x="200" y="59"/>
                    <a:pt x="202" y="57"/>
                    <a:pt x="198" y="53"/>
                  </a:cubicBezTo>
                  <a:cubicBezTo>
                    <a:pt x="194" y="49"/>
                    <a:pt x="196" y="45"/>
                    <a:pt x="200" y="44"/>
                  </a:cubicBezTo>
                  <a:cubicBezTo>
                    <a:pt x="201" y="44"/>
                    <a:pt x="202" y="44"/>
                    <a:pt x="203" y="43"/>
                  </a:cubicBezTo>
                  <a:cubicBezTo>
                    <a:pt x="207" y="42"/>
                    <a:pt x="210" y="42"/>
                    <a:pt x="212" y="40"/>
                  </a:cubicBezTo>
                  <a:cubicBezTo>
                    <a:pt x="219" y="35"/>
                    <a:pt x="231" y="31"/>
                    <a:pt x="236" y="33"/>
                  </a:cubicBezTo>
                  <a:cubicBezTo>
                    <a:pt x="240" y="34"/>
                    <a:pt x="249" y="33"/>
                    <a:pt x="254" y="27"/>
                  </a:cubicBezTo>
                  <a:cubicBezTo>
                    <a:pt x="251" y="26"/>
                    <a:pt x="247" y="25"/>
                    <a:pt x="245" y="26"/>
                  </a:cubicBezTo>
                  <a:close/>
                </a:path>
              </a:pathLst>
            </a:custGeom>
            <a:grpFill/>
            <a:ln w="3175">
              <a:solidFill>
                <a:schemeClr val="bg1"/>
              </a:solidFill>
              <a:round/>
              <a:headEnd/>
              <a:tailEnd/>
            </a:ln>
          </p:spPr>
          <p:txBody>
            <a:bodyPr vert="horz" wrap="square" lIns="121920" tIns="60960" rIns="121920" bIns="60960" numCol="1" anchor="t" anchorCtr="0" compatLnSpc="1">
              <a:prstTxWarp prst="textNoShape">
                <a:avLst/>
              </a:prstTxWarp>
            </a:bodyPr>
            <a:lstStyle/>
            <a:p>
              <a:endParaRPr lang="en-US">
                <a:solidFill>
                  <a:schemeClr val="bg2"/>
                </a:solidFill>
              </a:endParaRPr>
            </a:p>
          </p:txBody>
        </p:sp>
      </p:grpSp>
      <p:sp>
        <p:nvSpPr>
          <p:cNvPr id="2" name="Text Placeholder 9">
            <a:extLst>
              <a:ext uri="{FF2B5EF4-FFF2-40B4-BE49-F238E27FC236}">
                <a16:creationId xmlns:a16="http://schemas.microsoft.com/office/drawing/2014/main" id="{A11CCF38-2CB6-79CC-62AB-45BB2D433D50}"/>
              </a:ext>
            </a:extLst>
          </p:cNvPr>
          <p:cNvSpPr txBox="1">
            <a:spLocks/>
          </p:cNvSpPr>
          <p:nvPr/>
        </p:nvSpPr>
        <p:spPr>
          <a:xfrm>
            <a:off x="572063" y="4094105"/>
            <a:ext cx="2587813" cy="1859411"/>
          </a:xfrm>
          <a:prstGeom prst="rect">
            <a:avLst/>
          </a:prstGeom>
        </p:spPr>
        <p:txBody>
          <a:bodyPr/>
          <a:lstStyle>
            <a:lvl1pPr marL="226482" indent="-226482" algn="l" defTabSz="912276" rtl="0" eaLnBrk="1" fontAlgn="base" hangingPunct="1">
              <a:lnSpc>
                <a:spcPct val="95000"/>
              </a:lnSpc>
              <a:spcBef>
                <a:spcPts val="1433"/>
              </a:spcBef>
              <a:spcAft>
                <a:spcPct val="0"/>
              </a:spcAft>
              <a:buClr>
                <a:schemeClr val="tx2"/>
              </a:buClr>
              <a:buSzPct val="90000"/>
              <a:buFont typeface="Arial" charset="0"/>
              <a:buChar char="•"/>
              <a:defRPr lang="en-US" sz="2000" kern="1200" dirty="0">
                <a:solidFill>
                  <a:schemeClr val="tx1"/>
                </a:solidFill>
                <a:latin typeface="+mn-lt"/>
                <a:ea typeface="ＭＳ Ｐゴシック" charset="0"/>
                <a:cs typeface="CiscoSans"/>
              </a:defRPr>
            </a:lvl1pPr>
            <a:lvl2pPr marL="478363" indent="-287865" algn="l" defTabSz="912276" rtl="0" eaLnBrk="1" fontAlgn="base" hangingPunct="1">
              <a:lnSpc>
                <a:spcPct val="95000"/>
              </a:lnSpc>
              <a:spcBef>
                <a:spcPts val="800"/>
              </a:spcBef>
              <a:spcAft>
                <a:spcPct val="0"/>
              </a:spcAft>
              <a:buClr>
                <a:schemeClr val="tx2"/>
              </a:buClr>
              <a:buFont typeface="Arial" charset="0"/>
              <a:buChar char="•"/>
              <a:defRPr lang="en-US" sz="1867" kern="1200" dirty="0">
                <a:solidFill>
                  <a:schemeClr val="tx1"/>
                </a:solidFill>
                <a:latin typeface="+mn-lt"/>
                <a:ea typeface="ＭＳ Ｐゴシック" charset="0"/>
                <a:cs typeface="CiscoSans"/>
              </a:defRPr>
            </a:lvl2pPr>
            <a:lvl3pPr marL="575728" indent="-226482" algn="l" defTabSz="912276" rtl="0" eaLnBrk="1" fontAlgn="base" hangingPunct="1">
              <a:lnSpc>
                <a:spcPct val="95000"/>
              </a:lnSpc>
              <a:spcBef>
                <a:spcPts val="833"/>
              </a:spcBef>
              <a:spcAft>
                <a:spcPct val="0"/>
              </a:spcAft>
              <a:buFont typeface="Arial" charset="0"/>
              <a:buChar char="•"/>
              <a:defRPr lang="en-US" sz="1600" kern="1200" dirty="0">
                <a:solidFill>
                  <a:schemeClr val="tx1"/>
                </a:solidFill>
                <a:latin typeface="+mn-lt"/>
                <a:ea typeface="ＭＳ Ｐゴシック" charset="0"/>
                <a:cs typeface="CiscoSans"/>
              </a:defRPr>
            </a:lvl3pPr>
            <a:lvl4pPr marL="670978" indent="-226482" algn="l" defTabSz="912276"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28" indent="-226482" algn="l" defTabSz="912276"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00" i="1" dirty="0"/>
              <a:t>This map is fully editable. Double-click or ungroup to edit individual countries. </a:t>
            </a:r>
            <a:br>
              <a:rPr lang="en-GB" sz="1100" i="1" dirty="0"/>
            </a:br>
            <a:br>
              <a:rPr lang="en-GB" sz="1100" i="1" dirty="0"/>
            </a:br>
            <a:r>
              <a:rPr lang="en-GB" sz="1100" i="1" dirty="0"/>
              <a:t>Disclaimer: This map is sourced from the current UN map. It represents only the approximate relative location of boundaries and is not authoritative. This is for informational purposes and is not prepared or suitable for legal, engineering or survey purposes.  </a:t>
            </a:r>
          </a:p>
          <a:p>
            <a:pPr marL="0" indent="0">
              <a:buNone/>
            </a:pPr>
            <a:endParaRPr lang="en-GB" sz="1100" i="1" dirty="0"/>
          </a:p>
        </p:txBody>
      </p:sp>
    </p:spTree>
    <p:extLst>
      <p:ext uri="{BB962C8B-B14F-4D97-AF65-F5344CB8AC3E}">
        <p14:creationId xmlns:p14="http://schemas.microsoft.com/office/powerpoint/2010/main" val="2057856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74BE1-D7ED-45BA-ECC7-BDA6D8CB14FA}"/>
              </a:ext>
            </a:extLst>
          </p:cNvPr>
          <p:cNvSpPr>
            <a:spLocks noGrp="1"/>
          </p:cNvSpPr>
          <p:nvPr>
            <p:ph type="title"/>
          </p:nvPr>
        </p:nvSpPr>
        <p:spPr/>
        <p:txBody>
          <a:bodyPr/>
          <a:lstStyle/>
          <a:p>
            <a:r>
              <a:rPr lang="en-US" dirty="0"/>
              <a:t>Heading</a:t>
            </a:r>
          </a:p>
        </p:txBody>
      </p:sp>
      <p:graphicFrame>
        <p:nvGraphicFramePr>
          <p:cNvPr id="4" name="Group 3">
            <a:extLst>
              <a:ext uri="{FF2B5EF4-FFF2-40B4-BE49-F238E27FC236}">
                <a16:creationId xmlns:a16="http://schemas.microsoft.com/office/drawing/2014/main" id="{8B9FF63F-9130-7103-A349-15FE179FAC82}"/>
              </a:ext>
            </a:extLst>
          </p:cNvPr>
          <p:cNvGraphicFramePr>
            <a:graphicFrameLocks noGrp="1"/>
          </p:cNvGraphicFramePr>
          <p:nvPr>
            <p:ph type="tbl" sz="quarter" idx="12"/>
          </p:nvPr>
        </p:nvGraphicFramePr>
        <p:xfrm>
          <a:off x="620713" y="1409700"/>
          <a:ext cx="10847920" cy="4346703"/>
        </p:xfrm>
        <a:graphic>
          <a:graphicData uri="http://schemas.openxmlformats.org/drawingml/2006/table">
            <a:tbl>
              <a:tblPr firstRow="1"/>
              <a:tblGrid>
                <a:gridCol w="1813180">
                  <a:extLst>
                    <a:ext uri="{9D8B030D-6E8A-4147-A177-3AD203B41FA5}">
                      <a16:colId xmlns:a16="http://schemas.microsoft.com/office/drawing/2014/main" val="20000"/>
                    </a:ext>
                  </a:extLst>
                </a:gridCol>
                <a:gridCol w="2258685">
                  <a:extLst>
                    <a:ext uri="{9D8B030D-6E8A-4147-A177-3AD203B41FA5}">
                      <a16:colId xmlns:a16="http://schemas.microsoft.com/office/drawing/2014/main" val="20001"/>
                    </a:ext>
                  </a:extLst>
                </a:gridCol>
                <a:gridCol w="2258685">
                  <a:extLst>
                    <a:ext uri="{9D8B030D-6E8A-4147-A177-3AD203B41FA5}">
                      <a16:colId xmlns:a16="http://schemas.microsoft.com/office/drawing/2014/main" val="20002"/>
                    </a:ext>
                  </a:extLst>
                </a:gridCol>
                <a:gridCol w="2258685">
                  <a:extLst>
                    <a:ext uri="{9D8B030D-6E8A-4147-A177-3AD203B41FA5}">
                      <a16:colId xmlns:a16="http://schemas.microsoft.com/office/drawing/2014/main" val="20003"/>
                    </a:ext>
                  </a:extLst>
                </a:gridCol>
                <a:gridCol w="2258685">
                  <a:extLst>
                    <a:ext uri="{9D8B030D-6E8A-4147-A177-3AD203B41FA5}">
                      <a16:colId xmlns:a16="http://schemas.microsoft.com/office/drawing/2014/main" val="20004"/>
                    </a:ext>
                  </a:extLst>
                </a:gridCol>
              </a:tblGrid>
              <a:tr h="285493">
                <a:tc>
                  <a:txBody>
                    <a:bodyPr/>
                    <a:lstStyle/>
                    <a:p>
                      <a:pPr marL="0" marR="0" lvl="0" indent="0" algn="ctr" defTabSz="814388" rtl="0" eaLnBrk="1" fontAlgn="base" latinLnBrk="0" hangingPunct="1">
                        <a:lnSpc>
                          <a:spcPct val="95000"/>
                        </a:lnSpc>
                        <a:spcBef>
                          <a:spcPct val="50000"/>
                        </a:spcBef>
                        <a:spcAft>
                          <a:spcPct val="0"/>
                        </a:spcAft>
                        <a:buClr>
                          <a:schemeClr val="tx2"/>
                        </a:buClr>
                        <a:buSzPct val="100000"/>
                        <a:buFont typeface="Wingdings" pitchFamily="2" charset="2"/>
                        <a:buNone/>
                        <a:tabLst/>
                      </a:pPr>
                      <a:endParaRPr kumimoji="0" lang="en-US" sz="1500" b="0" i="0" u="none" strike="noStrike" cap="none" normalizeH="0" baseline="0" dirty="0">
                        <a:ln>
                          <a:noFill/>
                        </a:ln>
                        <a:solidFill>
                          <a:srgbClr val="414344"/>
                        </a:solidFill>
                        <a:effectLst/>
                        <a:latin typeface="+mn-lt"/>
                        <a:ea typeface="ＭＳ Ｐゴシック" pitchFamily="34" charset="-128"/>
                      </a:endParaRPr>
                    </a:p>
                  </a:txBody>
                  <a:tcPr marL="110896" marR="110896" marT="36575" marB="36575"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95000"/>
                        </a:lnSpc>
                        <a:spcBef>
                          <a:spcPct val="50000"/>
                        </a:spcBef>
                        <a:spcAft>
                          <a:spcPct val="0"/>
                        </a:spcAft>
                        <a:buClr>
                          <a:schemeClr val="tx2"/>
                        </a:buClr>
                        <a:buSzPct val="100000"/>
                        <a:buFont typeface="Wingdings" pitchFamily="2" charset="2"/>
                        <a:buNone/>
                        <a:tabLst/>
                      </a:pPr>
                      <a:r>
                        <a:rPr kumimoji="0" lang="en-US" sz="1500" b="0" i="0" u="none" strike="noStrike" cap="none" normalizeH="0" baseline="0" dirty="0">
                          <a:ln>
                            <a:noFill/>
                          </a:ln>
                          <a:solidFill>
                            <a:schemeClr val="bg1"/>
                          </a:solidFill>
                          <a:effectLst/>
                          <a:latin typeface="+mn-lt"/>
                          <a:ea typeface="ＭＳ Ｐゴシック" pitchFamily="34" charset="-128"/>
                          <a:cs typeface="CiscoSansTT Light" panose="020B0503020201020303" pitchFamily="34" charset="0"/>
                        </a:rPr>
                        <a:t>Q1</a:t>
                      </a:r>
                    </a:p>
                  </a:txBody>
                  <a:tcPr marL="110896" marR="110896" marT="36575" marB="36575" anchor="ctr" horzOverflow="overflow">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814388" rtl="0" eaLnBrk="1" fontAlgn="base" latinLnBrk="0" hangingPunct="1">
                        <a:lnSpc>
                          <a:spcPct val="95000"/>
                        </a:lnSpc>
                        <a:spcBef>
                          <a:spcPct val="50000"/>
                        </a:spcBef>
                        <a:spcAft>
                          <a:spcPct val="0"/>
                        </a:spcAft>
                        <a:buClr>
                          <a:schemeClr val="tx2"/>
                        </a:buClr>
                        <a:buSzPct val="100000"/>
                        <a:buFont typeface="Wingdings" pitchFamily="2" charset="2"/>
                        <a:buNone/>
                        <a:tabLst/>
                      </a:pPr>
                      <a:r>
                        <a:rPr kumimoji="0" lang="en-US" sz="1500" b="0" i="0" u="none" strike="noStrike" cap="none" normalizeH="0" baseline="0" dirty="0">
                          <a:ln>
                            <a:noFill/>
                          </a:ln>
                          <a:solidFill>
                            <a:schemeClr val="bg1"/>
                          </a:solidFill>
                          <a:effectLst/>
                          <a:latin typeface="+mn-lt"/>
                          <a:ea typeface="ＭＳ Ｐゴシック" pitchFamily="34" charset="-128"/>
                          <a:cs typeface="CiscoSansTT Light" panose="020B0503020201020303" pitchFamily="34" charset="0"/>
                        </a:rPr>
                        <a:t>Q2</a:t>
                      </a:r>
                    </a:p>
                  </a:txBody>
                  <a:tcPr marL="110896" marR="110896" marT="36575" marB="36575" anchor="ctr" horzOverflow="overflow">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814388" rtl="0" eaLnBrk="1" fontAlgn="base" latinLnBrk="0" hangingPunct="1">
                        <a:lnSpc>
                          <a:spcPct val="95000"/>
                        </a:lnSpc>
                        <a:spcBef>
                          <a:spcPct val="50000"/>
                        </a:spcBef>
                        <a:spcAft>
                          <a:spcPct val="0"/>
                        </a:spcAft>
                        <a:buClr>
                          <a:schemeClr val="tx2"/>
                        </a:buClr>
                        <a:buSzPct val="100000"/>
                        <a:buFont typeface="Wingdings" pitchFamily="2" charset="2"/>
                        <a:buNone/>
                        <a:tabLst/>
                      </a:pPr>
                      <a:r>
                        <a:rPr kumimoji="0" lang="en-US" sz="1500" b="0" i="0" u="none" strike="noStrike" cap="none" normalizeH="0" baseline="0" dirty="0">
                          <a:ln>
                            <a:noFill/>
                          </a:ln>
                          <a:solidFill>
                            <a:schemeClr val="bg1"/>
                          </a:solidFill>
                          <a:effectLst/>
                          <a:latin typeface="+mn-lt"/>
                          <a:ea typeface="ＭＳ Ｐゴシック" pitchFamily="34" charset="-128"/>
                          <a:cs typeface="CiscoSansTT Light" panose="020B0503020201020303" pitchFamily="34" charset="0"/>
                        </a:rPr>
                        <a:t>Q3</a:t>
                      </a:r>
                    </a:p>
                  </a:txBody>
                  <a:tcPr marL="110896" marR="110896" marT="36575" marB="36575" anchor="ctr" horzOverflow="overflow">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814388" rtl="0" eaLnBrk="1" fontAlgn="base" latinLnBrk="0" hangingPunct="1">
                        <a:lnSpc>
                          <a:spcPct val="95000"/>
                        </a:lnSpc>
                        <a:spcBef>
                          <a:spcPct val="50000"/>
                        </a:spcBef>
                        <a:spcAft>
                          <a:spcPct val="0"/>
                        </a:spcAft>
                        <a:buClr>
                          <a:schemeClr val="tx2"/>
                        </a:buClr>
                        <a:buSzPct val="100000"/>
                        <a:buFont typeface="Wingdings" pitchFamily="2" charset="2"/>
                        <a:buNone/>
                        <a:tabLst/>
                      </a:pPr>
                      <a:r>
                        <a:rPr kumimoji="0" lang="en-US" sz="1500" b="0" i="0" u="none" strike="noStrike" cap="none" normalizeH="0" baseline="0" dirty="0">
                          <a:ln>
                            <a:noFill/>
                          </a:ln>
                          <a:solidFill>
                            <a:schemeClr val="bg1"/>
                          </a:solidFill>
                          <a:effectLst/>
                          <a:latin typeface="+mn-lt"/>
                          <a:ea typeface="ＭＳ Ｐゴシック" pitchFamily="34" charset="-128"/>
                          <a:cs typeface="CiscoSansTT Light" panose="020B0503020201020303" pitchFamily="34" charset="0"/>
                        </a:rPr>
                        <a:t>Q4</a:t>
                      </a:r>
                    </a:p>
                  </a:txBody>
                  <a:tcPr marL="110896" marR="110896" marT="36575" marB="36575" anchor="ctr" horzOverflow="overflow">
                    <a:lnL w="1270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4"/>
                    </a:solidFill>
                  </a:tcPr>
                </a:tc>
                <a:extLst>
                  <a:ext uri="{0D108BD9-81ED-4DB2-BD59-A6C34878D82A}">
                    <a16:rowId xmlns:a16="http://schemas.microsoft.com/office/drawing/2014/main" val="10000"/>
                  </a:ext>
                </a:extLst>
              </a:tr>
              <a:tr h="1914603">
                <a:tc>
                  <a:txBody>
                    <a:bodyPr/>
                    <a:lstStyle/>
                    <a:p>
                      <a:pPr marL="0" marR="0" lvl="0" indent="0" algn="l" defTabSz="814388" rtl="0" eaLnBrk="1" fontAlgn="base" latinLnBrk="0" hangingPunct="1">
                        <a:lnSpc>
                          <a:spcPct val="95000"/>
                        </a:lnSpc>
                        <a:spcBef>
                          <a:spcPct val="50000"/>
                        </a:spcBef>
                        <a:spcAft>
                          <a:spcPct val="0"/>
                        </a:spcAft>
                        <a:buClr>
                          <a:schemeClr val="tx2"/>
                        </a:buClr>
                        <a:buSzPct val="100000"/>
                        <a:buFont typeface="Wingdings" pitchFamily="2" charset="2"/>
                        <a:buNone/>
                        <a:tabLst/>
                      </a:pPr>
                      <a:r>
                        <a:rPr kumimoji="0" lang="en-US" sz="1900" b="0" i="0" u="none" strike="noStrike" cap="none" normalizeH="0" baseline="0" dirty="0">
                          <a:ln>
                            <a:noFill/>
                          </a:ln>
                          <a:solidFill>
                            <a:srgbClr val="414344"/>
                          </a:solidFill>
                          <a:effectLst/>
                          <a:latin typeface="+mn-lt"/>
                          <a:ea typeface="ＭＳ Ｐゴシック" pitchFamily="34" charset="-128"/>
                        </a:rPr>
                        <a:t>Placeholder</a:t>
                      </a:r>
                    </a:p>
                  </a:txBody>
                  <a:tcPr marL="110664" marR="110664" marT="41059" marB="41059"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a:txBody>
                    <a:bodyPr/>
                    <a:lstStyle/>
                    <a:p>
                      <a:pPr marL="174625" marR="0" lvl="0" indent="-73025" algn="l" defTabSz="814388" rtl="0" eaLnBrk="1" fontAlgn="base" latinLnBrk="0" hangingPunct="1">
                        <a:lnSpc>
                          <a:spcPct val="95000"/>
                        </a:lnSpc>
                        <a:spcBef>
                          <a:spcPct val="50000"/>
                        </a:spcBef>
                        <a:spcAft>
                          <a:spcPct val="0"/>
                        </a:spcAft>
                        <a:buClrTx/>
                        <a:buSzPct val="80000"/>
                        <a:buFont typeface="Arial" panose="020B0604020202020204" pitchFamily="34" charset="0"/>
                        <a:buChar char="•"/>
                        <a:tabLst/>
                      </a:pPr>
                      <a:r>
                        <a:rPr kumimoji="0" lang="en-US" sz="1100" b="0" i="0" u="none" strike="noStrike" kern="1200" cap="none" normalizeH="0" baseline="0" dirty="0">
                          <a:ln>
                            <a:noFill/>
                          </a:ln>
                          <a:solidFill>
                            <a:srgbClr val="414344"/>
                          </a:solidFill>
                          <a:effectLst/>
                          <a:latin typeface="+mn-lt"/>
                          <a:ea typeface="ＭＳ Ｐゴシック" pitchFamily="34" charset="-128"/>
                          <a:cs typeface="CiscoSansTT Light" panose="020B0503020201020303" pitchFamily="34" charset="0"/>
                        </a:rPr>
                        <a:t>Placeholder text</a:t>
                      </a:r>
                    </a:p>
                    <a:p>
                      <a:pPr marL="174625" marR="0" lvl="0" indent="-73025" algn="l" defTabSz="814388" rtl="0" eaLnBrk="1" fontAlgn="base" latinLnBrk="0" hangingPunct="1">
                        <a:lnSpc>
                          <a:spcPct val="95000"/>
                        </a:lnSpc>
                        <a:spcBef>
                          <a:spcPct val="50000"/>
                        </a:spcBef>
                        <a:spcAft>
                          <a:spcPct val="0"/>
                        </a:spcAft>
                        <a:buClrTx/>
                        <a:buSzPct val="80000"/>
                        <a:buFont typeface="Arial" panose="020B0604020202020204" pitchFamily="34" charset="0"/>
                        <a:buChar char="•"/>
                        <a:tabLst/>
                        <a:defRPr/>
                      </a:pPr>
                      <a:r>
                        <a:rPr kumimoji="0" lang="en-US" sz="1100" b="0" i="0" u="none" strike="noStrike" kern="1200" cap="none" normalizeH="0" baseline="0" dirty="0">
                          <a:ln>
                            <a:noFill/>
                          </a:ln>
                          <a:solidFill>
                            <a:srgbClr val="414344"/>
                          </a:solidFill>
                          <a:effectLst/>
                          <a:latin typeface="+mn-lt"/>
                          <a:ea typeface="ＭＳ Ｐゴシック" pitchFamily="34" charset="-128"/>
                          <a:cs typeface="CiscoSansTT Light" panose="020B0503020201020303" pitchFamily="34" charset="0"/>
                        </a:rPr>
                        <a:t>Placeholder text</a:t>
                      </a:r>
                    </a:p>
                    <a:p>
                      <a:pPr marL="174625" marR="0" lvl="0" indent="-73025" algn="l" defTabSz="814388" rtl="0" eaLnBrk="1" fontAlgn="base" latinLnBrk="0" hangingPunct="1">
                        <a:lnSpc>
                          <a:spcPct val="95000"/>
                        </a:lnSpc>
                        <a:spcBef>
                          <a:spcPct val="50000"/>
                        </a:spcBef>
                        <a:spcAft>
                          <a:spcPct val="0"/>
                        </a:spcAft>
                        <a:buClrTx/>
                        <a:buSzPct val="80000"/>
                        <a:buFont typeface="Arial" panose="020B0604020202020204" pitchFamily="34" charset="0"/>
                        <a:buChar char="•"/>
                        <a:tabLst/>
                        <a:defRPr/>
                      </a:pPr>
                      <a:r>
                        <a:rPr kumimoji="0" lang="en-US" sz="1100" b="0" i="0" u="none" strike="noStrike" kern="1200" cap="none" normalizeH="0" baseline="0" dirty="0">
                          <a:ln>
                            <a:noFill/>
                          </a:ln>
                          <a:solidFill>
                            <a:srgbClr val="414344"/>
                          </a:solidFill>
                          <a:effectLst/>
                          <a:latin typeface="+mn-lt"/>
                          <a:ea typeface="ＭＳ Ｐゴシック" pitchFamily="34" charset="-128"/>
                          <a:cs typeface="CiscoSansTT Light" panose="020B0503020201020303" pitchFamily="34" charset="0"/>
                        </a:rPr>
                        <a:t>Placeholder text</a:t>
                      </a:r>
                    </a:p>
                    <a:p>
                      <a:pPr marL="174625" marR="0" lvl="0" indent="-73025" algn="l" defTabSz="814388" rtl="0" eaLnBrk="1" fontAlgn="base" latinLnBrk="0" hangingPunct="1">
                        <a:lnSpc>
                          <a:spcPct val="95000"/>
                        </a:lnSpc>
                        <a:spcBef>
                          <a:spcPct val="50000"/>
                        </a:spcBef>
                        <a:spcAft>
                          <a:spcPct val="0"/>
                        </a:spcAft>
                        <a:buClrTx/>
                        <a:buSzPct val="80000"/>
                        <a:buFont typeface="Arial" panose="020B0604020202020204" pitchFamily="34" charset="0"/>
                        <a:buChar char="•"/>
                        <a:tabLst/>
                        <a:defRPr/>
                      </a:pPr>
                      <a:r>
                        <a:rPr kumimoji="0" lang="en-US" sz="1100" b="0" i="0" u="none" strike="noStrike" kern="1200" cap="none" normalizeH="0" baseline="0" dirty="0">
                          <a:ln>
                            <a:noFill/>
                          </a:ln>
                          <a:solidFill>
                            <a:srgbClr val="414344"/>
                          </a:solidFill>
                          <a:effectLst/>
                          <a:latin typeface="+mn-lt"/>
                          <a:ea typeface="ＭＳ Ｐゴシック" pitchFamily="34" charset="-128"/>
                          <a:cs typeface="CiscoSansTT Light" panose="020B0503020201020303" pitchFamily="34" charset="0"/>
                        </a:rPr>
                        <a:t>Placeholder text</a:t>
                      </a:r>
                    </a:p>
                  </a:txBody>
                  <a:tcPr marL="110664" marR="110664" marT="41059" marB="41059" anchor="ctr" horzOverflow="overflow">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a:txBody>
                    <a:bodyPr/>
                    <a:lstStyle/>
                    <a:p>
                      <a:pPr marL="174625" marR="0" lvl="0" indent="-73025" algn="l" defTabSz="814388" rtl="0" eaLnBrk="1" fontAlgn="base" latinLnBrk="0" hangingPunct="1">
                        <a:lnSpc>
                          <a:spcPct val="95000"/>
                        </a:lnSpc>
                        <a:spcBef>
                          <a:spcPct val="50000"/>
                        </a:spcBef>
                        <a:spcAft>
                          <a:spcPct val="0"/>
                        </a:spcAft>
                        <a:buClrTx/>
                        <a:buSzPct val="80000"/>
                        <a:buFont typeface="Arial" panose="020B0604020202020204" pitchFamily="34" charset="0"/>
                        <a:buChar char="•"/>
                        <a:tabLst/>
                      </a:pPr>
                      <a:r>
                        <a:rPr kumimoji="0" lang="en-US" sz="1100" b="0" i="0" u="none" strike="noStrike" kern="1200" cap="none" normalizeH="0" baseline="0" dirty="0">
                          <a:ln>
                            <a:noFill/>
                          </a:ln>
                          <a:solidFill>
                            <a:srgbClr val="414344"/>
                          </a:solidFill>
                          <a:effectLst/>
                          <a:latin typeface="+mn-lt"/>
                          <a:ea typeface="ＭＳ Ｐゴシック" pitchFamily="34" charset="-128"/>
                          <a:cs typeface="CiscoSansTT Light" panose="020B0503020201020303" pitchFamily="34" charset="0"/>
                        </a:rPr>
                        <a:t>Placeholder text</a:t>
                      </a:r>
                    </a:p>
                    <a:p>
                      <a:pPr marL="174625" marR="0" lvl="0" indent="-73025" algn="l" defTabSz="814388" rtl="0" eaLnBrk="1" fontAlgn="base" latinLnBrk="0" hangingPunct="1">
                        <a:lnSpc>
                          <a:spcPct val="95000"/>
                        </a:lnSpc>
                        <a:spcBef>
                          <a:spcPct val="50000"/>
                        </a:spcBef>
                        <a:spcAft>
                          <a:spcPct val="0"/>
                        </a:spcAft>
                        <a:buClrTx/>
                        <a:buSzPct val="80000"/>
                        <a:buFont typeface="Arial" panose="020B0604020202020204" pitchFamily="34" charset="0"/>
                        <a:buChar char="•"/>
                        <a:tabLst/>
                        <a:defRPr/>
                      </a:pPr>
                      <a:r>
                        <a:rPr kumimoji="0" lang="en-US" sz="1100" b="0" i="0" u="none" strike="noStrike" kern="1200" cap="none" normalizeH="0" baseline="0" dirty="0">
                          <a:ln>
                            <a:noFill/>
                          </a:ln>
                          <a:solidFill>
                            <a:srgbClr val="414344"/>
                          </a:solidFill>
                          <a:effectLst/>
                          <a:latin typeface="+mn-lt"/>
                          <a:ea typeface="ＭＳ Ｐゴシック" pitchFamily="34" charset="-128"/>
                          <a:cs typeface="CiscoSansTT Light" panose="020B0503020201020303" pitchFamily="34" charset="0"/>
                        </a:rPr>
                        <a:t>Placeholder text</a:t>
                      </a:r>
                    </a:p>
                    <a:p>
                      <a:pPr marL="174625" marR="0" lvl="0" indent="-73025" algn="l" defTabSz="814388" rtl="0" eaLnBrk="1" fontAlgn="base" latinLnBrk="0" hangingPunct="1">
                        <a:lnSpc>
                          <a:spcPct val="95000"/>
                        </a:lnSpc>
                        <a:spcBef>
                          <a:spcPct val="50000"/>
                        </a:spcBef>
                        <a:spcAft>
                          <a:spcPct val="0"/>
                        </a:spcAft>
                        <a:buClrTx/>
                        <a:buSzPct val="80000"/>
                        <a:buFont typeface="Arial" panose="020B0604020202020204" pitchFamily="34" charset="0"/>
                        <a:buChar char="•"/>
                        <a:tabLst/>
                        <a:defRPr/>
                      </a:pPr>
                      <a:r>
                        <a:rPr kumimoji="0" lang="en-US" sz="1100" b="0" i="0" u="none" strike="noStrike" kern="1200" cap="none" normalizeH="0" baseline="0" dirty="0">
                          <a:ln>
                            <a:noFill/>
                          </a:ln>
                          <a:solidFill>
                            <a:srgbClr val="414344"/>
                          </a:solidFill>
                          <a:effectLst/>
                          <a:latin typeface="+mn-lt"/>
                          <a:ea typeface="ＭＳ Ｐゴシック" pitchFamily="34" charset="-128"/>
                          <a:cs typeface="CiscoSansTT Light" panose="020B0503020201020303" pitchFamily="34" charset="0"/>
                        </a:rPr>
                        <a:t>Placeholder text</a:t>
                      </a:r>
                    </a:p>
                    <a:p>
                      <a:pPr marL="174625" marR="0" lvl="0" indent="-73025" algn="l" defTabSz="814388" rtl="0" eaLnBrk="1" fontAlgn="base" latinLnBrk="0" hangingPunct="1">
                        <a:lnSpc>
                          <a:spcPct val="95000"/>
                        </a:lnSpc>
                        <a:spcBef>
                          <a:spcPct val="50000"/>
                        </a:spcBef>
                        <a:spcAft>
                          <a:spcPct val="0"/>
                        </a:spcAft>
                        <a:buClrTx/>
                        <a:buSzPct val="80000"/>
                        <a:buFont typeface="Arial" panose="020B0604020202020204" pitchFamily="34" charset="0"/>
                        <a:buChar char="•"/>
                        <a:tabLst/>
                        <a:defRPr/>
                      </a:pPr>
                      <a:r>
                        <a:rPr kumimoji="0" lang="en-US" sz="1100" b="0" i="0" u="none" strike="noStrike" kern="1200" cap="none" normalizeH="0" baseline="0" dirty="0">
                          <a:ln>
                            <a:noFill/>
                          </a:ln>
                          <a:solidFill>
                            <a:srgbClr val="414344"/>
                          </a:solidFill>
                          <a:effectLst/>
                          <a:latin typeface="+mn-lt"/>
                          <a:ea typeface="ＭＳ Ｐゴシック" pitchFamily="34" charset="-128"/>
                          <a:cs typeface="CiscoSansTT Light" panose="020B0503020201020303" pitchFamily="34" charset="0"/>
                        </a:rPr>
                        <a:t>Placeholder text</a:t>
                      </a:r>
                    </a:p>
                  </a:txBody>
                  <a:tcPr marL="110664" marR="110664" marT="41059" marB="41059" anchor="ctr" horzOverflow="overflow">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a:txBody>
                    <a:bodyPr/>
                    <a:lstStyle/>
                    <a:p>
                      <a:pPr marL="174625" marR="0" lvl="0" indent="-73025" algn="l" defTabSz="814388" rtl="0" eaLnBrk="1" fontAlgn="base" latinLnBrk="0" hangingPunct="1">
                        <a:lnSpc>
                          <a:spcPct val="95000"/>
                        </a:lnSpc>
                        <a:spcBef>
                          <a:spcPct val="50000"/>
                        </a:spcBef>
                        <a:spcAft>
                          <a:spcPct val="0"/>
                        </a:spcAft>
                        <a:buClrTx/>
                        <a:buSzPct val="80000"/>
                        <a:buFont typeface="Arial" panose="020B0604020202020204" pitchFamily="34" charset="0"/>
                        <a:buChar char="•"/>
                        <a:tabLst/>
                      </a:pPr>
                      <a:r>
                        <a:rPr kumimoji="0" lang="en-US" sz="1100" b="0" i="0" u="none" strike="noStrike" kern="1200" cap="none" normalizeH="0" baseline="0" dirty="0">
                          <a:ln>
                            <a:noFill/>
                          </a:ln>
                          <a:solidFill>
                            <a:srgbClr val="414344"/>
                          </a:solidFill>
                          <a:effectLst/>
                          <a:latin typeface="+mn-lt"/>
                          <a:ea typeface="ＭＳ Ｐゴシック" pitchFamily="34" charset="-128"/>
                          <a:cs typeface="CiscoSansTT Light" panose="020B0503020201020303" pitchFamily="34" charset="0"/>
                        </a:rPr>
                        <a:t>Placeholder text</a:t>
                      </a:r>
                    </a:p>
                    <a:p>
                      <a:pPr marL="174625" marR="0" lvl="0" indent="-73025" algn="l" defTabSz="814388" rtl="0" eaLnBrk="1" fontAlgn="base" latinLnBrk="0" hangingPunct="1">
                        <a:lnSpc>
                          <a:spcPct val="95000"/>
                        </a:lnSpc>
                        <a:spcBef>
                          <a:spcPct val="50000"/>
                        </a:spcBef>
                        <a:spcAft>
                          <a:spcPct val="0"/>
                        </a:spcAft>
                        <a:buClrTx/>
                        <a:buSzPct val="80000"/>
                        <a:buFont typeface="Arial" panose="020B0604020202020204" pitchFamily="34" charset="0"/>
                        <a:buChar char="•"/>
                        <a:tabLst/>
                        <a:defRPr/>
                      </a:pPr>
                      <a:r>
                        <a:rPr kumimoji="0" lang="en-US" sz="1100" b="0" i="0" u="none" strike="noStrike" kern="1200" cap="none" normalizeH="0" baseline="0" dirty="0">
                          <a:ln>
                            <a:noFill/>
                          </a:ln>
                          <a:solidFill>
                            <a:srgbClr val="414344"/>
                          </a:solidFill>
                          <a:effectLst/>
                          <a:latin typeface="+mn-lt"/>
                          <a:ea typeface="ＭＳ Ｐゴシック" pitchFamily="34" charset="-128"/>
                          <a:cs typeface="CiscoSansTT Light" panose="020B0503020201020303" pitchFamily="34" charset="0"/>
                        </a:rPr>
                        <a:t>Placeholder text</a:t>
                      </a:r>
                    </a:p>
                    <a:p>
                      <a:pPr marL="174625" marR="0" lvl="0" indent="-73025" algn="l" defTabSz="814388" rtl="0" eaLnBrk="1" fontAlgn="base" latinLnBrk="0" hangingPunct="1">
                        <a:lnSpc>
                          <a:spcPct val="95000"/>
                        </a:lnSpc>
                        <a:spcBef>
                          <a:spcPct val="50000"/>
                        </a:spcBef>
                        <a:spcAft>
                          <a:spcPct val="0"/>
                        </a:spcAft>
                        <a:buClrTx/>
                        <a:buSzPct val="80000"/>
                        <a:buFont typeface="Arial" panose="020B0604020202020204" pitchFamily="34" charset="0"/>
                        <a:buChar char="•"/>
                        <a:tabLst/>
                        <a:defRPr/>
                      </a:pPr>
                      <a:r>
                        <a:rPr kumimoji="0" lang="en-US" sz="1100" b="0" i="0" u="none" strike="noStrike" kern="1200" cap="none" normalizeH="0" baseline="0" dirty="0">
                          <a:ln>
                            <a:noFill/>
                          </a:ln>
                          <a:solidFill>
                            <a:srgbClr val="414344"/>
                          </a:solidFill>
                          <a:effectLst/>
                          <a:latin typeface="+mn-lt"/>
                          <a:ea typeface="ＭＳ Ｐゴシック" pitchFamily="34" charset="-128"/>
                          <a:cs typeface="CiscoSansTT Light" panose="020B0503020201020303" pitchFamily="34" charset="0"/>
                        </a:rPr>
                        <a:t>Placeholder text</a:t>
                      </a:r>
                    </a:p>
                    <a:p>
                      <a:pPr marL="174625" marR="0" lvl="0" indent="-73025" algn="l" defTabSz="814388" rtl="0" eaLnBrk="1" fontAlgn="base" latinLnBrk="0" hangingPunct="1">
                        <a:lnSpc>
                          <a:spcPct val="95000"/>
                        </a:lnSpc>
                        <a:spcBef>
                          <a:spcPct val="50000"/>
                        </a:spcBef>
                        <a:spcAft>
                          <a:spcPct val="0"/>
                        </a:spcAft>
                        <a:buClrTx/>
                        <a:buSzPct val="80000"/>
                        <a:buFont typeface="Arial" panose="020B0604020202020204" pitchFamily="34" charset="0"/>
                        <a:buChar char="•"/>
                        <a:tabLst/>
                        <a:defRPr/>
                      </a:pPr>
                      <a:r>
                        <a:rPr kumimoji="0" lang="en-US" sz="1100" b="0" i="0" u="none" strike="noStrike" kern="1200" cap="none" normalizeH="0" baseline="0" dirty="0">
                          <a:ln>
                            <a:noFill/>
                          </a:ln>
                          <a:solidFill>
                            <a:srgbClr val="414344"/>
                          </a:solidFill>
                          <a:effectLst/>
                          <a:latin typeface="+mn-lt"/>
                          <a:ea typeface="ＭＳ Ｐゴシック" pitchFamily="34" charset="-128"/>
                          <a:cs typeface="CiscoSansTT Light" panose="020B0503020201020303" pitchFamily="34" charset="0"/>
                        </a:rPr>
                        <a:t>Placeholder text</a:t>
                      </a:r>
                    </a:p>
                  </a:txBody>
                  <a:tcPr marL="110664" marR="110664" marT="41059" marB="41059" anchor="ctr" horzOverflow="overflow">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a:txBody>
                    <a:bodyPr/>
                    <a:lstStyle/>
                    <a:p>
                      <a:pPr marL="174625" marR="0" lvl="0" indent="-73025" algn="l" defTabSz="814388" rtl="0" eaLnBrk="1" fontAlgn="base" latinLnBrk="0" hangingPunct="1">
                        <a:lnSpc>
                          <a:spcPct val="95000"/>
                        </a:lnSpc>
                        <a:spcBef>
                          <a:spcPct val="50000"/>
                        </a:spcBef>
                        <a:spcAft>
                          <a:spcPct val="0"/>
                        </a:spcAft>
                        <a:buClrTx/>
                        <a:buSzPct val="80000"/>
                        <a:buFont typeface="Arial" panose="020B0604020202020204" pitchFamily="34" charset="0"/>
                        <a:buChar char="•"/>
                        <a:tabLst/>
                      </a:pPr>
                      <a:r>
                        <a:rPr kumimoji="0" lang="en-US" sz="1100" b="0" i="0" u="none" strike="noStrike" kern="1200" cap="none" normalizeH="0" baseline="0" dirty="0">
                          <a:ln>
                            <a:noFill/>
                          </a:ln>
                          <a:solidFill>
                            <a:srgbClr val="414344"/>
                          </a:solidFill>
                          <a:effectLst/>
                          <a:latin typeface="+mn-lt"/>
                          <a:ea typeface="ＭＳ Ｐゴシック" pitchFamily="34" charset="-128"/>
                          <a:cs typeface="CiscoSansTT Light" panose="020B0503020201020303" pitchFamily="34" charset="0"/>
                        </a:rPr>
                        <a:t>Placeholder text</a:t>
                      </a:r>
                    </a:p>
                    <a:p>
                      <a:pPr marL="174625" marR="0" lvl="0" indent="-73025" algn="l" defTabSz="814388" rtl="0" eaLnBrk="1" fontAlgn="base" latinLnBrk="0" hangingPunct="1">
                        <a:lnSpc>
                          <a:spcPct val="95000"/>
                        </a:lnSpc>
                        <a:spcBef>
                          <a:spcPct val="50000"/>
                        </a:spcBef>
                        <a:spcAft>
                          <a:spcPct val="0"/>
                        </a:spcAft>
                        <a:buClrTx/>
                        <a:buSzPct val="80000"/>
                        <a:buFont typeface="Arial" panose="020B0604020202020204" pitchFamily="34" charset="0"/>
                        <a:buChar char="•"/>
                        <a:tabLst/>
                        <a:defRPr/>
                      </a:pPr>
                      <a:r>
                        <a:rPr kumimoji="0" lang="en-US" sz="1100" b="0" i="0" u="none" strike="noStrike" kern="1200" cap="none" normalizeH="0" baseline="0" dirty="0">
                          <a:ln>
                            <a:noFill/>
                          </a:ln>
                          <a:solidFill>
                            <a:srgbClr val="414344"/>
                          </a:solidFill>
                          <a:effectLst/>
                          <a:latin typeface="+mn-lt"/>
                          <a:ea typeface="ＭＳ Ｐゴシック" pitchFamily="34" charset="-128"/>
                          <a:cs typeface="CiscoSansTT Light" panose="020B0503020201020303" pitchFamily="34" charset="0"/>
                        </a:rPr>
                        <a:t>Placeholder text</a:t>
                      </a:r>
                    </a:p>
                    <a:p>
                      <a:pPr marL="174625" marR="0" lvl="0" indent="-73025" algn="l" defTabSz="814388" rtl="0" eaLnBrk="1" fontAlgn="base" latinLnBrk="0" hangingPunct="1">
                        <a:lnSpc>
                          <a:spcPct val="95000"/>
                        </a:lnSpc>
                        <a:spcBef>
                          <a:spcPct val="50000"/>
                        </a:spcBef>
                        <a:spcAft>
                          <a:spcPct val="0"/>
                        </a:spcAft>
                        <a:buClrTx/>
                        <a:buSzPct val="80000"/>
                        <a:buFont typeface="Arial" panose="020B0604020202020204" pitchFamily="34" charset="0"/>
                        <a:buChar char="•"/>
                        <a:tabLst/>
                        <a:defRPr/>
                      </a:pPr>
                      <a:r>
                        <a:rPr kumimoji="0" lang="en-US" sz="1100" b="0" i="0" u="none" strike="noStrike" kern="1200" cap="none" normalizeH="0" baseline="0" dirty="0">
                          <a:ln>
                            <a:noFill/>
                          </a:ln>
                          <a:solidFill>
                            <a:srgbClr val="414344"/>
                          </a:solidFill>
                          <a:effectLst/>
                          <a:latin typeface="+mn-lt"/>
                          <a:ea typeface="ＭＳ Ｐゴシック" pitchFamily="34" charset="-128"/>
                          <a:cs typeface="CiscoSansTT Light" panose="020B0503020201020303" pitchFamily="34" charset="0"/>
                        </a:rPr>
                        <a:t>Placeholder text</a:t>
                      </a:r>
                    </a:p>
                    <a:p>
                      <a:pPr marL="174625" marR="0" lvl="0" indent="-73025" algn="l" defTabSz="814388" rtl="0" eaLnBrk="1" fontAlgn="base" latinLnBrk="0" hangingPunct="1">
                        <a:lnSpc>
                          <a:spcPct val="95000"/>
                        </a:lnSpc>
                        <a:spcBef>
                          <a:spcPct val="50000"/>
                        </a:spcBef>
                        <a:spcAft>
                          <a:spcPct val="0"/>
                        </a:spcAft>
                        <a:buClrTx/>
                        <a:buSzPct val="80000"/>
                        <a:buFont typeface="Arial" panose="020B0604020202020204" pitchFamily="34" charset="0"/>
                        <a:buChar char="•"/>
                        <a:tabLst/>
                        <a:defRPr/>
                      </a:pPr>
                      <a:r>
                        <a:rPr kumimoji="0" lang="en-US" sz="1100" b="0" i="0" u="none" strike="noStrike" kern="1200" cap="none" normalizeH="0" baseline="0" dirty="0">
                          <a:ln>
                            <a:noFill/>
                          </a:ln>
                          <a:solidFill>
                            <a:srgbClr val="414344"/>
                          </a:solidFill>
                          <a:effectLst/>
                          <a:latin typeface="+mn-lt"/>
                          <a:ea typeface="ＭＳ Ｐゴシック" pitchFamily="34" charset="-128"/>
                          <a:cs typeface="CiscoSansTT Light" panose="020B0503020201020303" pitchFamily="34" charset="0"/>
                        </a:rPr>
                        <a:t>Placeholder text</a:t>
                      </a:r>
                    </a:p>
                  </a:txBody>
                  <a:tcPr marL="110664" marR="110664" marT="41059" marB="41059" anchor="ctr" horzOverflow="overflow">
                    <a:lnL w="1270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4461">
                <a:tc>
                  <a:txBody>
                    <a:bodyPr/>
                    <a:lstStyle/>
                    <a:p>
                      <a:pPr marL="0" marR="0" lvl="0" indent="0" algn="ctr" defTabSz="814388" rtl="0" eaLnBrk="1" fontAlgn="base" latinLnBrk="0" hangingPunct="1">
                        <a:lnSpc>
                          <a:spcPct val="95000"/>
                        </a:lnSpc>
                        <a:spcBef>
                          <a:spcPct val="50000"/>
                        </a:spcBef>
                        <a:spcAft>
                          <a:spcPct val="0"/>
                        </a:spcAft>
                        <a:buClr>
                          <a:schemeClr val="tx2"/>
                        </a:buClr>
                        <a:buSzPct val="100000"/>
                        <a:buFont typeface="Wingdings" pitchFamily="2" charset="2"/>
                        <a:buNone/>
                        <a:tabLst/>
                      </a:pPr>
                      <a:endParaRPr kumimoji="0" lang="en-US" sz="1500" b="1" i="0" u="none" strike="noStrike" cap="none" normalizeH="0" baseline="0" dirty="0">
                        <a:ln>
                          <a:noFill/>
                        </a:ln>
                        <a:solidFill>
                          <a:srgbClr val="414344"/>
                        </a:solidFill>
                        <a:effectLst>
                          <a:outerShdw blurRad="38100" dist="38100" dir="2700000" algn="tl">
                            <a:srgbClr val="000000">
                              <a:alpha val="43137"/>
                            </a:srgbClr>
                          </a:outerShdw>
                        </a:effectLst>
                        <a:latin typeface="+mn-lt"/>
                        <a:ea typeface="ＭＳ Ｐゴシック" pitchFamily="34" charset="-128"/>
                      </a:endParaRPr>
                    </a:p>
                  </a:txBody>
                  <a:tcPr marL="110664" marR="110664" marT="41059" marB="41059"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a:txBody>
                    <a:bodyPr/>
                    <a:lstStyle/>
                    <a:p>
                      <a:pPr marL="0" marR="0" lvl="0" indent="0" algn="ctr" defTabSz="814388" rtl="0" eaLnBrk="1" fontAlgn="base" latinLnBrk="0" hangingPunct="1">
                        <a:lnSpc>
                          <a:spcPct val="95000"/>
                        </a:lnSpc>
                        <a:spcBef>
                          <a:spcPct val="50000"/>
                        </a:spcBef>
                        <a:spcAft>
                          <a:spcPct val="0"/>
                        </a:spcAft>
                        <a:buClr>
                          <a:schemeClr val="tx2"/>
                        </a:buClr>
                        <a:buSzPct val="100000"/>
                        <a:buFont typeface="Wingdings" pitchFamily="2" charset="2"/>
                        <a:buNone/>
                        <a:tabLst/>
                      </a:pPr>
                      <a:r>
                        <a:rPr kumimoji="0" lang="en-US" sz="1500" b="0" i="0" u="none" strike="noStrike" cap="none" normalizeH="0" baseline="0" dirty="0">
                          <a:ln>
                            <a:noFill/>
                          </a:ln>
                          <a:solidFill>
                            <a:schemeClr val="bg1"/>
                          </a:solidFill>
                          <a:effectLst/>
                          <a:latin typeface="+mn-lt"/>
                          <a:ea typeface="ＭＳ Ｐゴシック" pitchFamily="34" charset="-128"/>
                          <a:cs typeface="CiscoSansTT Light" panose="020B0503020201020303" pitchFamily="34" charset="0"/>
                        </a:rPr>
                        <a:t>Q1</a:t>
                      </a:r>
                    </a:p>
                  </a:txBody>
                  <a:tcPr marL="110664" marR="110664" marT="41059" marB="41059" horzOverflow="overflow">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814388" rtl="0" eaLnBrk="1" fontAlgn="base" latinLnBrk="0" hangingPunct="1">
                        <a:lnSpc>
                          <a:spcPct val="95000"/>
                        </a:lnSpc>
                        <a:spcBef>
                          <a:spcPct val="50000"/>
                        </a:spcBef>
                        <a:spcAft>
                          <a:spcPct val="0"/>
                        </a:spcAft>
                        <a:buClr>
                          <a:schemeClr val="tx2"/>
                        </a:buClr>
                        <a:buSzPct val="100000"/>
                        <a:buFont typeface="Wingdings" pitchFamily="2" charset="2"/>
                        <a:buNone/>
                        <a:tabLst/>
                      </a:pPr>
                      <a:r>
                        <a:rPr kumimoji="0" lang="en-US" sz="1500" b="0" i="0" u="none" strike="noStrike" cap="none" normalizeH="0" baseline="0" dirty="0">
                          <a:ln>
                            <a:noFill/>
                          </a:ln>
                          <a:solidFill>
                            <a:schemeClr val="bg1"/>
                          </a:solidFill>
                          <a:effectLst/>
                          <a:latin typeface="+mn-lt"/>
                          <a:ea typeface="ＭＳ Ｐゴシック" pitchFamily="34" charset="-128"/>
                          <a:cs typeface="CiscoSansTT Light" panose="020B0503020201020303" pitchFamily="34" charset="0"/>
                        </a:rPr>
                        <a:t>Q2</a:t>
                      </a:r>
                    </a:p>
                  </a:txBody>
                  <a:tcPr marL="110664" marR="110664" marT="41059" marB="41059" horzOverflow="overflow">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814388" rtl="0" eaLnBrk="1" fontAlgn="base" latinLnBrk="0" hangingPunct="1">
                        <a:lnSpc>
                          <a:spcPct val="95000"/>
                        </a:lnSpc>
                        <a:spcBef>
                          <a:spcPct val="50000"/>
                        </a:spcBef>
                        <a:spcAft>
                          <a:spcPct val="0"/>
                        </a:spcAft>
                        <a:buClr>
                          <a:schemeClr val="tx2"/>
                        </a:buClr>
                        <a:buSzPct val="100000"/>
                        <a:buFont typeface="Wingdings" pitchFamily="2" charset="2"/>
                        <a:buNone/>
                        <a:tabLst/>
                      </a:pPr>
                      <a:r>
                        <a:rPr kumimoji="0" lang="en-US" sz="1500" b="0" i="0" u="none" strike="noStrike" cap="none" normalizeH="0" baseline="0" dirty="0">
                          <a:ln>
                            <a:noFill/>
                          </a:ln>
                          <a:solidFill>
                            <a:schemeClr val="bg1"/>
                          </a:solidFill>
                          <a:effectLst/>
                          <a:latin typeface="+mn-lt"/>
                          <a:ea typeface="ＭＳ Ｐゴシック" pitchFamily="34" charset="-128"/>
                          <a:cs typeface="CiscoSansTT Light" panose="020B0503020201020303" pitchFamily="34" charset="0"/>
                        </a:rPr>
                        <a:t>Q3</a:t>
                      </a:r>
                    </a:p>
                  </a:txBody>
                  <a:tcPr marL="110664" marR="110664" marT="41059" marB="41059" horzOverflow="overflow">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4"/>
                    </a:solidFill>
                  </a:tcPr>
                </a:tc>
                <a:tc>
                  <a:txBody>
                    <a:bodyPr/>
                    <a:lstStyle/>
                    <a:p>
                      <a:pPr marL="0" marR="0" lvl="0" indent="0" algn="ctr" defTabSz="814388" rtl="0" eaLnBrk="1" fontAlgn="base" latinLnBrk="0" hangingPunct="1">
                        <a:lnSpc>
                          <a:spcPct val="95000"/>
                        </a:lnSpc>
                        <a:spcBef>
                          <a:spcPct val="50000"/>
                        </a:spcBef>
                        <a:spcAft>
                          <a:spcPct val="0"/>
                        </a:spcAft>
                        <a:buClr>
                          <a:schemeClr val="tx2"/>
                        </a:buClr>
                        <a:buSzPct val="100000"/>
                        <a:buFont typeface="Wingdings" pitchFamily="2" charset="2"/>
                        <a:buNone/>
                        <a:tabLst/>
                      </a:pPr>
                      <a:r>
                        <a:rPr kumimoji="0" lang="en-US" sz="1500" b="0" i="0" u="none" strike="noStrike" cap="none" normalizeH="0" baseline="0" dirty="0">
                          <a:ln>
                            <a:noFill/>
                          </a:ln>
                          <a:solidFill>
                            <a:schemeClr val="bg1"/>
                          </a:solidFill>
                          <a:effectLst/>
                          <a:latin typeface="+mn-lt"/>
                          <a:ea typeface="ＭＳ Ｐゴシック" pitchFamily="34" charset="-128"/>
                          <a:cs typeface="CiscoSansTT Light" panose="020B0503020201020303" pitchFamily="34" charset="0"/>
                        </a:rPr>
                        <a:t>Q4</a:t>
                      </a:r>
                    </a:p>
                  </a:txBody>
                  <a:tcPr marL="110664" marR="110664" marT="41059" marB="41059" horzOverflow="overflow">
                    <a:lnL w="1270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4"/>
                    </a:solidFill>
                  </a:tcPr>
                </a:tc>
                <a:extLst>
                  <a:ext uri="{0D108BD9-81ED-4DB2-BD59-A6C34878D82A}">
                    <a16:rowId xmlns:a16="http://schemas.microsoft.com/office/drawing/2014/main" val="10002"/>
                  </a:ext>
                </a:extLst>
              </a:tr>
              <a:tr h="1842492">
                <a:tc>
                  <a:txBody>
                    <a:bodyPr/>
                    <a:lstStyle/>
                    <a:p>
                      <a:pPr marL="0" marR="0" lvl="0" indent="0" algn="l" defTabSz="814388" rtl="0" eaLnBrk="1" fontAlgn="base" latinLnBrk="0" hangingPunct="1">
                        <a:lnSpc>
                          <a:spcPct val="95000"/>
                        </a:lnSpc>
                        <a:spcBef>
                          <a:spcPct val="50000"/>
                        </a:spcBef>
                        <a:spcAft>
                          <a:spcPct val="0"/>
                        </a:spcAft>
                        <a:buClr>
                          <a:schemeClr val="tx2"/>
                        </a:buClr>
                        <a:buSzPct val="100000"/>
                        <a:buFont typeface="Wingdings" pitchFamily="2" charset="2"/>
                        <a:buNone/>
                        <a:tabLst/>
                      </a:pPr>
                      <a:r>
                        <a:rPr kumimoji="0" lang="en-US" sz="1900" b="0" i="0" u="none" strike="noStrike" kern="1200" cap="none" normalizeH="0" baseline="0" dirty="0">
                          <a:ln>
                            <a:noFill/>
                          </a:ln>
                          <a:solidFill>
                            <a:srgbClr val="414344"/>
                          </a:solidFill>
                          <a:effectLst/>
                          <a:latin typeface="+mn-lt"/>
                          <a:ea typeface="ＭＳ Ｐゴシック" pitchFamily="34" charset="-128"/>
                          <a:cs typeface="+mn-cs"/>
                        </a:rPr>
                        <a:t>Placeholder</a:t>
                      </a:r>
                    </a:p>
                  </a:txBody>
                  <a:tcPr marL="110664" marR="110664" marT="41059" marB="41059"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a:txBody>
                    <a:bodyPr/>
                    <a:lstStyle/>
                    <a:p>
                      <a:pPr marL="174625" marR="0" lvl="0" indent="-73025" algn="l" defTabSz="814388" rtl="0" eaLnBrk="1" fontAlgn="base" latinLnBrk="0" hangingPunct="1">
                        <a:lnSpc>
                          <a:spcPct val="95000"/>
                        </a:lnSpc>
                        <a:spcBef>
                          <a:spcPct val="50000"/>
                        </a:spcBef>
                        <a:spcAft>
                          <a:spcPct val="0"/>
                        </a:spcAft>
                        <a:buClrTx/>
                        <a:buSzPct val="80000"/>
                        <a:buFont typeface="Arial" panose="020B0604020202020204" pitchFamily="34" charset="0"/>
                        <a:buChar char="•"/>
                        <a:tabLst/>
                      </a:pPr>
                      <a:r>
                        <a:rPr kumimoji="0" lang="en-US" sz="1100" b="0" i="0" u="none" strike="noStrike" kern="1200" cap="none" normalizeH="0" baseline="0" dirty="0">
                          <a:ln>
                            <a:noFill/>
                          </a:ln>
                          <a:solidFill>
                            <a:srgbClr val="414344"/>
                          </a:solidFill>
                          <a:effectLst/>
                          <a:latin typeface="+mn-lt"/>
                          <a:ea typeface="ＭＳ Ｐゴシック" pitchFamily="34" charset="-128"/>
                          <a:cs typeface="CiscoSansTT Light" panose="020B0503020201020303" pitchFamily="34" charset="0"/>
                        </a:rPr>
                        <a:t>Placeholder text</a:t>
                      </a:r>
                    </a:p>
                    <a:p>
                      <a:pPr marL="174625" marR="0" lvl="0" indent="-73025" algn="l" defTabSz="814388" rtl="0" eaLnBrk="1" fontAlgn="base" latinLnBrk="0" hangingPunct="1">
                        <a:lnSpc>
                          <a:spcPct val="95000"/>
                        </a:lnSpc>
                        <a:spcBef>
                          <a:spcPct val="50000"/>
                        </a:spcBef>
                        <a:spcAft>
                          <a:spcPct val="0"/>
                        </a:spcAft>
                        <a:buClrTx/>
                        <a:buSzPct val="80000"/>
                        <a:buFont typeface="Arial" panose="020B0604020202020204" pitchFamily="34" charset="0"/>
                        <a:buChar char="•"/>
                        <a:tabLst/>
                        <a:defRPr/>
                      </a:pPr>
                      <a:r>
                        <a:rPr kumimoji="0" lang="en-US" sz="1100" b="0" i="0" u="none" strike="noStrike" kern="1200" cap="none" normalizeH="0" baseline="0" dirty="0">
                          <a:ln>
                            <a:noFill/>
                          </a:ln>
                          <a:solidFill>
                            <a:srgbClr val="414344"/>
                          </a:solidFill>
                          <a:effectLst/>
                          <a:latin typeface="+mn-lt"/>
                          <a:ea typeface="ＭＳ Ｐゴシック" pitchFamily="34" charset="-128"/>
                          <a:cs typeface="CiscoSansTT Light" panose="020B0503020201020303" pitchFamily="34" charset="0"/>
                        </a:rPr>
                        <a:t>Placeholder text</a:t>
                      </a:r>
                    </a:p>
                    <a:p>
                      <a:pPr marL="174625" marR="0" lvl="0" indent="-73025" algn="l" defTabSz="814388" rtl="0" eaLnBrk="1" fontAlgn="base" latinLnBrk="0" hangingPunct="1">
                        <a:lnSpc>
                          <a:spcPct val="95000"/>
                        </a:lnSpc>
                        <a:spcBef>
                          <a:spcPct val="50000"/>
                        </a:spcBef>
                        <a:spcAft>
                          <a:spcPct val="0"/>
                        </a:spcAft>
                        <a:buClrTx/>
                        <a:buSzPct val="80000"/>
                        <a:buFont typeface="Arial" panose="020B0604020202020204" pitchFamily="34" charset="0"/>
                        <a:buChar char="•"/>
                        <a:tabLst/>
                        <a:defRPr/>
                      </a:pPr>
                      <a:r>
                        <a:rPr kumimoji="0" lang="en-US" sz="1100" b="0" i="0" u="none" strike="noStrike" kern="1200" cap="none" normalizeH="0" baseline="0" dirty="0">
                          <a:ln>
                            <a:noFill/>
                          </a:ln>
                          <a:solidFill>
                            <a:srgbClr val="414344"/>
                          </a:solidFill>
                          <a:effectLst/>
                          <a:latin typeface="+mn-lt"/>
                          <a:ea typeface="ＭＳ Ｐゴシック" pitchFamily="34" charset="-128"/>
                          <a:cs typeface="CiscoSansTT Light" panose="020B0503020201020303" pitchFamily="34" charset="0"/>
                        </a:rPr>
                        <a:t>Placeholder text</a:t>
                      </a:r>
                    </a:p>
                    <a:p>
                      <a:pPr marL="174625" marR="0" lvl="0" indent="-73025" algn="l" defTabSz="814388" rtl="0" eaLnBrk="1" fontAlgn="base" latinLnBrk="0" hangingPunct="1">
                        <a:lnSpc>
                          <a:spcPct val="95000"/>
                        </a:lnSpc>
                        <a:spcBef>
                          <a:spcPct val="50000"/>
                        </a:spcBef>
                        <a:spcAft>
                          <a:spcPct val="0"/>
                        </a:spcAft>
                        <a:buClrTx/>
                        <a:buSzPct val="80000"/>
                        <a:buFont typeface="Arial" panose="020B0604020202020204" pitchFamily="34" charset="0"/>
                        <a:buChar char="•"/>
                        <a:tabLst/>
                        <a:defRPr/>
                      </a:pPr>
                      <a:r>
                        <a:rPr kumimoji="0" lang="en-US" sz="1100" b="0" i="0" u="none" strike="noStrike" kern="1200" cap="none" normalizeH="0" baseline="0" dirty="0">
                          <a:ln>
                            <a:noFill/>
                          </a:ln>
                          <a:solidFill>
                            <a:srgbClr val="414344"/>
                          </a:solidFill>
                          <a:effectLst/>
                          <a:latin typeface="+mn-lt"/>
                          <a:ea typeface="ＭＳ Ｐゴシック" pitchFamily="34" charset="-128"/>
                          <a:cs typeface="CiscoSansTT Light" panose="020B0503020201020303" pitchFamily="34" charset="0"/>
                        </a:rPr>
                        <a:t>Placeholder text</a:t>
                      </a:r>
                    </a:p>
                  </a:txBody>
                  <a:tcPr marL="110664" marR="110664" marT="41059" marB="41059" anchor="ctr" horzOverflow="overflow">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a:txBody>
                    <a:bodyPr/>
                    <a:lstStyle/>
                    <a:p>
                      <a:pPr marL="174625" marR="0" lvl="0" indent="-73025" algn="l" defTabSz="814388" rtl="0" eaLnBrk="1" fontAlgn="base" latinLnBrk="0" hangingPunct="1">
                        <a:lnSpc>
                          <a:spcPct val="95000"/>
                        </a:lnSpc>
                        <a:spcBef>
                          <a:spcPct val="50000"/>
                        </a:spcBef>
                        <a:spcAft>
                          <a:spcPct val="0"/>
                        </a:spcAft>
                        <a:buClrTx/>
                        <a:buSzPct val="80000"/>
                        <a:buFont typeface="Arial" panose="020B0604020202020204" pitchFamily="34" charset="0"/>
                        <a:buChar char="•"/>
                        <a:tabLst/>
                      </a:pPr>
                      <a:r>
                        <a:rPr kumimoji="0" lang="en-US" sz="1100" b="0" i="0" u="none" strike="noStrike" kern="1200" cap="none" normalizeH="0" baseline="0" dirty="0">
                          <a:ln>
                            <a:noFill/>
                          </a:ln>
                          <a:solidFill>
                            <a:srgbClr val="414344"/>
                          </a:solidFill>
                          <a:effectLst/>
                          <a:latin typeface="+mn-lt"/>
                          <a:ea typeface="ＭＳ Ｐゴシック" pitchFamily="34" charset="-128"/>
                          <a:cs typeface="CiscoSansTT Light" panose="020B0503020201020303" pitchFamily="34" charset="0"/>
                        </a:rPr>
                        <a:t>Placeholder text</a:t>
                      </a:r>
                    </a:p>
                    <a:p>
                      <a:pPr marL="174625" marR="0" lvl="0" indent="-73025" algn="l" defTabSz="814388" rtl="0" eaLnBrk="1" fontAlgn="base" latinLnBrk="0" hangingPunct="1">
                        <a:lnSpc>
                          <a:spcPct val="95000"/>
                        </a:lnSpc>
                        <a:spcBef>
                          <a:spcPct val="50000"/>
                        </a:spcBef>
                        <a:spcAft>
                          <a:spcPct val="0"/>
                        </a:spcAft>
                        <a:buClrTx/>
                        <a:buSzPct val="80000"/>
                        <a:buFont typeface="Arial" panose="020B0604020202020204" pitchFamily="34" charset="0"/>
                        <a:buChar char="•"/>
                        <a:tabLst/>
                        <a:defRPr/>
                      </a:pPr>
                      <a:r>
                        <a:rPr kumimoji="0" lang="en-US" sz="1100" b="0" i="0" u="none" strike="noStrike" kern="1200" cap="none" normalizeH="0" baseline="0" dirty="0">
                          <a:ln>
                            <a:noFill/>
                          </a:ln>
                          <a:solidFill>
                            <a:srgbClr val="414344"/>
                          </a:solidFill>
                          <a:effectLst/>
                          <a:latin typeface="+mn-lt"/>
                          <a:ea typeface="ＭＳ Ｐゴシック" pitchFamily="34" charset="-128"/>
                          <a:cs typeface="CiscoSansTT Light" panose="020B0503020201020303" pitchFamily="34" charset="0"/>
                        </a:rPr>
                        <a:t>Placeholder text</a:t>
                      </a:r>
                    </a:p>
                    <a:p>
                      <a:pPr marL="174625" marR="0" lvl="0" indent="-73025" algn="l" defTabSz="814388" rtl="0" eaLnBrk="1" fontAlgn="base" latinLnBrk="0" hangingPunct="1">
                        <a:lnSpc>
                          <a:spcPct val="95000"/>
                        </a:lnSpc>
                        <a:spcBef>
                          <a:spcPct val="50000"/>
                        </a:spcBef>
                        <a:spcAft>
                          <a:spcPct val="0"/>
                        </a:spcAft>
                        <a:buClrTx/>
                        <a:buSzPct val="80000"/>
                        <a:buFont typeface="Arial" panose="020B0604020202020204" pitchFamily="34" charset="0"/>
                        <a:buChar char="•"/>
                        <a:tabLst/>
                        <a:defRPr/>
                      </a:pPr>
                      <a:r>
                        <a:rPr kumimoji="0" lang="en-US" sz="1100" b="0" i="0" u="none" strike="noStrike" kern="1200" cap="none" normalizeH="0" baseline="0" dirty="0">
                          <a:ln>
                            <a:noFill/>
                          </a:ln>
                          <a:solidFill>
                            <a:srgbClr val="414344"/>
                          </a:solidFill>
                          <a:effectLst/>
                          <a:latin typeface="+mn-lt"/>
                          <a:ea typeface="ＭＳ Ｐゴシック" pitchFamily="34" charset="-128"/>
                          <a:cs typeface="CiscoSansTT Light" panose="020B0503020201020303" pitchFamily="34" charset="0"/>
                        </a:rPr>
                        <a:t>Placeholder text</a:t>
                      </a:r>
                    </a:p>
                    <a:p>
                      <a:pPr marL="174625" marR="0" lvl="0" indent="-73025" algn="l" defTabSz="814388" rtl="0" eaLnBrk="1" fontAlgn="base" latinLnBrk="0" hangingPunct="1">
                        <a:lnSpc>
                          <a:spcPct val="95000"/>
                        </a:lnSpc>
                        <a:spcBef>
                          <a:spcPct val="50000"/>
                        </a:spcBef>
                        <a:spcAft>
                          <a:spcPct val="0"/>
                        </a:spcAft>
                        <a:buClrTx/>
                        <a:buSzPct val="80000"/>
                        <a:buFont typeface="Arial" panose="020B0604020202020204" pitchFamily="34" charset="0"/>
                        <a:buChar char="•"/>
                        <a:tabLst/>
                        <a:defRPr/>
                      </a:pPr>
                      <a:r>
                        <a:rPr kumimoji="0" lang="en-US" sz="1100" b="0" i="0" u="none" strike="noStrike" kern="1200" cap="none" normalizeH="0" baseline="0" dirty="0">
                          <a:ln>
                            <a:noFill/>
                          </a:ln>
                          <a:solidFill>
                            <a:srgbClr val="414344"/>
                          </a:solidFill>
                          <a:effectLst/>
                          <a:latin typeface="+mn-lt"/>
                          <a:ea typeface="ＭＳ Ｐゴシック" pitchFamily="34" charset="-128"/>
                          <a:cs typeface="CiscoSansTT Light" panose="020B0503020201020303" pitchFamily="34" charset="0"/>
                        </a:rPr>
                        <a:t>Placeholder text</a:t>
                      </a:r>
                    </a:p>
                  </a:txBody>
                  <a:tcPr marL="110664" marR="110664" marT="41059" marB="41059" anchor="ctr" horzOverflow="overflow">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a:txBody>
                    <a:bodyPr/>
                    <a:lstStyle/>
                    <a:p>
                      <a:pPr marL="174625" marR="0" lvl="0" indent="-73025" algn="l" defTabSz="814388" rtl="0" eaLnBrk="1" fontAlgn="base" latinLnBrk="0" hangingPunct="1">
                        <a:lnSpc>
                          <a:spcPct val="95000"/>
                        </a:lnSpc>
                        <a:spcBef>
                          <a:spcPct val="50000"/>
                        </a:spcBef>
                        <a:spcAft>
                          <a:spcPct val="0"/>
                        </a:spcAft>
                        <a:buClrTx/>
                        <a:buSzPct val="80000"/>
                        <a:buFont typeface="Arial" panose="020B0604020202020204" pitchFamily="34" charset="0"/>
                        <a:buChar char="•"/>
                        <a:tabLst/>
                      </a:pPr>
                      <a:r>
                        <a:rPr kumimoji="0" lang="en-US" sz="1100" b="0" i="0" u="none" strike="noStrike" kern="1200" cap="none" normalizeH="0" baseline="0" dirty="0">
                          <a:ln>
                            <a:noFill/>
                          </a:ln>
                          <a:solidFill>
                            <a:srgbClr val="414344"/>
                          </a:solidFill>
                          <a:effectLst/>
                          <a:latin typeface="+mn-lt"/>
                          <a:ea typeface="ＭＳ Ｐゴシック" pitchFamily="34" charset="-128"/>
                          <a:cs typeface="CiscoSansTT Light" panose="020B0503020201020303" pitchFamily="34" charset="0"/>
                        </a:rPr>
                        <a:t>Placeholder text</a:t>
                      </a:r>
                    </a:p>
                    <a:p>
                      <a:pPr marL="174625" marR="0" lvl="0" indent="-73025" algn="l" defTabSz="814388" rtl="0" eaLnBrk="1" fontAlgn="base" latinLnBrk="0" hangingPunct="1">
                        <a:lnSpc>
                          <a:spcPct val="95000"/>
                        </a:lnSpc>
                        <a:spcBef>
                          <a:spcPct val="50000"/>
                        </a:spcBef>
                        <a:spcAft>
                          <a:spcPct val="0"/>
                        </a:spcAft>
                        <a:buClrTx/>
                        <a:buSzPct val="80000"/>
                        <a:buFont typeface="Arial" panose="020B0604020202020204" pitchFamily="34" charset="0"/>
                        <a:buChar char="•"/>
                        <a:tabLst/>
                        <a:defRPr/>
                      </a:pPr>
                      <a:r>
                        <a:rPr kumimoji="0" lang="en-US" sz="1100" b="0" i="0" u="none" strike="noStrike" kern="1200" cap="none" normalizeH="0" baseline="0" dirty="0">
                          <a:ln>
                            <a:noFill/>
                          </a:ln>
                          <a:solidFill>
                            <a:srgbClr val="414344"/>
                          </a:solidFill>
                          <a:effectLst/>
                          <a:latin typeface="+mn-lt"/>
                          <a:ea typeface="ＭＳ Ｐゴシック" pitchFamily="34" charset="-128"/>
                          <a:cs typeface="CiscoSansTT Light" panose="020B0503020201020303" pitchFamily="34" charset="0"/>
                        </a:rPr>
                        <a:t>Placeholder text</a:t>
                      </a:r>
                    </a:p>
                    <a:p>
                      <a:pPr marL="174625" marR="0" lvl="0" indent="-73025" algn="l" defTabSz="814388" rtl="0" eaLnBrk="1" fontAlgn="base" latinLnBrk="0" hangingPunct="1">
                        <a:lnSpc>
                          <a:spcPct val="95000"/>
                        </a:lnSpc>
                        <a:spcBef>
                          <a:spcPct val="50000"/>
                        </a:spcBef>
                        <a:spcAft>
                          <a:spcPct val="0"/>
                        </a:spcAft>
                        <a:buClrTx/>
                        <a:buSzPct val="80000"/>
                        <a:buFont typeface="Arial" panose="020B0604020202020204" pitchFamily="34" charset="0"/>
                        <a:buChar char="•"/>
                        <a:tabLst/>
                        <a:defRPr/>
                      </a:pPr>
                      <a:r>
                        <a:rPr kumimoji="0" lang="en-US" sz="1100" b="0" i="0" u="none" strike="noStrike" kern="1200" cap="none" normalizeH="0" baseline="0" dirty="0">
                          <a:ln>
                            <a:noFill/>
                          </a:ln>
                          <a:solidFill>
                            <a:srgbClr val="414344"/>
                          </a:solidFill>
                          <a:effectLst/>
                          <a:latin typeface="+mn-lt"/>
                          <a:ea typeface="ＭＳ Ｐゴシック" pitchFamily="34" charset="-128"/>
                          <a:cs typeface="CiscoSansTT Light" panose="020B0503020201020303" pitchFamily="34" charset="0"/>
                        </a:rPr>
                        <a:t>Placeholder text</a:t>
                      </a:r>
                    </a:p>
                    <a:p>
                      <a:pPr marL="174625" marR="0" lvl="0" indent="-73025" algn="l" defTabSz="814388" rtl="0" eaLnBrk="1" fontAlgn="base" latinLnBrk="0" hangingPunct="1">
                        <a:lnSpc>
                          <a:spcPct val="95000"/>
                        </a:lnSpc>
                        <a:spcBef>
                          <a:spcPct val="50000"/>
                        </a:spcBef>
                        <a:spcAft>
                          <a:spcPct val="0"/>
                        </a:spcAft>
                        <a:buClrTx/>
                        <a:buSzPct val="80000"/>
                        <a:buFont typeface="Arial" panose="020B0604020202020204" pitchFamily="34" charset="0"/>
                        <a:buChar char="•"/>
                        <a:tabLst/>
                        <a:defRPr/>
                      </a:pPr>
                      <a:r>
                        <a:rPr kumimoji="0" lang="en-US" sz="1100" b="0" i="0" u="none" strike="noStrike" kern="1200" cap="none" normalizeH="0" baseline="0" dirty="0">
                          <a:ln>
                            <a:noFill/>
                          </a:ln>
                          <a:solidFill>
                            <a:srgbClr val="414344"/>
                          </a:solidFill>
                          <a:effectLst/>
                          <a:latin typeface="+mn-lt"/>
                          <a:ea typeface="ＭＳ Ｐゴシック" pitchFamily="34" charset="-128"/>
                          <a:cs typeface="CiscoSansTT Light" panose="020B0503020201020303" pitchFamily="34" charset="0"/>
                        </a:rPr>
                        <a:t>Placeholder text</a:t>
                      </a:r>
                    </a:p>
                  </a:txBody>
                  <a:tcPr marL="110664" marR="110664" marT="41059" marB="41059" anchor="ctr" horzOverflow="overflow">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tc>
                  <a:txBody>
                    <a:bodyPr/>
                    <a:lstStyle/>
                    <a:p>
                      <a:pPr marL="174625" marR="0" lvl="0" indent="-73025" algn="l" defTabSz="814388" rtl="0" eaLnBrk="1" fontAlgn="base" latinLnBrk="0" hangingPunct="1">
                        <a:lnSpc>
                          <a:spcPct val="95000"/>
                        </a:lnSpc>
                        <a:spcBef>
                          <a:spcPct val="50000"/>
                        </a:spcBef>
                        <a:spcAft>
                          <a:spcPct val="0"/>
                        </a:spcAft>
                        <a:buClrTx/>
                        <a:buSzPct val="80000"/>
                        <a:buFont typeface="Arial" panose="020B0604020202020204" pitchFamily="34" charset="0"/>
                        <a:buChar char="•"/>
                        <a:tabLst/>
                      </a:pPr>
                      <a:r>
                        <a:rPr kumimoji="0" lang="en-US" sz="1100" b="0" i="0" u="none" strike="noStrike" kern="1200" cap="none" normalizeH="0" baseline="0" dirty="0">
                          <a:ln>
                            <a:noFill/>
                          </a:ln>
                          <a:solidFill>
                            <a:srgbClr val="414344"/>
                          </a:solidFill>
                          <a:effectLst/>
                          <a:latin typeface="+mn-lt"/>
                          <a:ea typeface="ＭＳ Ｐゴシック" pitchFamily="34" charset="-128"/>
                          <a:cs typeface="CiscoSansTT Light" panose="020B0503020201020303" pitchFamily="34" charset="0"/>
                        </a:rPr>
                        <a:t>Placeholder text</a:t>
                      </a:r>
                    </a:p>
                    <a:p>
                      <a:pPr marL="174625" marR="0" lvl="0" indent="-73025" algn="l" defTabSz="814388" rtl="0" eaLnBrk="1" fontAlgn="base" latinLnBrk="0" hangingPunct="1">
                        <a:lnSpc>
                          <a:spcPct val="95000"/>
                        </a:lnSpc>
                        <a:spcBef>
                          <a:spcPct val="50000"/>
                        </a:spcBef>
                        <a:spcAft>
                          <a:spcPct val="0"/>
                        </a:spcAft>
                        <a:buClrTx/>
                        <a:buSzPct val="80000"/>
                        <a:buFont typeface="Arial" panose="020B0604020202020204" pitchFamily="34" charset="0"/>
                        <a:buChar char="•"/>
                        <a:tabLst/>
                        <a:defRPr/>
                      </a:pPr>
                      <a:r>
                        <a:rPr kumimoji="0" lang="en-US" sz="1100" b="0" i="0" u="none" strike="noStrike" kern="1200" cap="none" normalizeH="0" baseline="0" dirty="0">
                          <a:ln>
                            <a:noFill/>
                          </a:ln>
                          <a:solidFill>
                            <a:srgbClr val="414344"/>
                          </a:solidFill>
                          <a:effectLst/>
                          <a:latin typeface="+mn-lt"/>
                          <a:ea typeface="ＭＳ Ｐゴシック" pitchFamily="34" charset="-128"/>
                          <a:cs typeface="CiscoSansTT Light" panose="020B0503020201020303" pitchFamily="34" charset="0"/>
                        </a:rPr>
                        <a:t>Placeholder text</a:t>
                      </a:r>
                    </a:p>
                    <a:p>
                      <a:pPr marL="174625" marR="0" lvl="0" indent="-73025" algn="l" defTabSz="814388" rtl="0" eaLnBrk="1" fontAlgn="base" latinLnBrk="0" hangingPunct="1">
                        <a:lnSpc>
                          <a:spcPct val="95000"/>
                        </a:lnSpc>
                        <a:spcBef>
                          <a:spcPct val="50000"/>
                        </a:spcBef>
                        <a:spcAft>
                          <a:spcPct val="0"/>
                        </a:spcAft>
                        <a:buClrTx/>
                        <a:buSzPct val="80000"/>
                        <a:buFont typeface="Arial" panose="020B0604020202020204" pitchFamily="34" charset="0"/>
                        <a:buChar char="•"/>
                        <a:tabLst/>
                        <a:defRPr/>
                      </a:pPr>
                      <a:r>
                        <a:rPr kumimoji="0" lang="en-US" sz="1100" b="0" i="0" u="none" strike="noStrike" kern="1200" cap="none" normalizeH="0" baseline="0" dirty="0">
                          <a:ln>
                            <a:noFill/>
                          </a:ln>
                          <a:solidFill>
                            <a:srgbClr val="414344"/>
                          </a:solidFill>
                          <a:effectLst/>
                          <a:latin typeface="+mn-lt"/>
                          <a:ea typeface="ＭＳ Ｐゴシック" pitchFamily="34" charset="-128"/>
                          <a:cs typeface="CiscoSansTT Light" panose="020B0503020201020303" pitchFamily="34" charset="0"/>
                        </a:rPr>
                        <a:t>Placeholder text</a:t>
                      </a:r>
                    </a:p>
                    <a:p>
                      <a:pPr marL="174625" marR="0" lvl="0" indent="-73025" algn="l" defTabSz="814388" rtl="0" eaLnBrk="1" fontAlgn="base" latinLnBrk="0" hangingPunct="1">
                        <a:lnSpc>
                          <a:spcPct val="95000"/>
                        </a:lnSpc>
                        <a:spcBef>
                          <a:spcPct val="50000"/>
                        </a:spcBef>
                        <a:spcAft>
                          <a:spcPct val="0"/>
                        </a:spcAft>
                        <a:buClrTx/>
                        <a:buSzPct val="80000"/>
                        <a:buFont typeface="Arial" panose="020B0604020202020204" pitchFamily="34" charset="0"/>
                        <a:buChar char="•"/>
                        <a:tabLst/>
                        <a:defRPr/>
                      </a:pPr>
                      <a:r>
                        <a:rPr kumimoji="0" lang="en-US" sz="1100" b="0" i="0" u="none" strike="noStrike" kern="1200" cap="none" normalizeH="0" baseline="0" dirty="0">
                          <a:ln>
                            <a:noFill/>
                          </a:ln>
                          <a:solidFill>
                            <a:srgbClr val="414344"/>
                          </a:solidFill>
                          <a:effectLst/>
                          <a:latin typeface="+mn-lt"/>
                          <a:ea typeface="ＭＳ Ｐゴシック" pitchFamily="34" charset="-128"/>
                          <a:cs typeface="CiscoSansTT Light" panose="020B0503020201020303" pitchFamily="34" charset="0"/>
                        </a:rPr>
                        <a:t>Placeholder text</a:t>
                      </a:r>
                    </a:p>
                  </a:txBody>
                  <a:tcPr marL="110664" marR="110664" marT="41059" marB="41059" anchor="ctr" horzOverflow="overflow">
                    <a:lnL w="1270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Text Placeholder 5">
            <a:extLst>
              <a:ext uri="{FF2B5EF4-FFF2-40B4-BE49-F238E27FC236}">
                <a16:creationId xmlns:a16="http://schemas.microsoft.com/office/drawing/2014/main" id="{88C845EA-EFA0-FA2D-38B8-7001799DC276}"/>
              </a:ext>
            </a:extLst>
          </p:cNvPr>
          <p:cNvSpPr>
            <a:spLocks noGrp="1"/>
          </p:cNvSpPr>
          <p:nvPr>
            <p:ph type="body" sz="quarter" idx="16"/>
          </p:nvPr>
        </p:nvSpPr>
        <p:spPr/>
        <p:txBody>
          <a:bodyPr/>
          <a:lstStyle/>
          <a:p>
            <a:r>
              <a:rPr lang="en-US" dirty="0"/>
              <a:t>Table caption goes here</a:t>
            </a:r>
          </a:p>
        </p:txBody>
      </p:sp>
    </p:spTree>
    <p:extLst>
      <p:ext uri="{BB962C8B-B14F-4D97-AF65-F5344CB8AC3E}">
        <p14:creationId xmlns:p14="http://schemas.microsoft.com/office/powerpoint/2010/main" val="3841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66429C-1B09-C1C0-9895-DE94BF0C45EE}"/>
              </a:ext>
            </a:extLst>
          </p:cNvPr>
          <p:cNvSpPr>
            <a:spLocks noGrp="1"/>
          </p:cNvSpPr>
          <p:nvPr>
            <p:ph type="title"/>
          </p:nvPr>
        </p:nvSpPr>
        <p:spPr/>
        <p:txBody>
          <a:bodyPr/>
          <a:lstStyle/>
          <a:p>
            <a:r>
              <a:rPr lang="en-US" dirty="0"/>
              <a:t>Animated timeline</a:t>
            </a:r>
          </a:p>
        </p:txBody>
      </p:sp>
      <p:sp>
        <p:nvSpPr>
          <p:cNvPr id="34" name="Freeform 5">
            <a:extLst>
              <a:ext uri="{FF2B5EF4-FFF2-40B4-BE49-F238E27FC236}">
                <a16:creationId xmlns:a16="http://schemas.microsoft.com/office/drawing/2014/main" id="{65C25D9C-630E-4F58-DD29-5E01F4DE17F8}"/>
              </a:ext>
            </a:extLst>
          </p:cNvPr>
          <p:cNvSpPr>
            <a:spLocks/>
          </p:cNvSpPr>
          <p:nvPr/>
        </p:nvSpPr>
        <p:spPr bwMode="auto">
          <a:xfrm>
            <a:off x="547254" y="3314560"/>
            <a:ext cx="11051474" cy="406159"/>
          </a:xfrm>
          <a:prstGeom prst="roundRect">
            <a:avLst>
              <a:gd name="adj" fmla="val 50000"/>
            </a:avLst>
          </a:prstGeom>
          <a:solidFill>
            <a:schemeClr val="accent4"/>
          </a:solidFill>
          <a:ln>
            <a:noFill/>
          </a:ln>
        </p:spPr>
        <p:txBody>
          <a:bodyPr vert="horz" wrap="square" lIns="121920" tIns="60960" rIns="121920" bIns="60960" numCol="1" anchor="t" anchorCtr="0" compatLnSpc="1">
            <a:prstTxWarp prst="textNoShape">
              <a:avLst/>
            </a:prstTxWarp>
          </a:bodyPr>
          <a:lstStyle/>
          <a:p>
            <a:endParaRPr lang="en-US" sz="1200">
              <a:solidFill>
                <a:schemeClr val="bg1"/>
              </a:solidFill>
              <a:latin typeface="+mn-lt"/>
            </a:endParaRPr>
          </a:p>
        </p:txBody>
      </p:sp>
      <p:cxnSp>
        <p:nvCxnSpPr>
          <p:cNvPr id="35" name="Straight Connector 34">
            <a:extLst>
              <a:ext uri="{FF2B5EF4-FFF2-40B4-BE49-F238E27FC236}">
                <a16:creationId xmlns:a16="http://schemas.microsoft.com/office/drawing/2014/main" id="{C220AD48-F0EB-9DFA-4E7A-78BCFBD8044F}"/>
              </a:ext>
            </a:extLst>
          </p:cNvPr>
          <p:cNvCxnSpPr>
            <a:cxnSpLocks/>
          </p:cNvCxnSpPr>
          <p:nvPr/>
        </p:nvCxnSpPr>
        <p:spPr>
          <a:xfrm>
            <a:off x="780542" y="3517639"/>
            <a:ext cx="1020263" cy="0"/>
          </a:xfrm>
          <a:prstGeom prst="line">
            <a:avLst/>
          </a:prstGeom>
          <a:noFill/>
          <a:ln w="266700" cap="rnd">
            <a:solidFill>
              <a:schemeClr val="accent1"/>
            </a:solidFill>
            <a:prstDash val="solid"/>
            <a:miter lim="800000"/>
            <a:headEnd/>
            <a:tailEnd/>
          </a:ln>
        </p:spPr>
      </p:cxnSp>
      <p:sp>
        <p:nvSpPr>
          <p:cNvPr id="36" name="Text Box 56" descr="© INSCALE GmbH, 26.05.2010&#10;http://www.presentationload.com/">
            <a:extLst>
              <a:ext uri="{FF2B5EF4-FFF2-40B4-BE49-F238E27FC236}">
                <a16:creationId xmlns:a16="http://schemas.microsoft.com/office/drawing/2014/main" id="{1616FDE9-5130-13BB-7764-73026B12D180}"/>
              </a:ext>
            </a:extLst>
          </p:cNvPr>
          <p:cNvSpPr txBox="1">
            <a:spLocks noChangeArrowheads="1"/>
          </p:cNvSpPr>
          <p:nvPr/>
        </p:nvSpPr>
        <p:spPr bwMode="gray">
          <a:xfrm>
            <a:off x="659767" y="1881030"/>
            <a:ext cx="2011680" cy="1138780"/>
          </a:xfrm>
          <a:prstGeom prst="rect">
            <a:avLst/>
          </a:prstGeom>
          <a:noFill/>
          <a:ln w="9525">
            <a:noFill/>
            <a:miter lim="800000"/>
            <a:headEnd/>
            <a:tailEnd/>
          </a:ln>
          <a:effectLst/>
        </p:spPr>
        <p:txBody>
          <a:bodyPr wrap="square" lIns="90012" tIns="0" rIns="72009" bIns="45727">
            <a:spAutoFit/>
          </a:bodyPr>
          <a:lstStyle/>
          <a:p>
            <a:pPr>
              <a:spcBef>
                <a:spcPct val="50000"/>
              </a:spcBef>
            </a:pPr>
            <a:r>
              <a:rPr lang="en-GB" sz="1600" noProof="1">
                <a:latin typeface="+mn-lt"/>
                <a:cs typeface="Calibri" pitchFamily="34" charset="0"/>
              </a:rPr>
              <a:t>Subtitle</a:t>
            </a:r>
          </a:p>
          <a:p>
            <a:pPr lvl="0">
              <a:spcBef>
                <a:spcPct val="50000"/>
              </a:spcBef>
            </a:pPr>
            <a:r>
              <a:rPr lang="en-GB" sz="1100" noProof="1">
                <a:latin typeface="+mn-lt"/>
                <a:cs typeface="CiscoSansTT Light" panose="020B0503020201020303" pitchFamily="34" charset="0"/>
              </a:rPr>
              <a:t>This is placeholder text.</a:t>
            </a:r>
          </a:p>
          <a:p>
            <a:pPr lvl="0">
              <a:spcBef>
                <a:spcPct val="50000"/>
              </a:spcBef>
            </a:pPr>
            <a:r>
              <a:rPr lang="en-GB" sz="1100" noProof="1">
                <a:latin typeface="+mn-lt"/>
                <a:cs typeface="CiscoSansTT Light" panose="020B0503020201020303" pitchFamily="34" charset="0"/>
              </a:rPr>
              <a:t>All phrases can be replaced with your own text.</a:t>
            </a:r>
          </a:p>
        </p:txBody>
      </p:sp>
      <p:sp>
        <p:nvSpPr>
          <p:cNvPr id="37" name="Text Box 57" descr="© INSCALE GmbH, 26.05.2010&#10;http://www.presentationload.com/">
            <a:extLst>
              <a:ext uri="{FF2B5EF4-FFF2-40B4-BE49-F238E27FC236}">
                <a16:creationId xmlns:a16="http://schemas.microsoft.com/office/drawing/2014/main" id="{759BB7FA-E67C-E9B7-68C0-A1A2B9A976DE}"/>
              </a:ext>
            </a:extLst>
          </p:cNvPr>
          <p:cNvSpPr txBox="1">
            <a:spLocks noChangeArrowheads="1"/>
          </p:cNvSpPr>
          <p:nvPr/>
        </p:nvSpPr>
        <p:spPr bwMode="gray">
          <a:xfrm>
            <a:off x="3479822" y="1881030"/>
            <a:ext cx="2011680" cy="1138780"/>
          </a:xfrm>
          <a:prstGeom prst="rect">
            <a:avLst/>
          </a:prstGeom>
          <a:noFill/>
          <a:ln w="9525">
            <a:noFill/>
            <a:miter lim="800000"/>
            <a:headEnd/>
            <a:tailEnd/>
          </a:ln>
          <a:effectLst/>
        </p:spPr>
        <p:txBody>
          <a:bodyPr wrap="square" lIns="90012" tIns="0" rIns="72009" bIns="45727">
            <a:spAutoFit/>
          </a:bodyPr>
          <a:lstStyle/>
          <a:p>
            <a:pPr>
              <a:spcBef>
                <a:spcPct val="50000"/>
              </a:spcBef>
            </a:pPr>
            <a:r>
              <a:rPr lang="en-GB" sz="1600" noProof="1">
                <a:latin typeface="+mn-lt"/>
                <a:cs typeface="Calibri" pitchFamily="34" charset="0"/>
              </a:rPr>
              <a:t>Subtitle </a:t>
            </a:r>
          </a:p>
          <a:p>
            <a:pPr>
              <a:spcBef>
                <a:spcPct val="50000"/>
              </a:spcBef>
            </a:pPr>
            <a:r>
              <a:rPr lang="en-GB" sz="1100" noProof="1">
                <a:latin typeface="+mn-lt"/>
                <a:cs typeface="CiscoSansTT Light" panose="020B0503020201020303" pitchFamily="34" charset="0"/>
              </a:rPr>
              <a:t>This is placeholder text.</a:t>
            </a:r>
          </a:p>
          <a:p>
            <a:pPr>
              <a:spcBef>
                <a:spcPct val="50000"/>
              </a:spcBef>
            </a:pPr>
            <a:r>
              <a:rPr lang="en-GB" sz="1100" noProof="1">
                <a:latin typeface="+mn-lt"/>
                <a:cs typeface="CiscoSansTT Light" panose="020B0503020201020303" pitchFamily="34" charset="0"/>
              </a:rPr>
              <a:t>All phrases can be replaced with your own text.</a:t>
            </a:r>
          </a:p>
        </p:txBody>
      </p:sp>
      <p:sp>
        <p:nvSpPr>
          <p:cNvPr id="38" name="Text Box 58" descr="© INSCALE GmbH, 26.05.2010&#10;http://www.presentationload.com/">
            <a:extLst>
              <a:ext uri="{FF2B5EF4-FFF2-40B4-BE49-F238E27FC236}">
                <a16:creationId xmlns:a16="http://schemas.microsoft.com/office/drawing/2014/main" id="{53636442-A797-758B-CEEB-942DDE779C56}"/>
              </a:ext>
            </a:extLst>
          </p:cNvPr>
          <p:cNvSpPr txBox="1">
            <a:spLocks noChangeArrowheads="1"/>
          </p:cNvSpPr>
          <p:nvPr/>
        </p:nvSpPr>
        <p:spPr bwMode="gray">
          <a:xfrm>
            <a:off x="6497306" y="1881030"/>
            <a:ext cx="2011680" cy="1138780"/>
          </a:xfrm>
          <a:prstGeom prst="rect">
            <a:avLst/>
          </a:prstGeom>
          <a:noFill/>
          <a:ln w="9525">
            <a:noFill/>
            <a:miter lim="800000"/>
            <a:headEnd/>
            <a:tailEnd/>
          </a:ln>
          <a:effectLst/>
        </p:spPr>
        <p:txBody>
          <a:bodyPr wrap="square" lIns="72009" tIns="0" rIns="90012" bIns="45727">
            <a:spAutoFit/>
          </a:bodyPr>
          <a:lstStyle/>
          <a:p>
            <a:pPr>
              <a:spcBef>
                <a:spcPct val="50000"/>
              </a:spcBef>
            </a:pPr>
            <a:r>
              <a:rPr lang="en-GB" sz="1600" noProof="1">
                <a:latin typeface="+mn-lt"/>
                <a:cs typeface="Calibri" pitchFamily="34" charset="0"/>
              </a:rPr>
              <a:t>Subtitle </a:t>
            </a:r>
          </a:p>
          <a:p>
            <a:pPr>
              <a:spcBef>
                <a:spcPct val="50000"/>
              </a:spcBef>
            </a:pPr>
            <a:r>
              <a:rPr lang="en-GB" sz="1100" noProof="1">
                <a:latin typeface="+mn-lt"/>
                <a:cs typeface="CiscoSansTT Light" panose="020B0503020201020303" pitchFamily="34" charset="0"/>
              </a:rPr>
              <a:t>This is placeholder text.</a:t>
            </a:r>
          </a:p>
          <a:p>
            <a:pPr>
              <a:spcBef>
                <a:spcPct val="50000"/>
              </a:spcBef>
            </a:pPr>
            <a:r>
              <a:rPr lang="en-GB" sz="1100" noProof="1">
                <a:latin typeface="+mn-lt"/>
                <a:cs typeface="CiscoSansTT Light" panose="020B0503020201020303" pitchFamily="34" charset="0"/>
              </a:rPr>
              <a:t>All phrases can be replaced with your own text.</a:t>
            </a:r>
          </a:p>
        </p:txBody>
      </p:sp>
      <p:sp>
        <p:nvSpPr>
          <p:cNvPr id="39" name="Text Box 56" descr="© INSCALE GmbH, 26.05.2010&#10;http://www.presentationload.com/">
            <a:extLst>
              <a:ext uri="{FF2B5EF4-FFF2-40B4-BE49-F238E27FC236}">
                <a16:creationId xmlns:a16="http://schemas.microsoft.com/office/drawing/2014/main" id="{5567E16B-844E-8479-2039-D133E1B72791}"/>
              </a:ext>
            </a:extLst>
          </p:cNvPr>
          <p:cNvSpPr txBox="1">
            <a:spLocks noChangeArrowheads="1"/>
          </p:cNvSpPr>
          <p:nvPr/>
        </p:nvSpPr>
        <p:spPr bwMode="gray">
          <a:xfrm>
            <a:off x="4988564" y="4156924"/>
            <a:ext cx="2011680" cy="1138780"/>
          </a:xfrm>
          <a:prstGeom prst="rect">
            <a:avLst/>
          </a:prstGeom>
          <a:noFill/>
          <a:ln w="9525">
            <a:noFill/>
            <a:miter lim="800000"/>
            <a:headEnd/>
            <a:tailEnd/>
          </a:ln>
          <a:effectLst/>
        </p:spPr>
        <p:txBody>
          <a:bodyPr wrap="square" lIns="90012" tIns="0" rIns="72009" bIns="45727">
            <a:spAutoFit/>
          </a:bodyPr>
          <a:lstStyle/>
          <a:p>
            <a:pPr>
              <a:spcBef>
                <a:spcPct val="50000"/>
              </a:spcBef>
            </a:pPr>
            <a:r>
              <a:rPr lang="en-GB" sz="1600" noProof="1">
                <a:latin typeface="+mn-lt"/>
                <a:cs typeface="Calibri" pitchFamily="34" charset="0"/>
              </a:rPr>
              <a:t>Subtitle </a:t>
            </a:r>
          </a:p>
          <a:p>
            <a:pPr>
              <a:spcBef>
                <a:spcPct val="50000"/>
              </a:spcBef>
            </a:pPr>
            <a:r>
              <a:rPr lang="en-GB" sz="1100" noProof="1">
                <a:latin typeface="+mn-lt"/>
                <a:cs typeface="CiscoSansTT Light" panose="020B0503020201020303" pitchFamily="34" charset="0"/>
              </a:rPr>
              <a:t>This is placeholder text.</a:t>
            </a:r>
          </a:p>
          <a:p>
            <a:pPr>
              <a:spcBef>
                <a:spcPct val="50000"/>
              </a:spcBef>
            </a:pPr>
            <a:r>
              <a:rPr lang="en-GB" sz="1100" noProof="1">
                <a:latin typeface="+mn-lt"/>
                <a:cs typeface="CiscoSansTT Light" panose="020B0503020201020303" pitchFamily="34" charset="0"/>
              </a:rPr>
              <a:t>All phrases can be replaced with your own text.</a:t>
            </a:r>
          </a:p>
        </p:txBody>
      </p:sp>
      <p:sp>
        <p:nvSpPr>
          <p:cNvPr id="40" name="Text Box 56" descr="© INSCALE GmbH, 26.05.2010&#10;http://www.presentationload.com/">
            <a:extLst>
              <a:ext uri="{FF2B5EF4-FFF2-40B4-BE49-F238E27FC236}">
                <a16:creationId xmlns:a16="http://schemas.microsoft.com/office/drawing/2014/main" id="{E5615877-7959-D8A0-C240-5AA6EAFD27EC}"/>
              </a:ext>
            </a:extLst>
          </p:cNvPr>
          <p:cNvSpPr txBox="1">
            <a:spLocks noChangeArrowheads="1"/>
          </p:cNvSpPr>
          <p:nvPr/>
        </p:nvSpPr>
        <p:spPr bwMode="gray">
          <a:xfrm>
            <a:off x="1971080" y="4156924"/>
            <a:ext cx="2011680" cy="1005840"/>
          </a:xfrm>
          <a:prstGeom prst="rect">
            <a:avLst/>
          </a:prstGeom>
          <a:noFill/>
          <a:ln w="9525">
            <a:noFill/>
            <a:miter lim="800000"/>
            <a:headEnd/>
            <a:tailEnd/>
          </a:ln>
          <a:effectLst/>
        </p:spPr>
        <p:txBody>
          <a:bodyPr wrap="square" lIns="90012" tIns="0" rIns="72009" bIns="45727">
            <a:spAutoFit/>
          </a:bodyPr>
          <a:lstStyle/>
          <a:p>
            <a:pPr>
              <a:spcBef>
                <a:spcPct val="50000"/>
              </a:spcBef>
            </a:pPr>
            <a:r>
              <a:rPr lang="en-GB" sz="1600" noProof="1">
                <a:latin typeface="+mn-lt"/>
                <a:cs typeface="Calibri" pitchFamily="34" charset="0"/>
              </a:rPr>
              <a:t>Subtitle </a:t>
            </a:r>
          </a:p>
          <a:p>
            <a:pPr>
              <a:spcBef>
                <a:spcPct val="50000"/>
              </a:spcBef>
            </a:pPr>
            <a:r>
              <a:rPr lang="en-US" sz="1100" noProof="1">
                <a:latin typeface="+mn-lt"/>
                <a:cs typeface="CiscoSansTT Light" panose="020B0503020201020303" pitchFamily="34" charset="0"/>
              </a:rPr>
              <a:t>This is placeholder text.</a:t>
            </a:r>
          </a:p>
          <a:p>
            <a:pPr>
              <a:spcBef>
                <a:spcPct val="50000"/>
              </a:spcBef>
            </a:pPr>
            <a:r>
              <a:rPr lang="en-US" sz="1100" noProof="1">
                <a:latin typeface="+mn-lt"/>
                <a:cs typeface="CiscoSansTT Light" panose="020B0503020201020303" pitchFamily="34" charset="0"/>
              </a:rPr>
              <a:t>All phrases can be replaced with your own text.</a:t>
            </a:r>
          </a:p>
        </p:txBody>
      </p:sp>
      <p:sp>
        <p:nvSpPr>
          <p:cNvPr id="41" name="Freeform 7">
            <a:extLst>
              <a:ext uri="{FF2B5EF4-FFF2-40B4-BE49-F238E27FC236}">
                <a16:creationId xmlns:a16="http://schemas.microsoft.com/office/drawing/2014/main" id="{ADE76CDF-EE57-45D9-D0BE-5C3568A67194}"/>
              </a:ext>
            </a:extLst>
          </p:cNvPr>
          <p:cNvSpPr>
            <a:spLocks/>
          </p:cNvSpPr>
          <p:nvPr/>
        </p:nvSpPr>
        <p:spPr bwMode="auto">
          <a:xfrm>
            <a:off x="1980683" y="3366298"/>
            <a:ext cx="1554480" cy="302683"/>
          </a:xfrm>
          <a:custGeom>
            <a:avLst/>
            <a:gdLst>
              <a:gd name="T0" fmla="*/ 651 w 701"/>
              <a:gd name="T1" fmla="*/ 0 h 100"/>
              <a:gd name="T2" fmla="*/ 50 w 701"/>
              <a:gd name="T3" fmla="*/ 0 h 100"/>
              <a:gd name="T4" fmla="*/ 0 w 701"/>
              <a:gd name="T5" fmla="*/ 50 h 100"/>
              <a:gd name="T6" fmla="*/ 50 w 701"/>
              <a:gd name="T7" fmla="*/ 100 h 100"/>
              <a:gd name="T8" fmla="*/ 651 w 701"/>
              <a:gd name="T9" fmla="*/ 100 h 100"/>
              <a:gd name="T10" fmla="*/ 701 w 701"/>
              <a:gd name="T11" fmla="*/ 50 h 100"/>
              <a:gd name="T12" fmla="*/ 651 w 701"/>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701" h="100">
                <a:moveTo>
                  <a:pt x="651" y="0"/>
                </a:moveTo>
                <a:cubicBezTo>
                  <a:pt x="50" y="0"/>
                  <a:pt x="50" y="0"/>
                  <a:pt x="50" y="0"/>
                </a:cubicBezTo>
                <a:cubicBezTo>
                  <a:pt x="22" y="0"/>
                  <a:pt x="0" y="22"/>
                  <a:pt x="0" y="50"/>
                </a:cubicBezTo>
                <a:cubicBezTo>
                  <a:pt x="0" y="77"/>
                  <a:pt x="22" y="100"/>
                  <a:pt x="50" y="100"/>
                </a:cubicBezTo>
                <a:cubicBezTo>
                  <a:pt x="651" y="100"/>
                  <a:pt x="651" y="100"/>
                  <a:pt x="651" y="100"/>
                </a:cubicBezTo>
                <a:cubicBezTo>
                  <a:pt x="679" y="100"/>
                  <a:pt x="701" y="77"/>
                  <a:pt x="701" y="50"/>
                </a:cubicBezTo>
                <a:cubicBezTo>
                  <a:pt x="701" y="22"/>
                  <a:pt x="679" y="0"/>
                  <a:pt x="651" y="0"/>
                </a:cubicBezTo>
              </a:path>
            </a:pathLst>
          </a:custGeom>
          <a:noFill/>
          <a:ln>
            <a:noFill/>
          </a:ln>
        </p:spPr>
        <p:txBody>
          <a:bodyPr vert="horz" wrap="square" lIns="182880" tIns="60960" rIns="121920" bIns="60960" numCol="1" anchor="ctr" anchorCtr="0" compatLnSpc="1">
            <a:prstTxWarp prst="textNoShape">
              <a:avLst/>
            </a:prstTxWarp>
          </a:bodyPr>
          <a:lstStyle/>
          <a:p>
            <a:r>
              <a:rPr lang="en-US" sz="1200" dirty="0">
                <a:solidFill>
                  <a:schemeClr val="bg1"/>
                </a:solidFill>
                <a:latin typeface="+mn-lt"/>
              </a:rPr>
              <a:t>Apr 2022</a:t>
            </a:r>
          </a:p>
        </p:txBody>
      </p:sp>
      <p:sp>
        <p:nvSpPr>
          <p:cNvPr id="42" name="Freeform 8">
            <a:extLst>
              <a:ext uri="{FF2B5EF4-FFF2-40B4-BE49-F238E27FC236}">
                <a16:creationId xmlns:a16="http://schemas.microsoft.com/office/drawing/2014/main" id="{2D0799B6-045E-7EA8-80E3-91315364E756}"/>
              </a:ext>
            </a:extLst>
          </p:cNvPr>
          <p:cNvSpPr>
            <a:spLocks/>
          </p:cNvSpPr>
          <p:nvPr/>
        </p:nvSpPr>
        <p:spPr bwMode="auto">
          <a:xfrm>
            <a:off x="3507232" y="3366298"/>
            <a:ext cx="1554480" cy="302683"/>
          </a:xfrm>
          <a:custGeom>
            <a:avLst/>
            <a:gdLst>
              <a:gd name="T0" fmla="*/ 651 w 701"/>
              <a:gd name="T1" fmla="*/ 0 h 100"/>
              <a:gd name="T2" fmla="*/ 50 w 701"/>
              <a:gd name="T3" fmla="*/ 0 h 100"/>
              <a:gd name="T4" fmla="*/ 0 w 701"/>
              <a:gd name="T5" fmla="*/ 50 h 100"/>
              <a:gd name="T6" fmla="*/ 50 w 701"/>
              <a:gd name="T7" fmla="*/ 100 h 100"/>
              <a:gd name="T8" fmla="*/ 651 w 701"/>
              <a:gd name="T9" fmla="*/ 100 h 100"/>
              <a:gd name="T10" fmla="*/ 701 w 701"/>
              <a:gd name="T11" fmla="*/ 50 h 100"/>
              <a:gd name="T12" fmla="*/ 651 w 701"/>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701" h="100">
                <a:moveTo>
                  <a:pt x="651" y="0"/>
                </a:moveTo>
                <a:cubicBezTo>
                  <a:pt x="50" y="0"/>
                  <a:pt x="50" y="0"/>
                  <a:pt x="50" y="0"/>
                </a:cubicBezTo>
                <a:cubicBezTo>
                  <a:pt x="22" y="0"/>
                  <a:pt x="0" y="22"/>
                  <a:pt x="0" y="50"/>
                </a:cubicBezTo>
                <a:cubicBezTo>
                  <a:pt x="0" y="77"/>
                  <a:pt x="22" y="100"/>
                  <a:pt x="50" y="100"/>
                </a:cubicBezTo>
                <a:cubicBezTo>
                  <a:pt x="651" y="100"/>
                  <a:pt x="651" y="100"/>
                  <a:pt x="651" y="100"/>
                </a:cubicBezTo>
                <a:cubicBezTo>
                  <a:pt x="679" y="100"/>
                  <a:pt x="701" y="77"/>
                  <a:pt x="701" y="50"/>
                </a:cubicBezTo>
                <a:cubicBezTo>
                  <a:pt x="701" y="22"/>
                  <a:pt x="679" y="0"/>
                  <a:pt x="651" y="0"/>
                </a:cubicBezTo>
              </a:path>
            </a:pathLst>
          </a:custGeom>
          <a:noFill/>
          <a:ln>
            <a:noFill/>
          </a:ln>
        </p:spPr>
        <p:txBody>
          <a:bodyPr vert="horz" wrap="square" lIns="182880" tIns="60960" rIns="121920" bIns="60960" numCol="1" anchor="ctr" anchorCtr="0" compatLnSpc="1">
            <a:prstTxWarp prst="textNoShape">
              <a:avLst/>
            </a:prstTxWarp>
          </a:bodyPr>
          <a:lstStyle/>
          <a:p>
            <a:r>
              <a:rPr lang="en-US" sz="1200" dirty="0">
                <a:solidFill>
                  <a:schemeClr val="bg1"/>
                </a:solidFill>
                <a:latin typeface="+mn-lt"/>
              </a:rPr>
              <a:t>May 2022</a:t>
            </a:r>
          </a:p>
        </p:txBody>
      </p:sp>
      <p:sp>
        <p:nvSpPr>
          <p:cNvPr id="43" name="Freeform 9">
            <a:extLst>
              <a:ext uri="{FF2B5EF4-FFF2-40B4-BE49-F238E27FC236}">
                <a16:creationId xmlns:a16="http://schemas.microsoft.com/office/drawing/2014/main" id="{1200AE50-E177-95D8-663F-2FCA4440F0AC}"/>
              </a:ext>
            </a:extLst>
          </p:cNvPr>
          <p:cNvSpPr>
            <a:spLocks/>
          </p:cNvSpPr>
          <p:nvPr/>
        </p:nvSpPr>
        <p:spPr bwMode="auto">
          <a:xfrm>
            <a:off x="5033781" y="3366298"/>
            <a:ext cx="1554480" cy="302683"/>
          </a:xfrm>
          <a:custGeom>
            <a:avLst/>
            <a:gdLst>
              <a:gd name="T0" fmla="*/ 652 w 702"/>
              <a:gd name="T1" fmla="*/ 0 h 100"/>
              <a:gd name="T2" fmla="*/ 50 w 702"/>
              <a:gd name="T3" fmla="*/ 0 h 100"/>
              <a:gd name="T4" fmla="*/ 0 w 702"/>
              <a:gd name="T5" fmla="*/ 50 h 100"/>
              <a:gd name="T6" fmla="*/ 50 w 702"/>
              <a:gd name="T7" fmla="*/ 100 h 100"/>
              <a:gd name="T8" fmla="*/ 652 w 702"/>
              <a:gd name="T9" fmla="*/ 100 h 100"/>
              <a:gd name="T10" fmla="*/ 702 w 702"/>
              <a:gd name="T11" fmla="*/ 50 h 100"/>
              <a:gd name="T12" fmla="*/ 652 w 702"/>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702" h="100">
                <a:moveTo>
                  <a:pt x="652" y="0"/>
                </a:moveTo>
                <a:cubicBezTo>
                  <a:pt x="50" y="0"/>
                  <a:pt x="50" y="0"/>
                  <a:pt x="50" y="0"/>
                </a:cubicBezTo>
                <a:cubicBezTo>
                  <a:pt x="23" y="0"/>
                  <a:pt x="0" y="22"/>
                  <a:pt x="0" y="50"/>
                </a:cubicBezTo>
                <a:cubicBezTo>
                  <a:pt x="0" y="77"/>
                  <a:pt x="23" y="100"/>
                  <a:pt x="50" y="100"/>
                </a:cubicBezTo>
                <a:cubicBezTo>
                  <a:pt x="652" y="100"/>
                  <a:pt x="652" y="100"/>
                  <a:pt x="652" y="100"/>
                </a:cubicBezTo>
                <a:cubicBezTo>
                  <a:pt x="679" y="100"/>
                  <a:pt x="702" y="77"/>
                  <a:pt x="702" y="50"/>
                </a:cubicBezTo>
                <a:cubicBezTo>
                  <a:pt x="702" y="22"/>
                  <a:pt x="679" y="0"/>
                  <a:pt x="652" y="0"/>
                </a:cubicBezTo>
              </a:path>
            </a:pathLst>
          </a:custGeom>
          <a:noFill/>
          <a:ln>
            <a:noFill/>
          </a:ln>
        </p:spPr>
        <p:txBody>
          <a:bodyPr vert="horz" wrap="square" lIns="182880" tIns="60960" rIns="121920" bIns="60960" numCol="1" anchor="ctr" anchorCtr="0" compatLnSpc="1">
            <a:prstTxWarp prst="textNoShape">
              <a:avLst/>
            </a:prstTxWarp>
          </a:bodyPr>
          <a:lstStyle/>
          <a:p>
            <a:r>
              <a:rPr lang="en-US" sz="1200" dirty="0">
                <a:solidFill>
                  <a:schemeClr val="bg1"/>
                </a:solidFill>
                <a:latin typeface="+mn-lt"/>
              </a:rPr>
              <a:t>Jun 2022</a:t>
            </a:r>
          </a:p>
        </p:txBody>
      </p:sp>
      <p:sp>
        <p:nvSpPr>
          <p:cNvPr id="44" name="Freeform 10">
            <a:extLst>
              <a:ext uri="{FF2B5EF4-FFF2-40B4-BE49-F238E27FC236}">
                <a16:creationId xmlns:a16="http://schemas.microsoft.com/office/drawing/2014/main" id="{A4A74514-752D-5736-85FF-D7E896094AA4}"/>
              </a:ext>
            </a:extLst>
          </p:cNvPr>
          <p:cNvSpPr>
            <a:spLocks/>
          </p:cNvSpPr>
          <p:nvPr/>
        </p:nvSpPr>
        <p:spPr bwMode="auto">
          <a:xfrm>
            <a:off x="6560330" y="3366298"/>
            <a:ext cx="1554480" cy="302683"/>
          </a:xfrm>
          <a:custGeom>
            <a:avLst/>
            <a:gdLst>
              <a:gd name="T0" fmla="*/ 651 w 701"/>
              <a:gd name="T1" fmla="*/ 0 h 100"/>
              <a:gd name="T2" fmla="*/ 50 w 701"/>
              <a:gd name="T3" fmla="*/ 0 h 100"/>
              <a:gd name="T4" fmla="*/ 0 w 701"/>
              <a:gd name="T5" fmla="*/ 50 h 100"/>
              <a:gd name="T6" fmla="*/ 50 w 701"/>
              <a:gd name="T7" fmla="*/ 100 h 100"/>
              <a:gd name="T8" fmla="*/ 651 w 701"/>
              <a:gd name="T9" fmla="*/ 100 h 100"/>
              <a:gd name="T10" fmla="*/ 701 w 701"/>
              <a:gd name="T11" fmla="*/ 50 h 100"/>
              <a:gd name="T12" fmla="*/ 651 w 701"/>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701" h="100">
                <a:moveTo>
                  <a:pt x="651" y="0"/>
                </a:moveTo>
                <a:cubicBezTo>
                  <a:pt x="50" y="0"/>
                  <a:pt x="50" y="0"/>
                  <a:pt x="50" y="0"/>
                </a:cubicBezTo>
                <a:cubicBezTo>
                  <a:pt x="22" y="0"/>
                  <a:pt x="0" y="22"/>
                  <a:pt x="0" y="50"/>
                </a:cubicBezTo>
                <a:cubicBezTo>
                  <a:pt x="0" y="77"/>
                  <a:pt x="22" y="100"/>
                  <a:pt x="50" y="100"/>
                </a:cubicBezTo>
                <a:cubicBezTo>
                  <a:pt x="651" y="100"/>
                  <a:pt x="651" y="100"/>
                  <a:pt x="651" y="100"/>
                </a:cubicBezTo>
                <a:cubicBezTo>
                  <a:pt x="679" y="100"/>
                  <a:pt x="701" y="77"/>
                  <a:pt x="701" y="50"/>
                </a:cubicBezTo>
                <a:cubicBezTo>
                  <a:pt x="701" y="22"/>
                  <a:pt x="679" y="0"/>
                  <a:pt x="651" y="0"/>
                </a:cubicBezTo>
              </a:path>
            </a:pathLst>
          </a:custGeom>
          <a:noFill/>
          <a:ln>
            <a:noFill/>
          </a:ln>
        </p:spPr>
        <p:txBody>
          <a:bodyPr vert="horz" wrap="square" lIns="182880" tIns="60960" rIns="121920" bIns="60960" numCol="1" anchor="ctr" anchorCtr="0" compatLnSpc="1">
            <a:prstTxWarp prst="textNoShape">
              <a:avLst/>
            </a:prstTxWarp>
          </a:bodyPr>
          <a:lstStyle/>
          <a:p>
            <a:r>
              <a:rPr lang="en-US" sz="1200" dirty="0">
                <a:solidFill>
                  <a:schemeClr val="bg1"/>
                </a:solidFill>
                <a:latin typeface="+mn-lt"/>
              </a:rPr>
              <a:t>Jul 2022</a:t>
            </a:r>
          </a:p>
        </p:txBody>
      </p:sp>
      <p:sp>
        <p:nvSpPr>
          <p:cNvPr id="45" name="Freeform 9">
            <a:extLst>
              <a:ext uri="{FF2B5EF4-FFF2-40B4-BE49-F238E27FC236}">
                <a16:creationId xmlns:a16="http://schemas.microsoft.com/office/drawing/2014/main" id="{6338FCA0-3848-4842-2BCE-9F7B3D94AF9E}"/>
              </a:ext>
            </a:extLst>
          </p:cNvPr>
          <p:cNvSpPr>
            <a:spLocks/>
          </p:cNvSpPr>
          <p:nvPr/>
        </p:nvSpPr>
        <p:spPr bwMode="auto">
          <a:xfrm>
            <a:off x="8086879" y="3366298"/>
            <a:ext cx="1554480" cy="302683"/>
          </a:xfrm>
          <a:custGeom>
            <a:avLst/>
            <a:gdLst>
              <a:gd name="T0" fmla="*/ 652 w 702"/>
              <a:gd name="T1" fmla="*/ 0 h 100"/>
              <a:gd name="T2" fmla="*/ 50 w 702"/>
              <a:gd name="T3" fmla="*/ 0 h 100"/>
              <a:gd name="T4" fmla="*/ 0 w 702"/>
              <a:gd name="T5" fmla="*/ 50 h 100"/>
              <a:gd name="T6" fmla="*/ 50 w 702"/>
              <a:gd name="T7" fmla="*/ 100 h 100"/>
              <a:gd name="T8" fmla="*/ 652 w 702"/>
              <a:gd name="T9" fmla="*/ 100 h 100"/>
              <a:gd name="T10" fmla="*/ 702 w 702"/>
              <a:gd name="T11" fmla="*/ 50 h 100"/>
              <a:gd name="T12" fmla="*/ 652 w 702"/>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702" h="100">
                <a:moveTo>
                  <a:pt x="652" y="0"/>
                </a:moveTo>
                <a:cubicBezTo>
                  <a:pt x="50" y="0"/>
                  <a:pt x="50" y="0"/>
                  <a:pt x="50" y="0"/>
                </a:cubicBezTo>
                <a:cubicBezTo>
                  <a:pt x="23" y="0"/>
                  <a:pt x="0" y="22"/>
                  <a:pt x="0" y="50"/>
                </a:cubicBezTo>
                <a:cubicBezTo>
                  <a:pt x="0" y="77"/>
                  <a:pt x="23" y="100"/>
                  <a:pt x="50" y="100"/>
                </a:cubicBezTo>
                <a:cubicBezTo>
                  <a:pt x="652" y="100"/>
                  <a:pt x="652" y="100"/>
                  <a:pt x="652" y="100"/>
                </a:cubicBezTo>
                <a:cubicBezTo>
                  <a:pt x="679" y="100"/>
                  <a:pt x="702" y="77"/>
                  <a:pt x="702" y="50"/>
                </a:cubicBezTo>
                <a:cubicBezTo>
                  <a:pt x="702" y="22"/>
                  <a:pt x="679" y="0"/>
                  <a:pt x="652" y="0"/>
                </a:cubicBezTo>
              </a:path>
            </a:pathLst>
          </a:custGeom>
          <a:noFill/>
          <a:ln>
            <a:noFill/>
          </a:ln>
        </p:spPr>
        <p:txBody>
          <a:bodyPr vert="horz" wrap="square" lIns="182880" tIns="60960" rIns="121920" bIns="60960" numCol="1" anchor="ctr" anchorCtr="0" compatLnSpc="1">
            <a:prstTxWarp prst="textNoShape">
              <a:avLst/>
            </a:prstTxWarp>
          </a:bodyPr>
          <a:lstStyle/>
          <a:p>
            <a:r>
              <a:rPr lang="pl-PL" sz="1200" dirty="0" err="1">
                <a:solidFill>
                  <a:schemeClr val="bg1"/>
                </a:solidFill>
                <a:latin typeface="+mn-lt"/>
              </a:rPr>
              <a:t>Aug</a:t>
            </a:r>
            <a:r>
              <a:rPr lang="pl-PL" sz="1200" dirty="0">
                <a:solidFill>
                  <a:schemeClr val="bg1"/>
                </a:solidFill>
                <a:latin typeface="+mn-lt"/>
              </a:rPr>
              <a:t> </a:t>
            </a:r>
            <a:r>
              <a:rPr lang="en-US" sz="1200" dirty="0">
                <a:solidFill>
                  <a:schemeClr val="bg1"/>
                </a:solidFill>
                <a:latin typeface="+mn-lt"/>
              </a:rPr>
              <a:t>2022</a:t>
            </a:r>
          </a:p>
        </p:txBody>
      </p:sp>
      <p:sp>
        <p:nvSpPr>
          <p:cNvPr id="46" name="Freeform 10">
            <a:extLst>
              <a:ext uri="{FF2B5EF4-FFF2-40B4-BE49-F238E27FC236}">
                <a16:creationId xmlns:a16="http://schemas.microsoft.com/office/drawing/2014/main" id="{94980291-3C6B-E0E3-A423-0F900779238B}"/>
              </a:ext>
            </a:extLst>
          </p:cNvPr>
          <p:cNvSpPr>
            <a:spLocks/>
          </p:cNvSpPr>
          <p:nvPr/>
        </p:nvSpPr>
        <p:spPr bwMode="auto">
          <a:xfrm>
            <a:off x="9613427" y="3366298"/>
            <a:ext cx="1554480" cy="302683"/>
          </a:xfrm>
          <a:custGeom>
            <a:avLst/>
            <a:gdLst>
              <a:gd name="T0" fmla="*/ 651 w 701"/>
              <a:gd name="T1" fmla="*/ 0 h 100"/>
              <a:gd name="T2" fmla="*/ 50 w 701"/>
              <a:gd name="T3" fmla="*/ 0 h 100"/>
              <a:gd name="T4" fmla="*/ 0 w 701"/>
              <a:gd name="T5" fmla="*/ 50 h 100"/>
              <a:gd name="T6" fmla="*/ 50 w 701"/>
              <a:gd name="T7" fmla="*/ 100 h 100"/>
              <a:gd name="T8" fmla="*/ 651 w 701"/>
              <a:gd name="T9" fmla="*/ 100 h 100"/>
              <a:gd name="T10" fmla="*/ 701 w 701"/>
              <a:gd name="T11" fmla="*/ 50 h 100"/>
              <a:gd name="T12" fmla="*/ 651 w 701"/>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701" h="100">
                <a:moveTo>
                  <a:pt x="651" y="0"/>
                </a:moveTo>
                <a:cubicBezTo>
                  <a:pt x="50" y="0"/>
                  <a:pt x="50" y="0"/>
                  <a:pt x="50" y="0"/>
                </a:cubicBezTo>
                <a:cubicBezTo>
                  <a:pt x="22" y="0"/>
                  <a:pt x="0" y="22"/>
                  <a:pt x="0" y="50"/>
                </a:cubicBezTo>
                <a:cubicBezTo>
                  <a:pt x="0" y="77"/>
                  <a:pt x="22" y="100"/>
                  <a:pt x="50" y="100"/>
                </a:cubicBezTo>
                <a:cubicBezTo>
                  <a:pt x="651" y="100"/>
                  <a:pt x="651" y="100"/>
                  <a:pt x="651" y="100"/>
                </a:cubicBezTo>
                <a:cubicBezTo>
                  <a:pt x="679" y="100"/>
                  <a:pt x="701" y="77"/>
                  <a:pt x="701" y="50"/>
                </a:cubicBezTo>
                <a:cubicBezTo>
                  <a:pt x="701" y="22"/>
                  <a:pt x="679" y="0"/>
                  <a:pt x="651" y="0"/>
                </a:cubicBezTo>
              </a:path>
            </a:pathLst>
          </a:custGeom>
          <a:noFill/>
          <a:ln>
            <a:noFill/>
          </a:ln>
        </p:spPr>
        <p:txBody>
          <a:bodyPr vert="horz" wrap="square" lIns="182880" tIns="60960" rIns="121920" bIns="60960" numCol="1" anchor="ctr" anchorCtr="0" compatLnSpc="1">
            <a:prstTxWarp prst="textNoShape">
              <a:avLst/>
            </a:prstTxWarp>
          </a:bodyPr>
          <a:lstStyle/>
          <a:p>
            <a:r>
              <a:rPr lang="pl-PL" sz="1200" dirty="0">
                <a:solidFill>
                  <a:schemeClr val="bg1"/>
                </a:solidFill>
                <a:latin typeface="+mn-lt"/>
              </a:rPr>
              <a:t>Sep</a:t>
            </a:r>
            <a:r>
              <a:rPr lang="en-US" sz="1200" dirty="0">
                <a:solidFill>
                  <a:schemeClr val="bg1"/>
                </a:solidFill>
                <a:latin typeface="+mn-lt"/>
              </a:rPr>
              <a:t> 2022</a:t>
            </a:r>
          </a:p>
        </p:txBody>
      </p:sp>
      <p:sp>
        <p:nvSpPr>
          <p:cNvPr id="51" name="Text Box 56" descr="© INSCALE GmbH, 26.05.2010&#10;http://www.presentationload.com/">
            <a:extLst>
              <a:ext uri="{FF2B5EF4-FFF2-40B4-BE49-F238E27FC236}">
                <a16:creationId xmlns:a16="http://schemas.microsoft.com/office/drawing/2014/main" id="{C80E5963-40CC-4673-01E7-4326F7876964}"/>
              </a:ext>
            </a:extLst>
          </p:cNvPr>
          <p:cNvSpPr txBox="1">
            <a:spLocks noChangeArrowheads="1"/>
          </p:cNvSpPr>
          <p:nvPr/>
        </p:nvSpPr>
        <p:spPr bwMode="gray">
          <a:xfrm>
            <a:off x="8006048" y="4156924"/>
            <a:ext cx="2011680" cy="1138780"/>
          </a:xfrm>
          <a:prstGeom prst="rect">
            <a:avLst/>
          </a:prstGeom>
          <a:noFill/>
          <a:ln w="9525">
            <a:noFill/>
            <a:miter lim="800000"/>
            <a:headEnd/>
            <a:tailEnd/>
          </a:ln>
          <a:effectLst/>
        </p:spPr>
        <p:txBody>
          <a:bodyPr wrap="square" lIns="90012" tIns="0" rIns="72009" bIns="45727">
            <a:spAutoFit/>
          </a:bodyPr>
          <a:lstStyle/>
          <a:p>
            <a:pPr>
              <a:spcBef>
                <a:spcPct val="50000"/>
              </a:spcBef>
            </a:pPr>
            <a:r>
              <a:rPr lang="en-GB" sz="1600" noProof="1">
                <a:latin typeface="+mn-lt"/>
                <a:cs typeface="Calibri" pitchFamily="34" charset="0"/>
              </a:rPr>
              <a:t>Subtitle </a:t>
            </a:r>
          </a:p>
          <a:p>
            <a:pPr>
              <a:spcBef>
                <a:spcPct val="50000"/>
              </a:spcBef>
            </a:pPr>
            <a:r>
              <a:rPr lang="en-GB" sz="1100" noProof="1">
                <a:latin typeface="+mn-lt"/>
                <a:cs typeface="CiscoSansTT Light" panose="020B0503020201020303" pitchFamily="34" charset="0"/>
              </a:rPr>
              <a:t>This is placeholder text.</a:t>
            </a:r>
          </a:p>
          <a:p>
            <a:pPr>
              <a:spcBef>
                <a:spcPct val="50000"/>
              </a:spcBef>
            </a:pPr>
            <a:r>
              <a:rPr lang="en-GB" sz="1100" noProof="1">
                <a:latin typeface="+mn-lt"/>
                <a:cs typeface="CiscoSansTT Light" panose="020B0503020201020303" pitchFamily="34" charset="0"/>
              </a:rPr>
              <a:t>All phrases can be replaced with your own text.</a:t>
            </a:r>
          </a:p>
        </p:txBody>
      </p:sp>
      <p:sp>
        <p:nvSpPr>
          <p:cNvPr id="54" name="Text Box 58" descr="© INSCALE GmbH, 26.05.2010&#10;http://www.presentationload.com/">
            <a:extLst>
              <a:ext uri="{FF2B5EF4-FFF2-40B4-BE49-F238E27FC236}">
                <a16:creationId xmlns:a16="http://schemas.microsoft.com/office/drawing/2014/main" id="{4A009085-77F5-4AF4-46E4-430716C85DCA}"/>
              </a:ext>
            </a:extLst>
          </p:cNvPr>
          <p:cNvSpPr txBox="1">
            <a:spLocks noChangeArrowheads="1"/>
          </p:cNvSpPr>
          <p:nvPr/>
        </p:nvSpPr>
        <p:spPr bwMode="gray">
          <a:xfrm>
            <a:off x="9514791" y="1881030"/>
            <a:ext cx="2011680" cy="1138780"/>
          </a:xfrm>
          <a:prstGeom prst="rect">
            <a:avLst/>
          </a:prstGeom>
          <a:noFill/>
          <a:ln w="9525">
            <a:noFill/>
            <a:miter lim="800000"/>
            <a:headEnd/>
            <a:tailEnd/>
          </a:ln>
          <a:effectLst/>
        </p:spPr>
        <p:txBody>
          <a:bodyPr wrap="square" lIns="72009" tIns="0" rIns="90012" bIns="45727">
            <a:spAutoFit/>
          </a:bodyPr>
          <a:lstStyle/>
          <a:p>
            <a:pPr>
              <a:spcBef>
                <a:spcPct val="50000"/>
              </a:spcBef>
            </a:pPr>
            <a:r>
              <a:rPr lang="en-GB" sz="1600" noProof="1">
                <a:latin typeface="+mn-lt"/>
                <a:cs typeface="Calibri" pitchFamily="34" charset="0"/>
              </a:rPr>
              <a:t>Subtitle </a:t>
            </a:r>
          </a:p>
          <a:p>
            <a:pPr>
              <a:spcBef>
                <a:spcPct val="50000"/>
              </a:spcBef>
            </a:pPr>
            <a:r>
              <a:rPr lang="en-GB" sz="1100" noProof="1">
                <a:latin typeface="+mn-lt"/>
                <a:cs typeface="CiscoSansTT Light" panose="020B0503020201020303" pitchFamily="34" charset="0"/>
              </a:rPr>
              <a:t>This is placeholder text.</a:t>
            </a:r>
          </a:p>
          <a:p>
            <a:pPr>
              <a:spcBef>
                <a:spcPct val="50000"/>
              </a:spcBef>
            </a:pPr>
            <a:r>
              <a:rPr lang="en-GB" sz="1100" noProof="1">
                <a:latin typeface="+mn-lt"/>
                <a:cs typeface="CiscoSansTT Light" panose="020B0503020201020303" pitchFamily="34" charset="0"/>
              </a:rPr>
              <a:t>All phrases can be replaced with your own text.</a:t>
            </a:r>
          </a:p>
        </p:txBody>
      </p:sp>
      <p:sp>
        <p:nvSpPr>
          <p:cNvPr id="56" name="Freeform 6">
            <a:extLst>
              <a:ext uri="{FF2B5EF4-FFF2-40B4-BE49-F238E27FC236}">
                <a16:creationId xmlns:a16="http://schemas.microsoft.com/office/drawing/2014/main" id="{D8614E7C-820E-66D8-C288-752C76045100}"/>
              </a:ext>
            </a:extLst>
          </p:cNvPr>
          <p:cNvSpPr>
            <a:spLocks/>
          </p:cNvSpPr>
          <p:nvPr/>
        </p:nvSpPr>
        <p:spPr bwMode="auto">
          <a:xfrm>
            <a:off x="454134" y="3366298"/>
            <a:ext cx="1554480" cy="302683"/>
          </a:xfrm>
          <a:custGeom>
            <a:avLst/>
            <a:gdLst>
              <a:gd name="T0" fmla="*/ 652 w 702"/>
              <a:gd name="T1" fmla="*/ 0 h 100"/>
              <a:gd name="T2" fmla="*/ 50 w 702"/>
              <a:gd name="T3" fmla="*/ 0 h 100"/>
              <a:gd name="T4" fmla="*/ 0 w 702"/>
              <a:gd name="T5" fmla="*/ 50 h 100"/>
              <a:gd name="T6" fmla="*/ 50 w 702"/>
              <a:gd name="T7" fmla="*/ 100 h 100"/>
              <a:gd name="T8" fmla="*/ 652 w 702"/>
              <a:gd name="T9" fmla="*/ 100 h 100"/>
              <a:gd name="T10" fmla="*/ 702 w 702"/>
              <a:gd name="T11" fmla="*/ 50 h 100"/>
              <a:gd name="T12" fmla="*/ 652 w 702"/>
              <a:gd name="T13" fmla="*/ 0 h 100"/>
            </a:gdLst>
            <a:ahLst/>
            <a:cxnLst>
              <a:cxn ang="0">
                <a:pos x="T0" y="T1"/>
              </a:cxn>
              <a:cxn ang="0">
                <a:pos x="T2" y="T3"/>
              </a:cxn>
              <a:cxn ang="0">
                <a:pos x="T4" y="T5"/>
              </a:cxn>
              <a:cxn ang="0">
                <a:pos x="T6" y="T7"/>
              </a:cxn>
              <a:cxn ang="0">
                <a:pos x="T8" y="T9"/>
              </a:cxn>
              <a:cxn ang="0">
                <a:pos x="T10" y="T11"/>
              </a:cxn>
              <a:cxn ang="0">
                <a:pos x="T12" y="T13"/>
              </a:cxn>
            </a:cxnLst>
            <a:rect l="0" t="0" r="r" b="b"/>
            <a:pathLst>
              <a:path w="702" h="100">
                <a:moveTo>
                  <a:pt x="652" y="0"/>
                </a:moveTo>
                <a:cubicBezTo>
                  <a:pt x="50" y="0"/>
                  <a:pt x="50" y="0"/>
                  <a:pt x="50" y="0"/>
                </a:cubicBezTo>
                <a:cubicBezTo>
                  <a:pt x="23" y="0"/>
                  <a:pt x="0" y="22"/>
                  <a:pt x="0" y="50"/>
                </a:cubicBezTo>
                <a:cubicBezTo>
                  <a:pt x="0" y="77"/>
                  <a:pt x="23" y="100"/>
                  <a:pt x="50" y="100"/>
                </a:cubicBezTo>
                <a:cubicBezTo>
                  <a:pt x="652" y="100"/>
                  <a:pt x="652" y="100"/>
                  <a:pt x="652" y="100"/>
                </a:cubicBezTo>
                <a:cubicBezTo>
                  <a:pt x="679" y="100"/>
                  <a:pt x="702" y="77"/>
                  <a:pt x="702" y="50"/>
                </a:cubicBezTo>
                <a:cubicBezTo>
                  <a:pt x="702" y="22"/>
                  <a:pt x="679" y="0"/>
                  <a:pt x="652" y="0"/>
                </a:cubicBezTo>
              </a:path>
            </a:pathLst>
          </a:custGeom>
          <a:noFill/>
          <a:ln>
            <a:noFill/>
          </a:ln>
        </p:spPr>
        <p:txBody>
          <a:bodyPr vert="horz" wrap="square" lIns="121920" tIns="60960" rIns="121920" bIns="60960" numCol="1" anchor="ctr" anchorCtr="0" compatLnSpc="1">
            <a:prstTxWarp prst="textNoShape">
              <a:avLst/>
            </a:prstTxWarp>
          </a:bodyPr>
          <a:lstStyle/>
          <a:p>
            <a:pPr algn="ctr"/>
            <a:r>
              <a:rPr lang="en-US" sz="1200" dirty="0">
                <a:solidFill>
                  <a:schemeClr val="bg1"/>
                </a:solidFill>
                <a:latin typeface="+mn-lt"/>
              </a:rPr>
              <a:t>Mar 2022</a:t>
            </a:r>
          </a:p>
        </p:txBody>
      </p:sp>
      <p:sp>
        <p:nvSpPr>
          <p:cNvPr id="4" name="Text Placeholder 3">
            <a:extLst>
              <a:ext uri="{FF2B5EF4-FFF2-40B4-BE49-F238E27FC236}">
                <a16:creationId xmlns:a16="http://schemas.microsoft.com/office/drawing/2014/main" id="{0773DAFC-12B7-47AD-FAF1-6B6F081E72F4}"/>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464712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nodeType="clickEffect">
                                  <p:stCondLst>
                                    <p:cond delay="0"/>
                                  </p:stCondLst>
                                  <p:childTnLst>
                                    <p:animMotion origin="layout" path="M 6.25E-7 3.7037E-7 L 0.1138 3.7037E-7 " pathEditMode="relative" rAng="0" ptsTypes="AA">
                                      <p:cBhvr>
                                        <p:cTn id="11" dur="1500" fill="hold"/>
                                        <p:tgtEl>
                                          <p:spTgt spid="35"/>
                                        </p:tgtEl>
                                        <p:attrNameLst>
                                          <p:attrName>ppt_x</p:attrName>
                                          <p:attrName>ppt_y</p:attrName>
                                        </p:attrNameLst>
                                      </p:cBhvr>
                                      <p:rCtr x="5690" y="0"/>
                                    </p:animMotion>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nodeType="clickEffect">
                                  <p:stCondLst>
                                    <p:cond delay="0"/>
                                  </p:stCondLst>
                                  <p:childTnLst>
                                    <p:animMotion origin="layout" path="M 0.1138 3.7037E-7 L 0.23216 3.7037E-7 " pathEditMode="relative" rAng="0" ptsTypes="AA">
                                      <p:cBhvr>
                                        <p:cTn id="19" dur="1500" fill="hold"/>
                                        <p:tgtEl>
                                          <p:spTgt spid="35"/>
                                        </p:tgtEl>
                                        <p:attrNameLst>
                                          <p:attrName>ppt_x</p:attrName>
                                          <p:attrName>ppt_y</p:attrName>
                                        </p:attrNameLst>
                                      </p:cBhvr>
                                      <p:rCtr x="6029" y="0"/>
                                    </p:animMotion>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childTnLst>
                          </p:cTn>
                        </p:par>
                      </p:childTnLst>
                    </p:cTn>
                  </p:par>
                  <p:par>
                    <p:cTn id="24" fill="hold">
                      <p:stCondLst>
                        <p:cond delay="indefinite"/>
                      </p:stCondLst>
                      <p:childTnLst>
                        <p:par>
                          <p:cTn id="25" fill="hold">
                            <p:stCondLst>
                              <p:cond delay="0"/>
                            </p:stCondLst>
                            <p:childTnLst>
                              <p:par>
                                <p:cTn id="26" presetID="63" presetClass="path" presetSubtype="0" accel="50000" decel="50000" fill="hold" nodeType="clickEffect">
                                  <p:stCondLst>
                                    <p:cond delay="0"/>
                                  </p:stCondLst>
                                  <p:childTnLst>
                                    <p:animMotion origin="layout" path="M 0.23216 3.7037E-7 L 0.35977 3.7037E-7 " pathEditMode="relative" rAng="0" ptsTypes="AA">
                                      <p:cBhvr>
                                        <p:cTn id="27" dur="1500" fill="hold"/>
                                        <p:tgtEl>
                                          <p:spTgt spid="35"/>
                                        </p:tgtEl>
                                        <p:attrNameLst>
                                          <p:attrName>ppt_x</p:attrName>
                                          <p:attrName>ppt_y</p:attrName>
                                        </p:attrNameLst>
                                      </p:cBhvr>
                                      <p:rCtr x="6432" y="0"/>
                                    </p:animMotion>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63" presetClass="path" presetSubtype="0" accel="50000" decel="50000" fill="hold" nodeType="clickEffect">
                                  <p:stCondLst>
                                    <p:cond delay="0"/>
                                  </p:stCondLst>
                                  <p:childTnLst>
                                    <p:animMotion origin="layout" path="M 0.35976 3.7037E-7 L 0.48685 3.7037E-7 " pathEditMode="relative" rAng="0" ptsTypes="AA">
                                      <p:cBhvr>
                                        <p:cTn id="35" dur="1500" fill="hold"/>
                                        <p:tgtEl>
                                          <p:spTgt spid="35"/>
                                        </p:tgtEl>
                                        <p:attrNameLst>
                                          <p:attrName>ppt_x</p:attrName>
                                          <p:attrName>ppt_y</p:attrName>
                                        </p:attrNameLst>
                                      </p:cBhvr>
                                      <p:rCtr x="6432" y="0"/>
                                    </p:animMotion>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childTnLst>
                          </p:cTn>
                        </p:par>
                      </p:childTnLst>
                    </p:cTn>
                  </p:par>
                  <p:par>
                    <p:cTn id="40" fill="hold">
                      <p:stCondLst>
                        <p:cond delay="indefinite"/>
                      </p:stCondLst>
                      <p:childTnLst>
                        <p:par>
                          <p:cTn id="41" fill="hold">
                            <p:stCondLst>
                              <p:cond delay="0"/>
                            </p:stCondLst>
                            <p:childTnLst>
                              <p:par>
                                <p:cTn id="42" presetID="63" presetClass="path" presetSubtype="0" accel="50000" decel="50000" fill="hold" nodeType="clickEffect">
                                  <p:stCondLst>
                                    <p:cond delay="0"/>
                                  </p:stCondLst>
                                  <p:childTnLst>
                                    <p:animMotion origin="layout" path="M 0.48685 3.7037E-7 L 0.60937 3.7037E-7 " pathEditMode="relative" rAng="0" ptsTypes="AA">
                                      <p:cBhvr>
                                        <p:cTn id="43" dur="1500" fill="hold"/>
                                        <p:tgtEl>
                                          <p:spTgt spid="35"/>
                                        </p:tgtEl>
                                        <p:attrNameLst>
                                          <p:attrName>ppt_x</p:attrName>
                                          <p:attrName>ppt_y</p:attrName>
                                        </p:attrNameLst>
                                      </p:cBhvr>
                                      <p:rCtr x="6172" y="0"/>
                                    </p:animMotion>
                                  </p:childTnLst>
                                </p:cTn>
                              </p:par>
                            </p:childTnLst>
                          </p:cTn>
                        </p:par>
                        <p:par>
                          <p:cTn id="44" fill="hold">
                            <p:stCondLst>
                              <p:cond delay="1500"/>
                            </p:stCondLst>
                            <p:childTnLst>
                              <p:par>
                                <p:cTn id="45" presetID="10" presetClass="entr" presetSubtype="0" fill="hold" grpId="0"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fade">
                                      <p:cBhvr>
                                        <p:cTn id="47" dur="500"/>
                                        <p:tgtEl>
                                          <p:spTgt spid="51"/>
                                        </p:tgtEl>
                                      </p:cBhvr>
                                    </p:animEffect>
                                  </p:childTnLst>
                                </p:cTn>
                              </p:par>
                            </p:childTnLst>
                          </p:cTn>
                        </p:par>
                      </p:childTnLst>
                    </p:cTn>
                  </p:par>
                  <p:par>
                    <p:cTn id="48" fill="hold">
                      <p:stCondLst>
                        <p:cond delay="indefinite"/>
                      </p:stCondLst>
                      <p:childTnLst>
                        <p:par>
                          <p:cTn id="49" fill="hold">
                            <p:stCondLst>
                              <p:cond delay="0"/>
                            </p:stCondLst>
                            <p:childTnLst>
                              <p:par>
                                <p:cTn id="50" presetID="63" presetClass="path" presetSubtype="0" accel="50000" decel="50000" fill="hold" nodeType="clickEffect">
                                  <p:stCondLst>
                                    <p:cond delay="0"/>
                                  </p:stCondLst>
                                  <p:childTnLst>
                                    <p:animMotion origin="layout" path="M 0.60937 3.7037E-7 L 0.73711 3.7037E-7 " pathEditMode="relative" rAng="0" ptsTypes="AA">
                                      <p:cBhvr>
                                        <p:cTn id="51" dur="1500" fill="hold"/>
                                        <p:tgtEl>
                                          <p:spTgt spid="35"/>
                                        </p:tgtEl>
                                        <p:attrNameLst>
                                          <p:attrName>ppt_x</p:attrName>
                                          <p:attrName>ppt_y</p:attrName>
                                        </p:attrNameLst>
                                      </p:cBhvr>
                                      <p:rCtr x="6497" y="0"/>
                                    </p:animMotion>
                                  </p:childTnLst>
                                </p:cTn>
                              </p:par>
                            </p:childTnLst>
                          </p:cTn>
                        </p:par>
                        <p:par>
                          <p:cTn id="52" fill="hold">
                            <p:stCondLst>
                              <p:cond delay="1500"/>
                            </p:stCondLst>
                            <p:childTnLst>
                              <p:par>
                                <p:cTn id="53" presetID="10" presetClass="entr" presetSubtype="0" fill="hold" grpId="0" nodeType="after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fade">
                                      <p:cBhvr>
                                        <p:cTn id="55"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51"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25E9707-5C4F-676A-2193-8F4D7197EAD6}"/>
              </a:ext>
            </a:extLst>
          </p:cNvPr>
          <p:cNvSpPr>
            <a:spLocks noGrp="1"/>
          </p:cNvSpPr>
          <p:nvPr>
            <p:ph type="body" sz="quarter" idx="15"/>
          </p:nvPr>
        </p:nvSpPr>
        <p:spPr/>
        <p:txBody>
          <a:bodyPr/>
          <a:lstStyle/>
          <a:p>
            <a:r>
              <a:rPr lang="en-US" sz="2000" dirty="0"/>
              <a:t>Cisco Confidential is our most common data classification. </a:t>
            </a:r>
          </a:p>
          <a:p>
            <a:r>
              <a:rPr lang="en-US" sz="2000" dirty="0"/>
              <a:t>Go to the master page view if you need to change it.</a:t>
            </a:r>
          </a:p>
          <a:p>
            <a:r>
              <a:rPr lang="en-US" sz="2000" dirty="0"/>
              <a:t>Visit </a:t>
            </a:r>
            <a:r>
              <a:rPr lang="en-US" sz="2000" dirty="0">
                <a:hlinkClick r:id="rId3"/>
              </a:rPr>
              <a:t>Cisco Classification Central</a:t>
            </a:r>
            <a:r>
              <a:rPr lang="en-US" sz="2000" dirty="0"/>
              <a:t> to </a:t>
            </a:r>
            <a:br>
              <a:rPr lang="en-US" sz="2000" dirty="0"/>
            </a:br>
            <a:r>
              <a:rPr lang="en-US" sz="2000" dirty="0"/>
              <a:t>learn more.</a:t>
            </a:r>
          </a:p>
        </p:txBody>
      </p:sp>
      <p:sp>
        <p:nvSpPr>
          <p:cNvPr id="4" name="Title 3">
            <a:extLst>
              <a:ext uri="{FF2B5EF4-FFF2-40B4-BE49-F238E27FC236}">
                <a16:creationId xmlns:a16="http://schemas.microsoft.com/office/drawing/2014/main" id="{25D3F298-0CAB-7641-9112-9CBFF7179C82}"/>
              </a:ext>
            </a:extLst>
          </p:cNvPr>
          <p:cNvSpPr>
            <a:spLocks noGrp="1"/>
          </p:cNvSpPr>
          <p:nvPr>
            <p:ph type="title"/>
          </p:nvPr>
        </p:nvSpPr>
        <p:spPr>
          <a:xfrm>
            <a:off x="609602" y="2594610"/>
            <a:ext cx="4594524" cy="1668780"/>
          </a:xfrm>
        </p:spPr>
        <p:txBody>
          <a:bodyPr/>
          <a:lstStyle/>
          <a:p>
            <a:r>
              <a:rPr lang="en-US" sz="4400" dirty="0"/>
              <a:t>Everyone is responsible </a:t>
            </a:r>
            <a:br>
              <a:rPr lang="en-US" sz="4400" dirty="0"/>
            </a:br>
            <a:r>
              <a:rPr lang="en-US" sz="4400" dirty="0"/>
              <a:t>for security</a:t>
            </a:r>
          </a:p>
        </p:txBody>
      </p:sp>
    </p:spTree>
    <p:extLst>
      <p:ext uri="{BB962C8B-B14F-4D97-AF65-F5344CB8AC3E}">
        <p14:creationId xmlns:p14="http://schemas.microsoft.com/office/powerpoint/2010/main" val="4219042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BD04A-11FE-8B07-4091-2833555BF4B9}"/>
              </a:ext>
            </a:extLst>
          </p:cNvPr>
          <p:cNvSpPr>
            <a:spLocks noGrp="1"/>
          </p:cNvSpPr>
          <p:nvPr>
            <p:ph type="title"/>
          </p:nvPr>
        </p:nvSpPr>
        <p:spPr/>
        <p:txBody>
          <a:bodyPr/>
          <a:lstStyle/>
          <a:p>
            <a:r>
              <a:rPr lang="en-US" dirty="0"/>
              <a:t>Standard timeline</a:t>
            </a:r>
          </a:p>
        </p:txBody>
      </p:sp>
      <p:sp>
        <p:nvSpPr>
          <p:cNvPr id="114" name="Rounded Rectangle 113">
            <a:extLst>
              <a:ext uri="{FF2B5EF4-FFF2-40B4-BE49-F238E27FC236}">
                <a16:creationId xmlns:a16="http://schemas.microsoft.com/office/drawing/2014/main" id="{94E66E35-42E9-EB89-AAC4-3B2D1B391584}"/>
              </a:ext>
            </a:extLst>
          </p:cNvPr>
          <p:cNvSpPr/>
          <p:nvPr/>
        </p:nvSpPr>
        <p:spPr>
          <a:xfrm>
            <a:off x="350883" y="3425908"/>
            <a:ext cx="11490235" cy="360363"/>
          </a:xfrm>
          <a:prstGeom prst="roundRect">
            <a:avLst>
              <a:gd name="adj" fmla="val 50000"/>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5" name="Text Box 56" descr="© INSCALE GmbH, 26.05.2010&#10;http://www.presentationload.com/">
            <a:extLst>
              <a:ext uri="{FF2B5EF4-FFF2-40B4-BE49-F238E27FC236}">
                <a16:creationId xmlns:a16="http://schemas.microsoft.com/office/drawing/2014/main" id="{EFE8B1F6-6C64-C7BE-6E27-21D624D89B4B}"/>
              </a:ext>
            </a:extLst>
          </p:cNvPr>
          <p:cNvSpPr txBox="1">
            <a:spLocks noChangeArrowheads="1"/>
          </p:cNvSpPr>
          <p:nvPr/>
        </p:nvSpPr>
        <p:spPr bwMode="gray">
          <a:xfrm>
            <a:off x="970746" y="1806195"/>
            <a:ext cx="1578013" cy="741550"/>
          </a:xfrm>
          <a:prstGeom prst="rect">
            <a:avLst/>
          </a:prstGeom>
          <a:noFill/>
          <a:ln w="9525">
            <a:noFill/>
            <a:miter lim="800000"/>
            <a:headEnd/>
            <a:tailEnd/>
          </a:ln>
          <a:effectLst/>
        </p:spPr>
        <p:txBody>
          <a:bodyPr wrap="square" lIns="120000" tIns="0" rIns="96000">
            <a:spAutoFit/>
          </a:bodyPr>
          <a:lstStyle/>
          <a:p>
            <a:pPr>
              <a:lnSpc>
                <a:spcPts val="1600"/>
              </a:lnSpc>
              <a:spcBef>
                <a:spcPct val="50000"/>
              </a:spcBef>
            </a:pPr>
            <a:r>
              <a:rPr lang="en-GB" sz="1600" noProof="1">
                <a:solidFill>
                  <a:srgbClr val="414344"/>
                </a:solidFill>
                <a:latin typeface="+mn-lt"/>
                <a:cs typeface="Calibri" pitchFamily="34" charset="0"/>
              </a:rPr>
              <a:t>January</a:t>
            </a:r>
          </a:p>
          <a:p>
            <a:pPr>
              <a:lnSpc>
                <a:spcPts val="1600"/>
              </a:lnSpc>
              <a:spcBef>
                <a:spcPct val="50000"/>
              </a:spcBef>
            </a:pPr>
            <a:r>
              <a:rPr lang="en-GB" sz="1200" noProof="1">
                <a:solidFill>
                  <a:srgbClr val="414344"/>
                </a:solidFill>
                <a:latin typeface="+mn-lt"/>
                <a:cs typeface="CiscoSansTT Light" panose="020B0503020201020303" pitchFamily="34" charset="0"/>
              </a:rPr>
              <a:t>Placeholder. Insert your own text here.</a:t>
            </a:r>
          </a:p>
        </p:txBody>
      </p:sp>
      <p:sp>
        <p:nvSpPr>
          <p:cNvPr id="116" name="Text Box 56" descr="© INSCALE GmbH, 26.05.2010&#10;http://www.presentationload.com/">
            <a:extLst>
              <a:ext uri="{FF2B5EF4-FFF2-40B4-BE49-F238E27FC236}">
                <a16:creationId xmlns:a16="http://schemas.microsoft.com/office/drawing/2014/main" id="{F959AF8F-458B-8F96-7B24-AFE84B9D7DF4}"/>
              </a:ext>
            </a:extLst>
          </p:cNvPr>
          <p:cNvSpPr txBox="1">
            <a:spLocks noChangeArrowheads="1"/>
          </p:cNvSpPr>
          <p:nvPr/>
        </p:nvSpPr>
        <p:spPr bwMode="gray">
          <a:xfrm>
            <a:off x="2851164" y="1806195"/>
            <a:ext cx="1689141" cy="741550"/>
          </a:xfrm>
          <a:prstGeom prst="rect">
            <a:avLst/>
          </a:prstGeom>
          <a:noFill/>
          <a:ln w="9525">
            <a:noFill/>
            <a:miter lim="800000"/>
            <a:headEnd/>
            <a:tailEnd/>
          </a:ln>
          <a:effectLst/>
        </p:spPr>
        <p:txBody>
          <a:bodyPr wrap="square" lIns="120000" tIns="0" rIns="96000">
            <a:spAutoFit/>
          </a:bodyPr>
          <a:lstStyle/>
          <a:p>
            <a:pPr>
              <a:lnSpc>
                <a:spcPts val="1600"/>
              </a:lnSpc>
              <a:spcBef>
                <a:spcPct val="50000"/>
              </a:spcBef>
            </a:pPr>
            <a:r>
              <a:rPr lang="en-GB" sz="1600" noProof="1">
                <a:solidFill>
                  <a:srgbClr val="414344"/>
                </a:solidFill>
                <a:latin typeface="+mn-lt"/>
                <a:cs typeface="Calibri" pitchFamily="34" charset="0"/>
              </a:rPr>
              <a:t>March</a:t>
            </a:r>
          </a:p>
          <a:p>
            <a:pPr>
              <a:lnSpc>
                <a:spcPts val="1600"/>
              </a:lnSpc>
              <a:spcBef>
                <a:spcPct val="50000"/>
              </a:spcBef>
            </a:pPr>
            <a:r>
              <a:rPr lang="en-GB" sz="1200" noProof="1">
                <a:solidFill>
                  <a:srgbClr val="414344"/>
                </a:solidFill>
                <a:latin typeface="+mn-lt"/>
                <a:cs typeface="CiscoSansTT Light" panose="020B0503020201020303" pitchFamily="34" charset="0"/>
              </a:rPr>
              <a:t>Placeholder. Insert your own text here.</a:t>
            </a:r>
          </a:p>
        </p:txBody>
      </p:sp>
      <p:sp>
        <p:nvSpPr>
          <p:cNvPr id="117" name="Text Box 56" descr="© INSCALE GmbH, 26.05.2010&#10;http://www.presentationload.com/">
            <a:extLst>
              <a:ext uri="{FF2B5EF4-FFF2-40B4-BE49-F238E27FC236}">
                <a16:creationId xmlns:a16="http://schemas.microsoft.com/office/drawing/2014/main" id="{EE6941A8-7B4B-547C-39B1-97A4AF399DC6}"/>
              </a:ext>
            </a:extLst>
          </p:cNvPr>
          <p:cNvSpPr txBox="1">
            <a:spLocks noChangeArrowheads="1"/>
          </p:cNvSpPr>
          <p:nvPr/>
        </p:nvSpPr>
        <p:spPr bwMode="gray">
          <a:xfrm>
            <a:off x="4715418" y="1806195"/>
            <a:ext cx="1624149" cy="741550"/>
          </a:xfrm>
          <a:prstGeom prst="rect">
            <a:avLst/>
          </a:prstGeom>
          <a:noFill/>
          <a:ln w="9525">
            <a:noFill/>
            <a:miter lim="800000"/>
            <a:headEnd/>
            <a:tailEnd/>
          </a:ln>
          <a:effectLst/>
        </p:spPr>
        <p:txBody>
          <a:bodyPr wrap="square" lIns="120000" tIns="0" rIns="96000">
            <a:spAutoFit/>
          </a:bodyPr>
          <a:lstStyle/>
          <a:p>
            <a:pPr>
              <a:lnSpc>
                <a:spcPts val="1600"/>
              </a:lnSpc>
              <a:spcBef>
                <a:spcPct val="50000"/>
              </a:spcBef>
            </a:pPr>
            <a:r>
              <a:rPr lang="en-GB" sz="1600" noProof="1">
                <a:solidFill>
                  <a:srgbClr val="414344"/>
                </a:solidFill>
                <a:latin typeface="+mn-lt"/>
                <a:cs typeface="Calibri" pitchFamily="34" charset="0"/>
              </a:rPr>
              <a:t>May</a:t>
            </a:r>
          </a:p>
          <a:p>
            <a:pPr>
              <a:lnSpc>
                <a:spcPts val="1600"/>
              </a:lnSpc>
              <a:spcBef>
                <a:spcPct val="50000"/>
              </a:spcBef>
            </a:pPr>
            <a:r>
              <a:rPr lang="en-GB" sz="1200" noProof="1">
                <a:solidFill>
                  <a:srgbClr val="414344"/>
                </a:solidFill>
                <a:latin typeface="+mn-lt"/>
                <a:cs typeface="CiscoSansTT Light" panose="020B0503020201020303" pitchFamily="34" charset="0"/>
              </a:rPr>
              <a:t>Placeholder. Insert your own text here.</a:t>
            </a:r>
          </a:p>
        </p:txBody>
      </p:sp>
      <p:sp>
        <p:nvSpPr>
          <p:cNvPr id="118" name="Text Box 56" descr="© INSCALE GmbH, 26.05.2010&#10;http://www.presentationload.com/">
            <a:extLst>
              <a:ext uri="{FF2B5EF4-FFF2-40B4-BE49-F238E27FC236}">
                <a16:creationId xmlns:a16="http://schemas.microsoft.com/office/drawing/2014/main" id="{96E8E40B-F781-5A43-E2BF-9525A2837E53}"/>
              </a:ext>
            </a:extLst>
          </p:cNvPr>
          <p:cNvSpPr txBox="1">
            <a:spLocks noChangeArrowheads="1"/>
          </p:cNvSpPr>
          <p:nvPr/>
        </p:nvSpPr>
        <p:spPr bwMode="gray">
          <a:xfrm>
            <a:off x="6622039" y="1806195"/>
            <a:ext cx="1624149" cy="741550"/>
          </a:xfrm>
          <a:prstGeom prst="rect">
            <a:avLst/>
          </a:prstGeom>
          <a:noFill/>
          <a:ln w="9525">
            <a:noFill/>
            <a:miter lim="800000"/>
            <a:headEnd/>
            <a:tailEnd/>
          </a:ln>
          <a:effectLst/>
        </p:spPr>
        <p:txBody>
          <a:bodyPr wrap="square" lIns="120000" tIns="0" rIns="96000">
            <a:spAutoFit/>
          </a:bodyPr>
          <a:lstStyle/>
          <a:p>
            <a:pPr>
              <a:lnSpc>
                <a:spcPts val="1600"/>
              </a:lnSpc>
              <a:spcBef>
                <a:spcPct val="50000"/>
              </a:spcBef>
            </a:pPr>
            <a:r>
              <a:rPr lang="en-GB" sz="1600" noProof="1">
                <a:solidFill>
                  <a:srgbClr val="414344"/>
                </a:solidFill>
                <a:latin typeface="+mn-lt"/>
                <a:cs typeface="Calibri" pitchFamily="34" charset="0"/>
              </a:rPr>
              <a:t>July</a:t>
            </a:r>
          </a:p>
          <a:p>
            <a:pPr>
              <a:lnSpc>
                <a:spcPts val="1600"/>
              </a:lnSpc>
              <a:spcBef>
                <a:spcPct val="50000"/>
              </a:spcBef>
            </a:pPr>
            <a:r>
              <a:rPr lang="en-GB" sz="1200" noProof="1">
                <a:solidFill>
                  <a:srgbClr val="414344"/>
                </a:solidFill>
                <a:latin typeface="+mn-lt"/>
                <a:cs typeface="CiscoSansTT Light" panose="020B0503020201020303" pitchFamily="34" charset="0"/>
              </a:rPr>
              <a:t>Placeholder. Insert your own text here.</a:t>
            </a:r>
          </a:p>
        </p:txBody>
      </p:sp>
      <p:sp>
        <p:nvSpPr>
          <p:cNvPr id="119" name="Line 55" descr="© INSCALE GmbH, 26.05.2010&#10;http://www.presentationload.com/">
            <a:extLst>
              <a:ext uri="{FF2B5EF4-FFF2-40B4-BE49-F238E27FC236}">
                <a16:creationId xmlns:a16="http://schemas.microsoft.com/office/drawing/2014/main" id="{9AAC4CE6-E913-0705-1220-8BDBE6B5716E}"/>
              </a:ext>
            </a:extLst>
          </p:cNvPr>
          <p:cNvSpPr>
            <a:spLocks noChangeShapeType="1"/>
          </p:cNvSpPr>
          <p:nvPr/>
        </p:nvSpPr>
        <p:spPr bwMode="gray">
          <a:xfrm flipV="1">
            <a:off x="6622039" y="1681189"/>
            <a:ext cx="0" cy="1611105"/>
          </a:xfrm>
          <a:prstGeom prst="line">
            <a:avLst/>
          </a:prstGeom>
          <a:noFill/>
          <a:ln w="9525" cap="flat">
            <a:solidFill>
              <a:srgbClr val="414344"/>
            </a:solidFill>
            <a:prstDash val="solid"/>
            <a:round/>
            <a:headEnd/>
            <a:tailEnd type="none" w="lg" len="lg"/>
          </a:ln>
          <a:effectLst/>
        </p:spPr>
        <p:txBody>
          <a:bodyPr/>
          <a:lstStyle/>
          <a:p>
            <a:endParaRPr lang="en-GB" dirty="0">
              <a:solidFill>
                <a:srgbClr val="414344"/>
              </a:solidFill>
              <a:latin typeface="+mn-lt"/>
              <a:cs typeface="Calibri" pitchFamily="34" charset="0"/>
            </a:endParaRPr>
          </a:p>
        </p:txBody>
      </p:sp>
      <p:sp>
        <p:nvSpPr>
          <p:cNvPr id="120" name="Text Box 56" descr="© INSCALE GmbH, 26.05.2010&#10;http://www.presentationload.com/">
            <a:extLst>
              <a:ext uri="{FF2B5EF4-FFF2-40B4-BE49-F238E27FC236}">
                <a16:creationId xmlns:a16="http://schemas.microsoft.com/office/drawing/2014/main" id="{CA0A2966-AB03-13B4-6DBD-EF3E7269DA52}"/>
              </a:ext>
            </a:extLst>
          </p:cNvPr>
          <p:cNvSpPr txBox="1">
            <a:spLocks noChangeArrowheads="1"/>
          </p:cNvSpPr>
          <p:nvPr/>
        </p:nvSpPr>
        <p:spPr bwMode="gray">
          <a:xfrm>
            <a:off x="8505623" y="1806195"/>
            <a:ext cx="1624149" cy="741550"/>
          </a:xfrm>
          <a:prstGeom prst="rect">
            <a:avLst/>
          </a:prstGeom>
          <a:noFill/>
          <a:ln w="9525">
            <a:noFill/>
            <a:miter lim="800000"/>
            <a:headEnd/>
            <a:tailEnd/>
          </a:ln>
          <a:effectLst/>
        </p:spPr>
        <p:txBody>
          <a:bodyPr wrap="square" lIns="120000" tIns="0" rIns="96000">
            <a:spAutoFit/>
          </a:bodyPr>
          <a:lstStyle/>
          <a:p>
            <a:pPr>
              <a:lnSpc>
                <a:spcPts val="1600"/>
              </a:lnSpc>
              <a:spcBef>
                <a:spcPct val="50000"/>
              </a:spcBef>
            </a:pPr>
            <a:r>
              <a:rPr lang="en-GB" sz="1600" noProof="1">
                <a:solidFill>
                  <a:srgbClr val="414344"/>
                </a:solidFill>
                <a:latin typeface="+mn-lt"/>
                <a:cs typeface="Calibri" pitchFamily="34" charset="0"/>
              </a:rPr>
              <a:t>September</a:t>
            </a:r>
          </a:p>
          <a:p>
            <a:pPr>
              <a:lnSpc>
                <a:spcPts val="1600"/>
              </a:lnSpc>
              <a:spcBef>
                <a:spcPct val="50000"/>
              </a:spcBef>
            </a:pPr>
            <a:r>
              <a:rPr lang="en-GB" sz="1200" noProof="1">
                <a:solidFill>
                  <a:srgbClr val="414344"/>
                </a:solidFill>
                <a:latin typeface="+mn-lt"/>
                <a:cs typeface="CiscoSansTT Light" panose="020B0503020201020303" pitchFamily="34" charset="0"/>
              </a:rPr>
              <a:t>Placeholder. Insert your own text here.</a:t>
            </a:r>
          </a:p>
        </p:txBody>
      </p:sp>
      <p:sp>
        <p:nvSpPr>
          <p:cNvPr id="121" name="Text Box 56" descr="© INSCALE GmbH, 26.05.2010&#10;http://www.presentationload.com/">
            <a:extLst>
              <a:ext uri="{FF2B5EF4-FFF2-40B4-BE49-F238E27FC236}">
                <a16:creationId xmlns:a16="http://schemas.microsoft.com/office/drawing/2014/main" id="{B1508105-8620-0F3A-A82C-F80921679DAE}"/>
              </a:ext>
            </a:extLst>
          </p:cNvPr>
          <p:cNvSpPr txBox="1">
            <a:spLocks noChangeArrowheads="1"/>
          </p:cNvSpPr>
          <p:nvPr/>
        </p:nvSpPr>
        <p:spPr bwMode="gray">
          <a:xfrm>
            <a:off x="10360366" y="1806195"/>
            <a:ext cx="1624149" cy="741550"/>
          </a:xfrm>
          <a:prstGeom prst="rect">
            <a:avLst/>
          </a:prstGeom>
          <a:noFill/>
          <a:ln w="9525">
            <a:noFill/>
            <a:miter lim="800000"/>
            <a:headEnd/>
            <a:tailEnd/>
          </a:ln>
          <a:effectLst/>
        </p:spPr>
        <p:txBody>
          <a:bodyPr wrap="square" lIns="120000" tIns="0" rIns="96000">
            <a:spAutoFit/>
          </a:bodyPr>
          <a:lstStyle/>
          <a:p>
            <a:pPr>
              <a:lnSpc>
                <a:spcPts val="1600"/>
              </a:lnSpc>
              <a:spcBef>
                <a:spcPct val="50000"/>
              </a:spcBef>
            </a:pPr>
            <a:r>
              <a:rPr lang="en-GB" sz="1600" noProof="1">
                <a:solidFill>
                  <a:srgbClr val="414344"/>
                </a:solidFill>
                <a:latin typeface="+mn-lt"/>
                <a:cs typeface="Calibri" pitchFamily="34" charset="0"/>
              </a:rPr>
              <a:t>November</a:t>
            </a:r>
          </a:p>
          <a:p>
            <a:pPr>
              <a:lnSpc>
                <a:spcPts val="1600"/>
              </a:lnSpc>
              <a:spcBef>
                <a:spcPct val="50000"/>
              </a:spcBef>
            </a:pPr>
            <a:r>
              <a:rPr lang="en-GB" sz="1200" noProof="1">
                <a:solidFill>
                  <a:srgbClr val="414344"/>
                </a:solidFill>
                <a:latin typeface="+mn-lt"/>
                <a:cs typeface="CiscoSansTT Light" panose="020B0503020201020303" pitchFamily="34" charset="0"/>
              </a:rPr>
              <a:t>Placeholder. Insert your own text here.</a:t>
            </a:r>
          </a:p>
        </p:txBody>
      </p:sp>
      <p:sp>
        <p:nvSpPr>
          <p:cNvPr id="122" name="Text Box 56" descr="© INSCALE GmbH, 26.05.2010&#10;http://www.presentationload.com/">
            <a:extLst>
              <a:ext uri="{FF2B5EF4-FFF2-40B4-BE49-F238E27FC236}">
                <a16:creationId xmlns:a16="http://schemas.microsoft.com/office/drawing/2014/main" id="{817A9531-8E97-E018-E0FC-9F58C4C96290}"/>
              </a:ext>
            </a:extLst>
          </p:cNvPr>
          <p:cNvSpPr txBox="1">
            <a:spLocks noChangeArrowheads="1"/>
          </p:cNvSpPr>
          <p:nvPr/>
        </p:nvSpPr>
        <p:spPr bwMode="gray">
          <a:xfrm>
            <a:off x="257367" y="4677287"/>
            <a:ext cx="1635356" cy="741550"/>
          </a:xfrm>
          <a:prstGeom prst="rect">
            <a:avLst/>
          </a:prstGeom>
          <a:noFill/>
          <a:ln w="9525">
            <a:noFill/>
            <a:miter lim="800000"/>
            <a:headEnd/>
            <a:tailEnd/>
          </a:ln>
          <a:effectLst/>
        </p:spPr>
        <p:txBody>
          <a:bodyPr wrap="square" lIns="120000" tIns="0" rIns="96000">
            <a:spAutoFit/>
          </a:bodyPr>
          <a:lstStyle/>
          <a:p>
            <a:pPr algn="r">
              <a:lnSpc>
                <a:spcPts val="1600"/>
              </a:lnSpc>
              <a:spcBef>
                <a:spcPct val="50000"/>
              </a:spcBef>
            </a:pPr>
            <a:r>
              <a:rPr lang="en-GB" sz="1600" noProof="1">
                <a:solidFill>
                  <a:srgbClr val="414344"/>
                </a:solidFill>
                <a:latin typeface="+mn-lt"/>
                <a:cs typeface="Calibri" pitchFamily="34" charset="0"/>
              </a:rPr>
              <a:t>February</a:t>
            </a:r>
          </a:p>
          <a:p>
            <a:pPr algn="r">
              <a:lnSpc>
                <a:spcPts val="1600"/>
              </a:lnSpc>
              <a:spcBef>
                <a:spcPct val="50000"/>
              </a:spcBef>
            </a:pPr>
            <a:r>
              <a:rPr lang="en-GB" sz="1200" noProof="1">
                <a:solidFill>
                  <a:srgbClr val="414344"/>
                </a:solidFill>
                <a:latin typeface="+mn-lt"/>
                <a:cs typeface="CiscoSansTT Light" panose="020B0503020201020303" pitchFamily="34" charset="0"/>
              </a:rPr>
              <a:t>Placeholder. Insert your own text here.</a:t>
            </a:r>
          </a:p>
        </p:txBody>
      </p:sp>
      <p:sp>
        <p:nvSpPr>
          <p:cNvPr id="123" name="Text Box 56" descr="© INSCALE GmbH, 26.05.2010&#10;http://www.presentationload.com/">
            <a:extLst>
              <a:ext uri="{FF2B5EF4-FFF2-40B4-BE49-F238E27FC236}">
                <a16:creationId xmlns:a16="http://schemas.microsoft.com/office/drawing/2014/main" id="{137C5E1D-3A2F-D770-ECC1-D00A69766D5B}"/>
              </a:ext>
            </a:extLst>
          </p:cNvPr>
          <p:cNvSpPr txBox="1">
            <a:spLocks noChangeArrowheads="1"/>
          </p:cNvSpPr>
          <p:nvPr/>
        </p:nvSpPr>
        <p:spPr bwMode="gray">
          <a:xfrm>
            <a:off x="2142670" y="4677287"/>
            <a:ext cx="1635356" cy="741550"/>
          </a:xfrm>
          <a:prstGeom prst="rect">
            <a:avLst/>
          </a:prstGeom>
          <a:noFill/>
          <a:ln w="9525">
            <a:noFill/>
            <a:miter lim="800000"/>
            <a:headEnd/>
            <a:tailEnd/>
          </a:ln>
          <a:effectLst/>
        </p:spPr>
        <p:txBody>
          <a:bodyPr wrap="square" lIns="120000" tIns="0" rIns="96000">
            <a:spAutoFit/>
          </a:bodyPr>
          <a:lstStyle/>
          <a:p>
            <a:pPr algn="r">
              <a:lnSpc>
                <a:spcPts val="1600"/>
              </a:lnSpc>
              <a:spcBef>
                <a:spcPct val="50000"/>
              </a:spcBef>
            </a:pPr>
            <a:r>
              <a:rPr lang="en-GB" sz="1600" noProof="1">
                <a:solidFill>
                  <a:srgbClr val="414344"/>
                </a:solidFill>
                <a:latin typeface="+mn-lt"/>
                <a:cs typeface="Calibri" pitchFamily="34" charset="0"/>
              </a:rPr>
              <a:t>April</a:t>
            </a:r>
          </a:p>
          <a:p>
            <a:pPr algn="r">
              <a:lnSpc>
                <a:spcPts val="1600"/>
              </a:lnSpc>
              <a:spcBef>
                <a:spcPct val="50000"/>
              </a:spcBef>
            </a:pPr>
            <a:r>
              <a:rPr lang="en-GB" sz="1200" noProof="1">
                <a:solidFill>
                  <a:srgbClr val="414344"/>
                </a:solidFill>
                <a:latin typeface="+mn-lt"/>
                <a:cs typeface="CiscoSansTT Light" panose="020B0503020201020303" pitchFamily="34" charset="0"/>
              </a:rPr>
              <a:t>Placeholder. Insert your own text here.</a:t>
            </a:r>
          </a:p>
        </p:txBody>
      </p:sp>
      <p:sp>
        <p:nvSpPr>
          <p:cNvPr id="124" name="Text Box 56" descr="© INSCALE GmbH, 26.05.2010&#10;http://www.presentationload.com/">
            <a:extLst>
              <a:ext uri="{FF2B5EF4-FFF2-40B4-BE49-F238E27FC236}">
                <a16:creationId xmlns:a16="http://schemas.microsoft.com/office/drawing/2014/main" id="{85271BD8-949D-4239-B0F5-5E840AB5C7B9}"/>
              </a:ext>
            </a:extLst>
          </p:cNvPr>
          <p:cNvSpPr txBox="1">
            <a:spLocks noChangeArrowheads="1"/>
          </p:cNvSpPr>
          <p:nvPr/>
        </p:nvSpPr>
        <p:spPr bwMode="gray">
          <a:xfrm>
            <a:off x="4027973" y="4677287"/>
            <a:ext cx="1635356" cy="741550"/>
          </a:xfrm>
          <a:prstGeom prst="rect">
            <a:avLst/>
          </a:prstGeom>
          <a:noFill/>
          <a:ln w="9525">
            <a:noFill/>
            <a:miter lim="800000"/>
            <a:headEnd/>
            <a:tailEnd/>
          </a:ln>
          <a:effectLst/>
        </p:spPr>
        <p:txBody>
          <a:bodyPr wrap="square" lIns="120000" tIns="0" rIns="96000">
            <a:spAutoFit/>
          </a:bodyPr>
          <a:lstStyle/>
          <a:p>
            <a:pPr algn="r">
              <a:lnSpc>
                <a:spcPts val="1600"/>
              </a:lnSpc>
              <a:spcBef>
                <a:spcPct val="50000"/>
              </a:spcBef>
            </a:pPr>
            <a:r>
              <a:rPr lang="en-GB" sz="1600" noProof="1">
                <a:solidFill>
                  <a:srgbClr val="414344"/>
                </a:solidFill>
                <a:latin typeface="+mn-lt"/>
                <a:cs typeface="Calibri" pitchFamily="34" charset="0"/>
              </a:rPr>
              <a:t>June</a:t>
            </a:r>
          </a:p>
          <a:p>
            <a:pPr algn="r">
              <a:lnSpc>
                <a:spcPts val="1600"/>
              </a:lnSpc>
              <a:spcBef>
                <a:spcPct val="50000"/>
              </a:spcBef>
            </a:pPr>
            <a:r>
              <a:rPr lang="en-GB" sz="1200" noProof="1">
                <a:solidFill>
                  <a:srgbClr val="414344"/>
                </a:solidFill>
                <a:latin typeface="+mn-lt"/>
                <a:cs typeface="CiscoSansTT Light" panose="020B0503020201020303" pitchFamily="34" charset="0"/>
              </a:rPr>
              <a:t>Placeholder. Insert your own text here.</a:t>
            </a:r>
          </a:p>
        </p:txBody>
      </p:sp>
      <p:sp>
        <p:nvSpPr>
          <p:cNvPr id="125" name="Text Box 56" descr="© INSCALE GmbH, 26.05.2010&#10;http://www.presentationload.com/">
            <a:extLst>
              <a:ext uri="{FF2B5EF4-FFF2-40B4-BE49-F238E27FC236}">
                <a16:creationId xmlns:a16="http://schemas.microsoft.com/office/drawing/2014/main" id="{CF628C90-F113-C876-C804-30F091384A0D}"/>
              </a:ext>
            </a:extLst>
          </p:cNvPr>
          <p:cNvSpPr txBox="1">
            <a:spLocks noChangeArrowheads="1"/>
          </p:cNvSpPr>
          <p:nvPr/>
        </p:nvSpPr>
        <p:spPr bwMode="gray">
          <a:xfrm>
            <a:off x="5913275" y="4677287"/>
            <a:ext cx="1635356" cy="741550"/>
          </a:xfrm>
          <a:prstGeom prst="rect">
            <a:avLst/>
          </a:prstGeom>
          <a:noFill/>
          <a:ln w="9525">
            <a:noFill/>
            <a:miter lim="800000"/>
            <a:headEnd/>
            <a:tailEnd/>
          </a:ln>
          <a:effectLst/>
        </p:spPr>
        <p:txBody>
          <a:bodyPr wrap="square" lIns="120000" tIns="0" rIns="96000">
            <a:spAutoFit/>
          </a:bodyPr>
          <a:lstStyle/>
          <a:p>
            <a:pPr algn="r">
              <a:lnSpc>
                <a:spcPts val="1600"/>
              </a:lnSpc>
              <a:spcBef>
                <a:spcPct val="50000"/>
              </a:spcBef>
            </a:pPr>
            <a:r>
              <a:rPr lang="en-GB" sz="1600" noProof="1">
                <a:solidFill>
                  <a:srgbClr val="414344"/>
                </a:solidFill>
                <a:latin typeface="+mn-lt"/>
                <a:cs typeface="Calibri" pitchFamily="34" charset="0"/>
              </a:rPr>
              <a:t>August</a:t>
            </a:r>
          </a:p>
          <a:p>
            <a:pPr algn="r">
              <a:lnSpc>
                <a:spcPts val="1600"/>
              </a:lnSpc>
              <a:spcBef>
                <a:spcPct val="50000"/>
              </a:spcBef>
            </a:pPr>
            <a:r>
              <a:rPr lang="en-GB" sz="1200" noProof="1">
                <a:solidFill>
                  <a:srgbClr val="414344"/>
                </a:solidFill>
                <a:latin typeface="+mn-lt"/>
                <a:cs typeface="CiscoSansTT Light" panose="020B0503020201020303" pitchFamily="34" charset="0"/>
              </a:rPr>
              <a:t>Placeholder. Insert your own text here.</a:t>
            </a:r>
          </a:p>
        </p:txBody>
      </p:sp>
      <p:sp>
        <p:nvSpPr>
          <p:cNvPr id="126" name="Text Box 56" descr="© INSCALE GmbH, 26.05.2010&#10;http://www.presentationload.com/">
            <a:extLst>
              <a:ext uri="{FF2B5EF4-FFF2-40B4-BE49-F238E27FC236}">
                <a16:creationId xmlns:a16="http://schemas.microsoft.com/office/drawing/2014/main" id="{66D794B2-821D-CE30-F591-390896140226}"/>
              </a:ext>
            </a:extLst>
          </p:cNvPr>
          <p:cNvSpPr txBox="1">
            <a:spLocks noChangeArrowheads="1"/>
          </p:cNvSpPr>
          <p:nvPr/>
        </p:nvSpPr>
        <p:spPr bwMode="gray">
          <a:xfrm>
            <a:off x="7798578" y="4677287"/>
            <a:ext cx="1635356" cy="741550"/>
          </a:xfrm>
          <a:prstGeom prst="rect">
            <a:avLst/>
          </a:prstGeom>
          <a:noFill/>
          <a:ln w="9525">
            <a:noFill/>
            <a:miter lim="800000"/>
            <a:headEnd/>
            <a:tailEnd/>
          </a:ln>
          <a:effectLst/>
        </p:spPr>
        <p:txBody>
          <a:bodyPr wrap="square" lIns="120000" tIns="0" rIns="96000">
            <a:spAutoFit/>
          </a:bodyPr>
          <a:lstStyle/>
          <a:p>
            <a:pPr algn="r">
              <a:lnSpc>
                <a:spcPts val="1600"/>
              </a:lnSpc>
              <a:spcBef>
                <a:spcPct val="50000"/>
              </a:spcBef>
            </a:pPr>
            <a:r>
              <a:rPr lang="en-GB" sz="1600" noProof="1">
                <a:solidFill>
                  <a:srgbClr val="414344"/>
                </a:solidFill>
                <a:latin typeface="+mn-lt"/>
                <a:cs typeface="Calibri" pitchFamily="34" charset="0"/>
              </a:rPr>
              <a:t>October</a:t>
            </a:r>
          </a:p>
          <a:p>
            <a:pPr algn="r">
              <a:lnSpc>
                <a:spcPts val="1600"/>
              </a:lnSpc>
              <a:spcBef>
                <a:spcPct val="50000"/>
              </a:spcBef>
            </a:pPr>
            <a:r>
              <a:rPr lang="en-GB" sz="1200" noProof="1">
                <a:solidFill>
                  <a:srgbClr val="414344"/>
                </a:solidFill>
                <a:latin typeface="+mn-lt"/>
                <a:cs typeface="CiscoSansTT Light" panose="020B0503020201020303" pitchFamily="34" charset="0"/>
              </a:rPr>
              <a:t>Placeholder. Insert your own text here.</a:t>
            </a:r>
          </a:p>
        </p:txBody>
      </p:sp>
      <p:sp>
        <p:nvSpPr>
          <p:cNvPr id="127" name="Text Box 56" descr="© INSCALE GmbH, 26.05.2010&#10;http://www.presentationload.com/">
            <a:extLst>
              <a:ext uri="{FF2B5EF4-FFF2-40B4-BE49-F238E27FC236}">
                <a16:creationId xmlns:a16="http://schemas.microsoft.com/office/drawing/2014/main" id="{D4CF8F1E-4BF8-AFA0-DD92-1200B96FD67F}"/>
              </a:ext>
            </a:extLst>
          </p:cNvPr>
          <p:cNvSpPr txBox="1">
            <a:spLocks noChangeArrowheads="1"/>
          </p:cNvSpPr>
          <p:nvPr/>
        </p:nvSpPr>
        <p:spPr bwMode="gray">
          <a:xfrm>
            <a:off x="9683883" y="4677287"/>
            <a:ext cx="1635356" cy="741550"/>
          </a:xfrm>
          <a:prstGeom prst="rect">
            <a:avLst/>
          </a:prstGeom>
          <a:noFill/>
          <a:ln w="9525">
            <a:noFill/>
            <a:miter lim="800000"/>
            <a:headEnd/>
            <a:tailEnd/>
          </a:ln>
          <a:effectLst/>
        </p:spPr>
        <p:txBody>
          <a:bodyPr wrap="square" lIns="120000" tIns="0" rIns="96000">
            <a:spAutoFit/>
          </a:bodyPr>
          <a:lstStyle/>
          <a:p>
            <a:pPr algn="r">
              <a:lnSpc>
                <a:spcPts val="1600"/>
              </a:lnSpc>
              <a:spcBef>
                <a:spcPct val="50000"/>
              </a:spcBef>
            </a:pPr>
            <a:r>
              <a:rPr lang="en-GB" sz="1600" noProof="1">
                <a:solidFill>
                  <a:srgbClr val="414344"/>
                </a:solidFill>
                <a:latin typeface="+mn-lt"/>
                <a:cs typeface="Calibri" pitchFamily="34" charset="0"/>
              </a:rPr>
              <a:t>December</a:t>
            </a:r>
          </a:p>
          <a:p>
            <a:pPr algn="r">
              <a:lnSpc>
                <a:spcPts val="1600"/>
              </a:lnSpc>
              <a:spcBef>
                <a:spcPct val="50000"/>
              </a:spcBef>
            </a:pPr>
            <a:r>
              <a:rPr lang="en-GB" sz="1200" noProof="1">
                <a:solidFill>
                  <a:srgbClr val="414344"/>
                </a:solidFill>
                <a:latin typeface="+mn-lt"/>
                <a:cs typeface="CiscoSansTT Light" panose="020B0503020201020303" pitchFamily="34" charset="0"/>
              </a:rPr>
              <a:t>Placeholder. Insert your own text here.</a:t>
            </a:r>
          </a:p>
        </p:txBody>
      </p:sp>
      <p:sp>
        <p:nvSpPr>
          <p:cNvPr id="128" name="Rechteck 52">
            <a:extLst>
              <a:ext uri="{FF2B5EF4-FFF2-40B4-BE49-F238E27FC236}">
                <a16:creationId xmlns:a16="http://schemas.microsoft.com/office/drawing/2014/main" id="{20EACE00-173D-284D-0AD3-3B06DAED3101}"/>
              </a:ext>
            </a:extLst>
          </p:cNvPr>
          <p:cNvSpPr/>
          <p:nvPr/>
        </p:nvSpPr>
        <p:spPr bwMode="auto">
          <a:xfrm>
            <a:off x="431801" y="3425907"/>
            <a:ext cx="944033" cy="360363"/>
          </a:xfrm>
          <a:prstGeom prst="roundRect">
            <a:avLst>
              <a:gd name="adj" fmla="val 50000"/>
            </a:avLst>
          </a:prstGeom>
          <a:noFill/>
          <a:ln w="3175">
            <a:noFill/>
            <a:miter lim="800000"/>
            <a:headEnd/>
            <a:tailEnd/>
          </a:ln>
          <a:effectLst/>
        </p:spPr>
        <p:txBody>
          <a:bodyPr lIns="96000" tIns="0" rIns="0" bIns="0" anchor="ctr" anchorCtr="0"/>
          <a:lstStyle/>
          <a:p>
            <a:pPr marL="88910" indent="-88910" algn="ctr">
              <a:spcAft>
                <a:spcPts val="600"/>
              </a:spcAft>
              <a:buClr>
                <a:schemeClr val="bg1">
                  <a:lumMod val="50000"/>
                </a:schemeClr>
              </a:buClr>
              <a:buSzPct val="80000"/>
              <a:tabLst>
                <a:tab pos="361990" algn="r"/>
                <a:tab pos="1076441" algn="r"/>
                <a:tab pos="1790894" algn="r"/>
                <a:tab pos="2514872" algn="r"/>
                <a:tab pos="3229325" algn="r"/>
                <a:tab pos="3943777" algn="r"/>
                <a:tab pos="4667755" algn="r"/>
                <a:tab pos="5382208" algn="r"/>
                <a:tab pos="6096661" algn="r"/>
                <a:tab pos="6820639" algn="r"/>
                <a:tab pos="7535092" algn="r"/>
              </a:tabLst>
            </a:pPr>
            <a:r>
              <a:rPr lang="de-DE" sz="1467" noProof="1">
                <a:latin typeface="+mn-lt"/>
                <a:cs typeface="CiscoSansTT Light" panose="020B0503020201020303" pitchFamily="34" charset="0"/>
              </a:rPr>
              <a:t>Jan</a:t>
            </a:r>
          </a:p>
        </p:txBody>
      </p:sp>
      <p:sp>
        <p:nvSpPr>
          <p:cNvPr id="129" name="Rechteck 51">
            <a:extLst>
              <a:ext uri="{FF2B5EF4-FFF2-40B4-BE49-F238E27FC236}">
                <a16:creationId xmlns:a16="http://schemas.microsoft.com/office/drawing/2014/main" id="{B826E8D7-2B08-0E43-C93D-FD5FA4695DFB}"/>
              </a:ext>
            </a:extLst>
          </p:cNvPr>
          <p:cNvSpPr/>
          <p:nvPr/>
        </p:nvSpPr>
        <p:spPr bwMode="auto">
          <a:xfrm>
            <a:off x="1375834" y="3425907"/>
            <a:ext cx="944033" cy="360363"/>
          </a:xfrm>
          <a:prstGeom prst="roundRect">
            <a:avLst>
              <a:gd name="adj" fmla="val 50000"/>
            </a:avLst>
          </a:prstGeom>
          <a:noFill/>
          <a:ln w="3175">
            <a:noFill/>
            <a:miter lim="800000"/>
            <a:headEnd/>
            <a:tailEnd/>
          </a:ln>
          <a:effectLst/>
        </p:spPr>
        <p:txBody>
          <a:bodyPr lIns="96000" tIns="0" rIns="0" bIns="0" anchor="ctr" anchorCtr="0"/>
          <a:lstStyle/>
          <a:p>
            <a:pPr marL="88910" indent="-88910" algn="ctr">
              <a:spcAft>
                <a:spcPts val="600"/>
              </a:spcAft>
              <a:buClr>
                <a:schemeClr val="bg1">
                  <a:lumMod val="50000"/>
                </a:schemeClr>
              </a:buClr>
              <a:buSzPct val="80000"/>
              <a:tabLst>
                <a:tab pos="361990" algn="r"/>
                <a:tab pos="1076441" algn="r"/>
                <a:tab pos="1790894" algn="r"/>
                <a:tab pos="2514872" algn="r"/>
                <a:tab pos="3229325" algn="r"/>
                <a:tab pos="3943777" algn="r"/>
                <a:tab pos="4667755" algn="r"/>
                <a:tab pos="5382208" algn="r"/>
                <a:tab pos="6096661" algn="r"/>
                <a:tab pos="6820639" algn="r"/>
                <a:tab pos="7535092" algn="r"/>
              </a:tabLst>
            </a:pPr>
            <a:r>
              <a:rPr lang="de-DE" sz="1467" noProof="1">
                <a:latin typeface="+mn-lt"/>
                <a:cs typeface="CiscoSansTT Light" panose="020B0503020201020303" pitchFamily="34" charset="0"/>
              </a:rPr>
              <a:t>Feb</a:t>
            </a:r>
          </a:p>
        </p:txBody>
      </p:sp>
      <p:sp>
        <p:nvSpPr>
          <p:cNvPr id="130" name="Rechteck 55">
            <a:extLst>
              <a:ext uri="{FF2B5EF4-FFF2-40B4-BE49-F238E27FC236}">
                <a16:creationId xmlns:a16="http://schemas.microsoft.com/office/drawing/2014/main" id="{E7F35F2A-6512-2894-7E33-EB92DBA19B24}"/>
              </a:ext>
            </a:extLst>
          </p:cNvPr>
          <p:cNvSpPr/>
          <p:nvPr/>
        </p:nvSpPr>
        <p:spPr bwMode="auto">
          <a:xfrm>
            <a:off x="2319868" y="3425907"/>
            <a:ext cx="944033" cy="360363"/>
          </a:xfrm>
          <a:prstGeom prst="roundRect">
            <a:avLst/>
          </a:prstGeom>
          <a:noFill/>
          <a:ln w="3175">
            <a:noFill/>
            <a:miter lim="800000"/>
            <a:headEnd/>
            <a:tailEnd/>
          </a:ln>
          <a:effectLst/>
        </p:spPr>
        <p:txBody>
          <a:bodyPr lIns="96000" tIns="0" rIns="0" bIns="0" anchor="ctr" anchorCtr="0"/>
          <a:lstStyle/>
          <a:p>
            <a:pPr marL="88910" indent="-88910" algn="ctr">
              <a:spcAft>
                <a:spcPts val="600"/>
              </a:spcAft>
              <a:buClr>
                <a:schemeClr val="bg1">
                  <a:lumMod val="50000"/>
                </a:schemeClr>
              </a:buClr>
              <a:buSzPct val="80000"/>
              <a:tabLst>
                <a:tab pos="361990" algn="r"/>
                <a:tab pos="1076441" algn="r"/>
                <a:tab pos="1790894" algn="r"/>
                <a:tab pos="2514872" algn="r"/>
                <a:tab pos="3229325" algn="r"/>
                <a:tab pos="3943777" algn="r"/>
                <a:tab pos="4667755" algn="r"/>
                <a:tab pos="5382208" algn="r"/>
                <a:tab pos="6096661" algn="r"/>
                <a:tab pos="6820639" algn="r"/>
                <a:tab pos="7535092" algn="r"/>
              </a:tabLst>
            </a:pPr>
            <a:r>
              <a:rPr lang="de-DE" sz="1467" noProof="1">
                <a:latin typeface="+mn-lt"/>
                <a:cs typeface="CiscoSansTT Light" panose="020B0503020201020303" pitchFamily="34" charset="0"/>
              </a:rPr>
              <a:t>Mar</a:t>
            </a:r>
          </a:p>
        </p:txBody>
      </p:sp>
      <p:sp>
        <p:nvSpPr>
          <p:cNvPr id="131" name="Rechteck 50">
            <a:extLst>
              <a:ext uri="{FF2B5EF4-FFF2-40B4-BE49-F238E27FC236}">
                <a16:creationId xmlns:a16="http://schemas.microsoft.com/office/drawing/2014/main" id="{58ACF375-5FF3-0988-5DBB-03080187B95D}"/>
              </a:ext>
            </a:extLst>
          </p:cNvPr>
          <p:cNvSpPr/>
          <p:nvPr/>
        </p:nvSpPr>
        <p:spPr bwMode="auto">
          <a:xfrm>
            <a:off x="3263901" y="3425907"/>
            <a:ext cx="944033" cy="360363"/>
          </a:xfrm>
          <a:prstGeom prst="roundRect">
            <a:avLst/>
          </a:prstGeom>
          <a:noFill/>
          <a:ln w="3175">
            <a:noFill/>
            <a:miter lim="800000"/>
            <a:headEnd/>
            <a:tailEnd/>
          </a:ln>
          <a:effectLst/>
        </p:spPr>
        <p:txBody>
          <a:bodyPr lIns="96000" tIns="0" rIns="0" bIns="0" anchor="ctr" anchorCtr="0"/>
          <a:lstStyle/>
          <a:p>
            <a:pPr marL="88910" indent="-88910" algn="ctr">
              <a:spcAft>
                <a:spcPts val="600"/>
              </a:spcAft>
              <a:buClr>
                <a:schemeClr val="bg1">
                  <a:lumMod val="50000"/>
                </a:schemeClr>
              </a:buClr>
              <a:buSzPct val="80000"/>
              <a:tabLst>
                <a:tab pos="361990" algn="r"/>
                <a:tab pos="1076441" algn="r"/>
                <a:tab pos="1790894" algn="r"/>
                <a:tab pos="2514872" algn="r"/>
                <a:tab pos="3229325" algn="r"/>
                <a:tab pos="3943777" algn="r"/>
                <a:tab pos="4667755" algn="r"/>
                <a:tab pos="5382208" algn="r"/>
                <a:tab pos="6096661" algn="r"/>
                <a:tab pos="6820639" algn="r"/>
                <a:tab pos="7535092" algn="r"/>
              </a:tabLst>
            </a:pPr>
            <a:r>
              <a:rPr lang="de-DE" sz="1467" noProof="1">
                <a:latin typeface="+mn-lt"/>
                <a:cs typeface="CiscoSansTT Light" panose="020B0503020201020303" pitchFamily="34" charset="0"/>
              </a:rPr>
              <a:t>Apr</a:t>
            </a:r>
          </a:p>
        </p:txBody>
      </p:sp>
      <p:sp>
        <p:nvSpPr>
          <p:cNvPr id="132" name="Rechteck 53">
            <a:extLst>
              <a:ext uri="{FF2B5EF4-FFF2-40B4-BE49-F238E27FC236}">
                <a16:creationId xmlns:a16="http://schemas.microsoft.com/office/drawing/2014/main" id="{A006E27F-3E4B-2564-FBEF-5EDBAD68BA4B}"/>
              </a:ext>
            </a:extLst>
          </p:cNvPr>
          <p:cNvSpPr/>
          <p:nvPr/>
        </p:nvSpPr>
        <p:spPr bwMode="auto">
          <a:xfrm>
            <a:off x="4207934" y="3425907"/>
            <a:ext cx="944033" cy="360363"/>
          </a:xfrm>
          <a:prstGeom prst="roundRect">
            <a:avLst/>
          </a:prstGeom>
          <a:noFill/>
          <a:ln w="3175">
            <a:noFill/>
            <a:miter lim="800000"/>
            <a:headEnd/>
            <a:tailEnd/>
          </a:ln>
          <a:effectLst/>
        </p:spPr>
        <p:txBody>
          <a:bodyPr lIns="96000" tIns="0" rIns="0" bIns="0" anchor="ctr" anchorCtr="0"/>
          <a:lstStyle/>
          <a:p>
            <a:pPr marL="88910" indent="-88910" algn="ctr">
              <a:spcAft>
                <a:spcPts val="600"/>
              </a:spcAft>
              <a:buClr>
                <a:schemeClr val="bg1">
                  <a:lumMod val="50000"/>
                </a:schemeClr>
              </a:buClr>
              <a:buSzPct val="80000"/>
              <a:tabLst>
                <a:tab pos="361990" algn="r"/>
                <a:tab pos="1076441" algn="r"/>
                <a:tab pos="1790894" algn="r"/>
                <a:tab pos="2514872" algn="r"/>
                <a:tab pos="3229325" algn="r"/>
                <a:tab pos="3943777" algn="r"/>
                <a:tab pos="4667755" algn="r"/>
                <a:tab pos="5382208" algn="r"/>
                <a:tab pos="6096661" algn="r"/>
                <a:tab pos="6820639" algn="r"/>
                <a:tab pos="7535092" algn="r"/>
              </a:tabLst>
            </a:pPr>
            <a:r>
              <a:rPr lang="de-DE" sz="1467" noProof="1">
                <a:latin typeface="+mn-lt"/>
                <a:cs typeface="CiscoSansTT Light" panose="020B0503020201020303" pitchFamily="34" charset="0"/>
              </a:rPr>
              <a:t>May</a:t>
            </a:r>
          </a:p>
        </p:txBody>
      </p:sp>
      <p:sp>
        <p:nvSpPr>
          <p:cNvPr id="133" name="Rechteck 48">
            <a:extLst>
              <a:ext uri="{FF2B5EF4-FFF2-40B4-BE49-F238E27FC236}">
                <a16:creationId xmlns:a16="http://schemas.microsoft.com/office/drawing/2014/main" id="{F06AA4CB-D43A-1F0E-BD73-C1F08B3057C3}"/>
              </a:ext>
            </a:extLst>
          </p:cNvPr>
          <p:cNvSpPr/>
          <p:nvPr/>
        </p:nvSpPr>
        <p:spPr bwMode="auto">
          <a:xfrm>
            <a:off x="5151968" y="3425907"/>
            <a:ext cx="944033" cy="360363"/>
          </a:xfrm>
          <a:prstGeom prst="roundRect">
            <a:avLst/>
          </a:prstGeom>
          <a:noFill/>
          <a:ln w="3175">
            <a:noFill/>
            <a:miter lim="800000"/>
            <a:headEnd/>
            <a:tailEnd/>
          </a:ln>
          <a:effectLst/>
        </p:spPr>
        <p:txBody>
          <a:bodyPr lIns="96000" tIns="0" rIns="0" bIns="0" anchor="ctr" anchorCtr="0"/>
          <a:lstStyle/>
          <a:p>
            <a:pPr marL="88910" indent="-88910" algn="ctr">
              <a:spcAft>
                <a:spcPts val="600"/>
              </a:spcAft>
              <a:buClr>
                <a:schemeClr val="bg1">
                  <a:lumMod val="50000"/>
                </a:schemeClr>
              </a:buClr>
              <a:buSzPct val="80000"/>
              <a:tabLst>
                <a:tab pos="361990" algn="r"/>
                <a:tab pos="1076441" algn="r"/>
                <a:tab pos="1790894" algn="r"/>
                <a:tab pos="2514872" algn="r"/>
                <a:tab pos="3229325" algn="r"/>
                <a:tab pos="3943777" algn="r"/>
                <a:tab pos="4667755" algn="r"/>
                <a:tab pos="5382208" algn="r"/>
                <a:tab pos="6096661" algn="r"/>
                <a:tab pos="6820639" algn="r"/>
                <a:tab pos="7535092" algn="r"/>
              </a:tabLst>
            </a:pPr>
            <a:r>
              <a:rPr lang="de-DE" sz="1467" noProof="1">
                <a:latin typeface="+mn-lt"/>
                <a:cs typeface="CiscoSansTT Light" panose="020B0503020201020303" pitchFamily="34" charset="0"/>
              </a:rPr>
              <a:t>Jun</a:t>
            </a:r>
          </a:p>
        </p:txBody>
      </p:sp>
      <p:sp>
        <p:nvSpPr>
          <p:cNvPr id="134" name="Rechteck 49">
            <a:extLst>
              <a:ext uri="{FF2B5EF4-FFF2-40B4-BE49-F238E27FC236}">
                <a16:creationId xmlns:a16="http://schemas.microsoft.com/office/drawing/2014/main" id="{0058B5B8-DD0F-DD68-A821-5C827779DED4}"/>
              </a:ext>
            </a:extLst>
          </p:cNvPr>
          <p:cNvSpPr/>
          <p:nvPr/>
        </p:nvSpPr>
        <p:spPr bwMode="auto">
          <a:xfrm>
            <a:off x="6096001" y="3425907"/>
            <a:ext cx="944033" cy="360363"/>
          </a:xfrm>
          <a:prstGeom prst="roundRect">
            <a:avLst/>
          </a:prstGeom>
          <a:noFill/>
          <a:ln w="3175">
            <a:noFill/>
            <a:miter lim="800000"/>
            <a:headEnd/>
            <a:tailEnd/>
          </a:ln>
          <a:effectLst/>
        </p:spPr>
        <p:txBody>
          <a:bodyPr lIns="96000" tIns="0" rIns="0" bIns="0" anchor="ctr" anchorCtr="0"/>
          <a:lstStyle/>
          <a:p>
            <a:pPr marL="88910" indent="-88910" algn="ctr">
              <a:spcAft>
                <a:spcPts val="600"/>
              </a:spcAft>
              <a:buClr>
                <a:schemeClr val="bg1">
                  <a:lumMod val="50000"/>
                </a:schemeClr>
              </a:buClr>
              <a:buSzPct val="80000"/>
              <a:tabLst>
                <a:tab pos="361990" algn="r"/>
                <a:tab pos="1076441" algn="r"/>
                <a:tab pos="1790894" algn="r"/>
                <a:tab pos="2514872" algn="r"/>
                <a:tab pos="3229325" algn="r"/>
                <a:tab pos="3943777" algn="r"/>
                <a:tab pos="4667755" algn="r"/>
                <a:tab pos="5382208" algn="r"/>
                <a:tab pos="6096661" algn="r"/>
                <a:tab pos="6820639" algn="r"/>
                <a:tab pos="7535092" algn="r"/>
              </a:tabLst>
            </a:pPr>
            <a:r>
              <a:rPr lang="de-DE" sz="1467" noProof="1">
                <a:latin typeface="+mn-lt"/>
                <a:cs typeface="CiscoSansTT Light" panose="020B0503020201020303" pitchFamily="34" charset="0"/>
              </a:rPr>
              <a:t>Jul</a:t>
            </a:r>
          </a:p>
        </p:txBody>
      </p:sp>
      <p:sp>
        <p:nvSpPr>
          <p:cNvPr id="135" name="Rechteck 43">
            <a:extLst>
              <a:ext uri="{FF2B5EF4-FFF2-40B4-BE49-F238E27FC236}">
                <a16:creationId xmlns:a16="http://schemas.microsoft.com/office/drawing/2014/main" id="{5F0ED103-83F9-BD56-BBEB-6A14D496199F}"/>
              </a:ext>
            </a:extLst>
          </p:cNvPr>
          <p:cNvSpPr/>
          <p:nvPr/>
        </p:nvSpPr>
        <p:spPr bwMode="auto">
          <a:xfrm>
            <a:off x="7040034" y="3425907"/>
            <a:ext cx="944033" cy="360363"/>
          </a:xfrm>
          <a:prstGeom prst="roundRect">
            <a:avLst/>
          </a:prstGeom>
          <a:noFill/>
          <a:ln w="3175">
            <a:noFill/>
            <a:miter lim="800000"/>
            <a:headEnd/>
            <a:tailEnd/>
          </a:ln>
          <a:effectLst/>
        </p:spPr>
        <p:txBody>
          <a:bodyPr lIns="96000" tIns="0" rIns="0" bIns="0" anchor="ctr" anchorCtr="0"/>
          <a:lstStyle/>
          <a:p>
            <a:pPr marL="88910" indent="-88910" algn="ctr">
              <a:spcAft>
                <a:spcPts val="600"/>
              </a:spcAft>
              <a:buClr>
                <a:schemeClr val="bg1">
                  <a:lumMod val="50000"/>
                </a:schemeClr>
              </a:buClr>
              <a:buSzPct val="80000"/>
              <a:tabLst>
                <a:tab pos="361990" algn="r"/>
                <a:tab pos="1076441" algn="r"/>
                <a:tab pos="1790894" algn="r"/>
                <a:tab pos="2514872" algn="r"/>
                <a:tab pos="3229325" algn="r"/>
                <a:tab pos="3943777" algn="r"/>
                <a:tab pos="4667755" algn="r"/>
                <a:tab pos="5382208" algn="r"/>
                <a:tab pos="6096661" algn="r"/>
                <a:tab pos="6820639" algn="r"/>
                <a:tab pos="7535092" algn="r"/>
              </a:tabLst>
            </a:pPr>
            <a:r>
              <a:rPr lang="de-DE" sz="1467" noProof="1">
                <a:latin typeface="+mn-lt"/>
                <a:cs typeface="CiscoSansTT Light" panose="020B0503020201020303" pitchFamily="34" charset="0"/>
              </a:rPr>
              <a:t>Aug</a:t>
            </a:r>
          </a:p>
        </p:txBody>
      </p:sp>
      <p:sp>
        <p:nvSpPr>
          <p:cNvPr id="136" name="Rechteck 44">
            <a:extLst>
              <a:ext uri="{FF2B5EF4-FFF2-40B4-BE49-F238E27FC236}">
                <a16:creationId xmlns:a16="http://schemas.microsoft.com/office/drawing/2014/main" id="{EDEECE2F-DA95-94B7-F951-60CE588E63FA}"/>
              </a:ext>
            </a:extLst>
          </p:cNvPr>
          <p:cNvSpPr/>
          <p:nvPr/>
        </p:nvSpPr>
        <p:spPr bwMode="auto">
          <a:xfrm>
            <a:off x="7984068" y="3425907"/>
            <a:ext cx="944033" cy="360363"/>
          </a:xfrm>
          <a:prstGeom prst="roundRect">
            <a:avLst/>
          </a:prstGeom>
          <a:noFill/>
          <a:ln w="3175">
            <a:noFill/>
            <a:miter lim="800000"/>
            <a:headEnd/>
            <a:tailEnd/>
          </a:ln>
          <a:effectLst/>
        </p:spPr>
        <p:txBody>
          <a:bodyPr lIns="96000" tIns="0" rIns="0" bIns="0" anchor="ctr" anchorCtr="0"/>
          <a:lstStyle/>
          <a:p>
            <a:pPr marL="88910" indent="-88910" algn="ctr">
              <a:spcAft>
                <a:spcPts val="600"/>
              </a:spcAft>
              <a:buClr>
                <a:schemeClr val="bg1">
                  <a:lumMod val="50000"/>
                </a:schemeClr>
              </a:buClr>
              <a:buSzPct val="80000"/>
              <a:tabLst>
                <a:tab pos="361990" algn="r"/>
                <a:tab pos="1076441" algn="r"/>
                <a:tab pos="1790894" algn="r"/>
                <a:tab pos="2514872" algn="r"/>
                <a:tab pos="3229325" algn="r"/>
                <a:tab pos="3943777" algn="r"/>
                <a:tab pos="4667755" algn="r"/>
                <a:tab pos="5382208" algn="r"/>
                <a:tab pos="6096661" algn="r"/>
                <a:tab pos="6820639" algn="r"/>
                <a:tab pos="7535092" algn="r"/>
              </a:tabLst>
            </a:pPr>
            <a:r>
              <a:rPr lang="de-DE" sz="1467" noProof="1">
                <a:latin typeface="+mn-lt"/>
                <a:cs typeface="CiscoSansTT Light" panose="020B0503020201020303" pitchFamily="34" charset="0"/>
              </a:rPr>
              <a:t>Sep</a:t>
            </a:r>
          </a:p>
        </p:txBody>
      </p:sp>
      <p:sp>
        <p:nvSpPr>
          <p:cNvPr id="137" name="Rechteck 45">
            <a:extLst>
              <a:ext uri="{FF2B5EF4-FFF2-40B4-BE49-F238E27FC236}">
                <a16:creationId xmlns:a16="http://schemas.microsoft.com/office/drawing/2014/main" id="{238DC6B8-08FF-433F-D97D-190D3195531E}"/>
              </a:ext>
            </a:extLst>
          </p:cNvPr>
          <p:cNvSpPr/>
          <p:nvPr/>
        </p:nvSpPr>
        <p:spPr bwMode="auto">
          <a:xfrm>
            <a:off x="8928101" y="3425907"/>
            <a:ext cx="944033" cy="360363"/>
          </a:xfrm>
          <a:prstGeom prst="roundRect">
            <a:avLst/>
          </a:prstGeom>
          <a:noFill/>
          <a:ln w="3175">
            <a:noFill/>
            <a:miter lim="800000"/>
            <a:headEnd/>
            <a:tailEnd/>
          </a:ln>
          <a:effectLst/>
        </p:spPr>
        <p:txBody>
          <a:bodyPr lIns="96000" tIns="0" rIns="0" bIns="0" anchor="ctr" anchorCtr="0"/>
          <a:lstStyle/>
          <a:p>
            <a:pPr marL="88910" indent="-88910" algn="ctr">
              <a:spcAft>
                <a:spcPts val="600"/>
              </a:spcAft>
              <a:buClr>
                <a:schemeClr val="bg1">
                  <a:lumMod val="50000"/>
                </a:schemeClr>
              </a:buClr>
              <a:buSzPct val="80000"/>
              <a:tabLst>
                <a:tab pos="361990" algn="r"/>
                <a:tab pos="1076441" algn="r"/>
                <a:tab pos="1790894" algn="r"/>
                <a:tab pos="2514872" algn="r"/>
                <a:tab pos="3229325" algn="r"/>
                <a:tab pos="3943777" algn="r"/>
                <a:tab pos="4667755" algn="r"/>
                <a:tab pos="5382208" algn="r"/>
                <a:tab pos="6096661" algn="r"/>
                <a:tab pos="6820639" algn="r"/>
                <a:tab pos="7535092" algn="r"/>
              </a:tabLst>
            </a:pPr>
            <a:r>
              <a:rPr lang="de-DE" sz="1467" noProof="1">
                <a:latin typeface="+mn-lt"/>
                <a:cs typeface="CiscoSansTT Light" panose="020B0503020201020303" pitchFamily="34" charset="0"/>
              </a:rPr>
              <a:t>Oct</a:t>
            </a:r>
          </a:p>
        </p:txBody>
      </p:sp>
      <p:sp>
        <p:nvSpPr>
          <p:cNvPr id="138" name="Rechteck 46">
            <a:extLst>
              <a:ext uri="{FF2B5EF4-FFF2-40B4-BE49-F238E27FC236}">
                <a16:creationId xmlns:a16="http://schemas.microsoft.com/office/drawing/2014/main" id="{B766BB65-6BE0-75AD-D4BF-74A9BE3C353C}"/>
              </a:ext>
            </a:extLst>
          </p:cNvPr>
          <p:cNvSpPr/>
          <p:nvPr/>
        </p:nvSpPr>
        <p:spPr bwMode="auto">
          <a:xfrm>
            <a:off x="9872134" y="3425907"/>
            <a:ext cx="944033" cy="360363"/>
          </a:xfrm>
          <a:prstGeom prst="roundRect">
            <a:avLst/>
          </a:prstGeom>
          <a:noFill/>
          <a:ln w="3175">
            <a:noFill/>
            <a:miter lim="800000"/>
            <a:headEnd/>
            <a:tailEnd/>
          </a:ln>
          <a:effectLst/>
        </p:spPr>
        <p:txBody>
          <a:bodyPr lIns="96000" tIns="0" rIns="0" bIns="0" anchor="ctr" anchorCtr="0"/>
          <a:lstStyle/>
          <a:p>
            <a:pPr marL="88910" indent="-88910" algn="ctr">
              <a:spcAft>
                <a:spcPts val="600"/>
              </a:spcAft>
              <a:buClr>
                <a:schemeClr val="bg1">
                  <a:lumMod val="50000"/>
                </a:schemeClr>
              </a:buClr>
              <a:buSzPct val="80000"/>
              <a:tabLst>
                <a:tab pos="361990" algn="r"/>
                <a:tab pos="1076441" algn="r"/>
                <a:tab pos="1790894" algn="r"/>
                <a:tab pos="2514872" algn="r"/>
                <a:tab pos="3229325" algn="r"/>
                <a:tab pos="3943777" algn="r"/>
                <a:tab pos="4667755" algn="r"/>
                <a:tab pos="5382208" algn="r"/>
                <a:tab pos="6096661" algn="r"/>
                <a:tab pos="6820639" algn="r"/>
                <a:tab pos="7535092" algn="r"/>
              </a:tabLst>
            </a:pPr>
            <a:r>
              <a:rPr lang="de-DE" sz="1467" noProof="1">
                <a:latin typeface="+mn-lt"/>
                <a:cs typeface="CiscoSansTT Light" panose="020B0503020201020303" pitchFamily="34" charset="0"/>
              </a:rPr>
              <a:t>Nov</a:t>
            </a:r>
          </a:p>
        </p:txBody>
      </p:sp>
      <p:sp>
        <p:nvSpPr>
          <p:cNvPr id="139" name="Rechteck 47">
            <a:extLst>
              <a:ext uri="{FF2B5EF4-FFF2-40B4-BE49-F238E27FC236}">
                <a16:creationId xmlns:a16="http://schemas.microsoft.com/office/drawing/2014/main" id="{02B21135-9766-A138-BA9E-999C638D2CFE}"/>
              </a:ext>
            </a:extLst>
          </p:cNvPr>
          <p:cNvSpPr/>
          <p:nvPr/>
        </p:nvSpPr>
        <p:spPr bwMode="auto">
          <a:xfrm>
            <a:off x="10816168" y="3425907"/>
            <a:ext cx="944033" cy="360363"/>
          </a:xfrm>
          <a:prstGeom prst="roundRect">
            <a:avLst/>
          </a:prstGeom>
          <a:noFill/>
          <a:ln w="3175">
            <a:noFill/>
            <a:miter lim="800000"/>
            <a:headEnd/>
            <a:tailEnd/>
          </a:ln>
          <a:effectLst/>
        </p:spPr>
        <p:txBody>
          <a:bodyPr lIns="96000" tIns="0" rIns="0" bIns="0" anchor="ctr" anchorCtr="0"/>
          <a:lstStyle/>
          <a:p>
            <a:pPr marL="88910" indent="-88910" algn="ctr">
              <a:spcAft>
                <a:spcPts val="600"/>
              </a:spcAft>
              <a:buClr>
                <a:schemeClr val="bg1">
                  <a:lumMod val="50000"/>
                </a:schemeClr>
              </a:buClr>
              <a:buSzPct val="80000"/>
              <a:tabLst>
                <a:tab pos="361990" algn="r"/>
                <a:tab pos="1076441" algn="r"/>
                <a:tab pos="1790894" algn="r"/>
                <a:tab pos="2514872" algn="r"/>
                <a:tab pos="3229325" algn="r"/>
                <a:tab pos="3943777" algn="r"/>
                <a:tab pos="4667755" algn="r"/>
                <a:tab pos="5382208" algn="r"/>
                <a:tab pos="6096661" algn="r"/>
                <a:tab pos="6820639" algn="r"/>
                <a:tab pos="7535092" algn="r"/>
              </a:tabLst>
            </a:pPr>
            <a:r>
              <a:rPr lang="de-DE" sz="1467" noProof="1">
                <a:latin typeface="+mn-lt"/>
                <a:cs typeface="CiscoSansTT Light" panose="020B0503020201020303" pitchFamily="34" charset="0"/>
              </a:rPr>
              <a:t>Dec</a:t>
            </a:r>
          </a:p>
        </p:txBody>
      </p:sp>
      <p:sp>
        <p:nvSpPr>
          <p:cNvPr id="140" name="Line 55" descr="© INSCALE GmbH, 26.05.2010&#10;http://www.presentationload.com/">
            <a:extLst>
              <a:ext uri="{FF2B5EF4-FFF2-40B4-BE49-F238E27FC236}">
                <a16:creationId xmlns:a16="http://schemas.microsoft.com/office/drawing/2014/main" id="{C1BB9B45-4084-9A2C-8F12-C342A6DD0DB7}"/>
              </a:ext>
            </a:extLst>
          </p:cNvPr>
          <p:cNvSpPr>
            <a:spLocks noChangeShapeType="1"/>
          </p:cNvSpPr>
          <p:nvPr/>
        </p:nvSpPr>
        <p:spPr bwMode="gray">
          <a:xfrm flipV="1">
            <a:off x="4731248" y="1681189"/>
            <a:ext cx="0" cy="1611105"/>
          </a:xfrm>
          <a:prstGeom prst="line">
            <a:avLst/>
          </a:prstGeom>
          <a:noFill/>
          <a:ln w="9525" cap="flat">
            <a:solidFill>
              <a:srgbClr val="414344"/>
            </a:solidFill>
            <a:prstDash val="solid"/>
            <a:round/>
            <a:headEnd/>
            <a:tailEnd type="none" w="lg" len="lg"/>
          </a:ln>
          <a:effectLst/>
        </p:spPr>
        <p:txBody>
          <a:bodyPr/>
          <a:lstStyle/>
          <a:p>
            <a:endParaRPr lang="en-GB" dirty="0">
              <a:solidFill>
                <a:srgbClr val="414344"/>
              </a:solidFill>
              <a:latin typeface="+mn-lt"/>
              <a:cs typeface="Calibri" pitchFamily="34" charset="0"/>
            </a:endParaRPr>
          </a:p>
        </p:txBody>
      </p:sp>
      <p:sp>
        <p:nvSpPr>
          <p:cNvPr id="141" name="Line 55" descr="© INSCALE GmbH, 26.05.2010&#10;http://www.presentationload.com/">
            <a:extLst>
              <a:ext uri="{FF2B5EF4-FFF2-40B4-BE49-F238E27FC236}">
                <a16:creationId xmlns:a16="http://schemas.microsoft.com/office/drawing/2014/main" id="{4DD9FCE1-48AA-3DB0-7F39-B1BEE820B70B}"/>
              </a:ext>
            </a:extLst>
          </p:cNvPr>
          <p:cNvSpPr>
            <a:spLocks noChangeShapeType="1"/>
          </p:cNvSpPr>
          <p:nvPr/>
        </p:nvSpPr>
        <p:spPr bwMode="gray">
          <a:xfrm flipV="1">
            <a:off x="2861121" y="1681189"/>
            <a:ext cx="0" cy="1611105"/>
          </a:xfrm>
          <a:prstGeom prst="line">
            <a:avLst/>
          </a:prstGeom>
          <a:noFill/>
          <a:ln w="9525" cap="flat">
            <a:solidFill>
              <a:srgbClr val="414344"/>
            </a:solidFill>
            <a:prstDash val="solid"/>
            <a:round/>
            <a:headEnd/>
            <a:tailEnd type="none" w="lg" len="lg"/>
          </a:ln>
          <a:effectLst/>
        </p:spPr>
        <p:txBody>
          <a:bodyPr/>
          <a:lstStyle/>
          <a:p>
            <a:endParaRPr lang="en-GB" dirty="0">
              <a:solidFill>
                <a:srgbClr val="414344"/>
              </a:solidFill>
              <a:latin typeface="+mn-lt"/>
              <a:cs typeface="Calibri" pitchFamily="34" charset="0"/>
            </a:endParaRPr>
          </a:p>
        </p:txBody>
      </p:sp>
      <p:sp>
        <p:nvSpPr>
          <p:cNvPr id="142" name="Line 55" descr="© INSCALE GmbH, 26.05.2010&#10;http://www.presentationload.com/">
            <a:extLst>
              <a:ext uri="{FF2B5EF4-FFF2-40B4-BE49-F238E27FC236}">
                <a16:creationId xmlns:a16="http://schemas.microsoft.com/office/drawing/2014/main" id="{216C8D0B-9D68-6570-D286-BE7EEA0200A3}"/>
              </a:ext>
            </a:extLst>
          </p:cNvPr>
          <p:cNvSpPr>
            <a:spLocks noChangeShapeType="1"/>
          </p:cNvSpPr>
          <p:nvPr/>
        </p:nvSpPr>
        <p:spPr bwMode="gray">
          <a:xfrm flipV="1">
            <a:off x="980661" y="1681189"/>
            <a:ext cx="0" cy="1611105"/>
          </a:xfrm>
          <a:prstGeom prst="line">
            <a:avLst/>
          </a:prstGeom>
          <a:noFill/>
          <a:ln w="9525" cap="flat">
            <a:solidFill>
              <a:srgbClr val="414344"/>
            </a:solidFill>
            <a:prstDash val="solid"/>
            <a:round/>
            <a:headEnd/>
            <a:tailEnd type="none" w="lg" len="lg"/>
          </a:ln>
          <a:effectLst/>
        </p:spPr>
        <p:txBody>
          <a:bodyPr/>
          <a:lstStyle/>
          <a:p>
            <a:endParaRPr lang="en-GB" dirty="0">
              <a:solidFill>
                <a:srgbClr val="414344"/>
              </a:solidFill>
              <a:latin typeface="+mn-lt"/>
              <a:cs typeface="Calibri" pitchFamily="34" charset="0"/>
            </a:endParaRPr>
          </a:p>
        </p:txBody>
      </p:sp>
      <p:sp>
        <p:nvSpPr>
          <p:cNvPr id="143" name="Line 55" descr="© INSCALE GmbH, 26.05.2010&#10;http://www.presentationload.com/">
            <a:extLst>
              <a:ext uri="{FF2B5EF4-FFF2-40B4-BE49-F238E27FC236}">
                <a16:creationId xmlns:a16="http://schemas.microsoft.com/office/drawing/2014/main" id="{085E07CD-8AD5-7A54-E60C-7F5D1AE33FEE}"/>
              </a:ext>
            </a:extLst>
          </p:cNvPr>
          <p:cNvSpPr>
            <a:spLocks noChangeShapeType="1"/>
          </p:cNvSpPr>
          <p:nvPr/>
        </p:nvSpPr>
        <p:spPr bwMode="gray">
          <a:xfrm flipV="1">
            <a:off x="1931225" y="3963992"/>
            <a:ext cx="0" cy="1611105"/>
          </a:xfrm>
          <a:prstGeom prst="line">
            <a:avLst/>
          </a:prstGeom>
          <a:noFill/>
          <a:ln w="9525" cap="flat">
            <a:solidFill>
              <a:srgbClr val="414344"/>
            </a:solidFill>
            <a:prstDash val="solid"/>
            <a:round/>
            <a:headEnd/>
            <a:tailEnd type="none" w="lg" len="lg"/>
          </a:ln>
          <a:effectLst/>
        </p:spPr>
        <p:txBody>
          <a:bodyPr/>
          <a:lstStyle/>
          <a:p>
            <a:endParaRPr lang="en-GB" dirty="0">
              <a:solidFill>
                <a:srgbClr val="414344"/>
              </a:solidFill>
              <a:latin typeface="+mn-lt"/>
              <a:cs typeface="Calibri" pitchFamily="34" charset="0"/>
            </a:endParaRPr>
          </a:p>
        </p:txBody>
      </p:sp>
      <p:sp>
        <p:nvSpPr>
          <p:cNvPr id="144" name="Line 55" descr="© INSCALE GmbH, 26.05.2010&#10;http://www.presentationload.com/">
            <a:extLst>
              <a:ext uri="{FF2B5EF4-FFF2-40B4-BE49-F238E27FC236}">
                <a16:creationId xmlns:a16="http://schemas.microsoft.com/office/drawing/2014/main" id="{CDA7ECCB-B0CC-28FC-D29D-2852AACCC5A8}"/>
              </a:ext>
            </a:extLst>
          </p:cNvPr>
          <p:cNvSpPr>
            <a:spLocks noChangeShapeType="1"/>
          </p:cNvSpPr>
          <p:nvPr/>
        </p:nvSpPr>
        <p:spPr bwMode="gray">
          <a:xfrm flipV="1">
            <a:off x="3801353" y="3963992"/>
            <a:ext cx="0" cy="1611105"/>
          </a:xfrm>
          <a:prstGeom prst="line">
            <a:avLst/>
          </a:prstGeom>
          <a:noFill/>
          <a:ln w="9525" cap="flat">
            <a:solidFill>
              <a:srgbClr val="414344"/>
            </a:solidFill>
            <a:prstDash val="solid"/>
            <a:round/>
            <a:headEnd/>
            <a:tailEnd type="none" w="lg" len="lg"/>
          </a:ln>
          <a:effectLst/>
        </p:spPr>
        <p:txBody>
          <a:bodyPr/>
          <a:lstStyle/>
          <a:p>
            <a:endParaRPr lang="en-GB" dirty="0">
              <a:solidFill>
                <a:srgbClr val="414344"/>
              </a:solidFill>
              <a:latin typeface="+mn-lt"/>
              <a:cs typeface="Calibri" pitchFamily="34" charset="0"/>
            </a:endParaRPr>
          </a:p>
        </p:txBody>
      </p:sp>
      <p:sp>
        <p:nvSpPr>
          <p:cNvPr id="145" name="Line 55" descr="© INSCALE GmbH, 26.05.2010&#10;http://www.presentationload.com/">
            <a:extLst>
              <a:ext uri="{FF2B5EF4-FFF2-40B4-BE49-F238E27FC236}">
                <a16:creationId xmlns:a16="http://schemas.microsoft.com/office/drawing/2014/main" id="{E9CE02E3-AD22-88F5-026C-FAA523AAD143}"/>
              </a:ext>
            </a:extLst>
          </p:cNvPr>
          <p:cNvSpPr>
            <a:spLocks noChangeShapeType="1"/>
          </p:cNvSpPr>
          <p:nvPr/>
        </p:nvSpPr>
        <p:spPr bwMode="gray">
          <a:xfrm flipV="1">
            <a:off x="5692804" y="3963992"/>
            <a:ext cx="0" cy="1611105"/>
          </a:xfrm>
          <a:prstGeom prst="line">
            <a:avLst/>
          </a:prstGeom>
          <a:noFill/>
          <a:ln w="9525" cap="flat">
            <a:solidFill>
              <a:srgbClr val="414344"/>
            </a:solidFill>
            <a:prstDash val="solid"/>
            <a:round/>
            <a:headEnd/>
            <a:tailEnd type="none" w="lg" len="lg"/>
          </a:ln>
          <a:effectLst/>
        </p:spPr>
        <p:txBody>
          <a:bodyPr/>
          <a:lstStyle/>
          <a:p>
            <a:endParaRPr lang="en-GB" dirty="0">
              <a:solidFill>
                <a:srgbClr val="414344"/>
              </a:solidFill>
              <a:latin typeface="+mn-lt"/>
              <a:cs typeface="Calibri" pitchFamily="34" charset="0"/>
            </a:endParaRPr>
          </a:p>
        </p:txBody>
      </p:sp>
      <p:sp>
        <p:nvSpPr>
          <p:cNvPr id="146" name="Line 55" descr="© INSCALE GmbH, 26.05.2010&#10;http://www.presentationload.com/">
            <a:extLst>
              <a:ext uri="{FF2B5EF4-FFF2-40B4-BE49-F238E27FC236}">
                <a16:creationId xmlns:a16="http://schemas.microsoft.com/office/drawing/2014/main" id="{4B6BE403-2498-539F-4062-370E90B4F569}"/>
              </a:ext>
            </a:extLst>
          </p:cNvPr>
          <p:cNvSpPr>
            <a:spLocks noChangeShapeType="1"/>
          </p:cNvSpPr>
          <p:nvPr/>
        </p:nvSpPr>
        <p:spPr bwMode="gray">
          <a:xfrm flipV="1">
            <a:off x="7583595" y="3963992"/>
            <a:ext cx="0" cy="1611105"/>
          </a:xfrm>
          <a:prstGeom prst="line">
            <a:avLst/>
          </a:prstGeom>
          <a:noFill/>
          <a:ln w="9525" cap="flat">
            <a:solidFill>
              <a:srgbClr val="414344"/>
            </a:solidFill>
            <a:prstDash val="solid"/>
            <a:round/>
            <a:headEnd/>
            <a:tailEnd type="none" w="lg" len="lg"/>
          </a:ln>
          <a:effectLst/>
        </p:spPr>
        <p:txBody>
          <a:bodyPr/>
          <a:lstStyle/>
          <a:p>
            <a:endParaRPr lang="en-GB" dirty="0">
              <a:solidFill>
                <a:srgbClr val="414344"/>
              </a:solidFill>
              <a:latin typeface="+mn-lt"/>
              <a:cs typeface="Calibri" pitchFamily="34" charset="0"/>
            </a:endParaRPr>
          </a:p>
        </p:txBody>
      </p:sp>
      <p:sp>
        <p:nvSpPr>
          <p:cNvPr id="147" name="Line 55" descr="© INSCALE GmbH, 26.05.2010&#10;http://www.presentationload.com/">
            <a:extLst>
              <a:ext uri="{FF2B5EF4-FFF2-40B4-BE49-F238E27FC236}">
                <a16:creationId xmlns:a16="http://schemas.microsoft.com/office/drawing/2014/main" id="{E95229B6-815F-168B-A829-AF7E374C5B51}"/>
              </a:ext>
            </a:extLst>
          </p:cNvPr>
          <p:cNvSpPr>
            <a:spLocks noChangeShapeType="1"/>
          </p:cNvSpPr>
          <p:nvPr/>
        </p:nvSpPr>
        <p:spPr bwMode="gray">
          <a:xfrm flipV="1">
            <a:off x="9484720" y="3963992"/>
            <a:ext cx="0" cy="1611105"/>
          </a:xfrm>
          <a:prstGeom prst="line">
            <a:avLst/>
          </a:prstGeom>
          <a:noFill/>
          <a:ln w="9525" cap="flat">
            <a:solidFill>
              <a:srgbClr val="414344"/>
            </a:solidFill>
            <a:prstDash val="solid"/>
            <a:round/>
            <a:headEnd/>
            <a:tailEnd type="none" w="lg" len="lg"/>
          </a:ln>
          <a:effectLst/>
        </p:spPr>
        <p:txBody>
          <a:bodyPr/>
          <a:lstStyle/>
          <a:p>
            <a:endParaRPr lang="en-GB" dirty="0">
              <a:solidFill>
                <a:srgbClr val="414344"/>
              </a:solidFill>
              <a:latin typeface="+mn-lt"/>
              <a:cs typeface="Calibri" pitchFamily="34" charset="0"/>
            </a:endParaRPr>
          </a:p>
        </p:txBody>
      </p:sp>
      <p:sp>
        <p:nvSpPr>
          <p:cNvPr id="148" name="Line 55" descr="© INSCALE GmbH, 26.05.2010&#10;http://www.presentationload.com/">
            <a:extLst>
              <a:ext uri="{FF2B5EF4-FFF2-40B4-BE49-F238E27FC236}">
                <a16:creationId xmlns:a16="http://schemas.microsoft.com/office/drawing/2014/main" id="{40ADC8A1-28D1-FEFA-A710-3F8532615FD4}"/>
              </a:ext>
            </a:extLst>
          </p:cNvPr>
          <p:cNvSpPr>
            <a:spLocks noChangeShapeType="1"/>
          </p:cNvSpPr>
          <p:nvPr/>
        </p:nvSpPr>
        <p:spPr bwMode="gray">
          <a:xfrm flipV="1">
            <a:off x="11375513" y="3963992"/>
            <a:ext cx="0" cy="1611105"/>
          </a:xfrm>
          <a:prstGeom prst="line">
            <a:avLst/>
          </a:prstGeom>
          <a:noFill/>
          <a:ln w="9525" cap="flat">
            <a:solidFill>
              <a:srgbClr val="414344"/>
            </a:solidFill>
            <a:prstDash val="solid"/>
            <a:round/>
            <a:headEnd/>
            <a:tailEnd type="none" w="lg" len="lg"/>
          </a:ln>
          <a:effectLst/>
        </p:spPr>
        <p:txBody>
          <a:bodyPr/>
          <a:lstStyle/>
          <a:p>
            <a:endParaRPr lang="en-GB" dirty="0">
              <a:solidFill>
                <a:srgbClr val="414344"/>
              </a:solidFill>
              <a:latin typeface="+mn-lt"/>
              <a:cs typeface="Calibri" pitchFamily="34" charset="0"/>
            </a:endParaRPr>
          </a:p>
        </p:txBody>
      </p:sp>
      <p:sp>
        <p:nvSpPr>
          <p:cNvPr id="149" name="Line 55" descr="© INSCALE GmbH, 26.05.2010&#10;http://www.presentationload.com/">
            <a:extLst>
              <a:ext uri="{FF2B5EF4-FFF2-40B4-BE49-F238E27FC236}">
                <a16:creationId xmlns:a16="http://schemas.microsoft.com/office/drawing/2014/main" id="{71DA5E96-055A-0C26-0D3C-85CB3943AD86}"/>
              </a:ext>
            </a:extLst>
          </p:cNvPr>
          <p:cNvSpPr>
            <a:spLocks noChangeShapeType="1"/>
          </p:cNvSpPr>
          <p:nvPr/>
        </p:nvSpPr>
        <p:spPr bwMode="gray">
          <a:xfrm flipV="1">
            <a:off x="8486697" y="1681189"/>
            <a:ext cx="0" cy="1611105"/>
          </a:xfrm>
          <a:prstGeom prst="line">
            <a:avLst/>
          </a:prstGeom>
          <a:noFill/>
          <a:ln w="9525" cap="flat">
            <a:solidFill>
              <a:srgbClr val="414344"/>
            </a:solidFill>
            <a:prstDash val="solid"/>
            <a:round/>
            <a:headEnd/>
            <a:tailEnd type="none" w="lg" len="lg"/>
          </a:ln>
          <a:effectLst/>
        </p:spPr>
        <p:txBody>
          <a:bodyPr/>
          <a:lstStyle/>
          <a:p>
            <a:endParaRPr lang="en-GB" dirty="0">
              <a:solidFill>
                <a:srgbClr val="414344"/>
              </a:solidFill>
              <a:latin typeface="+mn-lt"/>
              <a:cs typeface="Calibri" pitchFamily="34" charset="0"/>
            </a:endParaRPr>
          </a:p>
        </p:txBody>
      </p:sp>
      <p:sp>
        <p:nvSpPr>
          <p:cNvPr id="150" name="Line 55" descr="© INSCALE GmbH, 26.05.2010&#10;http://www.presentationload.com/">
            <a:extLst>
              <a:ext uri="{FF2B5EF4-FFF2-40B4-BE49-F238E27FC236}">
                <a16:creationId xmlns:a16="http://schemas.microsoft.com/office/drawing/2014/main" id="{3D598F5F-B927-F87B-96B9-43CBAFDFA7F7}"/>
              </a:ext>
            </a:extLst>
          </p:cNvPr>
          <p:cNvSpPr>
            <a:spLocks noChangeShapeType="1"/>
          </p:cNvSpPr>
          <p:nvPr/>
        </p:nvSpPr>
        <p:spPr bwMode="gray">
          <a:xfrm flipV="1">
            <a:off x="10363308" y="1681189"/>
            <a:ext cx="0" cy="1611105"/>
          </a:xfrm>
          <a:prstGeom prst="line">
            <a:avLst/>
          </a:prstGeom>
          <a:noFill/>
          <a:ln w="9525" cap="flat">
            <a:solidFill>
              <a:srgbClr val="414344"/>
            </a:solidFill>
            <a:prstDash val="solid"/>
            <a:round/>
            <a:headEnd/>
            <a:tailEnd type="none" w="lg" len="lg"/>
          </a:ln>
          <a:effectLst/>
        </p:spPr>
        <p:txBody>
          <a:bodyPr/>
          <a:lstStyle/>
          <a:p>
            <a:endParaRPr lang="en-GB" dirty="0">
              <a:solidFill>
                <a:srgbClr val="414344"/>
              </a:solidFill>
              <a:latin typeface="+mn-lt"/>
              <a:cs typeface="Calibri" pitchFamily="34" charset="0"/>
            </a:endParaRPr>
          </a:p>
        </p:txBody>
      </p:sp>
      <p:sp>
        <p:nvSpPr>
          <p:cNvPr id="4" name="Text Placeholder 3">
            <a:extLst>
              <a:ext uri="{FF2B5EF4-FFF2-40B4-BE49-F238E27FC236}">
                <a16:creationId xmlns:a16="http://schemas.microsoft.com/office/drawing/2014/main" id="{375F6858-2136-B16B-2C4F-62082C327E2A}"/>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4101082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754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350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798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D86D2-241B-47A1-A6A9-10019C7DF0E9}"/>
              </a:ext>
            </a:extLst>
          </p:cNvPr>
          <p:cNvSpPr>
            <a:spLocks noGrp="1"/>
          </p:cNvSpPr>
          <p:nvPr>
            <p:ph type="title"/>
          </p:nvPr>
        </p:nvSpPr>
        <p:spPr/>
        <p:txBody>
          <a:bodyPr/>
          <a:lstStyle/>
          <a:p>
            <a:r>
              <a:rPr lang="en-US" dirty="0"/>
              <a:t>Office 365 and company font</a:t>
            </a:r>
          </a:p>
        </p:txBody>
      </p:sp>
      <p:sp>
        <p:nvSpPr>
          <p:cNvPr id="3" name="Text Placeholder 2">
            <a:extLst>
              <a:ext uri="{FF2B5EF4-FFF2-40B4-BE49-F238E27FC236}">
                <a16:creationId xmlns:a16="http://schemas.microsoft.com/office/drawing/2014/main" id="{CB8F47FE-F1A5-8FE2-6653-EEB0A4AC6AB3}"/>
              </a:ext>
            </a:extLst>
          </p:cNvPr>
          <p:cNvSpPr>
            <a:spLocks noGrp="1"/>
          </p:cNvSpPr>
          <p:nvPr>
            <p:ph type="body" sz="quarter" idx="10"/>
          </p:nvPr>
        </p:nvSpPr>
        <p:spPr>
          <a:xfrm>
            <a:off x="609602" y="1409700"/>
            <a:ext cx="10737271" cy="4724400"/>
          </a:xfrm>
        </p:spPr>
        <p:txBody>
          <a:bodyPr/>
          <a:lstStyle/>
          <a:p>
            <a:pPr marL="0" indent="0">
              <a:buNone/>
            </a:pPr>
            <a:r>
              <a:rPr lang="en-US" sz="2800" dirty="0">
                <a:effectLst/>
                <a:latin typeface="+mj-lt"/>
              </a:rPr>
              <a:t>Please refrain from using PowerPoint via Microsoft 365 (desktop is OK). </a:t>
            </a:r>
            <a:br>
              <a:rPr lang="en-US" sz="2800" dirty="0">
                <a:effectLst/>
                <a:latin typeface="+mj-lt"/>
              </a:rPr>
            </a:br>
            <a:r>
              <a:rPr lang="en-US" sz="2800" dirty="0">
                <a:effectLst/>
                <a:latin typeface="+mj-lt"/>
              </a:rPr>
              <a:t>Microsoft 365 currently has compatibility issues with </a:t>
            </a:r>
            <a:r>
              <a:rPr lang="en-US" sz="2800" dirty="0" err="1">
                <a:effectLst/>
                <a:latin typeface="+mj-lt"/>
              </a:rPr>
              <a:t>CiscoSans</a:t>
            </a:r>
            <a:r>
              <a:rPr lang="en-US" sz="2800" dirty="0">
                <a:effectLst/>
                <a:latin typeface="+mj-lt"/>
              </a:rPr>
              <a:t> custom fonts. In the meantime, when collaborating on files, we suggest that you first open the PowerPoint file on your desktop before making edits. </a:t>
            </a:r>
            <a:br>
              <a:rPr lang="en-US" sz="2800" dirty="0">
                <a:effectLst/>
                <a:latin typeface="+mj-lt"/>
              </a:rPr>
            </a:br>
            <a:br>
              <a:rPr lang="en-US" sz="2800" dirty="0">
                <a:effectLst/>
                <a:latin typeface="+mj-lt"/>
              </a:rPr>
            </a:br>
            <a:r>
              <a:rPr lang="en-US" sz="2800" dirty="0">
                <a:effectLst/>
                <a:latin typeface="+mj-lt"/>
              </a:rPr>
              <a:t>Thank you for your patience while The Cisco Brand Team explores potential solutions.</a:t>
            </a:r>
          </a:p>
          <a:p>
            <a:endParaRPr lang="en-US" sz="2800" dirty="0">
              <a:latin typeface="+mj-lt"/>
            </a:endParaRPr>
          </a:p>
        </p:txBody>
      </p:sp>
    </p:spTree>
    <p:extLst>
      <p:ext uri="{BB962C8B-B14F-4D97-AF65-F5344CB8AC3E}">
        <p14:creationId xmlns:p14="http://schemas.microsoft.com/office/powerpoint/2010/main" val="17921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0743-5B82-3F30-AB26-3D0F69163F8C}"/>
              </a:ext>
            </a:extLst>
          </p:cNvPr>
          <p:cNvSpPr>
            <a:spLocks noGrp="1"/>
          </p:cNvSpPr>
          <p:nvPr>
            <p:ph type="title"/>
          </p:nvPr>
        </p:nvSpPr>
        <p:spPr/>
        <p:txBody>
          <a:bodyPr/>
          <a:lstStyle/>
          <a:p>
            <a:r>
              <a:rPr lang="en-US" dirty="0"/>
              <a:t>Please read</a:t>
            </a:r>
          </a:p>
        </p:txBody>
      </p:sp>
      <p:graphicFrame>
        <p:nvGraphicFramePr>
          <p:cNvPr id="1050627" name="Group 3"/>
          <p:cNvGraphicFramePr>
            <a:graphicFrameLocks noGrp="1"/>
          </p:cNvGraphicFramePr>
          <p:nvPr>
            <p:ph type="chart" sz="quarter" idx="4294967295"/>
            <p:extLst>
              <p:ext uri="{D42A27DB-BD31-4B8C-83A1-F6EECF244321}">
                <p14:modId xmlns:p14="http://schemas.microsoft.com/office/powerpoint/2010/main" val="1196526077"/>
              </p:ext>
            </p:extLst>
          </p:nvPr>
        </p:nvGraphicFramePr>
        <p:xfrm>
          <a:off x="617764" y="1409700"/>
          <a:ext cx="10956472" cy="4620575"/>
        </p:xfrm>
        <a:graphic>
          <a:graphicData uri="http://schemas.openxmlformats.org/drawingml/2006/table">
            <a:tbl>
              <a:tblPr/>
              <a:tblGrid>
                <a:gridCol w="5482975">
                  <a:extLst>
                    <a:ext uri="{9D8B030D-6E8A-4147-A177-3AD203B41FA5}">
                      <a16:colId xmlns:a16="http://schemas.microsoft.com/office/drawing/2014/main" val="20000"/>
                    </a:ext>
                  </a:extLst>
                </a:gridCol>
                <a:gridCol w="5473497">
                  <a:extLst>
                    <a:ext uri="{9D8B030D-6E8A-4147-A177-3AD203B41FA5}">
                      <a16:colId xmlns:a16="http://schemas.microsoft.com/office/drawing/2014/main" val="20001"/>
                    </a:ext>
                  </a:extLst>
                </a:gridCol>
              </a:tblGrid>
              <a:tr h="413535">
                <a:tc>
                  <a:txBody>
                    <a:bodyPr/>
                    <a:lstStyle/>
                    <a:p>
                      <a:pPr marL="0" marR="0" lvl="0" indent="0" algn="l" defTabSz="814388" rtl="0" eaLnBrk="1" fontAlgn="base" latinLnBrk="0" hangingPunct="1">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dirty="0">
                          <a:ln>
                            <a:noFill/>
                          </a:ln>
                          <a:solidFill>
                            <a:schemeClr val="bg1"/>
                          </a:solidFill>
                          <a:effectLst/>
                          <a:latin typeface="+mj-lt"/>
                          <a:ea typeface="ＭＳ Ｐゴシック" pitchFamily="34" charset="-128"/>
                        </a:rPr>
                        <a:t>Classification</a:t>
                      </a:r>
                    </a:p>
                  </a:txBody>
                  <a:tcPr marL="110896" marR="110896" marT="60960" marB="36575"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1"/>
                    </a:solidFill>
                  </a:tcPr>
                </a:tc>
                <a:tc>
                  <a:txBody>
                    <a:bodyPr/>
                    <a:lstStyle/>
                    <a:p>
                      <a:pPr marL="114300" marR="0" lvl="0" indent="0" algn="l" defTabSz="814388" rtl="0" eaLnBrk="1" fontAlgn="base" latinLnBrk="0" hangingPunct="1">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dirty="0">
                          <a:ln>
                            <a:noFill/>
                          </a:ln>
                          <a:solidFill>
                            <a:schemeClr val="bg1"/>
                          </a:solidFill>
                          <a:effectLst/>
                          <a:latin typeface="+mj-lt"/>
                          <a:ea typeface="ＭＳ Ｐゴシック" pitchFamily="34" charset="-128"/>
                        </a:rPr>
                        <a:t>Examples</a:t>
                      </a:r>
                    </a:p>
                  </a:txBody>
                  <a:tcPr marL="110896" marR="110896" marT="60960" marB="36575" anchor="ctr" horzOverflow="overflow">
                    <a:lnL w="6350" cap="flat" cmpd="sng" algn="ctr">
                      <a:no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051760">
                <a:tc>
                  <a:txBody>
                    <a:bodyPr/>
                    <a:lstStyle/>
                    <a:p>
                      <a:pPr marL="0" marR="0" lvl="0" indent="0" algn="l" defTabSz="814388" rtl="0" eaLnBrk="1" fontAlgn="base" latinLnBrk="0" hangingPunct="1">
                        <a:lnSpc>
                          <a:spcPct val="95000"/>
                        </a:lnSpc>
                        <a:spcBef>
                          <a:spcPct val="50000"/>
                        </a:spcBef>
                        <a:spcAft>
                          <a:spcPct val="0"/>
                        </a:spcAft>
                        <a:buClr>
                          <a:schemeClr val="tx2"/>
                        </a:buClr>
                        <a:buSzPct val="100000"/>
                        <a:buFont typeface="Wingdings" pitchFamily="2" charset="2"/>
                        <a:buNone/>
                        <a:tabLst/>
                      </a:pPr>
                      <a:r>
                        <a:rPr kumimoji="0" lang="en-US" sz="1600" b="0" i="0" u="none" strike="noStrike" cap="none" normalizeH="0" baseline="0" dirty="0">
                          <a:ln>
                            <a:noFill/>
                          </a:ln>
                          <a:solidFill>
                            <a:schemeClr val="accent2"/>
                          </a:solidFill>
                          <a:effectLst/>
                          <a:latin typeface="CiscoSansTT Medium" panose="020B0503020201020303" pitchFamily="34" charset="0"/>
                          <a:ea typeface="ＭＳ Ｐゴシック" pitchFamily="34" charset="-128"/>
                          <a:cs typeface="CiscoSansTT Medium" panose="020B0503020201020303" pitchFamily="34" charset="0"/>
                        </a:rPr>
                        <a:t>Cisco Public </a:t>
                      </a:r>
                      <a:br>
                        <a:rPr kumimoji="0" lang="en-US" sz="1600" b="0" i="0" u="none" strike="noStrike" cap="none" normalizeH="0" baseline="0" dirty="0">
                          <a:ln>
                            <a:noFill/>
                          </a:ln>
                          <a:solidFill>
                            <a:schemeClr val="accent1"/>
                          </a:solidFill>
                          <a:effectLst/>
                          <a:latin typeface="+mj-lt"/>
                          <a:ea typeface="ＭＳ Ｐゴシック" pitchFamily="34" charset="-128"/>
                        </a:rPr>
                      </a:br>
                      <a:r>
                        <a:rPr kumimoji="0" lang="en-US" sz="1400" b="0" i="0" u="none" strike="noStrike" cap="none" normalizeH="0" baseline="0" dirty="0">
                          <a:ln>
                            <a:noFill/>
                          </a:ln>
                          <a:solidFill>
                            <a:schemeClr val="tx1"/>
                          </a:solidFill>
                          <a:effectLst/>
                          <a:latin typeface="+mn-lt"/>
                          <a:ea typeface="ＭＳ Ｐゴシック" pitchFamily="34" charset="-128"/>
                        </a:rPr>
                        <a:t>Data is non-sensitive data that is copyright/</a:t>
                      </a:r>
                      <a:br>
                        <a:rPr kumimoji="0" lang="en-US" sz="1400" b="0" i="0" u="none" strike="noStrike" cap="none" normalizeH="0" baseline="0" dirty="0">
                          <a:ln>
                            <a:noFill/>
                          </a:ln>
                          <a:solidFill>
                            <a:schemeClr val="tx1"/>
                          </a:solidFill>
                          <a:effectLst/>
                          <a:latin typeface="+mn-lt"/>
                          <a:ea typeface="ＭＳ Ｐゴシック" pitchFamily="34" charset="-128"/>
                        </a:rPr>
                      </a:br>
                      <a:r>
                        <a:rPr kumimoji="0" lang="en-US" sz="1400" b="0" i="0" u="none" strike="noStrike" cap="none" normalizeH="0" baseline="0" dirty="0">
                          <a:ln>
                            <a:noFill/>
                          </a:ln>
                          <a:solidFill>
                            <a:schemeClr val="tx1"/>
                          </a:solidFill>
                          <a:effectLst/>
                          <a:latin typeface="+mn-lt"/>
                          <a:ea typeface="ＭＳ Ｐゴシック" pitchFamily="34" charset="-128"/>
                        </a:rPr>
                        <a:t>trademark protected.</a:t>
                      </a:r>
                      <a:r>
                        <a:rPr kumimoji="0" lang="en-US" sz="1400" b="0" i="0" u="none" strike="noStrike" cap="none" normalizeH="0" baseline="0" dirty="0">
                          <a:ln>
                            <a:noFill/>
                          </a:ln>
                          <a:solidFill>
                            <a:schemeClr val="tx1"/>
                          </a:solidFill>
                          <a:effectLst/>
                          <a:latin typeface="+mj-lt"/>
                          <a:ea typeface="ＭＳ Ｐゴシック" pitchFamily="34" charset="-128"/>
                        </a:rPr>
                        <a:t> </a:t>
                      </a:r>
                      <a:endParaRPr kumimoji="0" lang="en-US" sz="1500" b="0" i="0" u="none" strike="noStrike" cap="none" normalizeH="0" baseline="0" dirty="0">
                        <a:ln>
                          <a:noFill/>
                        </a:ln>
                        <a:solidFill>
                          <a:schemeClr val="tx1"/>
                        </a:solidFill>
                        <a:effectLst/>
                        <a:latin typeface="+mj-lt"/>
                        <a:ea typeface="ＭＳ Ｐゴシック" pitchFamily="34" charset="-128"/>
                      </a:endParaRPr>
                    </a:p>
                  </a:txBody>
                  <a:tcPr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5000"/>
                        </a:schemeClr>
                      </a:solidFill>
                      <a:prstDash val="solid"/>
                      <a:round/>
                      <a:headEnd type="none" w="med" len="med"/>
                      <a:tailEnd type="none" w="med" len="med"/>
                    </a:lnB>
                    <a:lnTlToBr>
                      <a:noFill/>
                    </a:lnTlToBr>
                    <a:lnBlToTr>
                      <a:noFill/>
                    </a:lnBlToTr>
                    <a:noFill/>
                  </a:tcPr>
                </a:tc>
                <a:tc>
                  <a:txBody>
                    <a:bodyPr/>
                    <a:lstStyle/>
                    <a:p>
                      <a:pPr marL="101600" marR="0" lvl="0" indent="0" algn="l" defTabSz="814388" rtl="0" eaLnBrk="1" fontAlgn="base" latinLnBrk="0" hangingPunct="1">
                        <a:lnSpc>
                          <a:spcPct val="90000"/>
                        </a:lnSpc>
                        <a:spcBef>
                          <a:spcPts val="0"/>
                        </a:spcBef>
                        <a:spcAft>
                          <a:spcPts val="600"/>
                        </a:spcAft>
                        <a:buClrTx/>
                        <a:buSzPct val="80000"/>
                        <a:buFont typeface="Arial" panose="020B0604020202020204" pitchFamily="34" charset="0"/>
                        <a:buNone/>
                        <a:tabLst/>
                      </a:pPr>
                      <a:r>
                        <a:rPr kumimoji="0" lang="en-US" sz="1400" b="0" i="0" u="none" strike="noStrike" kern="1200" cap="none" normalizeH="0" baseline="0" dirty="0">
                          <a:ln>
                            <a:noFill/>
                          </a:ln>
                          <a:solidFill>
                            <a:schemeClr val="tx1"/>
                          </a:solidFill>
                          <a:effectLst/>
                          <a:latin typeface="+mn-lt"/>
                          <a:ea typeface="ＭＳ Ｐゴシック" pitchFamily="34" charset="-128"/>
                          <a:cs typeface="+mn-cs"/>
                        </a:rPr>
                        <a:t>Including, but not limited to:</a:t>
                      </a:r>
                      <a:endParaRPr kumimoji="0" lang="en-US" sz="1200" b="0" i="0" u="none" strike="noStrike" kern="1200" cap="none" normalizeH="0" baseline="0" dirty="0">
                        <a:ln>
                          <a:noFill/>
                        </a:ln>
                        <a:solidFill>
                          <a:schemeClr val="tx1"/>
                        </a:solidFill>
                        <a:effectLst/>
                        <a:latin typeface="+mn-lt"/>
                        <a:ea typeface="ＭＳ Ｐゴシック" pitchFamily="34" charset="-128"/>
                        <a:cs typeface="+mn-cs"/>
                      </a:endParaRPr>
                    </a:p>
                    <a:p>
                      <a:pPr marL="290513" marR="0" lvl="0" indent="-188913" algn="l" defTabSz="814388" rtl="0" eaLnBrk="1" fontAlgn="base" latinLnBrk="0" hangingPunct="1">
                        <a:lnSpc>
                          <a:spcPct val="90000"/>
                        </a:lnSpc>
                        <a:spcBef>
                          <a:spcPts val="0"/>
                        </a:spcBef>
                        <a:spcAft>
                          <a:spcPts val="600"/>
                        </a:spcAft>
                        <a:buClrTx/>
                        <a:buSzPct val="80000"/>
                        <a:buFont typeface="Arial" panose="020B0604020202020204" pitchFamily="34" charset="0"/>
                        <a:buChar char="•"/>
                        <a:tabLst/>
                      </a:pPr>
                      <a:r>
                        <a:rPr kumimoji="0" lang="en-US" altLang="zh-CN" sz="1200" b="0" i="0" u="none" strike="noStrike" kern="1200" cap="none" normalizeH="0" baseline="0" dirty="0">
                          <a:ln>
                            <a:noFill/>
                          </a:ln>
                          <a:solidFill>
                            <a:schemeClr val="tx1"/>
                          </a:solidFill>
                          <a:effectLst/>
                          <a:latin typeface="+mn-lt"/>
                          <a:ea typeface="ＭＳ Ｐゴシック" pitchFamily="34" charset="-128"/>
                          <a:cs typeface="+mn-cs"/>
                        </a:rPr>
                        <a:t>Products and services data sheets, specifications benefits</a:t>
                      </a:r>
                    </a:p>
                    <a:p>
                      <a:pPr marL="290513" marR="0" lvl="0" indent="-188913" algn="l" defTabSz="814388" rtl="0" eaLnBrk="1" fontAlgn="base" latinLnBrk="0" hangingPunct="1">
                        <a:lnSpc>
                          <a:spcPct val="90000"/>
                        </a:lnSpc>
                        <a:spcBef>
                          <a:spcPts val="0"/>
                        </a:spcBef>
                        <a:spcAft>
                          <a:spcPts val="600"/>
                        </a:spcAft>
                        <a:buClrTx/>
                        <a:buSzPct val="80000"/>
                        <a:buFont typeface="Arial" panose="020B0604020202020204" pitchFamily="34" charset="0"/>
                        <a:buChar char="•"/>
                        <a:tabLst/>
                      </a:pPr>
                      <a:r>
                        <a:rPr kumimoji="0" lang="en-US" sz="1200" b="0" i="0" u="none" strike="noStrike" kern="1200" cap="none" normalizeH="0" baseline="0" dirty="0">
                          <a:ln>
                            <a:noFill/>
                          </a:ln>
                          <a:solidFill>
                            <a:schemeClr val="tx1"/>
                          </a:solidFill>
                          <a:effectLst/>
                          <a:latin typeface="+mn-lt"/>
                          <a:ea typeface="ＭＳ Ｐゴシック" pitchFamily="34" charset="-128"/>
                          <a:cs typeface="+mn-cs"/>
                        </a:rPr>
                        <a:t>Financial information such as quarterly earning reports</a:t>
                      </a:r>
                    </a:p>
                  </a:txBody>
                  <a:tcPr anchor="ctr" horzOverflow="overflow">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51760">
                <a:tc>
                  <a:txBody>
                    <a:bodyPr/>
                    <a:lstStyle/>
                    <a:p>
                      <a:pPr marL="0" marR="0" lvl="0" indent="0" algn="l" defTabSz="814388" rtl="0" eaLnBrk="1" fontAlgn="base" latinLnBrk="0" hangingPunct="1">
                        <a:lnSpc>
                          <a:spcPct val="95000"/>
                        </a:lnSpc>
                        <a:spcBef>
                          <a:spcPct val="50000"/>
                        </a:spcBef>
                        <a:spcAft>
                          <a:spcPct val="0"/>
                        </a:spcAft>
                        <a:buClr>
                          <a:schemeClr val="tx2"/>
                        </a:buClr>
                        <a:buSzPct val="100000"/>
                        <a:buFont typeface="Wingdings" pitchFamily="2" charset="2"/>
                        <a:buNone/>
                        <a:tabLst/>
                      </a:pPr>
                      <a:r>
                        <a:rPr kumimoji="0" lang="en-US" sz="1600" b="0" i="0" u="none" strike="noStrike" kern="1200" cap="none" normalizeH="0" baseline="0" dirty="0">
                          <a:ln>
                            <a:noFill/>
                          </a:ln>
                          <a:solidFill>
                            <a:schemeClr val="accent1"/>
                          </a:solidFill>
                          <a:effectLst/>
                          <a:latin typeface="CiscoSansTT Medium" panose="020B0503020201020303" pitchFamily="34" charset="0"/>
                          <a:ea typeface="ＭＳ Ｐゴシック" pitchFamily="34" charset="-128"/>
                          <a:cs typeface="CiscoSansTT Medium" panose="020B0503020201020303" pitchFamily="34" charset="0"/>
                        </a:rPr>
                        <a:t>Cisco Confidential</a:t>
                      </a:r>
                      <a:br>
                        <a:rPr kumimoji="0" lang="en-US" sz="1600" b="0" i="0" u="none" strike="noStrike" kern="1200" cap="none" normalizeH="0" baseline="0" dirty="0">
                          <a:ln>
                            <a:noFill/>
                          </a:ln>
                          <a:solidFill>
                            <a:schemeClr val="accent5"/>
                          </a:solidFill>
                          <a:effectLst/>
                          <a:latin typeface="+mj-lt"/>
                          <a:ea typeface="ＭＳ Ｐゴシック" pitchFamily="34" charset="-128"/>
                          <a:cs typeface="+mn-cs"/>
                        </a:rPr>
                      </a:br>
                      <a:r>
                        <a:rPr kumimoji="0" lang="en-US" sz="1400" b="0" i="0" u="none" strike="noStrike" kern="1200" cap="none" normalizeH="0" baseline="0" dirty="0">
                          <a:ln>
                            <a:noFill/>
                          </a:ln>
                          <a:solidFill>
                            <a:schemeClr val="tx1"/>
                          </a:solidFill>
                          <a:effectLst/>
                          <a:latin typeface="+mn-lt"/>
                          <a:ea typeface="ＭＳ Ｐゴシック" pitchFamily="34" charset="-128"/>
                          <a:cs typeface="+mn-cs"/>
                        </a:rPr>
                        <a:t>Data is private or proprietary information that is protected from disclosure to the public domain.</a:t>
                      </a:r>
                    </a:p>
                  </a:txBody>
                  <a:tcPr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5000"/>
                        </a:schemeClr>
                      </a:solidFill>
                      <a:prstDash val="solid"/>
                      <a:round/>
                      <a:headEnd type="none" w="med" len="med"/>
                      <a:tailEnd type="none" w="med" len="med"/>
                    </a:lnT>
                    <a:lnB w="6350" cap="flat" cmpd="sng" algn="ctr">
                      <a:solidFill>
                        <a:schemeClr val="bg2">
                          <a:lumMod val="65000"/>
                        </a:schemeClr>
                      </a:solidFill>
                      <a:prstDash val="solid"/>
                      <a:round/>
                      <a:headEnd type="none" w="med" len="med"/>
                      <a:tailEnd type="none" w="med" len="med"/>
                    </a:lnB>
                    <a:lnTlToBr>
                      <a:noFill/>
                    </a:lnTlToBr>
                    <a:lnBlToTr>
                      <a:noFill/>
                    </a:lnBlToTr>
                    <a:noFill/>
                  </a:tcPr>
                </a:tc>
                <a:tc>
                  <a:txBody>
                    <a:bodyPr/>
                    <a:lstStyle/>
                    <a:p>
                      <a:pPr marL="101600" marR="0" lvl="0" indent="0" algn="l" defTabSz="814388" rtl="0" eaLnBrk="1" fontAlgn="base" latinLnBrk="0" hangingPunct="1">
                        <a:lnSpc>
                          <a:spcPct val="90000"/>
                        </a:lnSpc>
                        <a:spcBef>
                          <a:spcPts val="0"/>
                        </a:spcBef>
                        <a:spcAft>
                          <a:spcPts val="600"/>
                        </a:spcAft>
                        <a:buClrTx/>
                        <a:buSzPct val="80000"/>
                        <a:buFont typeface="Arial" panose="020B0604020202020204" pitchFamily="34" charset="0"/>
                        <a:buNone/>
                        <a:tabLst/>
                        <a:defRPr/>
                      </a:pPr>
                      <a:r>
                        <a:rPr kumimoji="0" lang="en-US" sz="1400" b="0" i="0" u="none" strike="noStrike" kern="1200" cap="none" spc="0" normalizeH="0" baseline="0" noProof="0" dirty="0">
                          <a:ln>
                            <a:noFill/>
                          </a:ln>
                          <a:solidFill>
                            <a:schemeClr val="tx1"/>
                          </a:solidFill>
                          <a:effectLst/>
                          <a:uLnTx/>
                          <a:uFillTx/>
                          <a:latin typeface="+mn-lt"/>
                          <a:ea typeface="ＭＳ Ｐゴシック" pitchFamily="34" charset="-128"/>
                          <a:cs typeface="+mn-cs"/>
                        </a:rPr>
                        <a:t>Including, but not limited to:</a:t>
                      </a:r>
                      <a:endParaRPr kumimoji="0" lang="en-US" sz="1200" b="0" i="0" u="none" strike="noStrike" kern="1200" cap="none" spc="0" normalizeH="0" baseline="0" noProof="0" dirty="0">
                        <a:ln>
                          <a:noFill/>
                        </a:ln>
                        <a:solidFill>
                          <a:schemeClr val="tx1"/>
                        </a:solidFill>
                        <a:effectLst/>
                        <a:uLnTx/>
                        <a:uFillTx/>
                        <a:latin typeface="+mn-lt"/>
                        <a:ea typeface="ＭＳ Ｐゴシック" pitchFamily="34" charset="-128"/>
                        <a:cs typeface="+mn-cs"/>
                      </a:endParaRPr>
                    </a:p>
                    <a:p>
                      <a:pPr marL="290513" marR="0" lvl="0" indent="-188913" algn="l" defTabSz="814388" rtl="0" eaLnBrk="1" fontAlgn="base" latinLnBrk="0" hangingPunct="1">
                        <a:lnSpc>
                          <a:spcPct val="90000"/>
                        </a:lnSpc>
                        <a:spcBef>
                          <a:spcPts val="0"/>
                        </a:spcBef>
                        <a:spcAft>
                          <a:spcPts val="600"/>
                        </a:spcAft>
                        <a:buClrTx/>
                        <a:buSzPct val="80000"/>
                        <a:buFont typeface="Arial" panose="020B0604020202020204" pitchFamily="34" charset="0"/>
                        <a:buChar char="•"/>
                        <a:tabLst/>
                        <a:defRPr/>
                      </a:pPr>
                      <a:r>
                        <a:rPr kumimoji="0" lang="pt-BR" sz="1200" b="0" i="0" u="none" strike="noStrike" kern="1200" cap="none" normalizeH="0" baseline="0" noProof="0" dirty="0">
                          <a:ln>
                            <a:noFill/>
                          </a:ln>
                          <a:solidFill>
                            <a:schemeClr val="tx1"/>
                          </a:solidFill>
                          <a:effectLst/>
                          <a:latin typeface="+mn-lt"/>
                          <a:ea typeface="ＭＳ Ｐゴシック" pitchFamily="34" charset="-128"/>
                          <a:cs typeface="+mn-cs"/>
                        </a:rPr>
                        <a:t>Process/business/technology information</a:t>
                      </a:r>
                    </a:p>
                    <a:p>
                      <a:pPr marL="290513" marR="0" lvl="0" indent="-188913" algn="l" defTabSz="814388" rtl="0" eaLnBrk="1" fontAlgn="base" latinLnBrk="0" hangingPunct="1">
                        <a:lnSpc>
                          <a:spcPct val="90000"/>
                        </a:lnSpc>
                        <a:spcBef>
                          <a:spcPts val="0"/>
                        </a:spcBef>
                        <a:spcAft>
                          <a:spcPts val="600"/>
                        </a:spcAft>
                        <a:buClrTx/>
                        <a:buSzPct val="80000"/>
                        <a:buFont typeface="Arial" panose="020B0604020202020204" pitchFamily="34" charset="0"/>
                        <a:buChar char="•"/>
                        <a:tabLst/>
                        <a:defRPr/>
                      </a:pPr>
                      <a:r>
                        <a:rPr kumimoji="0" lang="pt-BR" sz="1200" b="0" i="0" u="none" strike="noStrike" kern="1200" cap="none" normalizeH="0" baseline="0" noProof="0" dirty="0">
                          <a:ln>
                            <a:noFill/>
                          </a:ln>
                          <a:solidFill>
                            <a:schemeClr val="tx1"/>
                          </a:solidFill>
                          <a:effectLst/>
                          <a:latin typeface="+mn-lt"/>
                          <a:ea typeface="ＭＳ Ｐゴシック" pitchFamily="34" charset="-128"/>
                          <a:cs typeface="+mn-cs"/>
                        </a:rPr>
                        <a:t>Sales/commerce information like contract, invoice, etc.</a:t>
                      </a:r>
                    </a:p>
                  </a:txBody>
                  <a:tcPr anchor="ctr" horzOverflow="overflow">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65000"/>
                        </a:schemeClr>
                      </a:solidFill>
                      <a:prstDash val="solid"/>
                      <a:round/>
                      <a:headEnd type="none" w="med" len="med"/>
                      <a:tailEnd type="none" w="med" len="med"/>
                    </a:lnT>
                    <a:lnB w="6350" cap="flat" cmpd="sng" algn="ctr">
                      <a:solidFill>
                        <a:schemeClr val="bg2">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51760">
                <a:tc>
                  <a:txBody>
                    <a:bodyPr/>
                    <a:lstStyle/>
                    <a:p>
                      <a:pPr marL="0" marR="0" lvl="0" indent="0" algn="l" defTabSz="814388" rtl="0" eaLnBrk="1" fontAlgn="base" latinLnBrk="0" hangingPunct="1">
                        <a:lnSpc>
                          <a:spcPct val="95000"/>
                        </a:lnSpc>
                        <a:spcBef>
                          <a:spcPct val="50000"/>
                        </a:spcBef>
                        <a:spcAft>
                          <a:spcPct val="0"/>
                        </a:spcAft>
                        <a:buClr>
                          <a:schemeClr val="tx2"/>
                        </a:buClr>
                        <a:buSzPct val="100000"/>
                        <a:buFont typeface="Wingdings" pitchFamily="2" charset="2"/>
                        <a:buNone/>
                        <a:tabLst/>
                      </a:pPr>
                      <a:r>
                        <a:rPr kumimoji="0" lang="en-US" sz="1600" b="0" i="0" u="none" strike="noStrike" kern="1200" cap="none" normalizeH="0" baseline="0" dirty="0">
                          <a:ln>
                            <a:noFill/>
                          </a:ln>
                          <a:solidFill>
                            <a:schemeClr val="accent5"/>
                          </a:solidFill>
                          <a:effectLst/>
                          <a:latin typeface="CiscoSansTT Medium" panose="020B0503020201020303" pitchFamily="34" charset="0"/>
                          <a:ea typeface="ＭＳ Ｐゴシック" pitchFamily="34" charset="-128"/>
                          <a:cs typeface="CiscoSansTT Medium" panose="020B0503020201020303" pitchFamily="34" charset="0"/>
                        </a:rPr>
                        <a:t>Cisco Highly Confidential</a:t>
                      </a:r>
                      <a:br>
                        <a:rPr kumimoji="0" lang="en-US" sz="1600" b="0" i="0" u="none" strike="noStrike" kern="1200" cap="none" normalizeH="0" baseline="0" dirty="0">
                          <a:ln>
                            <a:noFill/>
                          </a:ln>
                          <a:solidFill>
                            <a:schemeClr val="accent3"/>
                          </a:solidFill>
                          <a:effectLst/>
                          <a:latin typeface="+mj-lt"/>
                          <a:ea typeface="ＭＳ Ｐゴシック" pitchFamily="34" charset="-128"/>
                          <a:cs typeface="+mn-cs"/>
                        </a:rPr>
                      </a:br>
                      <a:r>
                        <a:rPr kumimoji="0" lang="en-US" sz="1400" b="0" i="0" u="none" strike="noStrike" kern="1200" cap="none" normalizeH="0" baseline="0" dirty="0">
                          <a:ln>
                            <a:noFill/>
                          </a:ln>
                          <a:solidFill>
                            <a:schemeClr val="tx1"/>
                          </a:solidFill>
                          <a:effectLst/>
                          <a:latin typeface="+mn-lt"/>
                          <a:ea typeface="ＭＳ Ｐゴシック" pitchFamily="34" charset="-128"/>
                          <a:cs typeface="+mn-cs"/>
                        </a:rPr>
                        <a:t>Data is highly sensitive information that is critical to Cisco’s ongoing operations.</a:t>
                      </a:r>
                    </a:p>
                  </a:txBody>
                  <a:tcPr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5000"/>
                        </a:schemeClr>
                      </a:solidFill>
                      <a:prstDash val="solid"/>
                      <a:round/>
                      <a:headEnd type="none" w="med" len="med"/>
                      <a:tailEnd type="none" w="med" len="med"/>
                    </a:lnT>
                    <a:lnB w="6350" cap="flat" cmpd="sng" algn="ctr">
                      <a:solidFill>
                        <a:schemeClr val="bg2">
                          <a:lumMod val="65000"/>
                        </a:schemeClr>
                      </a:solidFill>
                      <a:prstDash val="solid"/>
                      <a:round/>
                      <a:headEnd type="none" w="med" len="med"/>
                      <a:tailEnd type="none" w="med" len="med"/>
                    </a:lnB>
                    <a:lnTlToBr>
                      <a:noFill/>
                    </a:lnTlToBr>
                    <a:lnBlToTr>
                      <a:noFill/>
                    </a:lnBlToTr>
                    <a:noFill/>
                  </a:tcPr>
                </a:tc>
                <a:tc>
                  <a:txBody>
                    <a:bodyPr/>
                    <a:lstStyle/>
                    <a:p>
                      <a:pPr marL="101600" marR="0" lvl="0" indent="0" algn="l" defTabSz="814388" rtl="0" eaLnBrk="1" fontAlgn="base" latinLnBrk="0" hangingPunct="1">
                        <a:lnSpc>
                          <a:spcPct val="90000"/>
                        </a:lnSpc>
                        <a:spcBef>
                          <a:spcPts val="0"/>
                        </a:spcBef>
                        <a:spcAft>
                          <a:spcPts val="600"/>
                        </a:spcAft>
                        <a:buClrTx/>
                        <a:buSzPct val="80000"/>
                        <a:buFont typeface="Arial" panose="020B0604020202020204" pitchFamily="34" charset="0"/>
                        <a:buNone/>
                        <a:tabLst/>
                        <a:defRPr/>
                      </a:pPr>
                      <a:r>
                        <a:rPr kumimoji="0" lang="en-US" sz="1400" b="0" i="0" u="none" strike="noStrike" kern="1200" cap="none" spc="0" normalizeH="0" baseline="0" noProof="0" dirty="0">
                          <a:ln>
                            <a:noFill/>
                          </a:ln>
                          <a:solidFill>
                            <a:schemeClr val="tx1"/>
                          </a:solidFill>
                          <a:effectLst/>
                          <a:uLnTx/>
                          <a:uFillTx/>
                          <a:latin typeface="+mn-lt"/>
                          <a:ea typeface="ＭＳ Ｐゴシック" pitchFamily="34" charset="-128"/>
                          <a:cs typeface="+mn-cs"/>
                        </a:rPr>
                        <a:t>Including, but not limited to:</a:t>
                      </a:r>
                      <a:endParaRPr kumimoji="0" lang="en-US" sz="1200" b="0" i="0" u="none" strike="noStrike" kern="1200" cap="none" spc="0" normalizeH="0" baseline="0" noProof="0" dirty="0">
                        <a:ln>
                          <a:noFill/>
                        </a:ln>
                        <a:solidFill>
                          <a:schemeClr val="tx1"/>
                        </a:solidFill>
                        <a:effectLst/>
                        <a:uLnTx/>
                        <a:uFillTx/>
                        <a:latin typeface="+mn-lt"/>
                        <a:ea typeface="ＭＳ Ｐゴシック" pitchFamily="34" charset="-128"/>
                        <a:cs typeface="+mn-cs"/>
                      </a:endParaRPr>
                    </a:p>
                    <a:p>
                      <a:pPr marL="290513" marR="0" lvl="0" indent="-188913" algn="l" defTabSz="814388" rtl="0" eaLnBrk="1" fontAlgn="base" latinLnBrk="0" hangingPunct="1">
                        <a:lnSpc>
                          <a:spcPct val="90000"/>
                        </a:lnSpc>
                        <a:spcBef>
                          <a:spcPts val="0"/>
                        </a:spcBef>
                        <a:spcAft>
                          <a:spcPts val="600"/>
                        </a:spcAft>
                        <a:buClrTx/>
                        <a:buSzPct val="80000"/>
                        <a:buFont typeface="Arial" panose="020B0604020202020204" pitchFamily="34" charset="0"/>
                        <a:buChar char="•"/>
                        <a:tabLst/>
                        <a:defRPr/>
                      </a:pPr>
                      <a:r>
                        <a:rPr kumimoji="0" lang="en-US" sz="1200" b="0" i="0" u="none" strike="noStrike" kern="1200" cap="none" normalizeH="0" baseline="0" noProof="0" dirty="0">
                          <a:ln>
                            <a:noFill/>
                          </a:ln>
                          <a:solidFill>
                            <a:schemeClr val="tx1"/>
                          </a:solidFill>
                          <a:effectLst/>
                          <a:latin typeface="+mn-lt"/>
                          <a:ea typeface="ＭＳ Ｐゴシック" pitchFamily="34" charset="-128"/>
                          <a:cs typeface="+mn-cs"/>
                        </a:rPr>
                        <a:t>Business/marketing strategy and product/marketing/offering </a:t>
                      </a:r>
                      <a:br>
                        <a:rPr kumimoji="0" lang="en-US" sz="1200" b="0" i="0" u="none" strike="noStrike" kern="1200" cap="none" normalizeH="0" baseline="0" noProof="0" dirty="0">
                          <a:ln>
                            <a:noFill/>
                          </a:ln>
                          <a:solidFill>
                            <a:schemeClr val="tx1"/>
                          </a:solidFill>
                          <a:effectLst/>
                          <a:latin typeface="+mn-lt"/>
                          <a:ea typeface="ＭＳ Ｐゴシック" pitchFamily="34" charset="-128"/>
                          <a:cs typeface="+mn-cs"/>
                        </a:rPr>
                      </a:br>
                      <a:r>
                        <a:rPr kumimoji="0" lang="en-US" sz="1200" b="0" i="0" u="none" strike="noStrike" kern="1200" cap="none" normalizeH="0" baseline="0" noProof="0" dirty="0">
                          <a:ln>
                            <a:noFill/>
                          </a:ln>
                          <a:solidFill>
                            <a:schemeClr val="tx1"/>
                          </a:solidFill>
                          <a:effectLst/>
                          <a:latin typeface="+mn-lt"/>
                          <a:ea typeface="ＭＳ Ｐゴシック" pitchFamily="34" charset="-128"/>
                          <a:cs typeface="+mn-cs"/>
                        </a:rPr>
                        <a:t>forecasts, discounts</a:t>
                      </a:r>
                    </a:p>
                    <a:p>
                      <a:pPr marL="290513" marR="0" lvl="0" indent="-188913" algn="l" defTabSz="814388" rtl="0" eaLnBrk="1" fontAlgn="base" latinLnBrk="0" hangingPunct="1">
                        <a:lnSpc>
                          <a:spcPct val="90000"/>
                        </a:lnSpc>
                        <a:spcBef>
                          <a:spcPts val="0"/>
                        </a:spcBef>
                        <a:spcAft>
                          <a:spcPts val="600"/>
                        </a:spcAft>
                        <a:buClrTx/>
                        <a:buSzPct val="80000"/>
                        <a:buFont typeface="Arial" panose="020B0604020202020204" pitchFamily="34" charset="0"/>
                        <a:buChar char="•"/>
                        <a:tabLst/>
                        <a:defRPr/>
                      </a:pPr>
                      <a:r>
                        <a:rPr kumimoji="0" lang="en-US" sz="1200" b="0" i="0" u="none" strike="noStrike" kern="1200" cap="none" normalizeH="0" baseline="0" noProof="0" dirty="0">
                          <a:ln>
                            <a:noFill/>
                          </a:ln>
                          <a:solidFill>
                            <a:schemeClr val="tx1"/>
                          </a:solidFill>
                          <a:effectLst/>
                          <a:latin typeface="+mn-lt"/>
                          <a:ea typeface="ＭＳ Ｐゴシック" pitchFamily="34" charset="-128"/>
                          <a:cs typeface="+mn-cs"/>
                        </a:rPr>
                        <a:t>Customer-specific online information, such as IP</a:t>
                      </a:r>
                      <a:r>
                        <a:rPr kumimoji="0" lang="en-US" altLang="zh-CN" sz="1200" b="0" i="0" u="none" strike="noStrike" kern="1200" cap="none" normalizeH="0" baseline="0" noProof="0" dirty="0">
                          <a:ln>
                            <a:noFill/>
                          </a:ln>
                          <a:solidFill>
                            <a:schemeClr val="tx1"/>
                          </a:solidFill>
                          <a:effectLst/>
                          <a:latin typeface="+mn-lt"/>
                          <a:ea typeface="ＭＳ Ｐゴシック" pitchFamily="34" charset="-128"/>
                          <a:cs typeface="+mn-cs"/>
                        </a:rPr>
                        <a:t>/Mac</a:t>
                      </a:r>
                      <a:r>
                        <a:rPr kumimoji="0" lang="en-US" sz="1200" b="0" i="0" u="none" strike="noStrike" kern="1200" cap="none" normalizeH="0" baseline="0" noProof="0" dirty="0">
                          <a:ln>
                            <a:noFill/>
                          </a:ln>
                          <a:solidFill>
                            <a:schemeClr val="tx1"/>
                          </a:solidFill>
                          <a:effectLst/>
                          <a:latin typeface="+mn-lt"/>
                          <a:ea typeface="ＭＳ Ｐゴシック" pitchFamily="34" charset="-128"/>
                          <a:cs typeface="+mn-cs"/>
                        </a:rPr>
                        <a:t> address</a:t>
                      </a:r>
                    </a:p>
                  </a:txBody>
                  <a:tcPr anchor="ctr" horzOverflow="overflow">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65000"/>
                        </a:schemeClr>
                      </a:solidFill>
                      <a:prstDash val="solid"/>
                      <a:round/>
                      <a:headEnd type="none" w="med" len="med"/>
                      <a:tailEnd type="none" w="med" len="med"/>
                    </a:lnT>
                    <a:lnB w="6350" cap="flat" cmpd="sng" algn="ctr">
                      <a:solidFill>
                        <a:schemeClr val="bg2">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51760">
                <a:tc>
                  <a:txBody>
                    <a:bodyPr/>
                    <a:lstStyle/>
                    <a:p>
                      <a:pPr marL="0" marR="0" lvl="0" indent="0" algn="l" defTabSz="814388" rtl="0" eaLnBrk="1" fontAlgn="base" latinLnBrk="0" hangingPunct="1">
                        <a:lnSpc>
                          <a:spcPct val="95000"/>
                        </a:lnSpc>
                        <a:spcBef>
                          <a:spcPct val="50000"/>
                        </a:spcBef>
                        <a:spcAft>
                          <a:spcPct val="0"/>
                        </a:spcAft>
                        <a:buClr>
                          <a:schemeClr val="tx2"/>
                        </a:buClr>
                        <a:buSzPct val="100000"/>
                        <a:buFont typeface="Wingdings" pitchFamily="2" charset="2"/>
                        <a:buNone/>
                        <a:tabLst/>
                      </a:pPr>
                      <a:r>
                        <a:rPr kumimoji="0" lang="en-US" sz="1600" b="0" i="0" u="none" strike="noStrike" kern="1200" cap="none" normalizeH="0" baseline="0" dirty="0">
                          <a:ln>
                            <a:noFill/>
                          </a:ln>
                          <a:solidFill>
                            <a:schemeClr val="accent6"/>
                          </a:solidFill>
                          <a:effectLst/>
                          <a:latin typeface="CiscoSansTT Medium" panose="020B0503020201020303" pitchFamily="34" charset="0"/>
                          <a:ea typeface="ＭＳ Ｐゴシック" pitchFamily="34" charset="-128"/>
                          <a:cs typeface="CiscoSansTT Medium" panose="020B0503020201020303" pitchFamily="34" charset="0"/>
                        </a:rPr>
                        <a:t>Cisco Restricted</a:t>
                      </a:r>
                      <a:br>
                        <a:rPr kumimoji="0" lang="en-US" sz="1600" b="0" i="0" u="none" strike="noStrike" kern="1200" cap="none" normalizeH="0" baseline="0" dirty="0">
                          <a:ln>
                            <a:noFill/>
                          </a:ln>
                          <a:solidFill>
                            <a:schemeClr val="accent3"/>
                          </a:solidFill>
                          <a:effectLst/>
                          <a:latin typeface="+mj-lt"/>
                          <a:ea typeface="ＭＳ Ｐゴシック" pitchFamily="34" charset="-128"/>
                          <a:cs typeface="+mn-cs"/>
                        </a:rPr>
                      </a:br>
                      <a:r>
                        <a:rPr kumimoji="0" lang="en-US" sz="1400" b="0" i="0" u="none" strike="noStrike" kern="1200" cap="none" normalizeH="0" baseline="0" dirty="0">
                          <a:ln>
                            <a:noFill/>
                          </a:ln>
                          <a:solidFill>
                            <a:schemeClr val="tx1"/>
                          </a:solidFill>
                          <a:effectLst/>
                          <a:latin typeface="+mn-lt"/>
                          <a:ea typeface="ＭＳ Ｐゴシック" pitchFamily="34" charset="-128"/>
                          <a:cs typeface="+mn-cs"/>
                        </a:rPr>
                        <a:t>Data is the most sensitive data, having the highest degree of restricted access and security protection.</a:t>
                      </a:r>
                    </a:p>
                  </a:txBody>
                  <a:tcPr anchor="ctr" horzOverflow="overflow">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lumMod val="65000"/>
                        </a:schemeClr>
                      </a:solidFill>
                      <a:prstDash val="solid"/>
                      <a:round/>
                      <a:headEnd type="none" w="med" len="med"/>
                      <a:tailEnd type="none" w="med" len="med"/>
                    </a:lnT>
                    <a:lnB w="6350" cap="flat" cmpd="sng" algn="ctr">
                      <a:solidFill>
                        <a:schemeClr val="bg2">
                          <a:lumMod val="65000"/>
                        </a:schemeClr>
                      </a:solidFill>
                      <a:prstDash val="solid"/>
                      <a:round/>
                      <a:headEnd type="none" w="med" len="med"/>
                      <a:tailEnd type="none" w="med" len="med"/>
                    </a:lnB>
                    <a:lnTlToBr>
                      <a:noFill/>
                    </a:lnTlToBr>
                    <a:lnBlToTr>
                      <a:noFill/>
                    </a:lnBlToTr>
                    <a:noFill/>
                  </a:tcPr>
                </a:tc>
                <a:tc>
                  <a:txBody>
                    <a:bodyPr/>
                    <a:lstStyle/>
                    <a:p>
                      <a:pPr marL="101600" marR="0" lvl="0" indent="0" algn="l" defTabSz="814388" rtl="0" eaLnBrk="1" fontAlgn="base" latinLnBrk="0" hangingPunct="1">
                        <a:lnSpc>
                          <a:spcPct val="90000"/>
                        </a:lnSpc>
                        <a:spcBef>
                          <a:spcPts val="0"/>
                        </a:spcBef>
                        <a:spcAft>
                          <a:spcPts val="600"/>
                        </a:spcAft>
                        <a:buClrTx/>
                        <a:buSzPct val="80000"/>
                        <a:buFont typeface="Arial" panose="020B0604020202020204" pitchFamily="34" charset="0"/>
                        <a:buNone/>
                        <a:tabLst/>
                        <a:defRPr/>
                      </a:pPr>
                      <a:r>
                        <a:rPr kumimoji="0" lang="en-US" sz="1400" b="0" i="0" u="none" strike="noStrike" kern="1200" cap="none" spc="0" normalizeH="0" baseline="0" noProof="0" dirty="0">
                          <a:ln>
                            <a:noFill/>
                          </a:ln>
                          <a:solidFill>
                            <a:schemeClr val="tx1"/>
                          </a:solidFill>
                          <a:effectLst/>
                          <a:uLnTx/>
                          <a:uFillTx/>
                          <a:latin typeface="+mn-lt"/>
                          <a:ea typeface="ＭＳ Ｐゴシック" pitchFamily="34" charset="-128"/>
                          <a:cs typeface="+mn-cs"/>
                        </a:rPr>
                        <a:t>Including, but not limited to:</a:t>
                      </a:r>
                      <a:endParaRPr kumimoji="0" lang="en-US" sz="1200" b="0" i="0" u="none" strike="noStrike" kern="1200" cap="none" spc="0" normalizeH="0" baseline="0" noProof="0" dirty="0">
                        <a:ln>
                          <a:noFill/>
                        </a:ln>
                        <a:solidFill>
                          <a:schemeClr val="tx1"/>
                        </a:solidFill>
                        <a:effectLst/>
                        <a:uLnTx/>
                        <a:uFillTx/>
                        <a:latin typeface="+mn-lt"/>
                        <a:ea typeface="ＭＳ Ｐゴシック" pitchFamily="34" charset="-128"/>
                        <a:cs typeface="+mn-cs"/>
                      </a:endParaRPr>
                    </a:p>
                    <a:p>
                      <a:pPr marL="290513" marR="0" lvl="0" indent="-188913" algn="l" defTabSz="814388" rtl="0" eaLnBrk="1" fontAlgn="base" latinLnBrk="0" hangingPunct="1">
                        <a:lnSpc>
                          <a:spcPct val="90000"/>
                        </a:lnSpc>
                        <a:spcBef>
                          <a:spcPts val="0"/>
                        </a:spcBef>
                        <a:spcAft>
                          <a:spcPts val="600"/>
                        </a:spcAft>
                        <a:buClrTx/>
                        <a:buSzPct val="80000"/>
                        <a:buFont typeface="Arial" panose="020B0604020202020204" pitchFamily="34" charset="0"/>
                        <a:buChar char="•"/>
                        <a:tabLst/>
                        <a:defRPr/>
                      </a:pPr>
                      <a:r>
                        <a:rPr kumimoji="0" lang="en-US" altLang="zh-CN" sz="1200" b="0" i="0" u="none" strike="noStrike" kern="1200" cap="none" normalizeH="0" baseline="0" noProof="0" dirty="0">
                          <a:ln>
                            <a:noFill/>
                          </a:ln>
                          <a:solidFill>
                            <a:schemeClr val="tx1"/>
                          </a:solidFill>
                          <a:effectLst/>
                          <a:latin typeface="+mn-lt"/>
                          <a:ea typeface="ＭＳ Ｐゴシック" pitchFamily="34" charset="-128"/>
                          <a:cs typeface="+mn-cs"/>
                        </a:rPr>
                        <a:t>Personally identifiable information (social security number, driver’s license, passport, fingerprints)</a:t>
                      </a:r>
                    </a:p>
                    <a:p>
                      <a:pPr marL="290513" marR="0" lvl="0" indent="-188913" algn="l" defTabSz="814388" rtl="0" eaLnBrk="1" fontAlgn="base" latinLnBrk="0" hangingPunct="1">
                        <a:lnSpc>
                          <a:spcPct val="90000"/>
                        </a:lnSpc>
                        <a:spcBef>
                          <a:spcPts val="0"/>
                        </a:spcBef>
                        <a:spcAft>
                          <a:spcPts val="600"/>
                        </a:spcAft>
                        <a:buClrTx/>
                        <a:buSzPct val="80000"/>
                        <a:buFont typeface="Arial" panose="020B0604020202020204" pitchFamily="34" charset="0"/>
                        <a:buChar char="•"/>
                        <a:tabLst/>
                        <a:defRPr/>
                      </a:pPr>
                      <a:r>
                        <a:rPr kumimoji="0" lang="en-US" altLang="zh-CN" sz="1200" b="0" i="0" u="none" strike="noStrike" kern="1200" cap="none" normalizeH="0" baseline="0" noProof="0" dirty="0">
                          <a:ln>
                            <a:noFill/>
                          </a:ln>
                          <a:solidFill>
                            <a:schemeClr val="tx1"/>
                          </a:solidFill>
                          <a:effectLst/>
                          <a:latin typeface="+mn-lt"/>
                          <a:ea typeface="ＭＳ Ｐゴシック" pitchFamily="34" charset="-128"/>
                          <a:cs typeface="+mn-cs"/>
                        </a:rPr>
                        <a:t>Data is owned by a user/group with very restricted privileges</a:t>
                      </a:r>
                      <a:endParaRPr kumimoji="0" lang="pt-BR" sz="1200" b="0" i="0" u="none" strike="noStrike" kern="1200" cap="none" normalizeH="0" baseline="0" noProof="0" dirty="0">
                        <a:ln>
                          <a:noFill/>
                        </a:ln>
                        <a:solidFill>
                          <a:schemeClr val="tx1"/>
                        </a:solidFill>
                        <a:effectLst/>
                        <a:latin typeface="+mn-lt"/>
                        <a:ea typeface="ＭＳ Ｐゴシック" pitchFamily="34" charset="-128"/>
                        <a:cs typeface="+mn-cs"/>
                      </a:endParaRPr>
                    </a:p>
                  </a:txBody>
                  <a:tcPr anchor="ctr" horzOverflow="overflow">
                    <a:lnL w="635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65000"/>
                        </a:schemeClr>
                      </a:solidFill>
                      <a:prstDash val="solid"/>
                      <a:round/>
                      <a:headEnd type="none" w="med" len="med"/>
                      <a:tailEnd type="none" w="med" len="med"/>
                    </a:lnT>
                    <a:lnB w="6350" cap="flat" cmpd="sng" algn="ctr">
                      <a:solidFill>
                        <a:schemeClr val="bg2">
                          <a:lumMod val="6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7381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D27BA77-95B6-547D-BE54-5E93D424F665}"/>
              </a:ext>
            </a:extLst>
          </p:cNvPr>
          <p:cNvSpPr>
            <a:spLocks noGrp="1"/>
          </p:cNvSpPr>
          <p:nvPr>
            <p:ph type="body" sz="quarter" idx="15"/>
          </p:nvPr>
        </p:nvSpPr>
        <p:spPr/>
        <p:txBody>
          <a:bodyPr/>
          <a:lstStyle/>
          <a:p>
            <a:r>
              <a:rPr lang="en-US" dirty="0"/>
              <a:t>Use the hero palette colors as much as possible. </a:t>
            </a:r>
          </a:p>
          <a:p>
            <a:r>
              <a:rPr lang="en-US" dirty="0"/>
              <a:t>Accent colors should only be used to call attention to important details, such as in a chart.</a:t>
            </a:r>
          </a:p>
        </p:txBody>
      </p:sp>
      <p:sp>
        <p:nvSpPr>
          <p:cNvPr id="74" name="Title 73"/>
          <p:cNvSpPr>
            <a:spLocks noGrp="1"/>
          </p:cNvSpPr>
          <p:nvPr>
            <p:ph type="ctrTitle"/>
          </p:nvPr>
        </p:nvSpPr>
        <p:spPr>
          <a:prstGeom prst="rect">
            <a:avLst/>
          </a:prstGeom>
        </p:spPr>
        <p:txBody>
          <a:bodyPr/>
          <a:lstStyle/>
          <a:p>
            <a:r>
              <a:rPr lang="en-US" dirty="0"/>
              <a:t>Color palette</a:t>
            </a:r>
          </a:p>
        </p:txBody>
      </p:sp>
      <p:sp>
        <p:nvSpPr>
          <p:cNvPr id="66" name="TextBox 65">
            <a:extLst>
              <a:ext uri="{FF2B5EF4-FFF2-40B4-BE49-F238E27FC236}">
                <a16:creationId xmlns:a16="http://schemas.microsoft.com/office/drawing/2014/main" id="{5C5927AE-6B46-6CCD-2726-C5CED8FDA746}"/>
              </a:ext>
            </a:extLst>
          </p:cNvPr>
          <p:cNvSpPr txBox="1"/>
          <p:nvPr/>
        </p:nvSpPr>
        <p:spPr>
          <a:xfrm>
            <a:off x="6160126" y="429400"/>
            <a:ext cx="1527982" cy="338554"/>
          </a:xfrm>
          <a:prstGeom prst="rect">
            <a:avLst/>
          </a:prstGeom>
          <a:noFill/>
        </p:spPr>
        <p:txBody>
          <a:bodyPr wrap="none" rtlCol="0">
            <a:spAutoFit/>
          </a:bodyPr>
          <a:lstStyle/>
          <a:p>
            <a:r>
              <a:rPr lang="en-US" sz="1600" dirty="0">
                <a:solidFill>
                  <a:srgbClr val="0D274D"/>
                </a:solidFill>
                <a:latin typeface="+mn-lt"/>
              </a:rPr>
              <a:t>Primary colors</a:t>
            </a:r>
          </a:p>
        </p:txBody>
      </p:sp>
      <p:sp>
        <p:nvSpPr>
          <p:cNvPr id="68" name="Oval 67">
            <a:extLst>
              <a:ext uri="{FF2B5EF4-FFF2-40B4-BE49-F238E27FC236}">
                <a16:creationId xmlns:a16="http://schemas.microsoft.com/office/drawing/2014/main" id="{51A0783A-0D74-7242-FB62-D5A220707B4D}"/>
              </a:ext>
            </a:extLst>
          </p:cNvPr>
          <p:cNvSpPr/>
          <p:nvPr/>
        </p:nvSpPr>
        <p:spPr>
          <a:xfrm>
            <a:off x="6285916" y="925238"/>
            <a:ext cx="956853" cy="956853"/>
          </a:xfrm>
          <a:prstGeom prst="ellipse">
            <a:avLst/>
          </a:prstGeom>
          <a:solidFill>
            <a:schemeClr val="accent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Rectangle 68">
            <a:extLst>
              <a:ext uri="{FF2B5EF4-FFF2-40B4-BE49-F238E27FC236}">
                <a16:creationId xmlns:a16="http://schemas.microsoft.com/office/drawing/2014/main" id="{3627205C-B43F-257F-A37D-ADF05E603499}"/>
              </a:ext>
            </a:extLst>
          </p:cNvPr>
          <p:cNvSpPr/>
          <p:nvPr/>
        </p:nvSpPr>
        <p:spPr>
          <a:xfrm>
            <a:off x="7368595" y="993295"/>
            <a:ext cx="1605568" cy="820738"/>
          </a:xfrm>
          <a:prstGeom prst="rect">
            <a:avLst/>
          </a:prstGeom>
        </p:spPr>
        <p:txBody>
          <a:bodyPr wrap="square" lIns="0" rIns="0">
            <a:spAutoFit/>
          </a:bodyPr>
          <a:lstStyle/>
          <a:p>
            <a:pPr lvl="0"/>
            <a:r>
              <a:rPr lang="en-US" sz="1600" dirty="0">
                <a:solidFill>
                  <a:srgbClr val="0D274D"/>
                </a:solidFill>
                <a:latin typeface="CiscoSansTT Light" panose="020B0503020201020303" pitchFamily="34" charset="0"/>
                <a:cs typeface="CiscoSansTT Light" panose="020B0503020201020303" pitchFamily="34" charset="0"/>
              </a:rPr>
              <a:t>Sky Blue</a:t>
            </a:r>
          </a:p>
          <a:p>
            <a:pPr>
              <a:spcBef>
                <a:spcPts val="400"/>
              </a:spcBef>
            </a:pPr>
            <a:r>
              <a:rPr lang="en-US" sz="1400" dirty="0">
                <a:solidFill>
                  <a:srgbClr val="0D274D"/>
                </a:solidFill>
                <a:latin typeface="CiscoSansTT Light" panose="020B0503020201020303" pitchFamily="34" charset="0"/>
                <a:cs typeface="CiscoSansTT Light" panose="020B0503020201020303" pitchFamily="34" charset="0"/>
              </a:rPr>
              <a:t>RGB 0 188 235</a:t>
            </a:r>
            <a:br>
              <a:rPr lang="en-US" sz="1400" dirty="0">
                <a:solidFill>
                  <a:srgbClr val="0D274D"/>
                </a:solidFill>
                <a:latin typeface="CiscoSansTT Light" panose="020B0503020201020303" pitchFamily="34" charset="0"/>
                <a:cs typeface="CiscoSansTT Light" panose="020B0503020201020303" pitchFamily="34" charset="0"/>
              </a:rPr>
            </a:br>
            <a:r>
              <a:rPr lang="en-US" sz="1400" dirty="0">
                <a:solidFill>
                  <a:srgbClr val="0D274D"/>
                </a:solidFill>
                <a:latin typeface="CiscoSansTT Light" panose="020B0503020201020303" pitchFamily="34" charset="0"/>
                <a:cs typeface="CiscoSansTT Light" panose="020B0503020201020303" pitchFamily="34" charset="0"/>
              </a:rPr>
              <a:t>HEX  00BCEB</a:t>
            </a:r>
          </a:p>
        </p:txBody>
      </p:sp>
      <p:sp>
        <p:nvSpPr>
          <p:cNvPr id="70" name="Oval 69">
            <a:extLst>
              <a:ext uri="{FF2B5EF4-FFF2-40B4-BE49-F238E27FC236}">
                <a16:creationId xmlns:a16="http://schemas.microsoft.com/office/drawing/2014/main" id="{94D193B5-750A-AB1A-2F3C-B8ED3BA0CF4E}"/>
              </a:ext>
            </a:extLst>
          </p:cNvPr>
          <p:cNvSpPr/>
          <p:nvPr/>
        </p:nvSpPr>
        <p:spPr>
          <a:xfrm>
            <a:off x="8999267" y="925238"/>
            <a:ext cx="956852" cy="956853"/>
          </a:xfrm>
          <a:prstGeom prst="ellipse">
            <a:avLst/>
          </a:prstGeom>
          <a:solidFill>
            <a:schemeClr val="bg1"/>
          </a:solidFill>
          <a:ln w="3175">
            <a:solidFill>
              <a:schemeClr val="tx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1" name="Rectangle 70">
            <a:extLst>
              <a:ext uri="{FF2B5EF4-FFF2-40B4-BE49-F238E27FC236}">
                <a16:creationId xmlns:a16="http://schemas.microsoft.com/office/drawing/2014/main" id="{BDB7FE8E-DB42-B5D8-79C6-42F03AA4C653}"/>
              </a:ext>
            </a:extLst>
          </p:cNvPr>
          <p:cNvSpPr/>
          <p:nvPr/>
        </p:nvSpPr>
        <p:spPr>
          <a:xfrm>
            <a:off x="10075050" y="993295"/>
            <a:ext cx="1396521" cy="820738"/>
          </a:xfrm>
          <a:prstGeom prst="rect">
            <a:avLst/>
          </a:prstGeom>
        </p:spPr>
        <p:txBody>
          <a:bodyPr wrap="square" lIns="0" rIns="0">
            <a:spAutoFit/>
          </a:bodyPr>
          <a:lstStyle/>
          <a:p>
            <a:pPr lvl="0"/>
            <a:r>
              <a:rPr lang="en-US" sz="1600" dirty="0">
                <a:solidFill>
                  <a:srgbClr val="0D274D"/>
                </a:solidFill>
                <a:latin typeface="CiscoSansTT Light" panose="020B0503020201020303" pitchFamily="34" charset="0"/>
                <a:cs typeface="CiscoSansTT Light" panose="020B0503020201020303" pitchFamily="34" charset="0"/>
              </a:rPr>
              <a:t>Midnight Blue</a:t>
            </a:r>
          </a:p>
          <a:p>
            <a:pPr>
              <a:spcBef>
                <a:spcPts val="400"/>
              </a:spcBef>
            </a:pPr>
            <a:r>
              <a:rPr lang="en-US" sz="1400" dirty="0">
                <a:solidFill>
                  <a:srgbClr val="0D274D"/>
                </a:solidFill>
                <a:latin typeface="CiscoSansTT Light" panose="020B0503020201020303" pitchFamily="34" charset="0"/>
                <a:cs typeface="CiscoSansTT Light" panose="020B0503020201020303" pitchFamily="34" charset="0"/>
              </a:rPr>
              <a:t>RGB 13 39 77</a:t>
            </a:r>
            <a:br>
              <a:rPr lang="en-US" sz="1400" dirty="0">
                <a:solidFill>
                  <a:srgbClr val="0D274D"/>
                </a:solidFill>
                <a:latin typeface="CiscoSansTT Light" panose="020B0503020201020303" pitchFamily="34" charset="0"/>
                <a:cs typeface="CiscoSansTT Light" panose="020B0503020201020303" pitchFamily="34" charset="0"/>
              </a:rPr>
            </a:br>
            <a:r>
              <a:rPr lang="en-US" sz="1400" dirty="0">
                <a:solidFill>
                  <a:srgbClr val="0D274D"/>
                </a:solidFill>
                <a:latin typeface="CiscoSansTT Light" panose="020B0503020201020303" pitchFamily="34" charset="0"/>
                <a:cs typeface="CiscoSansTT Light" panose="020B0503020201020303" pitchFamily="34" charset="0"/>
              </a:rPr>
              <a:t>HEX  0D274D</a:t>
            </a:r>
          </a:p>
        </p:txBody>
      </p:sp>
      <p:sp>
        <p:nvSpPr>
          <p:cNvPr id="72" name="TextBox 71">
            <a:extLst>
              <a:ext uri="{FF2B5EF4-FFF2-40B4-BE49-F238E27FC236}">
                <a16:creationId xmlns:a16="http://schemas.microsoft.com/office/drawing/2014/main" id="{9DB99712-0DE6-54DC-98EA-AA31C5ACE3B3}"/>
              </a:ext>
            </a:extLst>
          </p:cNvPr>
          <p:cNvSpPr txBox="1"/>
          <p:nvPr/>
        </p:nvSpPr>
        <p:spPr>
          <a:xfrm>
            <a:off x="6160126" y="2284011"/>
            <a:ext cx="1827744" cy="338554"/>
          </a:xfrm>
          <a:prstGeom prst="rect">
            <a:avLst/>
          </a:prstGeom>
          <a:noFill/>
        </p:spPr>
        <p:txBody>
          <a:bodyPr wrap="none" rtlCol="0">
            <a:spAutoFit/>
          </a:bodyPr>
          <a:lstStyle/>
          <a:p>
            <a:r>
              <a:rPr lang="en-US" sz="1600" dirty="0">
                <a:solidFill>
                  <a:srgbClr val="0D274D"/>
                </a:solidFill>
                <a:latin typeface="+mn-lt"/>
              </a:rPr>
              <a:t>Secondary colors</a:t>
            </a:r>
          </a:p>
        </p:txBody>
      </p:sp>
      <p:cxnSp>
        <p:nvCxnSpPr>
          <p:cNvPr id="73" name="Straight Connector 72">
            <a:extLst>
              <a:ext uri="{FF2B5EF4-FFF2-40B4-BE49-F238E27FC236}">
                <a16:creationId xmlns:a16="http://schemas.microsoft.com/office/drawing/2014/main" id="{C62D7253-7ABE-37AF-5AC4-36936089F307}"/>
              </a:ext>
            </a:extLst>
          </p:cNvPr>
          <p:cNvCxnSpPr>
            <a:cxnSpLocks/>
          </p:cNvCxnSpPr>
          <p:nvPr/>
        </p:nvCxnSpPr>
        <p:spPr>
          <a:xfrm>
            <a:off x="6160125" y="2125579"/>
            <a:ext cx="53035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BB0E37C1-84C3-62EF-F988-2319BDAA8ED6}"/>
              </a:ext>
            </a:extLst>
          </p:cNvPr>
          <p:cNvSpPr/>
          <p:nvPr/>
        </p:nvSpPr>
        <p:spPr>
          <a:xfrm>
            <a:off x="8996906" y="2755276"/>
            <a:ext cx="651612" cy="651612"/>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6" name="Rectangle 75">
            <a:extLst>
              <a:ext uri="{FF2B5EF4-FFF2-40B4-BE49-F238E27FC236}">
                <a16:creationId xmlns:a16="http://schemas.microsoft.com/office/drawing/2014/main" id="{F07A5277-200C-659E-A197-9CF3BEB1F298}"/>
              </a:ext>
            </a:extLst>
          </p:cNvPr>
          <p:cNvSpPr/>
          <p:nvPr/>
        </p:nvSpPr>
        <p:spPr>
          <a:xfrm>
            <a:off x="9017686" y="3458589"/>
            <a:ext cx="1280160" cy="731520"/>
          </a:xfrm>
          <a:prstGeom prst="rect">
            <a:avLst/>
          </a:prstGeom>
        </p:spPr>
        <p:txBody>
          <a:bodyPr wrap="square" lIns="0" tIns="0" rIns="0" bIns="0">
            <a:noAutofit/>
          </a:bodyPr>
          <a:lstStyle/>
          <a:p>
            <a:pPr lvl="0"/>
            <a:r>
              <a:rPr lang="en-US" sz="1400" dirty="0">
                <a:solidFill>
                  <a:srgbClr val="0D274D"/>
                </a:solidFill>
                <a:latin typeface="+mn-lt"/>
              </a:rPr>
              <a:t>Orange</a:t>
            </a:r>
          </a:p>
          <a:p>
            <a:pPr>
              <a:spcBef>
                <a:spcPts val="400"/>
              </a:spcBef>
            </a:pPr>
            <a:r>
              <a:rPr lang="en-US" sz="1100" dirty="0">
                <a:solidFill>
                  <a:srgbClr val="0D274D"/>
                </a:solidFill>
                <a:latin typeface="+mn-lt"/>
              </a:rPr>
              <a:t>RGB  251  171  44</a:t>
            </a:r>
          </a:p>
          <a:p>
            <a:pPr>
              <a:spcBef>
                <a:spcPts val="400"/>
              </a:spcBef>
            </a:pPr>
            <a:r>
              <a:rPr lang="en-US" sz="1100" dirty="0">
                <a:solidFill>
                  <a:srgbClr val="0D274D"/>
                </a:solidFill>
                <a:latin typeface="+mn-lt"/>
              </a:rPr>
              <a:t>HEX  FBAB2C</a:t>
            </a:r>
          </a:p>
        </p:txBody>
      </p:sp>
      <p:sp>
        <p:nvSpPr>
          <p:cNvPr id="77" name="Oval 76">
            <a:extLst>
              <a:ext uri="{FF2B5EF4-FFF2-40B4-BE49-F238E27FC236}">
                <a16:creationId xmlns:a16="http://schemas.microsoft.com/office/drawing/2014/main" id="{9557E57C-6627-88AD-52F2-83DF795696DD}"/>
              </a:ext>
            </a:extLst>
          </p:cNvPr>
          <p:cNvSpPr/>
          <p:nvPr/>
        </p:nvSpPr>
        <p:spPr>
          <a:xfrm>
            <a:off x="10352402" y="2755276"/>
            <a:ext cx="651611" cy="651612"/>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8" name="Rectangle 77">
            <a:extLst>
              <a:ext uri="{FF2B5EF4-FFF2-40B4-BE49-F238E27FC236}">
                <a16:creationId xmlns:a16="http://schemas.microsoft.com/office/drawing/2014/main" id="{4A2F89C1-3B8F-4D79-902A-B8B7C50BDF1D}"/>
              </a:ext>
            </a:extLst>
          </p:cNvPr>
          <p:cNvSpPr/>
          <p:nvPr/>
        </p:nvSpPr>
        <p:spPr>
          <a:xfrm>
            <a:off x="10352402" y="3442597"/>
            <a:ext cx="1280160" cy="731520"/>
          </a:xfrm>
          <a:prstGeom prst="rect">
            <a:avLst/>
          </a:prstGeom>
        </p:spPr>
        <p:txBody>
          <a:bodyPr wrap="square" lIns="0" tIns="0" rIns="0" bIns="0">
            <a:noAutofit/>
          </a:bodyPr>
          <a:lstStyle/>
          <a:p>
            <a:pPr lvl="0"/>
            <a:r>
              <a:rPr lang="en-US" sz="1400" dirty="0">
                <a:solidFill>
                  <a:srgbClr val="0D274D"/>
                </a:solidFill>
                <a:latin typeface="+mn-lt"/>
              </a:rPr>
              <a:t>Red</a:t>
            </a:r>
          </a:p>
          <a:p>
            <a:pPr>
              <a:spcBef>
                <a:spcPts val="400"/>
              </a:spcBef>
            </a:pPr>
            <a:r>
              <a:rPr lang="en-US" sz="1100" dirty="0">
                <a:solidFill>
                  <a:srgbClr val="0D274D"/>
                </a:solidFill>
                <a:latin typeface="+mn-lt"/>
              </a:rPr>
              <a:t>RGB  227  36  27 </a:t>
            </a:r>
          </a:p>
          <a:p>
            <a:pPr lvl="0"/>
            <a:r>
              <a:rPr lang="en-US" sz="1100" dirty="0">
                <a:solidFill>
                  <a:srgbClr val="0D274D"/>
                </a:solidFill>
                <a:latin typeface="+mn-lt"/>
              </a:rPr>
              <a:t>HEX  E3241B </a:t>
            </a:r>
            <a:endParaRPr lang="en-US" sz="1400" dirty="0">
              <a:solidFill>
                <a:srgbClr val="0D274D"/>
              </a:solidFill>
              <a:latin typeface="+mn-lt"/>
            </a:endParaRPr>
          </a:p>
        </p:txBody>
      </p:sp>
      <p:sp>
        <p:nvSpPr>
          <p:cNvPr id="79" name="Oval 78">
            <a:extLst>
              <a:ext uri="{FF2B5EF4-FFF2-40B4-BE49-F238E27FC236}">
                <a16:creationId xmlns:a16="http://schemas.microsoft.com/office/drawing/2014/main" id="{E33C17EE-2B7C-B265-B2CF-69DCF06C7EC6}"/>
              </a:ext>
            </a:extLst>
          </p:cNvPr>
          <p:cNvSpPr/>
          <p:nvPr/>
        </p:nvSpPr>
        <p:spPr>
          <a:xfrm>
            <a:off x="6285916" y="4938275"/>
            <a:ext cx="651612" cy="651612"/>
          </a:xfrm>
          <a:prstGeom prst="ellipse">
            <a:avLst/>
          </a:prstGeom>
          <a:solidFill>
            <a:schemeClr val="tx1"/>
          </a:solidFill>
          <a:ln w="25400" cap="flat" cmpd="sng" algn="ctr">
            <a:noFill/>
            <a:prstDash val="solid"/>
          </a:ln>
          <a:effectLst/>
        </p:spPr>
        <p:txBody>
          <a:bodyPr rtlCol="0" anchor="ctr"/>
          <a:lstStyle/>
          <a:p>
            <a:pPr algn="ctr" defTabSz="1219190" fontAlgn="auto">
              <a:spcBef>
                <a:spcPts val="0"/>
              </a:spcBef>
              <a:spcAft>
                <a:spcPts val="0"/>
              </a:spcAft>
            </a:pPr>
            <a:endParaRPr lang="en-US" kern="0" dirty="0">
              <a:latin typeface="CiscoSansTT ExtraLight"/>
            </a:endParaRPr>
          </a:p>
        </p:txBody>
      </p:sp>
      <p:sp>
        <p:nvSpPr>
          <p:cNvPr id="82" name="Rectangle 81">
            <a:extLst>
              <a:ext uri="{FF2B5EF4-FFF2-40B4-BE49-F238E27FC236}">
                <a16:creationId xmlns:a16="http://schemas.microsoft.com/office/drawing/2014/main" id="{E649C828-F209-CEB3-A888-4603404987C1}"/>
              </a:ext>
            </a:extLst>
          </p:cNvPr>
          <p:cNvSpPr/>
          <p:nvPr/>
        </p:nvSpPr>
        <p:spPr>
          <a:xfrm>
            <a:off x="6285916" y="5642208"/>
            <a:ext cx="1280160" cy="731520"/>
          </a:xfrm>
          <a:prstGeom prst="rect">
            <a:avLst/>
          </a:prstGeom>
        </p:spPr>
        <p:txBody>
          <a:bodyPr wrap="square" lIns="0" tIns="0" rIns="0" bIns="0">
            <a:noAutofit/>
          </a:bodyPr>
          <a:lstStyle/>
          <a:p>
            <a:pPr lvl="0"/>
            <a:r>
              <a:rPr lang="en-US" sz="1400" dirty="0">
                <a:solidFill>
                  <a:srgbClr val="0D274D"/>
                </a:solidFill>
                <a:latin typeface="+mn-lt"/>
              </a:rPr>
              <a:t>Dark Gray </a:t>
            </a:r>
          </a:p>
          <a:p>
            <a:pPr lvl="0"/>
            <a:r>
              <a:rPr lang="en-US" sz="1100" dirty="0">
                <a:solidFill>
                  <a:srgbClr val="0D274D"/>
                </a:solidFill>
                <a:latin typeface="+mn-lt"/>
              </a:rPr>
              <a:t>RGB  65  67  68</a:t>
            </a:r>
          </a:p>
          <a:p>
            <a:pPr lvl="0"/>
            <a:r>
              <a:rPr lang="en-US" sz="1100" dirty="0">
                <a:solidFill>
                  <a:srgbClr val="0D274D"/>
                </a:solidFill>
                <a:latin typeface="+mn-lt"/>
              </a:rPr>
              <a:t>HEX  414344  </a:t>
            </a:r>
          </a:p>
        </p:txBody>
      </p:sp>
      <p:sp>
        <p:nvSpPr>
          <p:cNvPr id="84" name="Oval 83">
            <a:extLst>
              <a:ext uri="{FF2B5EF4-FFF2-40B4-BE49-F238E27FC236}">
                <a16:creationId xmlns:a16="http://schemas.microsoft.com/office/drawing/2014/main" id="{DD1ED9F6-BCE2-495D-006B-192B423B6A98}"/>
              </a:ext>
            </a:extLst>
          </p:cNvPr>
          <p:cNvSpPr/>
          <p:nvPr/>
        </p:nvSpPr>
        <p:spPr>
          <a:xfrm>
            <a:off x="7641411" y="4938275"/>
            <a:ext cx="651612" cy="651612"/>
          </a:xfrm>
          <a:prstGeom prst="ellipse">
            <a:avLst/>
          </a:prstGeom>
          <a:solidFill>
            <a:schemeClr val="accent4"/>
          </a:solidFill>
          <a:ln w="25400" cap="flat" cmpd="sng" algn="ctr">
            <a:noFill/>
            <a:prstDash val="solid"/>
          </a:ln>
          <a:effectLst/>
        </p:spPr>
        <p:txBody>
          <a:bodyPr rtlCol="0" anchor="ctr"/>
          <a:lstStyle/>
          <a:p>
            <a:pPr algn="ctr" defTabSz="1219190" fontAlgn="auto">
              <a:spcBef>
                <a:spcPts val="0"/>
              </a:spcBef>
              <a:spcAft>
                <a:spcPts val="0"/>
              </a:spcAft>
            </a:pPr>
            <a:endParaRPr lang="en-US" kern="0" dirty="0">
              <a:solidFill>
                <a:srgbClr val="FFFFFF"/>
              </a:solidFill>
              <a:latin typeface="CiscoSansTT ExtraLight"/>
            </a:endParaRPr>
          </a:p>
        </p:txBody>
      </p:sp>
      <p:sp>
        <p:nvSpPr>
          <p:cNvPr id="85" name="Rectangle 84">
            <a:extLst>
              <a:ext uri="{FF2B5EF4-FFF2-40B4-BE49-F238E27FC236}">
                <a16:creationId xmlns:a16="http://schemas.microsoft.com/office/drawing/2014/main" id="{B570666C-13B1-1039-2F75-B52BCE1FB1E6}"/>
              </a:ext>
            </a:extLst>
          </p:cNvPr>
          <p:cNvSpPr/>
          <p:nvPr/>
        </p:nvSpPr>
        <p:spPr>
          <a:xfrm>
            <a:off x="7641411" y="5642208"/>
            <a:ext cx="1280160" cy="731520"/>
          </a:xfrm>
          <a:prstGeom prst="rect">
            <a:avLst/>
          </a:prstGeom>
        </p:spPr>
        <p:txBody>
          <a:bodyPr wrap="square" lIns="0" tIns="0" rIns="0" bIns="0">
            <a:noAutofit/>
          </a:bodyPr>
          <a:lstStyle/>
          <a:p>
            <a:pPr lvl="0"/>
            <a:r>
              <a:rPr lang="en-US" sz="1400" dirty="0">
                <a:solidFill>
                  <a:srgbClr val="0D274D"/>
                </a:solidFill>
                <a:latin typeface="+mn-lt"/>
              </a:rPr>
              <a:t>Light Gray </a:t>
            </a:r>
          </a:p>
          <a:p>
            <a:pPr lvl="0"/>
            <a:r>
              <a:rPr lang="en-US" sz="1100" dirty="0">
                <a:solidFill>
                  <a:srgbClr val="0D274D"/>
                </a:solidFill>
                <a:latin typeface="+mn-lt"/>
              </a:rPr>
              <a:t>RGB  266  266 266</a:t>
            </a:r>
          </a:p>
          <a:p>
            <a:pPr lvl="0"/>
            <a:r>
              <a:rPr lang="en-US" sz="1100" dirty="0">
                <a:solidFill>
                  <a:srgbClr val="0D274D"/>
                </a:solidFill>
                <a:latin typeface="+mn-lt"/>
              </a:rPr>
              <a:t>HEX E2E2E2</a:t>
            </a:r>
            <a:endParaRPr lang="en-US" sz="1400" dirty="0">
              <a:solidFill>
                <a:srgbClr val="0D274D"/>
              </a:solidFill>
              <a:latin typeface="+mn-lt"/>
            </a:endParaRPr>
          </a:p>
        </p:txBody>
      </p:sp>
      <p:sp>
        <p:nvSpPr>
          <p:cNvPr id="86" name="Oval 85">
            <a:extLst>
              <a:ext uri="{FF2B5EF4-FFF2-40B4-BE49-F238E27FC236}">
                <a16:creationId xmlns:a16="http://schemas.microsoft.com/office/drawing/2014/main" id="{29677832-0180-AE44-E44E-412BD8A8FDD6}"/>
              </a:ext>
            </a:extLst>
          </p:cNvPr>
          <p:cNvSpPr/>
          <p:nvPr/>
        </p:nvSpPr>
        <p:spPr>
          <a:xfrm>
            <a:off x="7641411" y="2755276"/>
            <a:ext cx="651612" cy="651612"/>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7" name="Rectangle 86">
            <a:extLst>
              <a:ext uri="{FF2B5EF4-FFF2-40B4-BE49-F238E27FC236}">
                <a16:creationId xmlns:a16="http://schemas.microsoft.com/office/drawing/2014/main" id="{7C2D8A3C-DE88-2B65-D599-CE254EC996B5}"/>
              </a:ext>
            </a:extLst>
          </p:cNvPr>
          <p:cNvSpPr/>
          <p:nvPr/>
        </p:nvSpPr>
        <p:spPr>
          <a:xfrm>
            <a:off x="7682970" y="3458589"/>
            <a:ext cx="1280160" cy="731520"/>
          </a:xfrm>
          <a:prstGeom prst="rect">
            <a:avLst/>
          </a:prstGeom>
        </p:spPr>
        <p:txBody>
          <a:bodyPr wrap="square" lIns="0" tIns="0" rIns="0" bIns="0">
            <a:noAutofit/>
          </a:bodyPr>
          <a:lstStyle/>
          <a:p>
            <a:pPr lvl="0"/>
            <a:r>
              <a:rPr lang="en-US" sz="1400" dirty="0">
                <a:solidFill>
                  <a:srgbClr val="0D274D"/>
                </a:solidFill>
                <a:latin typeface="+mn-lt"/>
              </a:rPr>
              <a:t>Green</a:t>
            </a:r>
          </a:p>
          <a:p>
            <a:pPr>
              <a:spcBef>
                <a:spcPts val="400"/>
              </a:spcBef>
            </a:pPr>
            <a:r>
              <a:rPr lang="en-US" sz="1100" dirty="0">
                <a:solidFill>
                  <a:srgbClr val="0D274D"/>
                </a:solidFill>
                <a:latin typeface="+mn-lt"/>
              </a:rPr>
              <a:t>RGB  116  191  75</a:t>
            </a:r>
          </a:p>
          <a:p>
            <a:pPr>
              <a:spcBef>
                <a:spcPts val="400"/>
              </a:spcBef>
            </a:pPr>
            <a:r>
              <a:rPr lang="en-US" sz="1100" dirty="0">
                <a:solidFill>
                  <a:srgbClr val="0D274D"/>
                </a:solidFill>
                <a:latin typeface="+mn-lt"/>
              </a:rPr>
              <a:t>HEX  74BF4B</a:t>
            </a:r>
          </a:p>
        </p:txBody>
      </p:sp>
      <p:sp>
        <p:nvSpPr>
          <p:cNvPr id="88" name="Oval 87">
            <a:extLst>
              <a:ext uri="{FF2B5EF4-FFF2-40B4-BE49-F238E27FC236}">
                <a16:creationId xmlns:a16="http://schemas.microsoft.com/office/drawing/2014/main" id="{1198E72C-85BC-5304-33A2-BBF28E38DBCE}"/>
              </a:ext>
            </a:extLst>
          </p:cNvPr>
          <p:cNvSpPr/>
          <p:nvPr/>
        </p:nvSpPr>
        <p:spPr>
          <a:xfrm>
            <a:off x="6285916" y="2755276"/>
            <a:ext cx="651612" cy="651612"/>
          </a:xfrm>
          <a:prstGeom prst="ellipse">
            <a:avLst/>
          </a:prstGeom>
          <a:solidFill>
            <a:srgbClr val="0051A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9" name="Rectangle 88">
            <a:extLst>
              <a:ext uri="{FF2B5EF4-FFF2-40B4-BE49-F238E27FC236}">
                <a16:creationId xmlns:a16="http://schemas.microsoft.com/office/drawing/2014/main" id="{1C891F26-5625-6F7D-3304-607EEA6A663A}"/>
              </a:ext>
            </a:extLst>
          </p:cNvPr>
          <p:cNvSpPr/>
          <p:nvPr/>
        </p:nvSpPr>
        <p:spPr>
          <a:xfrm>
            <a:off x="6285916" y="3458590"/>
            <a:ext cx="1280160" cy="731520"/>
          </a:xfrm>
          <a:prstGeom prst="rect">
            <a:avLst/>
          </a:prstGeom>
        </p:spPr>
        <p:txBody>
          <a:bodyPr wrap="square" lIns="0" tIns="0" rIns="0" bIns="0">
            <a:noAutofit/>
          </a:bodyPr>
          <a:lstStyle/>
          <a:p>
            <a:pPr lvl="0"/>
            <a:r>
              <a:rPr lang="en-US" sz="1400" dirty="0">
                <a:solidFill>
                  <a:srgbClr val="0D274D"/>
                </a:solidFill>
                <a:latin typeface="+mn-lt"/>
              </a:rPr>
              <a:t>Medium Blue</a:t>
            </a:r>
          </a:p>
          <a:p>
            <a:pPr>
              <a:spcBef>
                <a:spcPts val="400"/>
              </a:spcBef>
            </a:pPr>
            <a:r>
              <a:rPr lang="en-US" sz="1100" dirty="0">
                <a:solidFill>
                  <a:srgbClr val="0D274D"/>
                </a:solidFill>
                <a:latin typeface="+mn-lt"/>
              </a:rPr>
              <a:t>RGB  0  81  175</a:t>
            </a:r>
          </a:p>
          <a:p>
            <a:pPr>
              <a:spcBef>
                <a:spcPts val="400"/>
              </a:spcBef>
            </a:pPr>
            <a:r>
              <a:rPr lang="en-US" sz="1100" dirty="0">
                <a:solidFill>
                  <a:srgbClr val="0D274D"/>
                </a:solidFill>
                <a:latin typeface="+mn-lt"/>
              </a:rPr>
              <a:t>HEX  0051AF</a:t>
            </a:r>
          </a:p>
        </p:txBody>
      </p:sp>
      <p:sp>
        <p:nvSpPr>
          <p:cNvPr id="90" name="TextBox 89">
            <a:extLst>
              <a:ext uri="{FF2B5EF4-FFF2-40B4-BE49-F238E27FC236}">
                <a16:creationId xmlns:a16="http://schemas.microsoft.com/office/drawing/2014/main" id="{B9F9C140-BAA6-4585-7E2F-CACC20CD0034}"/>
              </a:ext>
            </a:extLst>
          </p:cNvPr>
          <p:cNvSpPr txBox="1"/>
          <p:nvPr/>
        </p:nvSpPr>
        <p:spPr>
          <a:xfrm>
            <a:off x="6160126" y="4461245"/>
            <a:ext cx="1526380" cy="338554"/>
          </a:xfrm>
          <a:prstGeom prst="rect">
            <a:avLst/>
          </a:prstGeom>
          <a:noFill/>
        </p:spPr>
        <p:txBody>
          <a:bodyPr wrap="none" rtlCol="0">
            <a:spAutoFit/>
          </a:bodyPr>
          <a:lstStyle/>
          <a:p>
            <a:r>
              <a:rPr lang="en-US" sz="1600" dirty="0">
                <a:solidFill>
                  <a:srgbClr val="0D274D"/>
                </a:solidFill>
                <a:latin typeface="+mn-lt"/>
              </a:rPr>
              <a:t>Tertiary colors</a:t>
            </a:r>
          </a:p>
        </p:txBody>
      </p:sp>
      <p:cxnSp>
        <p:nvCxnSpPr>
          <p:cNvPr id="91" name="Straight Connector 90">
            <a:extLst>
              <a:ext uri="{FF2B5EF4-FFF2-40B4-BE49-F238E27FC236}">
                <a16:creationId xmlns:a16="http://schemas.microsoft.com/office/drawing/2014/main" id="{708456C2-AC31-3677-A7DB-2D3C7CE51671}"/>
              </a:ext>
            </a:extLst>
          </p:cNvPr>
          <p:cNvCxnSpPr>
            <a:cxnSpLocks/>
          </p:cNvCxnSpPr>
          <p:nvPr/>
        </p:nvCxnSpPr>
        <p:spPr>
          <a:xfrm>
            <a:off x="6160125" y="4316702"/>
            <a:ext cx="53035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43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SECTOMILLISECCONVERTED" val="1"/>
  <p:tag name="MMPROD_UIDATA" val="&lt;database version=&quot;11.0&quot;&gt;&lt;object type=&quot;1&quot; unique_id=&quot;10001&quot;&gt;&lt;object type=&quot;2&quot; unique_id=&quot;10002&quot;&gt;&lt;object type=&quot;3&quot; unique_id=&quot;184152&quot;&gt;&lt;property id=&quot;20148&quot; value=&quot;5&quot;/&gt;&lt;property id=&quot;20300&quot; value=&quot;Slide 1 - &amp;quot;Please read&amp;quot;&quot;/&gt;&lt;property id=&quot;20307&quot; value=&quot;283&quot;/&gt;&lt;/object&gt;&lt;object type=&quot;3&quot; unique_id=&quot;184153&quot;&gt;&lt;property id=&quot;20148&quot; value=&quot;5&quot;/&gt;&lt;property id=&quot;20300&quot; value=&quot;Slide 5 - &amp;quot;Presentation Title Goes Here&amp;quot;&quot;/&gt;&lt;property id=&quot;20307&quot; value=&quot;257&quot;/&gt;&lt;/object&gt;&lt;object type=&quot;3&quot; unique_id=&quot;184154&quot;&gt;&lt;property id=&quot;20148&quot; value=&quot;5&quot;/&gt;&lt;property id=&quot;20300&quot; value=&quot;Slide 6 - &amp;quot;Use this slide for transitions&amp;quot;&quot;/&gt;&lt;property id=&quot;20307&quot; value=&quot;258&quot;/&gt;&lt;/object&gt;&lt;object type=&quot;3&quot; unique_id=&quot;184155&quot;&gt;&lt;property id=&quot;20148&quot; value=&quot;5&quot;/&gt;&lt;property id=&quot;20300&quot; value=&quot;Slide 7 - &amp;quot;Use this slide for transitions&amp;quot;&quot;/&gt;&lt;property id=&quot;20307&quot; value=&quot;259&quot;/&gt;&lt;/object&gt;&lt;object type=&quot;3&quot; unique_id=&quot;184156&quot;&gt;&lt;property id=&quot;20148&quot; value=&quot;5&quot;/&gt;&lt;property id=&quot;20300&quot; value=&quot;Slide 8 - &amp;quot;“Design is the silent  ambassador of your brand.”&amp;quot;&quot;/&gt;&lt;property id=&quot;20307&quot; value=&quot;260&quot;/&gt;&lt;/object&gt;&lt;object type=&quot;3&quot; unique_id=&quot;184157&quot;&gt;&lt;property id=&quot;20148&quot; value=&quot;5&quot;/&gt;&lt;property id=&quot;20300&quot; value=&quot;Slide 9 - &amp;quot;“Design is the silent  ambassador of your brand.”&amp;quot;&quot;/&gt;&lt;property id=&quot;20307&quot; value=&quot;261&quot;/&gt;&lt;/object&gt;&lt;object type=&quot;3&quot; unique_id=&quot;184158&quot;&gt;&lt;property id=&quot;20148&quot; value=&quot;5&quot;/&gt;&lt;property id=&quot;20300&quot; value=&quot;Slide 10 - &amp;quot;This is a sample headline&amp;quot;&quot;/&gt;&lt;property id=&quot;20307&quot; value=&quot;262&quot;/&gt;&lt;/object&gt;&lt;object type=&quot;3&quot; unique_id=&quot;184159&quot;&gt;&lt;property id=&quot;20148&quot; value=&quot;5&quot;/&gt;&lt;property id=&quot;20300&quot; value=&quot;Slide 11 - &amp;quot;This is a sample headline&amp;quot;&quot;/&gt;&lt;property id=&quot;20307&quot; value=&quot;263&quot;/&gt;&lt;/object&gt;&lt;object type=&quot;3&quot; unique_id=&quot;184160&quot;&gt;&lt;property id=&quot;20148&quot; value=&quot;5&quot;/&gt;&lt;property id=&quot;20300&quot; value=&quot;Slide 12 - &amp;quot;This is a sample headline&amp;quot;&quot;/&gt;&lt;property id=&quot;20307&quot; value=&quot;264&quot;/&gt;&lt;/object&gt;&lt;object type=&quot;3&quot; unique_id=&quot;184161&quot;&gt;&lt;property id=&quot;20148&quot; value=&quot;5&quot;/&gt;&lt;property id=&quot;20300&quot; value=&quot;Slide 13 - &amp;quot;Two-column layout&amp;quot;&quot;/&gt;&lt;property id=&quot;20307&quot; value=&quot;265&quot;/&gt;&lt;/object&gt;&lt;object type=&quot;3&quot; unique_id=&quot;184162&quot;&gt;&lt;property id=&quot;20148&quot; value=&quot;5&quot;/&gt;&lt;property id=&quot;20300&quot; value=&quot;Slide 14 - &amp;quot;This is a sample headline&amp;quot;&quot;/&gt;&lt;property id=&quot;20307&quot; value=&quot;266&quot;/&gt;&lt;/object&gt;&lt;object type=&quot;3&quot; unique_id=&quot;184163&quot;&gt;&lt;property id=&quot;20148&quot; value=&quot;5&quot;/&gt;&lt;property id=&quot;20300&quot; value=&quot;Slide 15 - &amp;quot;This is a sample headline&amp;quot;&quot;/&gt;&lt;property id=&quot;20307&quot; value=&quot;267&quot;/&gt;&lt;/object&gt;&lt;object type=&quot;3&quot; unique_id=&quot;184164&quot;&gt;&lt;property id=&quot;20148&quot; value=&quot;5&quot;/&gt;&lt;property id=&quot;20300&quot; value=&quot;Slide 16 - &amp;quot;This is a sample headline&amp;quot;&quot;/&gt;&lt;property id=&quot;20307&quot; value=&quot;268&quot;/&gt;&lt;/object&gt;&lt;object type=&quot;3&quot; unique_id=&quot;184165&quot;&gt;&lt;property id=&quot;20148&quot; value=&quot;5&quot;/&gt;&lt;property id=&quot;20300&quot; value=&quot;Slide 17 - &amp;quot;Bar charts&amp;quot;&quot;/&gt;&lt;property id=&quot;20307&quot; value=&quot;269&quot;/&gt;&lt;/object&gt;&lt;object type=&quot;3&quot; unique_id=&quot;184166&quot;&gt;&lt;property id=&quot;20148&quot; value=&quot;5&quot;/&gt;&lt;property id=&quot;20300&quot; value=&quot;Slide 18 - &amp;quot;Line charts&amp;quot;&quot;/&gt;&lt;property id=&quot;20307&quot; value=&quot;270&quot;/&gt;&lt;/object&gt;&lt;object type=&quot;3&quot; unique_id=&quot;184167&quot;&gt;&lt;property id=&quot;20148&quot; value=&quot;5&quot;/&gt;&lt;property id=&quot;20300&quot; value=&quot;Slide 19 - &amp;quot;This is a sample headline&amp;quot;&quot;/&gt;&lt;property id=&quot;20307&quot; value=&quot;271&quot;/&gt;&lt;/object&gt;&lt;object type=&quot;3&quot; unique_id=&quot;184168&quot;&gt;&lt;property id=&quot;20148&quot; value=&quot;5&quot;/&gt;&lt;property id=&quot;20300&quot; value=&quot;Slide 20 - &amp;quot;Slide title&amp;quot;&quot;/&gt;&lt;property id=&quot;20307&quot; value=&quot;272&quot;/&gt;&lt;/object&gt;&lt;object type=&quot;3&quot; unique_id=&quot;184169&quot;&gt;&lt;property id=&quot;20148&quot; value=&quot;5&quot;/&gt;&lt;property id=&quot;20300&quot; value=&quot;Slide 21 - &amp;quot;Use this layout when pairing words with a picture.&amp;quot;&quot;/&gt;&lt;property id=&quot;20307&quot; value=&quot;273&quot;/&gt;&lt;/object&gt;&lt;object type=&quot;3&quot; unique_id=&quot;184170&quot;&gt;&lt;property id=&quot;20148&quot; value=&quot;5&quot;/&gt;&lt;property id=&quot;20300&quot; value=&quot;Slide 22 - &amp;quot;Use this layout when pairing words with a picture.&amp;quot;&quot;/&gt;&lt;property id=&quot;20307&quot; value=&quot;274&quot;/&gt;&lt;/object&gt;&lt;object type=&quot;3&quot; unique_id=&quot;184171&quot;&gt;&lt;property id=&quot;20148&quot; value=&quot;5&quot;/&gt;&lt;property id=&quot;20300&quot; value=&quot;Slide 23&quot;/&gt;&lt;property id=&quot;20307&quot; value=&quot;275&quot;/&gt;&lt;/object&gt;&lt;object type=&quot;3&quot; unique_id=&quot;184172&quot;&gt;&lt;property id=&quot;20148&quot; value=&quot;5&quot;/&gt;&lt;property id=&quot;20300&quot; value=&quot;Slide 24 - &amp;quot;Best practices&amp;quot;&quot;/&gt;&lt;property id=&quot;20307&quot; value=&quot;276&quot;/&gt;&lt;/object&gt;&lt;object type=&quot;3&quot; unique_id=&quot;184173&quot;&gt;&lt;property id=&quot;20148&quot; value=&quot;5&quot;/&gt;&lt;property id=&quot;20300&quot; value=&quot;Slide 25 - &amp;quot;Color palette&amp;quot;&quot;/&gt;&lt;property id=&quot;20307&quot; value=&quot;277&quot;/&gt;&lt;/object&gt;&lt;object type=&quot;3&quot; unique_id=&quot;184174&quot;&gt;&lt;property id=&quot;20148&quot; value=&quot;5&quot;/&gt;&lt;property id=&quot;20300&quot; value=&quot;Slide 26 - &amp;quot;Only use the themes provided&amp;quot;&quot;/&gt;&lt;property id=&quot;20307&quot; value=&quot;278&quot;/&gt;&lt;/object&gt;&lt;object type=&quot;3&quot; unique_id=&quot;184175&quot;&gt;&lt;property id=&quot;20148&quot; value=&quot;5&quot;/&gt;&lt;property id=&quot;20300&quot; value=&quot;Slide 26 - &amp;quot;Color themes&amp;quot;&quot;/&gt;&lt;property id=&quot;20307&quot; value=&quot;279&quot;/&gt;&lt;/object&gt;&lt;object type=&quot;3&quot; unique_id=&quot;184176&quot;&gt;&lt;property id=&quot;20148&quot; value=&quot;5&quot;/&gt;&lt;property id=&quot;20300&quot; value=&quot;Slide 27 - &amp;quot;Seven tips for better presentations&amp;quot;&quot;/&gt;&lt;property id=&quot;20307&quot; value=&quot;280&quot;/&gt;&lt;/object&gt;&lt;object type=&quot;3&quot; unique_id=&quot;184178&quot;&gt;&lt;property id=&quot;20148&quot; value=&quot;5&quot;/&gt;&lt;property id=&quot;20300&quot; value=&quot;Slide 28&quot;/&gt;&lt;property id=&quot;20307&quot; value=&quot;282&quot;/&gt;&lt;/object&gt;&lt;object type=&quot;3&quot; unique_id=&quot;198815&quot;&gt;&lt;property id=&quot;20148&quot; value=&quot;5&quot;/&gt;&lt;property id=&quot;20300&quot; value=&quot;Slide 2 - &amp;quot;Everyone is responsible for security&amp;quot;&quot;/&gt;&lt;property id=&quot;20307&quot; value=&quot;286&quot;/&gt;&lt;/object&gt;&lt;object type=&quot;3&quot; unique_id=&quot;198816&quot;&gt;&lt;property id=&quot;20148&quot; value=&quot;5&quot;/&gt;&lt;property id=&quot;20300&quot; value=&quot;Slide 3 - &amp;quot;Please read&amp;quot;&quot;/&gt;&lt;property id=&quot;20307&quot; value=&quot;287&quot;/&gt;&lt;/object&gt;&lt;object type=&quot;3&quot; unique_id=&quot;198998&quot;&gt;&lt;property id=&quot;20148&quot; value=&quot;5&quot;/&gt;&lt;property id=&quot;20300&quot; value=&quot;Slide 4 - &amp;quot;Color themes&amp;quot;&quot;/&gt;&lt;property id=&quot;20307&quot; value=&quot;288&quot;/&gt;&lt;/object&gt;&lt;/object&gt;&lt;object type=&quot;8&quot; unique_id=&quot;10268&quot;&gt;&lt;/object&gt;&lt;/object&gt;&lt;/database&gt;"/>
</p:tagLst>
</file>

<file path=ppt/theme/theme1.xml><?xml version="1.0" encoding="utf-8"?>
<a:theme xmlns:a="http://schemas.openxmlformats.org/drawingml/2006/main" name="2023 Cisco Template Master">
  <a:themeElements>
    <a:clrScheme name="Custom 1">
      <a:dk1>
        <a:srgbClr val="0D274D"/>
      </a:dk1>
      <a:lt1>
        <a:srgbClr val="414244"/>
      </a:lt1>
      <a:dk2>
        <a:srgbClr val="FFFFFF"/>
      </a:dk2>
      <a:lt2>
        <a:srgbClr val="0051AF"/>
      </a:lt2>
      <a:accent1>
        <a:srgbClr val="00BCEB"/>
      </a:accent1>
      <a:accent2>
        <a:srgbClr val="74BF4B"/>
      </a:accent2>
      <a:accent3>
        <a:srgbClr val="0051AF"/>
      </a:accent3>
      <a:accent4>
        <a:srgbClr val="E2E2E2"/>
      </a:accent4>
      <a:accent5>
        <a:srgbClr val="FBAB2C"/>
      </a:accent5>
      <a:accent6>
        <a:srgbClr val="E3241B"/>
      </a:accent6>
      <a:hlink>
        <a:srgbClr val="0050AE"/>
      </a:hlink>
      <a:folHlink>
        <a:srgbClr val="00BCEB"/>
      </a:folHlink>
    </a:clrScheme>
    <a:fontScheme name="Custom 13">
      <a:majorFont>
        <a:latin typeface="CiscoSansTT ExtraLight"/>
        <a:ea typeface=""/>
        <a:cs typeface=""/>
      </a:majorFont>
      <a:minorFont>
        <a:latin typeface="CiscoSansT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45720" rIns="45720"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2023 Cisco_PowerPoint_Template_Light_12-6-22 AE v5.potx" id="{02CFFE99-3FA0-4030-B4AB-C66403B6984A}" vid="{54E01BF6-73E5-488F-B288-8B939CB3D3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BA7CA2E33E1C547870D83706E028323" ma:contentTypeVersion="19" ma:contentTypeDescription="Create a new document." ma:contentTypeScope="" ma:versionID="489e49a5bff595152453eb8b99451c26">
  <xsd:schema xmlns:xsd="http://www.w3.org/2001/XMLSchema" xmlns:xs="http://www.w3.org/2001/XMLSchema" xmlns:p="http://schemas.microsoft.com/office/2006/metadata/properties" xmlns:ns2="6b8b3dea-6357-441a-a99c-23db98daeb9a" xmlns:ns3="3e52f788-006a-4653-b8a5-005027407e2f" targetNamespace="http://schemas.microsoft.com/office/2006/metadata/properties" ma:root="true" ma:fieldsID="0ec1e9e17e1784ad488104daf373c168" ns2:_="" ns3:_="">
    <xsd:import namespace="6b8b3dea-6357-441a-a99c-23db98daeb9a"/>
    <xsd:import namespace="3e52f788-006a-4653-b8a5-005027407e2f"/>
    <xsd:element name="properties">
      <xsd:complexType>
        <xsd:sequence>
          <xsd:element name="documentManagement">
            <xsd:complexType>
              <xsd:all>
                <xsd:element ref="ns2:Tags" minOccurs="0"/>
                <xsd:element ref="ns2:OriginalAuthor"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AutoKeyPoints" minOccurs="0"/>
                <xsd:element ref="ns2:MediaServiceKeyPoints" minOccurs="0"/>
                <xsd:element ref="ns2:MediaServiceDateTaken" minOccurs="0"/>
                <xsd:element ref="ns2:lcf76f155ced4ddcb4097134ff3c332f" minOccurs="0"/>
                <xsd:element ref="ns3:TaxCatchAll" minOccurs="0"/>
                <xsd:element ref="ns2:MediaServiceObjectDetectorVersions" minOccurs="0"/>
                <xsd:element ref="ns2:TS_FIlesandother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8b3dea-6357-441a-a99c-23db98daeb9a" elementFormDefault="qualified">
    <xsd:import namespace="http://schemas.microsoft.com/office/2006/documentManagement/types"/>
    <xsd:import namespace="http://schemas.microsoft.com/office/infopath/2007/PartnerControls"/>
    <xsd:element name="Tags" ma:index="8" nillable="true" ma:displayName="Tags" ma:internalName="Tags">
      <xsd:simpleType>
        <xsd:restriction base="dms:Text"/>
      </xsd:simpleType>
    </xsd:element>
    <xsd:element name="OriginalAuthor" ma:index="9" nillable="true" ma:displayName="Original Author" ma:internalName="Original_x0020_Author">
      <xsd:simpleType>
        <xsd:restriction base="dms:Text"/>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DateTaken" ma:index="21" nillable="true" ma:displayName="MediaServiceDateTaken" ma:hidden="true" ma:internalName="MediaServiceDateTake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710261dd-85c0-4e16-8580-30375acfae1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element name="TS_FIlesandotherdata" ma:index="26" nillable="true" ma:displayName="TS_FIles and other data" ma:description="TS files and all other troubleshoot data can be download off this link" ma:format="Dropdown" ma:internalName="TS_FIlesandotherdata">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e52f788-006a-4653-b8a5-005027407e2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f2f28af0-4e7e-4dbf-888d-5985db5d34dd}" ma:internalName="TaxCatchAll" ma:showField="CatchAllData" ma:web="3e52f788-006a-4653-b8a5-005027407e2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3e52f788-006a-4653-b8a5-005027407e2f" xsi:nil="true"/>
    <TS_FIlesandotherdata xmlns="6b8b3dea-6357-441a-a99c-23db98daeb9a" xsi:nil="true"/>
    <OriginalAuthor xmlns="6b8b3dea-6357-441a-a99c-23db98daeb9a" xsi:nil="true"/>
    <Tags xmlns="6b8b3dea-6357-441a-a99c-23db98daeb9a" xsi:nil="true"/>
    <lcf76f155ced4ddcb4097134ff3c332f xmlns="6b8b3dea-6357-441a-a99c-23db98daeb9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F983DB4-A70D-4108-89CC-B423BB7F2B08}">
  <ds:schemaRefs>
    <ds:schemaRef ds:uri="http://schemas.microsoft.com/sharepoint/v3/contenttype/forms"/>
  </ds:schemaRefs>
</ds:datastoreItem>
</file>

<file path=customXml/itemProps2.xml><?xml version="1.0" encoding="utf-8"?>
<ds:datastoreItem xmlns:ds="http://schemas.openxmlformats.org/officeDocument/2006/customXml" ds:itemID="{A8E86614-1256-4783-B377-3EFA9970CF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8b3dea-6357-441a-a99c-23db98daeb9a"/>
    <ds:schemaRef ds:uri="3e52f788-006a-4653-b8a5-005027407e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AB0FE9-5EA3-42C7-991E-66634477660C}">
  <ds:schemaRefs>
    <ds:schemaRef ds:uri="http://schemas.openxmlformats.org/package/2006/metadata/core-properties"/>
    <ds:schemaRef ds:uri="http://purl.org/dc/terms/"/>
    <ds:schemaRef ds:uri="http://schemas.microsoft.com/office/2006/metadata/properties"/>
    <ds:schemaRef ds:uri="http://purl.org/dc/elements/1.1/"/>
    <ds:schemaRef ds:uri="http://schemas.microsoft.com/office/2006/documentManagement/types"/>
    <ds:schemaRef ds:uri="http://purl.org/dc/dcmitype/"/>
    <ds:schemaRef ds:uri="http://www.w3.org/XML/1998/namespace"/>
    <ds:schemaRef ds:uri="http://schemas.microsoft.com/office/infopath/2007/PartnerControls"/>
    <ds:schemaRef ds:uri="3e52f788-006a-4653-b8a5-005027407e2f"/>
    <ds:schemaRef ds:uri="6b8b3dea-6357-441a-a99c-23db98daeb9a"/>
  </ds:schemaRefs>
</ds:datastoreItem>
</file>

<file path=docProps/app.xml><?xml version="1.0" encoding="utf-8"?>
<Properties xmlns="http://schemas.openxmlformats.org/officeDocument/2006/extended-properties" xmlns:vt="http://schemas.openxmlformats.org/officeDocument/2006/docPropsVTypes">
  <Template/>
  <TotalTime>98699</TotalTime>
  <Words>2565</Words>
  <Application>Microsoft Macintosh PowerPoint</Application>
  <PresentationFormat>Widescreen</PresentationFormat>
  <Paragraphs>445</Paragraphs>
  <Slides>63</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Calibri</vt:lpstr>
      <vt:lpstr>Wingdings</vt:lpstr>
      <vt:lpstr>CiscoSansTT ExtraLight</vt:lpstr>
      <vt:lpstr>CiscoSansTT</vt:lpstr>
      <vt:lpstr>CiscoSansTT Medium</vt:lpstr>
      <vt:lpstr>Arial</vt:lpstr>
      <vt:lpstr>CiscoSansTT Light</vt:lpstr>
      <vt:lpstr>2023 Cisco Template Master</vt:lpstr>
      <vt:lpstr>AWS DX Lab - Bellevue</vt:lpstr>
      <vt:lpstr>Management DX Topology</vt:lpstr>
      <vt:lpstr>Physical DX Topology</vt:lpstr>
      <vt:lpstr>03/27/23 Release notes</vt:lpstr>
      <vt:lpstr>Ensuring our brand is accessible for all</vt:lpstr>
      <vt:lpstr>Everyone is responsible  for security</vt:lpstr>
      <vt:lpstr>Office 365 and company font</vt:lpstr>
      <vt:lpstr>Please read</vt:lpstr>
      <vt:lpstr>Color palette</vt:lpstr>
      <vt:lpstr>Our typeface</vt:lpstr>
      <vt:lpstr>CiscoSansTT</vt:lpstr>
      <vt:lpstr>Presentation title </vt:lpstr>
      <vt:lpstr>Presentation title </vt:lpstr>
      <vt:lpstr>Presentation title </vt:lpstr>
      <vt:lpstr>Presentation title </vt:lpstr>
      <vt:lpstr>Presentation title </vt:lpstr>
      <vt:lpstr>Presentation title </vt:lpstr>
      <vt:lpstr>Presentation title </vt:lpstr>
      <vt:lpstr>Segue slide</vt:lpstr>
      <vt:lpstr>Segue slide</vt:lpstr>
      <vt:lpstr>Segue slide</vt:lpstr>
      <vt:lpstr>Transition slide</vt:lpstr>
      <vt:lpstr>Transition slide</vt:lpstr>
      <vt:lpstr>Transition slide</vt:lpstr>
      <vt:lpstr>This is a sample quote</vt:lpstr>
      <vt:lpstr>This is a sample quote</vt:lpstr>
      <vt:lpstr>This is a sample quote</vt:lpstr>
      <vt:lpstr>Heading</vt:lpstr>
      <vt:lpstr>Heading</vt:lpstr>
      <vt:lpstr>Heading</vt:lpstr>
      <vt:lpstr>PowerPoint Presentation</vt:lpstr>
      <vt:lpstr>PowerPoint Presentation</vt:lpstr>
      <vt:lpstr>Heading</vt:lpstr>
      <vt:lpstr>Heading</vt:lpstr>
      <vt:lpstr>Heading</vt:lpstr>
      <vt:lpstr>Heading</vt:lpstr>
      <vt:lpstr>Heading</vt:lpstr>
      <vt:lpstr>Heading</vt:lpstr>
      <vt:lpstr>Heading</vt:lpstr>
      <vt:lpstr>Heading</vt:lpstr>
      <vt:lpstr>Heading</vt:lpstr>
      <vt:lpstr>Heading</vt:lpstr>
      <vt:lpstr>Heading</vt:lpstr>
      <vt:lpstr>Heading</vt:lpstr>
      <vt:lpstr>Heading</vt:lpstr>
      <vt:lpstr>Heading</vt:lpstr>
      <vt:lpstr>Heading</vt:lpstr>
      <vt:lpstr>Slide copy goes here</vt:lpstr>
      <vt:lpstr>Heading</vt:lpstr>
      <vt:lpstr>Heading</vt:lpstr>
      <vt:lpstr>Heading</vt:lpstr>
      <vt:lpstr>Heading</vt:lpstr>
      <vt:lpstr>Heading</vt:lpstr>
      <vt:lpstr>Heading</vt:lpstr>
      <vt:lpstr>Heading</vt:lpstr>
      <vt:lpstr>Heading</vt:lpstr>
      <vt:lpstr>Editable world map</vt:lpstr>
      <vt:lpstr>Heading</vt:lpstr>
      <vt:lpstr>Animated timeline</vt:lpstr>
      <vt:lpstr>Standard timeline</vt:lpstr>
      <vt:lpstr>PowerPoint Presentation</vt:lpstr>
      <vt:lpstr>PowerPoint Presentation</vt:lpstr>
      <vt:lpstr>PowerPoint Presentation</vt:lpstr>
    </vt:vector>
  </TitlesOfParts>
  <Company>NDS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Hatch for Cisco</dc:creator>
  <cp:lastModifiedBy>Nicolas Michel (nicmcl)</cp:lastModifiedBy>
  <cp:revision>1175</cp:revision>
  <cp:lastPrinted>2022-03-18T19:12:29Z</cp:lastPrinted>
  <dcterms:created xsi:type="dcterms:W3CDTF">2014-07-09T19:55:36Z</dcterms:created>
  <dcterms:modified xsi:type="dcterms:W3CDTF">2023-12-12T20:09:05Z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0x0101009BA7CA2E33E1C547870D83706E028323</vt:lpwstr>
  </property>
  <property fmtid="{D5CDD505-2E9C-101B-9397-08002B2CF9AE}" pid="3" name="MediaServiceImageTags">
    <vt:lpwstr/>
  </property>
</Properties>
</file>