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  <p:sldMasterId id="21474837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1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8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63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8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3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1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29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1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56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2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37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0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85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9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0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17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83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6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36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8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12E5-B4CC-46E2-AE1D-E04DF048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FE99-AE76-4BB0-A94E-E6A9246F9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CE71A3EC-C2F6-4426-8EA2-63E7289D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34" y="234149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1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Inicialización</a:t>
            </a:r>
            <a:r>
              <a:rPr lang="en-US" sz="3200" dirty="0"/>
              <a:t> de un </a:t>
            </a:r>
            <a:r>
              <a:rPr lang="en-US" sz="3200" dirty="0" err="1"/>
              <a:t>repositorio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5" y="1842419"/>
            <a:ext cx="3032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carpeta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terminal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comando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CAAE8-BB55-460F-AFF8-CC8CF010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2" y="1652224"/>
            <a:ext cx="8625149" cy="5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Inicialización</a:t>
            </a:r>
            <a:r>
              <a:rPr lang="en-US" sz="3200" dirty="0"/>
              <a:t> de un </a:t>
            </a:r>
            <a:r>
              <a:rPr lang="en-US" sz="3200" dirty="0" err="1"/>
              <a:t>repositorio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4" y="1502688"/>
            <a:ext cx="114611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oculta</a:t>
            </a:r>
            <a:r>
              <a:rPr lang="en-US" dirty="0"/>
              <a:t> .git </a:t>
            </a:r>
            <a:r>
              <a:rPr lang="en-US" dirty="0" err="1"/>
              <a:t>contiene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guardan</a:t>
            </a:r>
            <a:r>
              <a:rPr lang="en-US" dirty="0"/>
              <a:t> las </a:t>
            </a:r>
            <a:r>
              <a:rPr lang="en-US" dirty="0" err="1"/>
              <a:t>especificaciones</a:t>
            </a:r>
            <a:r>
              <a:rPr lang="en-US" dirty="0"/>
              <a:t> del Proyecto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lo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GitWeb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que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importancia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hook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guardan</a:t>
            </a:r>
            <a:r>
              <a:rPr lang="en-US" dirty="0"/>
              <a:t> scripts de </a:t>
            </a:r>
            <a:r>
              <a:rPr lang="en-US" dirty="0" err="1"/>
              <a:t>cliente-servidor</a:t>
            </a:r>
            <a:r>
              <a:rPr lang="en-US" dirty="0"/>
              <a:t> o </a:t>
            </a:r>
            <a:r>
              <a:rPr lang="en-US" dirty="0" err="1"/>
              <a:t>visceversa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Excluyentes</a:t>
            </a:r>
            <a:r>
              <a:rPr lang="en-US" dirty="0"/>
              <a:t> </a:t>
            </a:r>
            <a:r>
              <a:rPr lang="en-US" dirty="0" err="1"/>
              <a:t>globales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commits que </a:t>
            </a:r>
            <a:r>
              <a:rPr lang="en-US" dirty="0" err="1"/>
              <a:t>realizamos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refs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Mantiene</a:t>
            </a:r>
            <a:r>
              <a:rPr lang="en-US" dirty="0"/>
              <a:t> los </a:t>
            </a:r>
            <a:r>
              <a:rPr lang="en-US" dirty="0" err="1"/>
              <a:t>punteros</a:t>
            </a:r>
            <a:r>
              <a:rPr lang="en-US" dirty="0"/>
              <a:t> de los commits (</a:t>
            </a:r>
            <a:r>
              <a:rPr lang="en-US" dirty="0" err="1"/>
              <a:t>llámese</a:t>
            </a:r>
            <a:r>
              <a:rPr lang="en-US" dirty="0"/>
              <a:t> </a:t>
            </a:r>
            <a:r>
              <a:rPr lang="en-US" dirty="0" err="1"/>
              <a:t>branchs</a:t>
            </a:r>
            <a:r>
              <a:rPr lang="en-US" dirty="0"/>
              <a:t> y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RECOMENDACION:  No </a:t>
            </a:r>
            <a:r>
              <a:rPr lang="en-US" dirty="0" err="1"/>
              <a:t>meterse</a:t>
            </a:r>
            <a:r>
              <a:rPr lang="en-US" dirty="0"/>
              <a:t> con el </a:t>
            </a:r>
            <a:r>
              <a:rPr lang="en-US" dirty="0" err="1"/>
              <a:t>contenido</a:t>
            </a:r>
            <a:r>
              <a:rPr lang="en-US" dirty="0"/>
              <a:t> de hooks </a:t>
            </a:r>
            <a:r>
              <a:rPr lang="en-US" dirty="0" err="1"/>
              <a:t>manualmente</a:t>
            </a:r>
            <a:r>
              <a:rPr lang="en-US" dirty="0"/>
              <a:t>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Sepa</a:t>
            </a:r>
            <a:r>
              <a:rPr lang="en-US" dirty="0"/>
              <a:t> lo que </a:t>
            </a:r>
            <a:r>
              <a:rPr lang="en-US" dirty="0" err="1"/>
              <a:t>hace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A3D069-6430-442E-845E-0EB86A0D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41" y="2032614"/>
            <a:ext cx="4057789" cy="3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Clonando</a:t>
            </a:r>
            <a:r>
              <a:rPr lang="en-US" sz="3200" dirty="0"/>
              <a:t> un repo </a:t>
            </a:r>
            <a:r>
              <a:rPr lang="en-US" sz="3200" dirty="0" err="1"/>
              <a:t>existente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4" y="1502688"/>
            <a:ext cx="46627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clonar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identica</a:t>
            </a:r>
            <a:r>
              <a:rPr lang="en-US" dirty="0"/>
              <a:t> al Proyecto 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Baseline para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proyectos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Supongase</a:t>
            </a:r>
            <a:r>
              <a:rPr lang="en-US" dirty="0"/>
              <a:t> que </a:t>
            </a:r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crean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originalmente</a:t>
            </a:r>
            <a:r>
              <a:rPr lang="en-US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…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Antes de </a:t>
            </a:r>
            <a:r>
              <a:rPr lang="en-US" dirty="0" err="1"/>
              <a:t>clonar</a:t>
            </a:r>
            <a:r>
              <a:rPr lang="en-US" dirty="0"/>
              <a:t>!... </a:t>
            </a:r>
            <a:r>
              <a:rPr lang="en-US" dirty="0" err="1"/>
              <a:t>Verificar</a:t>
            </a:r>
            <a:r>
              <a:rPr lang="en-US" dirty="0"/>
              <a:t>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que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clonar</a:t>
            </a:r>
            <a:r>
              <a:rPr lang="en-US" dirty="0"/>
              <a:t> el repo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82008-A511-4ED2-A3E3-081C4D50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891" y="1780411"/>
            <a:ext cx="7516825" cy="4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Clonando</a:t>
            </a:r>
            <a:r>
              <a:rPr lang="en-US" sz="3200" dirty="0"/>
              <a:t> un repo </a:t>
            </a:r>
            <a:r>
              <a:rPr lang="en-US" sz="3200" dirty="0" err="1"/>
              <a:t>existente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4" y="1502688"/>
            <a:ext cx="93787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¿Que </a:t>
            </a:r>
            <a:r>
              <a:rPr lang="en-US" dirty="0" err="1"/>
              <a:t>significa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dice 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clonar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el Proyecto pr2tik1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Clonning</a:t>
            </a:r>
            <a:r>
              <a:rPr lang="en-US" dirty="0"/>
              <a:t> into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se </a:t>
            </a:r>
            <a:r>
              <a:rPr lang="en-US" dirty="0" err="1"/>
              <a:t>encarga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del Proyecto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C3608-4834-48B2-8205-6EE3CD4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7" y="1952479"/>
            <a:ext cx="9153525" cy="1609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13D1B-46F3-4C3E-BC70-901813FD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014" y="3638243"/>
            <a:ext cx="2363304" cy="2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Determinando</a:t>
            </a:r>
            <a:r>
              <a:rPr lang="en-US" sz="3200" dirty="0"/>
              <a:t> el </a:t>
            </a:r>
            <a:r>
              <a:rPr lang="en-US" sz="3200" dirty="0" err="1"/>
              <a:t>estado</a:t>
            </a:r>
            <a:r>
              <a:rPr lang="en-US" sz="3200" dirty="0"/>
              <a:t> del repo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304800" y="1647113"/>
            <a:ext cx="111450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sabemos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 el </a:t>
            </a:r>
            <a:r>
              <a:rPr lang="en-US" dirty="0" err="1"/>
              <a:t>estado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commando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momento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¿Como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status…  </a:t>
            </a:r>
            <a:r>
              <a:rPr lang="en-US" dirty="0" err="1"/>
              <a:t>nos</a:t>
            </a:r>
            <a:r>
              <a:rPr lang="en-US" dirty="0"/>
              <a:t> 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terminal </a:t>
            </a:r>
            <a:r>
              <a:rPr lang="en-US" dirty="0" err="1"/>
              <a:t>significa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branch is up-to-date with ‘origin/master’  … </a:t>
            </a:r>
            <a:r>
              <a:rPr lang="en-US" dirty="0" err="1"/>
              <a:t>nos</a:t>
            </a:r>
            <a:r>
              <a:rPr lang="en-US" dirty="0"/>
              <a:t> dice que lo </a:t>
            </a:r>
            <a:r>
              <a:rPr lang="en-US" dirty="0" err="1"/>
              <a:t>clono</a:t>
            </a:r>
            <a:r>
              <a:rPr lang="en-US" dirty="0"/>
              <a:t> de la </a:t>
            </a:r>
            <a:r>
              <a:rPr lang="en-US" dirty="0" err="1"/>
              <a:t>rama</a:t>
            </a:r>
            <a:r>
              <a:rPr lang="en-US" dirty="0"/>
              <a:t> </a:t>
            </a:r>
            <a:r>
              <a:rPr lang="en-US" dirty="0" err="1"/>
              <a:t>maestra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Nothing to </a:t>
            </a:r>
            <a:r>
              <a:rPr lang="en-US" dirty="0" err="1"/>
              <a:t>cmiit</a:t>
            </a:r>
            <a:r>
              <a:rPr lang="en-US" dirty="0"/>
              <a:t>, working directory clean … dice que no hay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pendientes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 la </a:t>
            </a:r>
            <a:r>
              <a:rPr lang="en-US" dirty="0" err="1"/>
              <a:t>salida</a:t>
            </a:r>
            <a:r>
              <a:rPr lang="en-US" dirty="0"/>
              <a:t> dice ‘resetting state’ es que no hay </a:t>
            </a:r>
            <a:r>
              <a:rPr lang="en-US" dirty="0" err="1"/>
              <a:t>cambios</a:t>
            </a:r>
            <a:r>
              <a:rPr lang="en-US" dirty="0"/>
              <a:t> o nada que acer commit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D95E8-C80A-4FC0-8F33-2529B94F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427" y="2567580"/>
            <a:ext cx="8773924" cy="26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Saber </a:t>
            </a:r>
            <a:r>
              <a:rPr lang="en-US" sz="3200" dirty="0" err="1"/>
              <a:t>quien</a:t>
            </a:r>
            <a:r>
              <a:rPr lang="en-US" sz="3200" dirty="0"/>
              <a:t> </a:t>
            </a:r>
            <a:r>
              <a:rPr lang="en-US" sz="3200" dirty="0" err="1"/>
              <a:t>hizo</a:t>
            </a:r>
            <a:r>
              <a:rPr lang="en-US" sz="3200" dirty="0"/>
              <a:t> los </a:t>
            </a:r>
            <a:r>
              <a:rPr lang="en-US" sz="3200" dirty="0" err="1"/>
              <a:t>cambios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304800" y="1647113"/>
            <a:ext cx="11145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Importante</a:t>
            </a:r>
            <a:r>
              <a:rPr lang="en-US" dirty="0"/>
              <a:t> es saber la </a:t>
            </a:r>
            <a:r>
              <a:rPr lang="en-US" dirty="0" err="1"/>
              <a:t>trazabilidad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D7FB2-6D8E-442D-B228-518EF49E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76" y="2293444"/>
            <a:ext cx="7829937" cy="40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Navegando</a:t>
            </a:r>
            <a:r>
              <a:rPr lang="en-US" sz="3200" dirty="0"/>
              <a:t> el log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304800" y="1647113"/>
            <a:ext cx="11145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del </a:t>
            </a:r>
            <a:r>
              <a:rPr lang="en-US" dirty="0" err="1"/>
              <a:t>comando</a:t>
            </a:r>
            <a:r>
              <a:rPr lang="en-US" dirty="0"/>
              <a:t> git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abajo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 o fleche inferior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 para </a:t>
            </a:r>
            <a:r>
              <a:rPr lang="en-US" dirty="0" err="1"/>
              <a:t>movernos</a:t>
            </a:r>
            <a:r>
              <a:rPr lang="en-US" dirty="0"/>
              <a:t> a </a:t>
            </a:r>
            <a:r>
              <a:rPr lang="en-US" dirty="0" err="1"/>
              <a:t>mitad</a:t>
            </a:r>
            <a:r>
              <a:rPr lang="en-US" dirty="0"/>
              <a:t> de </a:t>
            </a:r>
            <a:r>
              <a:rPr lang="en-US" dirty="0" err="1"/>
              <a:t>página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 para </a:t>
            </a: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abajo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arriba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 o fleche superior para </a:t>
            </a: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arriba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 para </a:t>
            </a:r>
            <a:r>
              <a:rPr lang="en-US" dirty="0" err="1"/>
              <a:t>movernos</a:t>
            </a:r>
            <a:r>
              <a:rPr lang="en-US" dirty="0"/>
              <a:t> a media </a:t>
            </a:r>
            <a:r>
              <a:rPr lang="en-US" dirty="0" err="1"/>
              <a:t>página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 para </a:t>
            </a: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página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 para </a:t>
            </a:r>
            <a:r>
              <a:rPr lang="en-US" dirty="0" err="1"/>
              <a:t>salir</a:t>
            </a:r>
            <a:r>
              <a:rPr lang="en-US" dirty="0"/>
              <a:t> del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Ejemplo</a:t>
            </a:r>
            <a:r>
              <a:rPr lang="en-US" dirty="0"/>
              <a:t>: 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hizo</a:t>
            </a:r>
            <a:r>
              <a:rPr lang="en-US" dirty="0"/>
              <a:t> el commit ccec05c8?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R: readme-bot el 15-SEP-18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D8B98-4142-4C8B-A22B-E1CE36F6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53" y="1832197"/>
            <a:ext cx="4257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8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Cambiar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git log </a:t>
            </a:r>
            <a:r>
              <a:rPr lang="en-US" sz="3200" dirty="0" err="1"/>
              <a:t>despliega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3393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SHA: git log </a:t>
            </a:r>
            <a:r>
              <a:rPr lang="en-US" dirty="0" err="1"/>
              <a:t>despliega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commit (</a:t>
            </a:r>
            <a:r>
              <a:rPr lang="en-US" dirty="0" err="1"/>
              <a:t>llave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autor</a:t>
            </a:r>
            <a:r>
              <a:rPr lang="en-US" dirty="0"/>
              <a:t>: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hizo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fecha</a:t>
            </a:r>
            <a:r>
              <a:rPr lang="en-US" dirty="0"/>
              <a:t>: 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efectuo</a:t>
            </a:r>
            <a:r>
              <a:rPr lang="en-US" dirty="0"/>
              <a:t> el </a:t>
            </a:r>
            <a:r>
              <a:rPr lang="en-US" dirty="0" err="1"/>
              <a:t>cambio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mensaje</a:t>
            </a:r>
            <a:r>
              <a:rPr lang="en-US" dirty="0"/>
              <a:t>:  el </a:t>
            </a:r>
            <a:r>
              <a:rPr lang="en-US" dirty="0" err="1"/>
              <a:t>autor</a:t>
            </a:r>
            <a:r>
              <a:rPr lang="en-US" dirty="0"/>
              <a:t> escribe 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hizo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–</a:t>
            </a:r>
            <a:r>
              <a:rPr lang="en-US" dirty="0" err="1"/>
              <a:t>oneline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una version </a:t>
            </a:r>
            <a:r>
              <a:rPr lang="en-US" dirty="0" err="1"/>
              <a:t>resumida</a:t>
            </a:r>
            <a:r>
              <a:rPr lang="en-US" dirty="0"/>
              <a:t> de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desplegados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B47B-24DE-414F-81CB-59DDADE8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69" y="1744391"/>
            <a:ext cx="475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0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Cambiar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git log </a:t>
            </a:r>
            <a:r>
              <a:rPr lang="en-US" sz="3200" dirty="0" err="1"/>
              <a:t>despliega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339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resumidos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que </a:t>
            </a:r>
            <a:r>
              <a:rPr lang="en-US" dirty="0" err="1"/>
              <a:t>cambiaron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Podemos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bandera</a:t>
            </a:r>
            <a:r>
              <a:rPr lang="en-US" dirty="0"/>
              <a:t> --stat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9F5C0-AEB8-468B-983B-A9C00025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52" y="2279374"/>
            <a:ext cx="6720204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2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Ver los </a:t>
            </a:r>
            <a:r>
              <a:rPr lang="en-US" sz="3200" dirty="0" err="1"/>
              <a:t>cambios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los </a:t>
            </a:r>
            <a:r>
              <a:rPr lang="en-US" sz="3200" dirty="0" err="1"/>
              <a:t>archivos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339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son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–p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–patch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65AE8-9405-4AF4-80A2-A078DE3A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52" y="2108778"/>
            <a:ext cx="6283518" cy="43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7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CA430-5EC3-4140-8D60-17D10013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081" y="2577254"/>
            <a:ext cx="4203838" cy="35724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1"/>
            <a:ext cx="9404723" cy="806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/>
              <a:t>¿</a:t>
            </a:r>
            <a:r>
              <a:rPr lang="en-US" sz="5000" dirty="0" err="1"/>
              <a:t>Qué</a:t>
            </a:r>
            <a:r>
              <a:rPr lang="en-US" sz="5000" dirty="0"/>
              <a:t> es control de </a:t>
            </a:r>
            <a:r>
              <a:rPr lang="en-US" sz="5000" dirty="0" err="1"/>
              <a:t>versión</a:t>
            </a:r>
            <a:r>
              <a:rPr lang="en-US" sz="50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CF60-9102-4D2A-BE0D-77560D578C07}"/>
              </a:ext>
            </a:extLst>
          </p:cNvPr>
          <p:cNvSpPr/>
          <p:nvPr/>
        </p:nvSpPr>
        <p:spPr>
          <a:xfrm>
            <a:off x="596347" y="1467754"/>
            <a:ext cx="996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 un Sistema de </a:t>
            </a:r>
            <a:r>
              <a:rPr lang="en-US" dirty="0" err="1"/>
              <a:t>versionamiento</a:t>
            </a:r>
            <a:r>
              <a:rPr lang="en-US" dirty="0"/>
              <a:t>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administrar</a:t>
            </a:r>
            <a:r>
              <a:rPr lang="en-US" dirty="0"/>
              <a:t> las </a:t>
            </a:r>
            <a:r>
              <a:rPr lang="en-US" dirty="0" err="1"/>
              <a:t>copias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0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Ver los </a:t>
            </a:r>
            <a:r>
              <a:rPr lang="en-US" sz="3200" dirty="0" err="1"/>
              <a:t>cambios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los </a:t>
            </a:r>
            <a:r>
              <a:rPr lang="en-US" sz="3200" dirty="0" err="1"/>
              <a:t>archivos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0490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¿Que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anterior?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 es el </a:t>
            </a:r>
            <a:r>
              <a:rPr lang="en-US" dirty="0" err="1"/>
              <a:t>cambio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original vs el </a:t>
            </a:r>
            <a:r>
              <a:rPr lang="en-US" dirty="0" err="1"/>
              <a:t>modificado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a/README.md b/README.md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Es lo </a:t>
            </a:r>
            <a:r>
              <a:rPr lang="en-US" dirty="0" err="1"/>
              <a:t>mismo</a:t>
            </a:r>
            <a:r>
              <a:rPr lang="en-US" dirty="0"/>
              <a:t> a las </a:t>
            </a:r>
            <a:r>
              <a:rPr lang="en-US" dirty="0" err="1"/>
              <a:t>ultimas</a:t>
            </a:r>
            <a:r>
              <a:rPr lang="en-US" dirty="0"/>
              <a:t> dos </a:t>
            </a:r>
            <a:r>
              <a:rPr lang="en-US" dirty="0" err="1"/>
              <a:t>líneas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03ff1e4 vs 1fecd87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Cambios</a:t>
            </a:r>
            <a:r>
              <a:rPr lang="en-US" dirty="0"/>
              <a:t> del </a:t>
            </a:r>
            <a:r>
              <a:rPr lang="en-US" dirty="0" err="1"/>
              <a:t>registro</a:t>
            </a:r>
            <a:r>
              <a:rPr lang="en-US" dirty="0"/>
              <a:t> antes y </a:t>
            </a:r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modificarse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Son </a:t>
            </a:r>
            <a:r>
              <a:rPr lang="en-US" dirty="0" err="1"/>
              <a:t>diferentes</a:t>
            </a:r>
            <a:r>
              <a:rPr lang="en-US" dirty="0"/>
              <a:t> al 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/>
              <a:t>roja</a:t>
            </a:r>
            <a:r>
              <a:rPr lang="en-US" dirty="0"/>
              <a:t> con </a:t>
            </a:r>
            <a:r>
              <a:rPr lang="en-US" dirty="0" err="1"/>
              <a:t>simbolo</a:t>
            </a:r>
            <a:r>
              <a:rPr lang="en-US" dirty="0"/>
              <a:t> (-) </a:t>
            </a:r>
            <a:r>
              <a:rPr lang="en-US" dirty="0" err="1"/>
              <a:t>nos</a:t>
            </a:r>
            <a:r>
              <a:rPr lang="en-US" dirty="0"/>
              <a:t> dice que se borra de </a:t>
            </a:r>
            <a:r>
              <a:rPr lang="en-US" dirty="0" err="1"/>
              <a:t>este</a:t>
            </a:r>
            <a:r>
              <a:rPr lang="en-US" dirty="0"/>
              <a:t>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la </a:t>
            </a:r>
            <a:r>
              <a:rPr lang="en-US" dirty="0" err="1"/>
              <a:t>verde</a:t>
            </a:r>
            <a:r>
              <a:rPr lang="en-US" dirty="0"/>
              <a:t> con </a:t>
            </a:r>
            <a:r>
              <a:rPr lang="en-US" dirty="0" err="1"/>
              <a:t>símbolo</a:t>
            </a:r>
            <a:r>
              <a:rPr lang="en-US" dirty="0"/>
              <a:t> (+) es que se </a:t>
            </a:r>
            <a:r>
              <a:rPr lang="en-US" dirty="0" err="1"/>
              <a:t>agrega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azul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que se </a:t>
            </a:r>
            <a:r>
              <a:rPr lang="en-US" dirty="0" err="1"/>
              <a:t>cambió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-19,7 (</a:t>
            </a:r>
            <a:r>
              <a:rPr lang="en-US" dirty="0" err="1"/>
              <a:t>línea</a:t>
            </a:r>
            <a:r>
              <a:rPr lang="en-US" dirty="0"/>
              <a:t> 19 con 7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antes)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+19,6 (</a:t>
            </a:r>
            <a:r>
              <a:rPr lang="en-US" dirty="0" err="1"/>
              <a:t>línea</a:t>
            </a:r>
            <a:r>
              <a:rPr lang="en-US" dirty="0"/>
              <a:t> 19 con 6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 </a:t>
            </a:r>
            <a:r>
              <a:rPr lang="en-US" dirty="0" err="1"/>
              <a:t>importante</a:t>
            </a:r>
            <a:r>
              <a:rPr lang="en-US" dirty="0"/>
              <a:t> es </a:t>
            </a:r>
            <a:r>
              <a:rPr lang="en-US" dirty="0" err="1"/>
              <a:t>entender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partes</a:t>
            </a:r>
            <a:r>
              <a:rPr lang="en-US" dirty="0"/>
              <a:t> se </a:t>
            </a:r>
            <a:r>
              <a:rPr lang="en-US" dirty="0" err="1"/>
              <a:t>modificaron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FF7C6-B11E-4E82-A008-0A04FDA5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60" y="1590261"/>
            <a:ext cx="3857436" cy="282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64EF2-4D61-431D-A567-2AD085F8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60" y="1832197"/>
            <a:ext cx="3845677" cy="101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44C57-F2DA-4A02-8A06-842A41E4F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612" y="3628342"/>
            <a:ext cx="4162425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F8CF7-3D2C-4F99-9EB1-77BD2605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983" y="4065869"/>
            <a:ext cx="4953000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2CD724-C849-4445-A22F-489561360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116" y="4763056"/>
            <a:ext cx="1676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Ver un commit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específico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0490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Hasta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visto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--stat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-p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Pero para </a:t>
            </a:r>
            <a:r>
              <a:rPr lang="en-US" dirty="0" err="1"/>
              <a:t>ver</a:t>
            </a:r>
            <a:r>
              <a:rPr lang="en-US" dirty="0"/>
              <a:t> un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–p SHA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SHA son los </a:t>
            </a:r>
            <a:r>
              <a:rPr lang="en-US" dirty="0" err="1"/>
              <a:t>últimos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7 </a:t>
            </a:r>
            <a:r>
              <a:rPr lang="en-US" dirty="0" err="1"/>
              <a:t>dígitos</a:t>
            </a:r>
            <a:r>
              <a:rPr lang="en-US" dirty="0"/>
              <a:t> del commit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show SHA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resumida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Podemos </a:t>
            </a:r>
            <a:r>
              <a:rPr lang="en-US" dirty="0" err="1"/>
              <a:t>combinarlo</a:t>
            </a:r>
            <a:r>
              <a:rPr lang="en-US" dirty="0"/>
              <a:t> con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--stat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-p SHA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-w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A6DC3D-152F-45D8-AFA5-7674F6A3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6" y="2006965"/>
            <a:ext cx="7284824" cy="3163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3F5F18-E0CE-47F0-915E-87F14174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56" y="5211800"/>
            <a:ext cx="3667603" cy="16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2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es Control de Version?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EB75A-154A-4D6E-A968-40447EF0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3" y="1747631"/>
            <a:ext cx="5238750" cy="3733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B13CE5-B90C-46DA-B0C3-FD0FBAC725A5}"/>
              </a:ext>
            </a:extLst>
          </p:cNvPr>
          <p:cNvSpPr/>
          <p:nvPr/>
        </p:nvSpPr>
        <p:spPr>
          <a:xfrm>
            <a:off x="267059" y="2136338"/>
            <a:ext cx="99656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Existen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Centralizados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Distribuidos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maestra</a:t>
            </a:r>
            <a:r>
              <a:rPr lang="en-US" dirty="0"/>
              <a:t> </a:t>
            </a:r>
            <a:r>
              <a:rPr lang="en-US" dirty="0" err="1"/>
              <a:t>guarda</a:t>
            </a:r>
            <a:r>
              <a:rPr lang="en-US" dirty="0"/>
              <a:t> las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Trabajan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01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es Control de Version?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13F91-A8D6-4A83-87F8-E2CC5BE6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00" y="1693379"/>
            <a:ext cx="3832363" cy="4542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819F53-3653-4BD8-9559-327A9E41F550}"/>
              </a:ext>
            </a:extLst>
          </p:cNvPr>
          <p:cNvSpPr/>
          <p:nvPr/>
        </p:nvSpPr>
        <p:spPr>
          <a:xfrm>
            <a:off x="848140" y="3341483"/>
            <a:ext cx="9965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DISTRIBUIDO: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del 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2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es Control de Version?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43" y="2007675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 PNG">
            <a:extLst>
              <a:ext uri="{FF2B5EF4-FFF2-40B4-BE49-F238E27FC236}">
                <a16:creationId xmlns:a16="http://schemas.microsoft.com/office/drawing/2014/main" id="{F5CF2F06-2F53-42CB-9A4F-82CD4647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7" y="1524919"/>
            <a:ext cx="5781675" cy="233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AB154B-2F55-427A-9476-45B462DECD82}"/>
              </a:ext>
            </a:extLst>
          </p:cNvPr>
          <p:cNvSpPr/>
          <p:nvPr/>
        </p:nvSpPr>
        <p:spPr>
          <a:xfrm>
            <a:off x="914402" y="3789360"/>
            <a:ext cx="298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 DE VERSION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64336-146B-40B0-B125-9DC944BB17FF}"/>
              </a:ext>
            </a:extLst>
          </p:cNvPr>
          <p:cNvSpPr/>
          <p:nvPr/>
        </p:nvSpPr>
        <p:spPr>
          <a:xfrm>
            <a:off x="5287617" y="3789360"/>
            <a:ext cx="659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REPOSITORIO DE NUBE (DONDE ALOJAMOS ARCHIVOS)</a:t>
            </a:r>
          </a:p>
        </p:txBody>
      </p:sp>
    </p:spTree>
    <p:extLst>
      <p:ext uri="{BB962C8B-B14F-4D97-AF65-F5344CB8AC3E}">
        <p14:creationId xmlns:p14="http://schemas.microsoft.com/office/powerpoint/2010/main" val="313178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Terminologia</a:t>
            </a:r>
            <a:r>
              <a:rPr lang="en-US" sz="3200" dirty="0"/>
              <a:t> de 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67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AB154B-2F55-427A-9476-45B462DECD82}"/>
              </a:ext>
            </a:extLst>
          </p:cNvPr>
          <p:cNvSpPr/>
          <p:nvPr/>
        </p:nvSpPr>
        <p:spPr>
          <a:xfrm>
            <a:off x="744137" y="2344872"/>
            <a:ext cx="81745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SYSTEM (VCS)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 la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administra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MANAGER (SCM)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control de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es un SCM y un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Séría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congelar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momento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fotografía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savepoint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videojuego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Repositorio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directorio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reside 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A4A82-8EB6-40E7-BFCF-8C686EAD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47" y="217483"/>
            <a:ext cx="3408347" cy="2518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1A6CA-90DB-42A5-B192-A80F4D46B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20" y="4430717"/>
            <a:ext cx="415290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89F5B-8B5D-4BA4-AF2E-CBC7D399B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914" y="3119854"/>
            <a:ext cx="6119580" cy="8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F248C-9A83-47CB-86BD-DA78F4488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294" y="3561228"/>
            <a:ext cx="3124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Terminologia</a:t>
            </a:r>
            <a:r>
              <a:rPr lang="en-US" sz="3200" dirty="0"/>
              <a:t> de 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67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AB154B-2F55-427A-9476-45B462DECD82}"/>
              </a:ext>
            </a:extLst>
          </p:cNvPr>
          <p:cNvSpPr/>
          <p:nvPr/>
        </p:nvSpPr>
        <p:spPr>
          <a:xfrm>
            <a:off x="744137" y="2344872"/>
            <a:ext cx="8174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a </a:t>
            </a:r>
            <a:r>
              <a:rPr lang="en-US" dirty="0" err="1"/>
              <a:t>editar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un archive, el </a:t>
            </a:r>
            <a:r>
              <a:rPr lang="en-US" dirty="0" err="1"/>
              <a:t>directorio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ese archive es el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Donde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copiado</a:t>
            </a:r>
            <a:r>
              <a:rPr lang="en-US" dirty="0"/>
              <a:t> el Proyecto al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STAGING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almacena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previa antes de </a:t>
            </a:r>
            <a:r>
              <a:rPr lang="en-US" dirty="0" err="1"/>
              <a:t>hacer</a:t>
            </a:r>
            <a:r>
              <a:rPr lang="en-US" dirty="0"/>
              <a:t> el proximo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 de </a:t>
            </a:r>
            <a:r>
              <a:rPr lang="en-US" dirty="0" err="1"/>
              <a:t>cada</a:t>
            </a:r>
            <a:r>
              <a:rPr lang="en-US" dirty="0"/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o </a:t>
            </a:r>
            <a:r>
              <a:rPr lang="en-US" dirty="0" err="1"/>
              <a:t>adición</a:t>
            </a:r>
            <a:r>
              <a:rPr lang="en-US" dirty="0"/>
              <a:t> de 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Desarrollo, modo test o master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1A6CA-90DB-42A5-B192-A80F4D46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20" y="4430717"/>
            <a:ext cx="4152900" cy="2209800"/>
          </a:xfrm>
          <a:prstGeom prst="rect">
            <a:avLst/>
          </a:prstGeom>
        </p:spPr>
      </p:pic>
      <p:pic>
        <p:nvPicPr>
          <p:cNvPr id="3074" name="Picture 2" descr="Git Branching Model · Edge Define: To Extend">
            <a:extLst>
              <a:ext uri="{FF2B5EF4-FFF2-40B4-BE49-F238E27FC236}">
                <a16:creationId xmlns:a16="http://schemas.microsoft.com/office/drawing/2014/main" id="{31317817-1679-4E5B-9AAD-68062A0A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92" y="1228954"/>
            <a:ext cx="5309740" cy="13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14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Terminologia</a:t>
            </a:r>
            <a:r>
              <a:rPr lang="en-US" sz="3200" dirty="0"/>
              <a:t> de 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67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it Gud: The Working Tree, Staging Area, and Local Repo | by Lucas Maurer |  Medium">
            <a:extLst>
              <a:ext uri="{FF2B5EF4-FFF2-40B4-BE49-F238E27FC236}">
                <a16:creationId xmlns:a16="http://schemas.microsoft.com/office/drawing/2014/main" id="{6D66E7C2-9A9D-49E8-91D6-372A43D4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7" y="2889341"/>
            <a:ext cx="6699500" cy="38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AF2AF5-468A-4B62-AC12-E4C1C4A8A6A1}"/>
              </a:ext>
            </a:extLst>
          </p:cNvPr>
          <p:cNvSpPr/>
          <p:nvPr/>
        </p:nvSpPr>
        <p:spPr>
          <a:xfrm>
            <a:off x="744138" y="2012278"/>
            <a:ext cx="817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sucede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commit, no </a:t>
            </a:r>
            <a:r>
              <a:rPr lang="en-US" dirty="0" err="1"/>
              <a:t>actualizamos</a:t>
            </a:r>
            <a:r>
              <a:rPr lang="en-US" dirty="0"/>
              <a:t> el repo y </a:t>
            </a:r>
            <a:r>
              <a:rPr lang="en-US" dirty="0" err="1"/>
              <a:t>modifcamos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cambio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 commits son </a:t>
            </a:r>
            <a:r>
              <a:rPr lang="en-US" dirty="0" err="1"/>
              <a:t>identificadores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4F4D7B-537C-4466-92FC-89D2B4FF6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5" y="3529980"/>
            <a:ext cx="3307046" cy="80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AB068-9B3F-4E95-82CB-521AE589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90" y="4378182"/>
            <a:ext cx="3257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Configuración</a:t>
            </a:r>
            <a:r>
              <a:rPr lang="en-US" sz="3200" dirty="0"/>
              <a:t> de la terminal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744137" y="2344872"/>
            <a:ext cx="8174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Configurar</a:t>
            </a:r>
            <a:r>
              <a:rPr lang="en-US" dirty="0"/>
              <a:t> el </a:t>
            </a:r>
            <a:r>
              <a:rPr lang="en-US" dirty="0" err="1"/>
              <a:t>nombre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"&lt;Your-Full-Name&gt;"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Configurar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"&lt;your-email-address&gt;"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Hace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git con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color.ui</a:t>
            </a:r>
            <a:r>
              <a:rPr lang="en-US" dirty="0"/>
              <a:t>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Despliega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un conflict </a:t>
            </a:r>
            <a:r>
              <a:rPr lang="en-US" dirty="0" err="1"/>
              <a:t>en</a:t>
            </a:r>
            <a:r>
              <a:rPr lang="en-US" dirty="0"/>
              <a:t>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merge.conflictstyle</a:t>
            </a:r>
            <a:r>
              <a:rPr lang="en-US" dirty="0"/>
              <a:t> diff3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176503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1002</Words>
  <Application>Microsoft Office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1_Ion</vt:lpstr>
      <vt:lpstr>Version Control</vt:lpstr>
      <vt:lpstr>PowerPoint Presentation</vt:lpstr>
      <vt:lpstr>¿Qué es Control de Version?</vt:lpstr>
      <vt:lpstr>¿Qué es Control de Version?</vt:lpstr>
      <vt:lpstr>¿Qué es Control de Version?</vt:lpstr>
      <vt:lpstr>Terminologia de </vt:lpstr>
      <vt:lpstr>Terminologia de </vt:lpstr>
      <vt:lpstr>Terminologia de </vt:lpstr>
      <vt:lpstr>Configuración de la terminal</vt:lpstr>
      <vt:lpstr>Inicialización de un repositorio</vt:lpstr>
      <vt:lpstr>Inicialización de un repositorio</vt:lpstr>
      <vt:lpstr>Clonando un repo existente</vt:lpstr>
      <vt:lpstr>Clonando un repo existente</vt:lpstr>
      <vt:lpstr>Determinando el estado del repo</vt:lpstr>
      <vt:lpstr>Saber quien hizo los cambios</vt:lpstr>
      <vt:lpstr>Navegando el log</vt:lpstr>
      <vt:lpstr>Cambiar como git log despliega</vt:lpstr>
      <vt:lpstr>Cambiar como git log despliega</vt:lpstr>
      <vt:lpstr>Ver los cambios en los archivos</vt:lpstr>
      <vt:lpstr>Ver los cambios en los archivos</vt:lpstr>
      <vt:lpstr>Ver un commit en específico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issaiass</dc:creator>
  <cp:lastModifiedBy>issaiass</cp:lastModifiedBy>
  <cp:revision>18</cp:revision>
  <dcterms:created xsi:type="dcterms:W3CDTF">2020-09-30T03:27:46Z</dcterms:created>
  <dcterms:modified xsi:type="dcterms:W3CDTF">2020-09-30T17:21:10Z</dcterms:modified>
</cp:coreProperties>
</file>