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A22FFB3-5387-47A0-8B04-5FA5F84A3D1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52AD062-6D1E-410F-AE1F-420DCCB7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11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FFB3-5387-47A0-8B04-5FA5F84A3D1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62-6D1E-410F-AE1F-420DCCB7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7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FFB3-5387-47A0-8B04-5FA5F84A3D1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62-6D1E-410F-AE1F-420DCCB7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FFB3-5387-47A0-8B04-5FA5F84A3D1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62-6D1E-410F-AE1F-420DCCB7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FFB3-5387-47A0-8B04-5FA5F84A3D1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62-6D1E-410F-AE1F-420DCCB7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28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FFB3-5387-47A0-8B04-5FA5F84A3D1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62-6D1E-410F-AE1F-420DCCB7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9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FFB3-5387-47A0-8B04-5FA5F84A3D1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62-6D1E-410F-AE1F-420DCCB7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05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FFB3-5387-47A0-8B04-5FA5F84A3D1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62-6D1E-410F-AE1F-420DCCB747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86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FFB3-5387-47A0-8B04-5FA5F84A3D1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62-6D1E-410F-AE1F-420DCCB7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2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FFB3-5387-47A0-8B04-5FA5F84A3D1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62-6D1E-410F-AE1F-420DCCB7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7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FFB3-5387-47A0-8B04-5FA5F84A3D1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62-6D1E-410F-AE1F-420DCCB7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FFB3-5387-47A0-8B04-5FA5F84A3D1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62-6D1E-410F-AE1F-420DCCB7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8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FFB3-5387-47A0-8B04-5FA5F84A3D1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62-6D1E-410F-AE1F-420DCCB7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6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FFB3-5387-47A0-8B04-5FA5F84A3D1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62-6D1E-410F-AE1F-420DCCB7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7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FFB3-5387-47A0-8B04-5FA5F84A3D1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62-6D1E-410F-AE1F-420DCCB7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5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FFB3-5387-47A0-8B04-5FA5F84A3D1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62-6D1E-410F-AE1F-420DCCB7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FFB3-5387-47A0-8B04-5FA5F84A3D1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D062-6D1E-410F-AE1F-420DCCB7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7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22FFB3-5387-47A0-8B04-5FA5F84A3D12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2AD062-6D1E-410F-AE1F-420DCCB74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29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4DC2-0F27-4F7D-B5A6-9554D6739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237104"/>
            <a:ext cx="8825658" cy="2677648"/>
          </a:xfrm>
        </p:spPr>
        <p:txBody>
          <a:bodyPr/>
          <a:lstStyle/>
          <a:p>
            <a:r>
              <a:rPr lang="en-US" dirty="0" err="1"/>
              <a:t>Inteligencia</a:t>
            </a:r>
            <a:r>
              <a:rPr lang="en-US" dirty="0"/>
              <a:t> Artificial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C0178-238F-4F65-BA93-96F4D368D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RANGEL ALVARADO</a:t>
            </a:r>
          </a:p>
        </p:txBody>
      </p:sp>
    </p:spTree>
    <p:extLst>
      <p:ext uri="{BB962C8B-B14F-4D97-AF65-F5344CB8AC3E}">
        <p14:creationId xmlns:p14="http://schemas.microsoft.com/office/powerpoint/2010/main" val="3763734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C168-79B5-457F-AF19-9604B6F3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con la </a:t>
            </a:r>
            <a:r>
              <a:rPr lang="en-US" dirty="0" err="1"/>
              <a:t>inteligencia</a:t>
            </a:r>
            <a:r>
              <a:rPr lang="en-US" dirty="0"/>
              <a:t> artificial?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ECB93C-F1C7-4555-80BC-F0C9EAC51493}"/>
              </a:ext>
            </a:extLst>
          </p:cNvPr>
          <p:cNvSpPr txBox="1">
            <a:spLocks/>
          </p:cNvSpPr>
          <p:nvPr/>
        </p:nvSpPr>
        <p:spPr>
          <a:xfrm>
            <a:off x="685801" y="2407920"/>
            <a:ext cx="4055012" cy="36904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61F1A83-6692-46CC-B0B9-3B525489EEC4}"/>
              </a:ext>
            </a:extLst>
          </p:cNvPr>
          <p:cNvSpPr txBox="1">
            <a:spLocks/>
          </p:cNvSpPr>
          <p:nvPr/>
        </p:nvSpPr>
        <p:spPr>
          <a:xfrm>
            <a:off x="388205" y="2579709"/>
            <a:ext cx="4055012" cy="25180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Time series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42" name="Picture 2" descr="Deep Learning the Stock Market. Update 25.1.17 — Took me a while but… | by  Tal Perry | Medium">
            <a:extLst>
              <a:ext uri="{FF2B5EF4-FFF2-40B4-BE49-F238E27FC236}">
                <a16:creationId xmlns:a16="http://schemas.microsoft.com/office/drawing/2014/main" id="{2FE50042-1FDF-4227-BDE5-CB4CB53C3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432" y="2579709"/>
            <a:ext cx="6094363" cy="295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40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C168-79B5-457F-AF19-9604B6F3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ECB93C-F1C7-4555-80BC-F0C9EAC51493}"/>
              </a:ext>
            </a:extLst>
          </p:cNvPr>
          <p:cNvSpPr txBox="1">
            <a:spLocks/>
          </p:cNvSpPr>
          <p:nvPr/>
        </p:nvSpPr>
        <p:spPr>
          <a:xfrm>
            <a:off x="685801" y="2407920"/>
            <a:ext cx="4055012" cy="36904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1266" name="Picture 2" descr="Top 8 Deep Learning Frameworks - Maruti Techlabs">
            <a:extLst>
              <a:ext uri="{FF2B5EF4-FFF2-40B4-BE49-F238E27FC236}">
                <a16:creationId xmlns:a16="http://schemas.microsoft.com/office/drawing/2014/main" id="{5557D5C0-ED19-43BB-9947-BD6D53BED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82" y="925096"/>
            <a:ext cx="7276017" cy="517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12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C168-79B5-457F-AF19-9604B6F3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HERRAMIENTAS PARA CODIFICACION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ECB93C-F1C7-4555-80BC-F0C9EAC51493}"/>
              </a:ext>
            </a:extLst>
          </p:cNvPr>
          <p:cNvSpPr txBox="1">
            <a:spLocks/>
          </p:cNvSpPr>
          <p:nvPr/>
        </p:nvSpPr>
        <p:spPr>
          <a:xfrm>
            <a:off x="685801" y="2407920"/>
            <a:ext cx="4055012" cy="36904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2290" name="Picture 2" descr="Visual Studio Code - Code Editing. Redefined">
            <a:extLst>
              <a:ext uri="{FF2B5EF4-FFF2-40B4-BE49-F238E27FC236}">
                <a16:creationId xmlns:a16="http://schemas.microsoft.com/office/drawing/2014/main" id="{FEFA1CBC-8742-45EA-90C2-E87524104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05" y="1676637"/>
            <a:ext cx="4259580" cy="212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EBD8C4B-7203-4468-98E5-C4E7E4EA19ED}"/>
              </a:ext>
            </a:extLst>
          </p:cNvPr>
          <p:cNvSpPr txBox="1">
            <a:spLocks/>
          </p:cNvSpPr>
          <p:nvPr/>
        </p:nvSpPr>
        <p:spPr>
          <a:xfrm>
            <a:off x="125849" y="2597348"/>
            <a:ext cx="4055012" cy="25180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Visual studio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Pycharm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Sublime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2292" name="Picture 4" descr="PyCharm 2018.3.3 – PyCharm Blog | JetBrains">
            <a:extLst>
              <a:ext uri="{FF2B5EF4-FFF2-40B4-BE49-F238E27FC236}">
                <a16:creationId xmlns:a16="http://schemas.microsoft.com/office/drawing/2014/main" id="{A64D649C-CCDA-4138-A96B-0C9189DA0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06" y="4500035"/>
            <a:ext cx="4576606" cy="212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Threat Hunting with Jupyter Notebooks— Part 1: Your First Notebook 📓 | by  Roberto Rodriguez | Posts By SpecterOps Team Members">
            <a:extLst>
              <a:ext uri="{FF2B5EF4-FFF2-40B4-BE49-F238E27FC236}">
                <a16:creationId xmlns:a16="http://schemas.microsoft.com/office/drawing/2014/main" id="{11336775-CF25-4C63-A34F-87F1B0D63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811" y="1676637"/>
            <a:ext cx="4399340" cy="19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38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4DC2-0F27-4F7D-B5A6-9554D6739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0" y="253219"/>
            <a:ext cx="10100603" cy="10308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la </a:t>
            </a:r>
            <a:r>
              <a:rPr lang="en-US" dirty="0" err="1"/>
              <a:t>inteligencia</a:t>
            </a:r>
            <a:r>
              <a:rPr lang="en-US" dirty="0"/>
              <a:t> artificial?</a:t>
            </a:r>
          </a:p>
        </p:txBody>
      </p:sp>
      <p:pic>
        <p:nvPicPr>
          <p:cNvPr id="1026" name="Picture 2" descr="Introduction to Artificial Intelligence, Machine Learning, Deep Learning  and Data Science – mc.ai">
            <a:extLst>
              <a:ext uri="{FF2B5EF4-FFF2-40B4-BE49-F238E27FC236}">
                <a16:creationId xmlns:a16="http://schemas.microsoft.com/office/drawing/2014/main" id="{B35E20B1-A100-4947-9B9C-760E20666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1492715"/>
            <a:ext cx="468630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98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C0C2-E8C4-4257-B889-72247D29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comprende</a:t>
            </a:r>
            <a:r>
              <a:rPr lang="en-US" dirty="0"/>
              <a:t> </a:t>
            </a:r>
            <a:r>
              <a:rPr lang="en-US" dirty="0" err="1"/>
              <a:t>trabajar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?</a:t>
            </a:r>
          </a:p>
        </p:txBody>
      </p:sp>
      <p:pic>
        <p:nvPicPr>
          <p:cNvPr id="2050" name="Picture 2" descr="I had no idea how to build a Machine Learning Pipeline. But here's what I  figured. | by David Chong | Towards Data Science">
            <a:extLst>
              <a:ext uri="{FF2B5EF4-FFF2-40B4-BE49-F238E27FC236}">
                <a16:creationId xmlns:a16="http://schemas.microsoft.com/office/drawing/2014/main" id="{49F25190-9E94-4A43-8E01-5F3DB4343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2175"/>
            <a:ext cx="12192000" cy="2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33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C168-79B5-457F-AF19-9604B6F3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con la </a:t>
            </a:r>
            <a:r>
              <a:rPr lang="en-US" dirty="0" err="1"/>
              <a:t>inteligencia</a:t>
            </a:r>
            <a:r>
              <a:rPr lang="en-US" dirty="0"/>
              <a:t> artificial?</a:t>
            </a:r>
          </a:p>
        </p:txBody>
      </p:sp>
      <p:pic>
        <p:nvPicPr>
          <p:cNvPr id="3074" name="Picture 2" descr="How Google Deepmind AlphaGo works - YouTube">
            <a:extLst>
              <a:ext uri="{FF2B5EF4-FFF2-40B4-BE49-F238E27FC236}">
                <a16:creationId xmlns:a16="http://schemas.microsoft.com/office/drawing/2014/main" id="{52191767-D470-4E18-8477-CD2B328EF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625" y="2587576"/>
            <a:ext cx="6241366" cy="351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AECB93C-F1C7-4555-80BC-F0C9EAC51493}"/>
              </a:ext>
            </a:extLst>
          </p:cNvPr>
          <p:cNvSpPr txBox="1">
            <a:spLocks/>
          </p:cNvSpPr>
          <p:nvPr/>
        </p:nvSpPr>
        <p:spPr>
          <a:xfrm>
            <a:off x="685801" y="2407920"/>
            <a:ext cx="4055012" cy="36904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árboles</a:t>
            </a:r>
            <a:r>
              <a:rPr lang="en-US" dirty="0"/>
              <a:t> de </a:t>
            </a:r>
            <a:r>
              <a:rPr lang="en-US" dirty="0" err="1"/>
              <a:t>búsqueda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2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C168-79B5-457F-AF19-9604B6F3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con la </a:t>
            </a:r>
            <a:r>
              <a:rPr lang="en-US" dirty="0" err="1"/>
              <a:t>inteligencia</a:t>
            </a:r>
            <a:r>
              <a:rPr lang="en-US" dirty="0"/>
              <a:t> artificial?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ECB93C-F1C7-4555-80BC-F0C9EAC51493}"/>
              </a:ext>
            </a:extLst>
          </p:cNvPr>
          <p:cNvSpPr txBox="1">
            <a:spLocks/>
          </p:cNvSpPr>
          <p:nvPr/>
        </p:nvSpPr>
        <p:spPr>
          <a:xfrm>
            <a:off x="685801" y="2407920"/>
            <a:ext cx="4055012" cy="36904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CLASIFICACIÓN DE IMAGENES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Detección</a:t>
            </a:r>
            <a:r>
              <a:rPr lang="en-US" sz="2400" dirty="0"/>
              <a:t> de </a:t>
            </a:r>
            <a:r>
              <a:rPr lang="en-US" sz="2400" dirty="0" err="1"/>
              <a:t>objetos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Segmentación</a:t>
            </a:r>
            <a:r>
              <a:rPr lang="en-US" sz="2400" dirty="0"/>
              <a:t> de </a:t>
            </a:r>
            <a:r>
              <a:rPr lang="en-US" sz="2400" dirty="0" err="1"/>
              <a:t>objetos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098" name="Picture 2" descr="Object Detection and Image Classification with YOLO">
            <a:extLst>
              <a:ext uri="{FF2B5EF4-FFF2-40B4-BE49-F238E27FC236}">
                <a16:creationId xmlns:a16="http://schemas.microsoft.com/office/drawing/2014/main" id="{09BB1A41-B4BB-4435-9134-0DA52A820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883" y="2967257"/>
            <a:ext cx="6096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4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C168-79B5-457F-AF19-9604B6F3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con la </a:t>
            </a:r>
            <a:r>
              <a:rPr lang="en-US" dirty="0" err="1"/>
              <a:t>inteligencia</a:t>
            </a:r>
            <a:r>
              <a:rPr lang="en-US" dirty="0"/>
              <a:t> artificial?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ECB93C-F1C7-4555-80BC-F0C9EAC51493}"/>
              </a:ext>
            </a:extLst>
          </p:cNvPr>
          <p:cNvSpPr txBox="1">
            <a:spLocks/>
          </p:cNvSpPr>
          <p:nvPr/>
        </p:nvSpPr>
        <p:spPr>
          <a:xfrm>
            <a:off x="685801" y="2407920"/>
            <a:ext cx="4055012" cy="36904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Gans</a:t>
            </a:r>
            <a:r>
              <a:rPr lang="en-US" sz="2400" dirty="0"/>
              <a:t> O REDES ADVERSARIAS GENERATIVAS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146" name="Picture 2" descr="Generative adversarial networks: What GANs are and how they've evolved |  VentureBeat">
            <a:extLst>
              <a:ext uri="{FF2B5EF4-FFF2-40B4-BE49-F238E27FC236}">
                <a16:creationId xmlns:a16="http://schemas.microsoft.com/office/drawing/2014/main" id="{3ED01764-4EE1-4E4A-BFFB-B8608535C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08" y="2185794"/>
            <a:ext cx="5875606" cy="377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27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C168-79B5-457F-AF19-9604B6F3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con la </a:t>
            </a:r>
            <a:r>
              <a:rPr lang="en-US" dirty="0" err="1"/>
              <a:t>inteligencia</a:t>
            </a:r>
            <a:r>
              <a:rPr lang="en-US" dirty="0"/>
              <a:t> artificial?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ECB93C-F1C7-4555-80BC-F0C9EAC51493}"/>
              </a:ext>
            </a:extLst>
          </p:cNvPr>
          <p:cNvSpPr txBox="1">
            <a:spLocks/>
          </p:cNvSpPr>
          <p:nvPr/>
        </p:nvSpPr>
        <p:spPr>
          <a:xfrm>
            <a:off x="685801" y="2407920"/>
            <a:ext cx="4055012" cy="36904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170" name="Picture 2" descr="Optical Character Recognition Based on Machine Learning Technology - MobiDev">
            <a:extLst>
              <a:ext uri="{FF2B5EF4-FFF2-40B4-BE49-F238E27FC236}">
                <a16:creationId xmlns:a16="http://schemas.microsoft.com/office/drawing/2014/main" id="{160E0D98-516B-40CA-8420-7C0A7257E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796" y="2407920"/>
            <a:ext cx="7556945" cy="345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61F1A83-6692-46CC-B0B9-3B525489EEC4}"/>
              </a:ext>
            </a:extLst>
          </p:cNvPr>
          <p:cNvSpPr txBox="1">
            <a:spLocks/>
          </p:cNvSpPr>
          <p:nvPr/>
        </p:nvSpPr>
        <p:spPr>
          <a:xfrm>
            <a:off x="92784" y="2292611"/>
            <a:ext cx="4055012" cy="36904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Optical character recognition (</a:t>
            </a:r>
            <a:r>
              <a:rPr lang="en-US" sz="2400" dirty="0" err="1"/>
              <a:t>ocr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906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C168-79B5-457F-AF19-9604B6F3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con la </a:t>
            </a:r>
            <a:r>
              <a:rPr lang="en-US" dirty="0" err="1"/>
              <a:t>inteligencia</a:t>
            </a:r>
            <a:r>
              <a:rPr lang="en-US" dirty="0"/>
              <a:t> artificial?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ECB93C-F1C7-4555-80BC-F0C9EAC51493}"/>
              </a:ext>
            </a:extLst>
          </p:cNvPr>
          <p:cNvSpPr txBox="1">
            <a:spLocks/>
          </p:cNvSpPr>
          <p:nvPr/>
        </p:nvSpPr>
        <p:spPr>
          <a:xfrm>
            <a:off x="685801" y="2407920"/>
            <a:ext cx="4055012" cy="36904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61F1A83-6692-46CC-B0B9-3B525489EEC4}"/>
              </a:ext>
            </a:extLst>
          </p:cNvPr>
          <p:cNvSpPr txBox="1">
            <a:spLocks/>
          </p:cNvSpPr>
          <p:nvPr/>
        </p:nvSpPr>
        <p:spPr>
          <a:xfrm>
            <a:off x="824304" y="2757267"/>
            <a:ext cx="4055012" cy="25180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RECONOCIMIENTO DE VOZ Y DE WAKE UP 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194" name="Picture 2" descr="Amazon Echo (2nd Gen) - Smart speaker with Alexa - Sound &amp; Vision from  Powerhouse.je UK">
            <a:extLst>
              <a:ext uri="{FF2B5EF4-FFF2-40B4-BE49-F238E27FC236}">
                <a16:creationId xmlns:a16="http://schemas.microsoft.com/office/drawing/2014/main" id="{C01AB012-0C3C-47BC-B1B3-D14C50AF8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545" y="2471151"/>
            <a:ext cx="3627193" cy="362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5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C168-79B5-457F-AF19-9604B6F3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con la </a:t>
            </a:r>
            <a:r>
              <a:rPr lang="en-US" dirty="0" err="1"/>
              <a:t>inteligencia</a:t>
            </a:r>
            <a:r>
              <a:rPr lang="en-US" dirty="0"/>
              <a:t> artificial?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ECB93C-F1C7-4555-80BC-F0C9EAC51493}"/>
              </a:ext>
            </a:extLst>
          </p:cNvPr>
          <p:cNvSpPr txBox="1">
            <a:spLocks/>
          </p:cNvSpPr>
          <p:nvPr/>
        </p:nvSpPr>
        <p:spPr>
          <a:xfrm>
            <a:off x="685801" y="2407920"/>
            <a:ext cx="4055012" cy="36904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61F1A83-6692-46CC-B0B9-3B525489EEC4}"/>
              </a:ext>
            </a:extLst>
          </p:cNvPr>
          <p:cNvSpPr txBox="1">
            <a:spLocks/>
          </p:cNvSpPr>
          <p:nvPr/>
        </p:nvSpPr>
        <p:spPr>
          <a:xfrm>
            <a:off x="388205" y="2579709"/>
            <a:ext cx="4055012" cy="25180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SISTEMAS DE RECOMENDACIÓN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218" name="Picture 2" descr="Netflix and Chill: Building a Recommendation System in Excel | by Dave  Smith | Towards Data Science">
            <a:extLst>
              <a:ext uri="{FF2B5EF4-FFF2-40B4-BE49-F238E27FC236}">
                <a16:creationId xmlns:a16="http://schemas.microsoft.com/office/drawing/2014/main" id="{6F65A3A2-2B1F-4EDC-9E81-2664B114D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813" y="1797828"/>
            <a:ext cx="7168662" cy="259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CB637D-3F39-4CD6-9330-86B77CC5E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813" y="4542242"/>
            <a:ext cx="6282398" cy="207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82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67</TotalTime>
  <Words>139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Inteligencia Artificial</vt:lpstr>
      <vt:lpstr>¿Qué es la inteligencia artificial?</vt:lpstr>
      <vt:lpstr>¿Qué comprende trabajar modelos de datos?</vt:lpstr>
      <vt:lpstr>¿Qué se puede hacer con la inteligencia artificial?</vt:lpstr>
      <vt:lpstr>¿Qué se puede hacer con la inteligencia artificial?</vt:lpstr>
      <vt:lpstr>¿Qué se puede hacer con la inteligencia artificial?</vt:lpstr>
      <vt:lpstr>¿Qué se puede hacer con la inteligencia artificial?</vt:lpstr>
      <vt:lpstr>¿Qué se puede hacer con la inteligencia artificial?</vt:lpstr>
      <vt:lpstr>¿Qué se puede hacer con la inteligencia artificial?</vt:lpstr>
      <vt:lpstr>¿Qué se puede hacer con la inteligencia artificial?</vt:lpstr>
      <vt:lpstr>FRAMEWORKS</vt:lpstr>
      <vt:lpstr>HERRAMIENTAS PARA CODIFICACION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</dc:title>
  <dc:creator>issaiass</dc:creator>
  <cp:lastModifiedBy>issaiass</cp:lastModifiedBy>
  <cp:revision>3</cp:revision>
  <dcterms:created xsi:type="dcterms:W3CDTF">2020-09-14T21:04:33Z</dcterms:created>
  <dcterms:modified xsi:type="dcterms:W3CDTF">2020-09-14T22:11:51Z</dcterms:modified>
</cp:coreProperties>
</file>