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62DAB4D-6F7B-476E-ADA3-FFC41A9F40F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B6CFD04-4FDA-4E91-8541-4BC93516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9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AB4D-6F7B-476E-ADA3-FFC41A9F40F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FD04-4FDA-4E91-8541-4BC93516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3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AB4D-6F7B-476E-ADA3-FFC41A9F40F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FD04-4FDA-4E91-8541-4BC93516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88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AB4D-6F7B-476E-ADA3-FFC41A9F40F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FD04-4FDA-4E91-8541-4BC93516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47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AB4D-6F7B-476E-ADA3-FFC41A9F40F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FD04-4FDA-4E91-8541-4BC93516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15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AB4D-6F7B-476E-ADA3-FFC41A9F40F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FD04-4FDA-4E91-8541-4BC93516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4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AB4D-6F7B-476E-ADA3-FFC41A9F40F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FD04-4FDA-4E91-8541-4BC93516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13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62DAB4D-6F7B-476E-ADA3-FFC41A9F40F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FD04-4FDA-4E91-8541-4BC93516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63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62DAB4D-6F7B-476E-ADA3-FFC41A9F40F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FD04-4FDA-4E91-8541-4BC93516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54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AB4D-6F7B-476E-ADA3-FFC41A9F40F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FD04-4FDA-4E91-8541-4BC93516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3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AB4D-6F7B-476E-ADA3-FFC41A9F40F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FD04-4FDA-4E91-8541-4BC93516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1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AB4D-6F7B-476E-ADA3-FFC41A9F40F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FD04-4FDA-4E91-8541-4BC93516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47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AB4D-6F7B-476E-ADA3-FFC41A9F40F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FD04-4FDA-4E91-8541-4BC93516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0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AB4D-6F7B-476E-ADA3-FFC41A9F40F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FD04-4FDA-4E91-8541-4BC93516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2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AB4D-6F7B-476E-ADA3-FFC41A9F40F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FD04-4FDA-4E91-8541-4BC93516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7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AB4D-6F7B-476E-ADA3-FFC41A9F40F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FD04-4FDA-4E91-8541-4BC93516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1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AB4D-6F7B-476E-ADA3-FFC41A9F40F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FD04-4FDA-4E91-8541-4BC93516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2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62DAB4D-6F7B-476E-ADA3-FFC41A9F40F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B6CFD04-4FDA-4E91-8541-4BC93516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9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EFE3-3F0B-4D1B-BD02-9E7D3F250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50" y="1789045"/>
            <a:ext cx="9738332" cy="3008242"/>
          </a:xfrm>
        </p:spPr>
        <p:txBody>
          <a:bodyPr/>
          <a:lstStyle/>
          <a:p>
            <a:pPr algn="ctr"/>
            <a:r>
              <a:rPr lang="en-US" dirty="0" err="1"/>
              <a:t>Módulo</a:t>
            </a:r>
            <a:r>
              <a:rPr lang="en-US" dirty="0"/>
              <a:t> 1 </a:t>
            </a:r>
            <a:br>
              <a:rPr lang="en-US" dirty="0"/>
            </a:br>
            <a:r>
              <a:rPr lang="en-US" dirty="0" err="1"/>
              <a:t>Introducción</a:t>
            </a:r>
            <a:r>
              <a:rPr lang="en-US" dirty="0"/>
              <a:t> a la IA y </a:t>
            </a:r>
            <a:r>
              <a:rPr lang="en-US" dirty="0" err="1"/>
              <a:t>Prerequisitos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133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EFE3-3F0B-4D1B-BD02-9E7D3F250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50" y="1789045"/>
            <a:ext cx="9738332" cy="3008242"/>
          </a:xfrm>
        </p:spPr>
        <p:txBody>
          <a:bodyPr/>
          <a:lstStyle/>
          <a:p>
            <a:pPr algn="ctr"/>
            <a:r>
              <a:rPr lang="en-US" dirty="0" err="1"/>
              <a:t>Módulo</a:t>
            </a:r>
            <a:r>
              <a:rPr lang="en-US" dirty="0"/>
              <a:t> 2 </a:t>
            </a:r>
            <a:br>
              <a:rPr lang="en-US" dirty="0"/>
            </a:br>
            <a:r>
              <a:rPr lang="en-US" dirty="0" err="1"/>
              <a:t>Agentes</a:t>
            </a:r>
            <a:r>
              <a:rPr lang="en-US" dirty="0"/>
              <a:t> </a:t>
            </a:r>
            <a:r>
              <a:rPr lang="en-US" dirty="0" err="1"/>
              <a:t>Inteligentes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y </a:t>
            </a:r>
            <a:r>
              <a:rPr lang="en-US" dirty="0" err="1"/>
              <a:t>Prerequisitos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[</a:t>
            </a:r>
            <a:r>
              <a:rPr lang="en-US" dirty="0" err="1"/>
              <a:t>Lenguaje</a:t>
            </a:r>
            <a:r>
              <a:rPr lang="en-US" dirty="0"/>
              <a:t> Python]</a:t>
            </a:r>
          </a:p>
        </p:txBody>
      </p:sp>
    </p:spTree>
    <p:extLst>
      <p:ext uri="{BB962C8B-B14F-4D97-AF65-F5344CB8AC3E}">
        <p14:creationId xmlns:p14="http://schemas.microsoft.com/office/powerpoint/2010/main" val="345042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EFE3-3F0B-4D1B-BD02-9E7D3F250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219200"/>
            <a:ext cx="9738332" cy="3207026"/>
          </a:xfrm>
        </p:spPr>
        <p:txBody>
          <a:bodyPr/>
          <a:lstStyle/>
          <a:p>
            <a:pPr algn="ctr"/>
            <a:r>
              <a:rPr lang="en-US" dirty="0" err="1"/>
              <a:t>Módulo</a:t>
            </a:r>
            <a:r>
              <a:rPr lang="en-US" dirty="0"/>
              <a:t> 3 </a:t>
            </a:r>
            <a:br>
              <a:rPr lang="en-US" dirty="0"/>
            </a:br>
            <a:r>
              <a:rPr lang="en-US" dirty="0" err="1"/>
              <a:t>Prerequisitos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Python</a:t>
            </a:r>
            <a:br>
              <a:rPr lang="en-US" dirty="0"/>
            </a:br>
            <a:r>
              <a:rPr lang="en-US" sz="2200" dirty="0"/>
              <a:t>[</a:t>
            </a:r>
            <a:r>
              <a:rPr lang="en-US" sz="2200" dirty="0" err="1"/>
              <a:t>Librerías</a:t>
            </a:r>
            <a:r>
              <a:rPr lang="en-US" sz="2200" dirty="0"/>
              <a:t>, </a:t>
            </a:r>
            <a:r>
              <a:rPr lang="en-US" sz="2200" dirty="0" err="1"/>
              <a:t>Github</a:t>
            </a:r>
            <a:r>
              <a:rPr lang="en-US" sz="2200" dirty="0"/>
              <a:t>, Bash, Linux, Algebra </a:t>
            </a:r>
            <a:r>
              <a:rPr lang="en-US" sz="2200" dirty="0" err="1"/>
              <a:t>Vectorial</a:t>
            </a:r>
            <a:r>
              <a:rPr lang="en-US" sz="2200" dirty="0"/>
              <a:t>, </a:t>
            </a:r>
            <a:r>
              <a:rPr lang="en-US" sz="2200" dirty="0" err="1"/>
              <a:t>Matricial</a:t>
            </a:r>
            <a:r>
              <a:rPr lang="en-US" sz="2200" dirty="0"/>
              <a:t> y </a:t>
            </a:r>
            <a:r>
              <a:rPr lang="en-US" sz="2200" dirty="0" err="1"/>
              <a:t>Cálculo</a:t>
            </a:r>
            <a:r>
              <a:rPr lang="en-US" sz="2200" dirty="0"/>
              <a:t>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C6C2F-0C79-4EF9-AC2C-16B0B147D2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12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</TotalTime>
  <Words>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 Boardroom</vt:lpstr>
      <vt:lpstr>Módulo 1  Introducción a la IA y Prerequisitos</vt:lpstr>
      <vt:lpstr>Módulo 2  Agentes Inteligentes  y Prerequisitos  [Lenguaje Python]</vt:lpstr>
      <vt:lpstr>Módulo 3  Prerequisitos en Python [Librerías, Github, Bash, Linux, Algebra Vectorial, Matricial y Cálculo]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1  Introducción a la IA y Prerequisitos</dc:title>
  <dc:creator>issaiass</dc:creator>
  <cp:lastModifiedBy>issaiass</cp:lastModifiedBy>
  <cp:revision>2</cp:revision>
  <dcterms:created xsi:type="dcterms:W3CDTF">2020-09-28T18:34:14Z</dcterms:created>
  <dcterms:modified xsi:type="dcterms:W3CDTF">2020-09-28T18:44:56Z</dcterms:modified>
</cp:coreProperties>
</file>