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  <p:sldMasterId id="214748376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9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1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85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639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4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86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6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0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33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71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2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29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67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814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56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226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377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401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85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691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106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170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837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469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36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086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4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4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8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9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5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9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21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66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12E5-B4CC-46E2-AE1D-E04DF0485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0FE99-AE76-4BB0-A94E-E6A9246F9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RANGEL ALVARADO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CE71A3EC-C2F6-4426-8EA2-63E7289D9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034" y="234149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410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Inicialización</a:t>
            </a:r>
            <a:r>
              <a:rPr lang="en-US" sz="3200" dirty="0"/>
              <a:t> de un </a:t>
            </a:r>
            <a:r>
              <a:rPr lang="en-US" sz="3200" dirty="0" err="1"/>
              <a:t>repositorio</a:t>
            </a:r>
            <a:endParaRPr lang="en-US" sz="3200" dirty="0"/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833" y="79080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121285" y="1842419"/>
            <a:ext cx="3032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Crear</a:t>
            </a:r>
            <a:r>
              <a:rPr lang="en-US" dirty="0"/>
              <a:t> una </a:t>
            </a:r>
            <a:r>
              <a:rPr lang="en-US" dirty="0" err="1"/>
              <a:t>carpeta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terminal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comando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CAAE8-BB55-460F-AFF8-CC8CF010B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782" y="1652224"/>
            <a:ext cx="8625149" cy="51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1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Inicialización</a:t>
            </a:r>
            <a:r>
              <a:rPr lang="en-US" sz="3200" dirty="0"/>
              <a:t> de un </a:t>
            </a:r>
            <a:r>
              <a:rPr lang="en-US" sz="3200" dirty="0" err="1"/>
              <a:t>repositorio</a:t>
            </a:r>
            <a:endParaRPr lang="en-US" sz="3200" dirty="0"/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833" y="79080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121284" y="1502688"/>
            <a:ext cx="1146111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carpeta</a:t>
            </a:r>
            <a:r>
              <a:rPr lang="en-US" dirty="0"/>
              <a:t> </a:t>
            </a:r>
            <a:r>
              <a:rPr lang="en-US" dirty="0" err="1"/>
              <a:t>oculta</a:t>
            </a:r>
            <a:r>
              <a:rPr lang="en-US" dirty="0"/>
              <a:t> .git </a:t>
            </a:r>
            <a:r>
              <a:rPr lang="en-US" dirty="0" err="1"/>
              <a:t>contiene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Config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guardan</a:t>
            </a:r>
            <a:r>
              <a:rPr lang="en-US" dirty="0"/>
              <a:t> las </a:t>
            </a:r>
            <a:r>
              <a:rPr lang="en-US" dirty="0" err="1"/>
              <a:t>especificaciones</a:t>
            </a:r>
            <a:r>
              <a:rPr lang="en-US" dirty="0"/>
              <a:t> del Proyecto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Terminal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Description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Solo lo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GitWeb</a:t>
            </a:r>
            <a:r>
              <a:rPr lang="en-US" dirty="0"/>
              <a:t> </a:t>
            </a:r>
            <a:r>
              <a:rPr lang="en-US" dirty="0" err="1"/>
              <a:t>asi</a:t>
            </a:r>
            <a:r>
              <a:rPr lang="en-US" dirty="0"/>
              <a:t> que no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mucha</a:t>
            </a:r>
            <a:r>
              <a:rPr lang="en-US" dirty="0"/>
              <a:t> </a:t>
            </a:r>
            <a:r>
              <a:rPr lang="en-US" dirty="0" err="1"/>
              <a:t>importancia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Directorio hook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guardan</a:t>
            </a:r>
            <a:r>
              <a:rPr lang="en-US" dirty="0"/>
              <a:t> scripts de </a:t>
            </a:r>
            <a:r>
              <a:rPr lang="en-US" dirty="0" err="1"/>
              <a:t>cliente-servidor</a:t>
            </a:r>
            <a:r>
              <a:rPr lang="en-US" dirty="0"/>
              <a:t> o </a:t>
            </a:r>
            <a:r>
              <a:rPr lang="en-US" dirty="0" err="1"/>
              <a:t>visceversa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Directorio info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Excluyentes</a:t>
            </a:r>
            <a:r>
              <a:rPr lang="en-US" dirty="0"/>
              <a:t> </a:t>
            </a:r>
            <a:r>
              <a:rPr lang="en-US" dirty="0" err="1"/>
              <a:t>globales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Directorio objects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Guarda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los commits que </a:t>
            </a:r>
            <a:r>
              <a:rPr lang="en-US" dirty="0" err="1"/>
              <a:t>realizamos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Directorio refs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Mantiene</a:t>
            </a:r>
            <a:r>
              <a:rPr lang="en-US" dirty="0"/>
              <a:t> los </a:t>
            </a:r>
            <a:r>
              <a:rPr lang="en-US" dirty="0" err="1"/>
              <a:t>punteros</a:t>
            </a:r>
            <a:r>
              <a:rPr lang="en-US" dirty="0"/>
              <a:t> de los commits (</a:t>
            </a:r>
            <a:r>
              <a:rPr lang="en-US" dirty="0" err="1"/>
              <a:t>llámese</a:t>
            </a:r>
            <a:r>
              <a:rPr lang="en-US" dirty="0"/>
              <a:t> </a:t>
            </a:r>
            <a:r>
              <a:rPr lang="en-US" dirty="0" err="1"/>
              <a:t>branchs</a:t>
            </a:r>
            <a:r>
              <a:rPr lang="en-US" dirty="0"/>
              <a:t> y tags)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RECOMENDACION:  No </a:t>
            </a:r>
            <a:r>
              <a:rPr lang="en-US" dirty="0" err="1"/>
              <a:t>meterse</a:t>
            </a:r>
            <a:r>
              <a:rPr lang="en-US" dirty="0"/>
              <a:t> con el </a:t>
            </a:r>
            <a:r>
              <a:rPr lang="en-US" dirty="0" err="1"/>
              <a:t>contenido</a:t>
            </a:r>
            <a:r>
              <a:rPr lang="en-US" dirty="0"/>
              <a:t> de hooks </a:t>
            </a:r>
            <a:r>
              <a:rPr lang="en-US" dirty="0" err="1"/>
              <a:t>manualmente</a:t>
            </a:r>
            <a:r>
              <a:rPr lang="en-US" dirty="0"/>
              <a:t> a </a:t>
            </a:r>
            <a:r>
              <a:rPr lang="en-US" dirty="0" err="1"/>
              <a:t>menos</a:t>
            </a:r>
            <a:r>
              <a:rPr lang="en-US" dirty="0"/>
              <a:t> que </a:t>
            </a:r>
            <a:r>
              <a:rPr lang="en-US" dirty="0" err="1"/>
              <a:t>ud</a:t>
            </a:r>
            <a:r>
              <a:rPr lang="en-US" dirty="0"/>
              <a:t>. </a:t>
            </a:r>
            <a:r>
              <a:rPr lang="en-US" dirty="0" err="1"/>
              <a:t>Sepa</a:t>
            </a:r>
            <a:r>
              <a:rPr lang="en-US" dirty="0"/>
              <a:t> lo que </a:t>
            </a:r>
            <a:r>
              <a:rPr lang="en-US" dirty="0" err="1"/>
              <a:t>hace</a:t>
            </a:r>
            <a:r>
              <a:rPr lang="en-US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A3D069-6430-442E-845E-0EB86A0D8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041" y="2032614"/>
            <a:ext cx="4057789" cy="36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22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Clonando</a:t>
            </a:r>
            <a:r>
              <a:rPr lang="en-US" sz="3200" dirty="0"/>
              <a:t> un repo </a:t>
            </a:r>
            <a:r>
              <a:rPr lang="en-US" sz="3200" dirty="0" err="1"/>
              <a:t>existente</a:t>
            </a:r>
            <a:endParaRPr lang="en-US" sz="3200" dirty="0"/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833" y="79080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121284" y="1502688"/>
            <a:ext cx="46627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¿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clonar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Copia</a:t>
            </a:r>
            <a:r>
              <a:rPr lang="en-US" dirty="0"/>
              <a:t> </a:t>
            </a:r>
            <a:r>
              <a:rPr lang="en-US" dirty="0" err="1"/>
              <a:t>identica</a:t>
            </a:r>
            <a:r>
              <a:rPr lang="en-US" dirty="0"/>
              <a:t> al Proyecto original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Baseline para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proyectos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Supongase</a:t>
            </a:r>
            <a:r>
              <a:rPr lang="en-US" dirty="0"/>
              <a:t> que </a:t>
            </a:r>
            <a:r>
              <a:rPr lang="en-US" dirty="0" err="1"/>
              <a:t>siempre</a:t>
            </a:r>
            <a:r>
              <a:rPr lang="en-US" dirty="0"/>
              <a:t> se </a:t>
            </a:r>
            <a:r>
              <a:rPr lang="en-US" dirty="0" err="1"/>
              <a:t>crean</a:t>
            </a:r>
            <a:r>
              <a:rPr lang="en-US" dirty="0"/>
              <a:t> los </a:t>
            </a:r>
            <a:r>
              <a:rPr lang="en-US" dirty="0" err="1"/>
              <a:t>mismos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originalmente</a:t>
            </a:r>
            <a:r>
              <a:rPr lang="en-US" dirty="0"/>
              <a:t>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… </a:t>
            </a:r>
            <a:r>
              <a:rPr lang="en-US" dirty="0" err="1"/>
              <a:t>ud</a:t>
            </a:r>
            <a:r>
              <a:rPr lang="en-US" dirty="0"/>
              <a:t>.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repositorio</a:t>
            </a:r>
            <a:r>
              <a:rPr lang="en-US" dirty="0"/>
              <a:t> de </a:t>
            </a:r>
            <a:r>
              <a:rPr lang="en-US" dirty="0" err="1"/>
              <a:t>archivos</a:t>
            </a:r>
            <a:r>
              <a:rPr lang="en-US" dirty="0"/>
              <a:t> base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Antes de </a:t>
            </a:r>
            <a:r>
              <a:rPr lang="en-US" dirty="0" err="1"/>
              <a:t>clonar</a:t>
            </a:r>
            <a:r>
              <a:rPr lang="en-US" dirty="0"/>
              <a:t>!... </a:t>
            </a:r>
            <a:r>
              <a:rPr lang="en-US" dirty="0" err="1"/>
              <a:t>Verificar</a:t>
            </a:r>
            <a:r>
              <a:rPr lang="en-US" dirty="0"/>
              <a:t> que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carpeta</a:t>
            </a:r>
            <a:r>
              <a:rPr lang="en-US" dirty="0"/>
              <a:t> que </a:t>
            </a:r>
            <a:r>
              <a:rPr lang="en-US" dirty="0" err="1"/>
              <a:t>desea</a:t>
            </a:r>
            <a:r>
              <a:rPr lang="en-US" dirty="0"/>
              <a:t> </a:t>
            </a:r>
            <a:r>
              <a:rPr lang="en-US" dirty="0" err="1"/>
              <a:t>clonar</a:t>
            </a:r>
            <a:r>
              <a:rPr lang="en-US" dirty="0"/>
              <a:t> el repo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582008-A511-4ED2-A3E3-081C4D50D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891" y="1780411"/>
            <a:ext cx="7516825" cy="44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9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Clonando</a:t>
            </a:r>
            <a:r>
              <a:rPr lang="en-US" sz="3200" dirty="0"/>
              <a:t> un repo </a:t>
            </a:r>
            <a:r>
              <a:rPr lang="en-US" sz="3200" dirty="0" err="1"/>
              <a:t>existente</a:t>
            </a:r>
            <a:endParaRPr lang="en-US" sz="3200" dirty="0"/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833" y="79080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121284" y="1502688"/>
            <a:ext cx="93787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¿Que </a:t>
            </a:r>
            <a:r>
              <a:rPr lang="en-US" dirty="0" err="1"/>
              <a:t>significa</a:t>
            </a:r>
            <a:r>
              <a:rPr lang="en-US" dirty="0"/>
              <a:t> la </a:t>
            </a:r>
            <a:r>
              <a:rPr lang="en-US" dirty="0" err="1"/>
              <a:t>salida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dice que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clonar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el Proyecto pr2tik1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Clonning</a:t>
            </a:r>
            <a:r>
              <a:rPr lang="en-US" dirty="0"/>
              <a:t> into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se </a:t>
            </a:r>
            <a:r>
              <a:rPr lang="en-US" dirty="0" err="1"/>
              <a:t>encarga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 de </a:t>
            </a:r>
            <a:r>
              <a:rPr lang="en-US" dirty="0" err="1"/>
              <a:t>copiar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del Proyecto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máquina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2C3608-4834-48B2-8205-6EE3CD4AA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57" y="1952479"/>
            <a:ext cx="9153525" cy="1609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513D1B-46F3-4C3E-BC70-901813FD2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014" y="3638243"/>
            <a:ext cx="2363304" cy="23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2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Determinando</a:t>
            </a:r>
            <a:r>
              <a:rPr lang="en-US" sz="3200" dirty="0"/>
              <a:t> el </a:t>
            </a:r>
            <a:r>
              <a:rPr lang="en-US" sz="3200" dirty="0" err="1"/>
              <a:t>estado</a:t>
            </a:r>
            <a:r>
              <a:rPr lang="en-US" sz="3200" dirty="0"/>
              <a:t> del repo</a:t>
            </a:r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8" y="78569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304800" y="1647113"/>
            <a:ext cx="111450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sabemos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es el </a:t>
            </a:r>
            <a:r>
              <a:rPr lang="en-US" dirty="0" err="1"/>
              <a:t>estado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commando </a:t>
            </a:r>
            <a:r>
              <a:rPr lang="en-US" dirty="0" err="1"/>
              <a:t>correr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 </a:t>
            </a:r>
            <a:r>
              <a:rPr lang="en-US" dirty="0" err="1"/>
              <a:t>momento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¿Como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status…  </a:t>
            </a:r>
            <a:r>
              <a:rPr lang="en-US" dirty="0" err="1"/>
              <a:t>nos</a:t>
            </a:r>
            <a:r>
              <a:rPr lang="en-US" dirty="0"/>
              <a:t> dice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salida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terminal </a:t>
            </a:r>
            <a:r>
              <a:rPr lang="en-US" dirty="0" err="1"/>
              <a:t>significa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Your branch is up-to-date with ‘origin/master’  … </a:t>
            </a:r>
            <a:r>
              <a:rPr lang="en-US" dirty="0" err="1"/>
              <a:t>nos</a:t>
            </a:r>
            <a:r>
              <a:rPr lang="en-US" dirty="0"/>
              <a:t> dice que lo </a:t>
            </a:r>
            <a:r>
              <a:rPr lang="en-US" dirty="0" err="1"/>
              <a:t>clono</a:t>
            </a:r>
            <a:r>
              <a:rPr lang="en-US" dirty="0"/>
              <a:t> de la </a:t>
            </a:r>
            <a:r>
              <a:rPr lang="en-US" dirty="0" err="1"/>
              <a:t>rama</a:t>
            </a:r>
            <a:r>
              <a:rPr lang="en-US" dirty="0"/>
              <a:t> </a:t>
            </a:r>
            <a:r>
              <a:rPr lang="en-US" dirty="0" err="1"/>
              <a:t>maestra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Nothing to </a:t>
            </a:r>
            <a:r>
              <a:rPr lang="en-US" dirty="0" err="1"/>
              <a:t>cmiit</a:t>
            </a:r>
            <a:r>
              <a:rPr lang="en-US" dirty="0"/>
              <a:t>, working directory clean … dice que no hay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pendientes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 la </a:t>
            </a:r>
            <a:r>
              <a:rPr lang="en-US" dirty="0" err="1"/>
              <a:t>salida</a:t>
            </a:r>
            <a:r>
              <a:rPr lang="en-US" dirty="0"/>
              <a:t> dice ‘resetting state’ es que no hay </a:t>
            </a:r>
            <a:r>
              <a:rPr lang="en-US" dirty="0" err="1"/>
              <a:t>cambios</a:t>
            </a:r>
            <a:r>
              <a:rPr lang="en-US" dirty="0"/>
              <a:t> o nada que acer commit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5D95E8-C80A-4FC0-8F33-2529B94F9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427" y="2567580"/>
            <a:ext cx="8773924" cy="264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3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/>
              <a:t>Saber </a:t>
            </a:r>
            <a:r>
              <a:rPr lang="en-US" sz="3200" dirty="0" err="1"/>
              <a:t>quien</a:t>
            </a:r>
            <a:r>
              <a:rPr lang="en-US" sz="3200" dirty="0"/>
              <a:t> </a:t>
            </a:r>
            <a:r>
              <a:rPr lang="en-US" sz="3200" dirty="0" err="1"/>
              <a:t>hizo</a:t>
            </a:r>
            <a:r>
              <a:rPr lang="en-US" sz="3200" dirty="0"/>
              <a:t> los </a:t>
            </a:r>
            <a:r>
              <a:rPr lang="en-US" sz="3200" dirty="0" err="1"/>
              <a:t>cambios</a:t>
            </a:r>
            <a:endParaRPr lang="en-US" sz="3200" dirty="0"/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8" y="78569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304800" y="1647113"/>
            <a:ext cx="111450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Importante</a:t>
            </a:r>
            <a:r>
              <a:rPr lang="en-US" dirty="0"/>
              <a:t> es saber la </a:t>
            </a:r>
            <a:r>
              <a:rPr lang="en-US" dirty="0" err="1"/>
              <a:t>trazabilidad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log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D7FB2-6D8E-442D-B228-518EF49E2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776" y="2293444"/>
            <a:ext cx="7829937" cy="40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47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Navegando</a:t>
            </a:r>
            <a:r>
              <a:rPr lang="en-US" sz="3200" dirty="0"/>
              <a:t> el log</a:t>
            </a:r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8" y="78569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304800" y="1647113"/>
            <a:ext cx="111450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 del </a:t>
            </a:r>
            <a:r>
              <a:rPr lang="en-US" dirty="0" err="1"/>
              <a:t>comando</a:t>
            </a:r>
            <a:r>
              <a:rPr lang="en-US" dirty="0"/>
              <a:t> git 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Movernos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abajo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j o fleche inferior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 para </a:t>
            </a:r>
            <a:r>
              <a:rPr lang="en-US" dirty="0" err="1"/>
              <a:t>movernos</a:t>
            </a:r>
            <a:r>
              <a:rPr lang="en-US" dirty="0"/>
              <a:t> a </a:t>
            </a:r>
            <a:r>
              <a:rPr lang="en-US" dirty="0" err="1"/>
              <a:t>mitad</a:t>
            </a:r>
            <a:r>
              <a:rPr lang="en-US" dirty="0"/>
              <a:t> de </a:t>
            </a:r>
            <a:r>
              <a:rPr lang="en-US" dirty="0" err="1"/>
              <a:t>página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 para </a:t>
            </a:r>
            <a:r>
              <a:rPr lang="en-US" dirty="0" err="1"/>
              <a:t>movernos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página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abajo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Movernos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arriba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k o fleche superior para </a:t>
            </a:r>
            <a:r>
              <a:rPr lang="en-US" dirty="0" err="1"/>
              <a:t>movernos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arriba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 para </a:t>
            </a:r>
            <a:r>
              <a:rPr lang="en-US" dirty="0" err="1"/>
              <a:t>movernos</a:t>
            </a:r>
            <a:r>
              <a:rPr lang="en-US" dirty="0"/>
              <a:t> a media </a:t>
            </a:r>
            <a:r>
              <a:rPr lang="en-US" dirty="0" err="1"/>
              <a:t>página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 para </a:t>
            </a:r>
            <a:r>
              <a:rPr lang="en-US" dirty="0" err="1"/>
              <a:t>movernos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página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 para </a:t>
            </a:r>
            <a:r>
              <a:rPr lang="en-US" dirty="0" err="1"/>
              <a:t>salir</a:t>
            </a:r>
            <a:r>
              <a:rPr lang="en-US" dirty="0"/>
              <a:t> del 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Ejemplo</a:t>
            </a:r>
            <a:r>
              <a:rPr lang="en-US" dirty="0"/>
              <a:t>:  </a:t>
            </a:r>
            <a:r>
              <a:rPr lang="en-US" dirty="0" err="1"/>
              <a:t>quien</a:t>
            </a:r>
            <a:r>
              <a:rPr lang="en-US" dirty="0"/>
              <a:t> </a:t>
            </a:r>
            <a:r>
              <a:rPr lang="en-US" dirty="0" err="1"/>
              <a:t>hizo</a:t>
            </a:r>
            <a:r>
              <a:rPr lang="en-US" dirty="0"/>
              <a:t> el commit ccec05c8?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R: readme-bot el 15-SEP-18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3D8B98-4142-4C8B-A22B-E1CE36F69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153" y="1832197"/>
            <a:ext cx="42576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8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Cambiar</a:t>
            </a:r>
            <a:r>
              <a:rPr lang="en-US" sz="3200" dirty="0"/>
              <a:t> </a:t>
            </a:r>
            <a:r>
              <a:rPr lang="en-US" sz="3200" dirty="0" err="1"/>
              <a:t>como</a:t>
            </a:r>
            <a:r>
              <a:rPr lang="en-US" sz="3200" dirty="0"/>
              <a:t> git log </a:t>
            </a:r>
            <a:r>
              <a:rPr lang="en-US" sz="3200" dirty="0" err="1"/>
              <a:t>despliega</a:t>
            </a:r>
            <a:endParaRPr lang="en-US" sz="3200" dirty="0"/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8" y="78569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106017" y="1647113"/>
            <a:ext cx="73393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 SHA: git log </a:t>
            </a:r>
            <a:r>
              <a:rPr lang="en-US" dirty="0" err="1"/>
              <a:t>despliega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commit (</a:t>
            </a:r>
            <a:r>
              <a:rPr lang="en-US" dirty="0" err="1"/>
              <a:t>llave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autor</a:t>
            </a:r>
            <a:r>
              <a:rPr lang="en-US" dirty="0"/>
              <a:t>: </a:t>
            </a:r>
            <a:r>
              <a:rPr lang="en-US" dirty="0" err="1"/>
              <a:t>quien</a:t>
            </a:r>
            <a:r>
              <a:rPr lang="en-US" dirty="0"/>
              <a:t> </a:t>
            </a:r>
            <a:r>
              <a:rPr lang="en-US" dirty="0" err="1"/>
              <a:t>hizo</a:t>
            </a:r>
            <a:r>
              <a:rPr lang="en-US" dirty="0"/>
              <a:t> el </a:t>
            </a:r>
            <a:r>
              <a:rPr lang="en-US" dirty="0" err="1"/>
              <a:t>cambio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fecha</a:t>
            </a:r>
            <a:r>
              <a:rPr lang="en-US" dirty="0"/>
              <a:t>:  </a:t>
            </a:r>
            <a:r>
              <a:rPr lang="en-US" dirty="0" err="1"/>
              <a:t>fecha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 se </a:t>
            </a:r>
            <a:r>
              <a:rPr lang="en-US" dirty="0" err="1"/>
              <a:t>efectuo</a:t>
            </a:r>
            <a:r>
              <a:rPr lang="en-US" dirty="0"/>
              <a:t> el </a:t>
            </a:r>
            <a:r>
              <a:rPr lang="en-US" dirty="0" err="1"/>
              <a:t>cambio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 </a:t>
            </a:r>
            <a:r>
              <a:rPr lang="en-US" dirty="0" err="1"/>
              <a:t>mensaje</a:t>
            </a:r>
            <a:r>
              <a:rPr lang="en-US" dirty="0"/>
              <a:t>:  el </a:t>
            </a:r>
            <a:r>
              <a:rPr lang="en-US" dirty="0" err="1"/>
              <a:t>autor</a:t>
            </a:r>
            <a:r>
              <a:rPr lang="en-US" dirty="0"/>
              <a:t> escribe que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cambio</a:t>
            </a:r>
            <a:r>
              <a:rPr lang="en-US" dirty="0"/>
              <a:t> </a:t>
            </a:r>
            <a:r>
              <a:rPr lang="en-US" dirty="0" err="1"/>
              <a:t>hizo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–</a:t>
            </a:r>
            <a:r>
              <a:rPr lang="en-US" dirty="0" err="1"/>
              <a:t>oneline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una version </a:t>
            </a:r>
            <a:r>
              <a:rPr lang="en-US" dirty="0" err="1"/>
              <a:t>resumida</a:t>
            </a:r>
            <a:r>
              <a:rPr lang="en-US" dirty="0"/>
              <a:t> de los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desplegados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6B47B-24DE-414F-81CB-59DDADE8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69" y="1744391"/>
            <a:ext cx="47529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00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Cambiar</a:t>
            </a:r>
            <a:r>
              <a:rPr lang="en-US" sz="3200" dirty="0"/>
              <a:t> </a:t>
            </a:r>
            <a:r>
              <a:rPr lang="en-US" sz="3200" dirty="0" err="1"/>
              <a:t>como</a:t>
            </a:r>
            <a:r>
              <a:rPr lang="en-US" sz="3200" dirty="0"/>
              <a:t> git log </a:t>
            </a:r>
            <a:r>
              <a:rPr lang="en-US" sz="3200" dirty="0" err="1"/>
              <a:t>despliega</a:t>
            </a:r>
            <a:endParaRPr lang="en-US" sz="3200" dirty="0"/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8" y="78569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106017" y="1647113"/>
            <a:ext cx="73393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log --</a:t>
            </a:r>
            <a:r>
              <a:rPr lang="en-US" dirty="0" err="1"/>
              <a:t>oneline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mensajes</a:t>
            </a:r>
            <a:r>
              <a:rPr lang="en-US" dirty="0"/>
              <a:t> </a:t>
            </a:r>
            <a:r>
              <a:rPr lang="en-US" dirty="0" err="1"/>
              <a:t>resumidos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¿Nos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los </a:t>
            </a:r>
            <a:r>
              <a:rPr lang="en-US" dirty="0" err="1"/>
              <a:t>archivos</a:t>
            </a:r>
            <a:r>
              <a:rPr lang="en-US" dirty="0"/>
              <a:t> que </a:t>
            </a:r>
            <a:r>
              <a:rPr lang="en-US" dirty="0" err="1"/>
              <a:t>cambiaron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esto</a:t>
            </a:r>
            <a:r>
              <a:rPr lang="en-US" dirty="0"/>
              <a:t> Podemos </a:t>
            </a:r>
            <a:r>
              <a:rPr lang="en-US" dirty="0" err="1"/>
              <a:t>usar</a:t>
            </a:r>
            <a:r>
              <a:rPr lang="en-US" dirty="0"/>
              <a:t> la </a:t>
            </a:r>
            <a:r>
              <a:rPr lang="en-US" dirty="0" err="1"/>
              <a:t>bandera</a:t>
            </a:r>
            <a:r>
              <a:rPr lang="en-US" dirty="0"/>
              <a:t> --stat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49F5C0-AEB8-468B-983B-A9C00025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052" y="2279374"/>
            <a:ext cx="6720204" cy="443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21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/>
              <a:t>Ver los </a:t>
            </a:r>
            <a:r>
              <a:rPr lang="en-US" sz="3200" dirty="0" err="1"/>
              <a:t>cambios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los </a:t>
            </a:r>
            <a:r>
              <a:rPr lang="en-US" sz="3200" dirty="0" err="1"/>
              <a:t>archivos</a:t>
            </a:r>
            <a:endParaRPr lang="en-US" sz="3200" dirty="0"/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8" y="78569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106017" y="1647113"/>
            <a:ext cx="73393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¿</a:t>
            </a: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cuales</a:t>
            </a:r>
            <a:r>
              <a:rPr lang="en-US" dirty="0"/>
              <a:t> son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archivos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log –p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log –patch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565AE8-9405-4AF4-80A2-A078DE3AD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052" y="2108778"/>
            <a:ext cx="6283518" cy="43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7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5CA430-5EC3-4140-8D60-17D10013D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081" y="2577254"/>
            <a:ext cx="4203838" cy="357249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A39B0EB-1127-4910-A90F-CD6E58D9227E}"/>
              </a:ext>
            </a:extLst>
          </p:cNvPr>
          <p:cNvSpPr txBox="1">
            <a:spLocks/>
          </p:cNvSpPr>
          <p:nvPr/>
        </p:nvSpPr>
        <p:spPr>
          <a:xfrm>
            <a:off x="288302" y="305091"/>
            <a:ext cx="9404723" cy="8063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000" dirty="0"/>
              <a:t>¿</a:t>
            </a:r>
            <a:r>
              <a:rPr lang="en-US" sz="5000" dirty="0" err="1"/>
              <a:t>Qué</a:t>
            </a:r>
            <a:r>
              <a:rPr lang="en-US" sz="5000" dirty="0"/>
              <a:t> es control de </a:t>
            </a:r>
            <a:r>
              <a:rPr lang="en-US" sz="5000" dirty="0" err="1"/>
              <a:t>versión</a:t>
            </a:r>
            <a:r>
              <a:rPr lang="en-US" sz="5000" dirty="0"/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6FCF60-9102-4D2A-BE0D-77560D578C07}"/>
              </a:ext>
            </a:extLst>
          </p:cNvPr>
          <p:cNvSpPr/>
          <p:nvPr/>
        </p:nvSpPr>
        <p:spPr>
          <a:xfrm>
            <a:off x="596347" y="1467754"/>
            <a:ext cx="9965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 un Sistema de </a:t>
            </a:r>
            <a:r>
              <a:rPr lang="en-US" dirty="0" err="1"/>
              <a:t>versionamiento</a:t>
            </a:r>
            <a:r>
              <a:rPr lang="en-US" dirty="0"/>
              <a:t> de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Ayuda</a:t>
            </a:r>
            <a:r>
              <a:rPr lang="en-US" dirty="0"/>
              <a:t> a </a:t>
            </a:r>
            <a:r>
              <a:rPr lang="en-US" dirty="0" err="1"/>
              <a:t>administrar</a:t>
            </a:r>
            <a:r>
              <a:rPr lang="en-US" dirty="0"/>
              <a:t> las </a:t>
            </a:r>
            <a:r>
              <a:rPr lang="en-US" dirty="0" err="1"/>
              <a:t>copias</a:t>
            </a:r>
            <a:r>
              <a:rPr lang="en-US" dirty="0"/>
              <a:t> de </a:t>
            </a:r>
            <a:r>
              <a:rPr lang="en-US" dirty="0" err="1"/>
              <a:t>archivos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00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/>
              <a:t>Ver los </a:t>
            </a:r>
            <a:r>
              <a:rPr lang="en-US" sz="3200" dirty="0" err="1"/>
              <a:t>cambios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los </a:t>
            </a:r>
            <a:r>
              <a:rPr lang="en-US" sz="3200" dirty="0" err="1"/>
              <a:t>archivos</a:t>
            </a:r>
            <a:endParaRPr lang="en-US" sz="3200" dirty="0"/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8" y="78569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106017" y="1647113"/>
            <a:ext cx="70490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¿Que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 anterior?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 es el </a:t>
            </a:r>
            <a:r>
              <a:rPr lang="en-US" dirty="0" err="1"/>
              <a:t>cambio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 original vs el </a:t>
            </a:r>
            <a:r>
              <a:rPr lang="en-US" dirty="0" err="1"/>
              <a:t>modificado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a/README.md b/README.md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Es lo </a:t>
            </a:r>
            <a:r>
              <a:rPr lang="en-US" dirty="0" err="1"/>
              <a:t>mismo</a:t>
            </a:r>
            <a:r>
              <a:rPr lang="en-US" dirty="0"/>
              <a:t> a las </a:t>
            </a:r>
            <a:r>
              <a:rPr lang="en-US" dirty="0" err="1"/>
              <a:t>ultimas</a:t>
            </a:r>
            <a:r>
              <a:rPr lang="en-US" dirty="0"/>
              <a:t> dos </a:t>
            </a:r>
            <a:r>
              <a:rPr lang="en-US" dirty="0" err="1"/>
              <a:t>líneas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03ff1e4 vs 1fecd87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Cambios</a:t>
            </a:r>
            <a:r>
              <a:rPr lang="en-US" dirty="0"/>
              <a:t> del </a:t>
            </a:r>
            <a:r>
              <a:rPr lang="en-US" dirty="0" err="1"/>
              <a:t>registro</a:t>
            </a:r>
            <a:r>
              <a:rPr lang="en-US" dirty="0"/>
              <a:t> antes y </a:t>
            </a:r>
            <a:r>
              <a:rPr lang="en-US" dirty="0" err="1"/>
              <a:t>despues</a:t>
            </a:r>
            <a:r>
              <a:rPr lang="en-US" dirty="0"/>
              <a:t> de </a:t>
            </a:r>
            <a:r>
              <a:rPr lang="en-US" dirty="0" err="1"/>
              <a:t>modificarse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Son </a:t>
            </a:r>
            <a:r>
              <a:rPr lang="en-US" dirty="0" err="1"/>
              <a:t>diferentes</a:t>
            </a:r>
            <a:r>
              <a:rPr lang="en-US" dirty="0"/>
              <a:t> al SHA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 </a:t>
            </a:r>
            <a:r>
              <a:rPr lang="en-US" dirty="0" err="1"/>
              <a:t>línea</a:t>
            </a:r>
            <a:r>
              <a:rPr lang="en-US" dirty="0"/>
              <a:t> </a:t>
            </a:r>
            <a:r>
              <a:rPr lang="en-US" dirty="0" err="1"/>
              <a:t>roja</a:t>
            </a:r>
            <a:r>
              <a:rPr lang="en-US" dirty="0"/>
              <a:t> con </a:t>
            </a:r>
            <a:r>
              <a:rPr lang="en-US" dirty="0" err="1"/>
              <a:t>simbolo</a:t>
            </a:r>
            <a:r>
              <a:rPr lang="en-US" dirty="0"/>
              <a:t> (-) </a:t>
            </a:r>
            <a:r>
              <a:rPr lang="en-US" dirty="0" err="1"/>
              <a:t>nos</a:t>
            </a:r>
            <a:r>
              <a:rPr lang="en-US" dirty="0"/>
              <a:t> dice que se borra de </a:t>
            </a:r>
            <a:r>
              <a:rPr lang="en-US" dirty="0" err="1"/>
              <a:t>este</a:t>
            </a:r>
            <a:r>
              <a:rPr lang="en-US" dirty="0"/>
              <a:t> commit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cambio</a:t>
            </a:r>
            <a:r>
              <a:rPr lang="en-US" dirty="0"/>
              <a:t> la </a:t>
            </a:r>
            <a:r>
              <a:rPr lang="en-US" dirty="0" err="1"/>
              <a:t>verde</a:t>
            </a:r>
            <a:r>
              <a:rPr lang="en-US" dirty="0"/>
              <a:t> con </a:t>
            </a:r>
            <a:r>
              <a:rPr lang="en-US" dirty="0" err="1"/>
              <a:t>símbolo</a:t>
            </a:r>
            <a:r>
              <a:rPr lang="en-US" dirty="0"/>
              <a:t> (+) es que se </a:t>
            </a:r>
            <a:r>
              <a:rPr lang="en-US" dirty="0" err="1"/>
              <a:t>agrega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azul</a:t>
            </a:r>
            <a:r>
              <a:rPr lang="en-US" dirty="0"/>
              <a:t> se </a:t>
            </a:r>
            <a:r>
              <a:rPr lang="en-US" dirty="0" err="1"/>
              <a:t>muestra</a:t>
            </a:r>
            <a:r>
              <a:rPr lang="en-US" dirty="0"/>
              <a:t> que se </a:t>
            </a:r>
            <a:r>
              <a:rPr lang="en-US" dirty="0" err="1"/>
              <a:t>cambió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-19,7 (</a:t>
            </a:r>
            <a:r>
              <a:rPr lang="en-US" dirty="0" err="1"/>
              <a:t>línea</a:t>
            </a:r>
            <a:r>
              <a:rPr lang="en-US" dirty="0"/>
              <a:t> 19 con 7 </a:t>
            </a:r>
            <a:r>
              <a:rPr lang="en-US" dirty="0" err="1"/>
              <a:t>líneas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antes)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+19,6 (</a:t>
            </a:r>
            <a:r>
              <a:rPr lang="en-US" dirty="0" err="1"/>
              <a:t>línea</a:t>
            </a:r>
            <a:r>
              <a:rPr lang="en-US" dirty="0"/>
              <a:t> 19 con 6 </a:t>
            </a:r>
            <a:r>
              <a:rPr lang="en-US" dirty="0" err="1"/>
              <a:t>líneas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ahora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 </a:t>
            </a:r>
            <a:r>
              <a:rPr lang="en-US" dirty="0" err="1"/>
              <a:t>importante</a:t>
            </a:r>
            <a:r>
              <a:rPr lang="en-US" dirty="0"/>
              <a:t> es </a:t>
            </a:r>
            <a:r>
              <a:rPr lang="en-US" dirty="0" err="1"/>
              <a:t>entender</a:t>
            </a:r>
            <a:r>
              <a:rPr lang="en-US" dirty="0"/>
              <a:t> al </a:t>
            </a:r>
            <a:r>
              <a:rPr lang="en-US" dirty="0" err="1"/>
              <a:t>menos</a:t>
            </a:r>
            <a:r>
              <a:rPr lang="en-US" dirty="0"/>
              <a:t> que </a:t>
            </a:r>
            <a:r>
              <a:rPr lang="en-US" dirty="0" err="1"/>
              <a:t>archivos</a:t>
            </a:r>
            <a:r>
              <a:rPr lang="en-US" dirty="0"/>
              <a:t> y </a:t>
            </a:r>
            <a:r>
              <a:rPr lang="en-US" dirty="0" err="1"/>
              <a:t>en</a:t>
            </a:r>
            <a:r>
              <a:rPr lang="en-US" dirty="0"/>
              <a:t> que </a:t>
            </a:r>
            <a:r>
              <a:rPr lang="en-US" dirty="0" err="1"/>
              <a:t>partes</a:t>
            </a:r>
            <a:r>
              <a:rPr lang="en-US" dirty="0"/>
              <a:t> se </a:t>
            </a:r>
            <a:r>
              <a:rPr lang="en-US" dirty="0" err="1"/>
              <a:t>modificaron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2FF7C6-B11E-4E82-A008-0A04FDA52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360" y="1590261"/>
            <a:ext cx="3857436" cy="282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764EF2-4D61-431D-A567-2AD085F87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360" y="1832197"/>
            <a:ext cx="3845677" cy="1011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844C57-F2DA-4A02-8A06-842A41E4F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8612" y="3628342"/>
            <a:ext cx="4162425" cy="352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5F8CF7-3D2C-4F99-9EB1-77BD2605E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983" y="4065869"/>
            <a:ext cx="4953000" cy="628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2CD724-C849-4445-A22F-489561360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5116" y="4763056"/>
            <a:ext cx="1676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64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/>
              <a:t>Ver un commit 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específico</a:t>
            </a:r>
            <a:endParaRPr lang="en-US" sz="3200" dirty="0"/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8" y="78569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106017" y="1647113"/>
            <a:ext cx="70490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Hasta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hemos</a:t>
            </a:r>
            <a:r>
              <a:rPr lang="en-US" dirty="0"/>
              <a:t> visto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log --</a:t>
            </a:r>
            <a:r>
              <a:rPr lang="en-US" dirty="0" err="1"/>
              <a:t>oneline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log --stat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log -p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Pero para </a:t>
            </a:r>
            <a:r>
              <a:rPr lang="en-US" dirty="0" err="1"/>
              <a:t>ver</a:t>
            </a:r>
            <a:r>
              <a:rPr lang="en-US" dirty="0"/>
              <a:t> un commit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especifico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log –p SHA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SHA son los </a:t>
            </a:r>
            <a:r>
              <a:rPr lang="en-US" dirty="0" err="1"/>
              <a:t>últimos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7 </a:t>
            </a:r>
            <a:r>
              <a:rPr lang="en-US" dirty="0" err="1"/>
              <a:t>dígitos</a:t>
            </a:r>
            <a:r>
              <a:rPr lang="en-US" dirty="0"/>
              <a:t> del commit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show SHA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versión</a:t>
            </a:r>
            <a:r>
              <a:rPr lang="en-US" dirty="0"/>
              <a:t> </a:t>
            </a:r>
            <a:r>
              <a:rPr lang="en-US" dirty="0" err="1"/>
              <a:t>resumida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Podemos </a:t>
            </a:r>
            <a:r>
              <a:rPr lang="en-US" dirty="0" err="1"/>
              <a:t>combinarlo</a:t>
            </a:r>
            <a:r>
              <a:rPr lang="en-US" dirty="0"/>
              <a:t> con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--stat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-p SHA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-w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A6DC3D-152F-45D8-AFA5-7674F6A35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56" y="2006965"/>
            <a:ext cx="7284824" cy="31632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3F5F18-E0CE-47F0-915E-87F141743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956" y="5211800"/>
            <a:ext cx="3667603" cy="16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29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Añadiendo</a:t>
            </a:r>
            <a:r>
              <a:rPr lang="en-US" sz="3200" dirty="0"/>
              <a:t> commits a un repo</a:t>
            </a:r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48" y="78569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106017" y="1647113"/>
            <a:ext cx="70490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 commandos que </a:t>
            </a:r>
            <a:r>
              <a:rPr lang="en-US" dirty="0" err="1"/>
              <a:t>veremos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que </a:t>
            </a:r>
            <a:r>
              <a:rPr lang="en-US" dirty="0" err="1"/>
              <a:t>ver</a:t>
            </a:r>
            <a:r>
              <a:rPr lang="en-US" dirty="0"/>
              <a:t> con </a:t>
            </a:r>
            <a:r>
              <a:rPr lang="en-US" dirty="0" err="1"/>
              <a:t>añadir</a:t>
            </a:r>
            <a:r>
              <a:rPr lang="en-US" dirty="0"/>
              <a:t> un commit a un repo: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add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al </a:t>
            </a:r>
            <a:r>
              <a:rPr lang="en-US" dirty="0" err="1"/>
              <a:t>directorio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 (staging)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commit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Toma el </a:t>
            </a:r>
            <a:r>
              <a:rPr lang="en-US" dirty="0" err="1"/>
              <a:t>estado</a:t>
            </a:r>
            <a:r>
              <a:rPr lang="en-US" dirty="0"/>
              <a:t> de staging y lo </a:t>
            </a:r>
            <a:r>
              <a:rPr lang="en-US" dirty="0" err="1"/>
              <a:t>salva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repo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git diff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Despliega</a:t>
            </a:r>
            <a:r>
              <a:rPr lang="en-US" dirty="0"/>
              <a:t> la </a:t>
            </a:r>
            <a:r>
              <a:rPr lang="en-US" dirty="0" err="1"/>
              <a:t>diferencia</a:t>
            </a:r>
            <a:r>
              <a:rPr lang="en-US" dirty="0"/>
              <a:t> entre dos </a:t>
            </a:r>
            <a:r>
              <a:rPr lang="en-US" dirty="0" err="1"/>
              <a:t>versiones</a:t>
            </a:r>
            <a:r>
              <a:rPr lang="en-US" dirty="0"/>
              <a:t> de un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archivo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2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es Control de Version?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AEB75A-154A-4D6E-A968-40447EF09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13" y="1747631"/>
            <a:ext cx="5238750" cy="3733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B13CE5-B90C-46DA-B0C3-FD0FBAC725A5}"/>
              </a:ext>
            </a:extLst>
          </p:cNvPr>
          <p:cNvSpPr/>
          <p:nvPr/>
        </p:nvSpPr>
        <p:spPr>
          <a:xfrm>
            <a:off x="267059" y="2136338"/>
            <a:ext cx="99656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Existen</a:t>
            </a:r>
            <a:r>
              <a:rPr lang="en-US" dirty="0"/>
              <a:t> dos </a:t>
            </a:r>
            <a:r>
              <a:rPr lang="en-US" dirty="0" err="1"/>
              <a:t>tipos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Centralizados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Distribuidos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CENTRALIZADO: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Una </a:t>
            </a:r>
            <a:r>
              <a:rPr lang="en-US" dirty="0" err="1"/>
              <a:t>computadora</a:t>
            </a:r>
            <a:r>
              <a:rPr lang="en-US" dirty="0"/>
              <a:t> </a:t>
            </a:r>
            <a:r>
              <a:rPr lang="en-US" dirty="0" err="1"/>
              <a:t>maestra</a:t>
            </a:r>
            <a:r>
              <a:rPr lang="en-US" dirty="0"/>
              <a:t> </a:t>
            </a:r>
            <a:r>
              <a:rPr lang="en-US" dirty="0" err="1"/>
              <a:t>guarda</a:t>
            </a:r>
            <a:r>
              <a:rPr lang="en-US" dirty="0"/>
              <a:t> las versions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Trabajan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2010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es Control de Version?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13F91-A8D6-4A83-87F8-E2CC5BE65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500" y="1693379"/>
            <a:ext cx="3832363" cy="45424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819F53-3653-4BD8-9559-327A9E41F550}"/>
              </a:ext>
            </a:extLst>
          </p:cNvPr>
          <p:cNvSpPr/>
          <p:nvPr/>
        </p:nvSpPr>
        <p:spPr>
          <a:xfrm>
            <a:off x="848140" y="3341483"/>
            <a:ext cx="9965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DISTRIBUIDO: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usuario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propia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del original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23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/>
              <a:t>¿</a:t>
            </a:r>
            <a:r>
              <a:rPr lang="en-US" sz="3200" dirty="0" err="1"/>
              <a:t>Qué</a:t>
            </a:r>
            <a:r>
              <a:rPr lang="en-US" sz="3200" dirty="0"/>
              <a:t> es Control de Version?</a:t>
            </a:r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243" y="2007675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tHub logo PNG">
            <a:extLst>
              <a:ext uri="{FF2B5EF4-FFF2-40B4-BE49-F238E27FC236}">
                <a16:creationId xmlns:a16="http://schemas.microsoft.com/office/drawing/2014/main" id="{F5CF2F06-2F53-42CB-9A4F-82CD4647D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17" y="1524919"/>
            <a:ext cx="5781675" cy="233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AB154B-2F55-427A-9476-45B462DECD82}"/>
              </a:ext>
            </a:extLst>
          </p:cNvPr>
          <p:cNvSpPr/>
          <p:nvPr/>
        </p:nvSpPr>
        <p:spPr>
          <a:xfrm>
            <a:off x="914402" y="3789360"/>
            <a:ext cx="2981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 DE VERSION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F64336-146B-40B0-B125-9DC944BB17FF}"/>
              </a:ext>
            </a:extLst>
          </p:cNvPr>
          <p:cNvSpPr/>
          <p:nvPr/>
        </p:nvSpPr>
        <p:spPr>
          <a:xfrm>
            <a:off x="5287617" y="3789360"/>
            <a:ext cx="6590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REPOSITORIO DE NUBE (DONDE ALOJAMOS ARCHIVOS)</a:t>
            </a:r>
          </a:p>
        </p:txBody>
      </p:sp>
    </p:spTree>
    <p:extLst>
      <p:ext uri="{BB962C8B-B14F-4D97-AF65-F5344CB8AC3E}">
        <p14:creationId xmlns:p14="http://schemas.microsoft.com/office/powerpoint/2010/main" val="3131780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Terminologia</a:t>
            </a:r>
            <a:r>
              <a:rPr lang="en-US" sz="3200" dirty="0"/>
              <a:t> de </a:t>
            </a:r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67" y="79080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AB154B-2F55-427A-9476-45B462DECD82}"/>
              </a:ext>
            </a:extLst>
          </p:cNvPr>
          <p:cNvSpPr/>
          <p:nvPr/>
        </p:nvSpPr>
        <p:spPr>
          <a:xfrm>
            <a:off x="744137" y="2344872"/>
            <a:ext cx="81745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CONTROL SYSTEM (VCS)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 la </a:t>
            </a:r>
            <a:r>
              <a:rPr lang="en-US" dirty="0" err="1"/>
              <a:t>herramienta</a:t>
            </a:r>
            <a:r>
              <a:rPr lang="en-US" dirty="0"/>
              <a:t> que </a:t>
            </a:r>
            <a:r>
              <a:rPr lang="en-US" dirty="0" err="1"/>
              <a:t>administra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versiones</a:t>
            </a:r>
            <a:r>
              <a:rPr lang="en-US" dirty="0"/>
              <a:t> de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CODE MANAGER (SCM)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de control de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es un SCM y un VCS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Séría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congelar</a:t>
            </a:r>
            <a:r>
              <a:rPr lang="en-US" dirty="0"/>
              <a:t> el </a:t>
            </a:r>
            <a:r>
              <a:rPr lang="en-US" dirty="0" err="1"/>
              <a:t>estado</a:t>
            </a:r>
            <a:r>
              <a:rPr lang="en-US" dirty="0"/>
              <a:t> de </a:t>
            </a:r>
            <a:r>
              <a:rPr lang="en-US" dirty="0" err="1"/>
              <a:t>tus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ese </a:t>
            </a:r>
            <a:r>
              <a:rPr lang="en-US" dirty="0" err="1"/>
              <a:t>momento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Una </a:t>
            </a:r>
            <a:r>
              <a:rPr lang="en-US" dirty="0" err="1"/>
              <a:t>fotografía</a:t>
            </a:r>
            <a:r>
              <a:rPr lang="en-US" dirty="0"/>
              <a:t> de los </a:t>
            </a:r>
            <a:r>
              <a:rPr lang="en-US" dirty="0" err="1"/>
              <a:t>datos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 </a:t>
            </a:r>
            <a:r>
              <a:rPr lang="en-US" dirty="0" err="1"/>
              <a:t>savepoint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videojuego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Repositorio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 </a:t>
            </a:r>
            <a:r>
              <a:rPr lang="en-US" dirty="0" err="1"/>
              <a:t>directorio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reside el </a:t>
            </a:r>
            <a:r>
              <a:rPr lang="en-US" dirty="0" err="1"/>
              <a:t>proyecto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EA4A82-8EB6-40E7-BFCF-8C686EAD1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147" y="217483"/>
            <a:ext cx="3408347" cy="25188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61A6CA-90DB-42A5-B192-A80F4D46B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420" y="4430717"/>
            <a:ext cx="4152900" cy="220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D89F5B-8B5D-4BA4-AF2E-CBC7D399B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914" y="3119854"/>
            <a:ext cx="6119580" cy="8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F248C-9A83-47CB-86BD-DA78F4488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5294" y="3561228"/>
            <a:ext cx="3124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Terminologia</a:t>
            </a:r>
            <a:r>
              <a:rPr lang="en-US" sz="3200" dirty="0"/>
              <a:t> de </a:t>
            </a:r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67" y="79080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AB154B-2F55-427A-9476-45B462DECD82}"/>
              </a:ext>
            </a:extLst>
          </p:cNvPr>
          <p:cNvSpPr/>
          <p:nvPr/>
        </p:nvSpPr>
        <p:spPr>
          <a:xfrm>
            <a:off x="744137" y="2344872"/>
            <a:ext cx="81745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DIRECTORY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empieza</a:t>
            </a:r>
            <a:r>
              <a:rPr lang="en-US" dirty="0"/>
              <a:t> a </a:t>
            </a:r>
            <a:r>
              <a:rPr lang="en-US" dirty="0" err="1"/>
              <a:t>editar</a:t>
            </a:r>
            <a:r>
              <a:rPr lang="en-US" dirty="0"/>
              <a:t> por </a:t>
            </a:r>
            <a:r>
              <a:rPr lang="en-US" dirty="0" err="1"/>
              <a:t>ejemplo</a:t>
            </a:r>
            <a:r>
              <a:rPr lang="en-US" dirty="0"/>
              <a:t> un archive, el </a:t>
            </a:r>
            <a:r>
              <a:rPr lang="en-US" dirty="0" err="1"/>
              <a:t>directorio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ese archive es el </a:t>
            </a:r>
            <a:r>
              <a:rPr lang="en-US" dirty="0" err="1"/>
              <a:t>directorio</a:t>
            </a:r>
            <a:r>
              <a:rPr lang="en-US" dirty="0"/>
              <a:t> de </a:t>
            </a:r>
            <a:r>
              <a:rPr lang="en-US" dirty="0" err="1"/>
              <a:t>trabajo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Donde</a:t>
            </a:r>
            <a:r>
              <a:rPr lang="en-US" dirty="0"/>
              <a:t> ha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copiado</a:t>
            </a:r>
            <a:r>
              <a:rPr lang="en-US" dirty="0"/>
              <a:t> el Proyecto al </a:t>
            </a:r>
            <a:r>
              <a:rPr lang="en-US" dirty="0" err="1"/>
              <a:t>directorio</a:t>
            </a:r>
            <a:r>
              <a:rPr lang="en-US" dirty="0"/>
              <a:t> de </a:t>
            </a:r>
            <a:r>
              <a:rPr lang="en-US" dirty="0" err="1"/>
              <a:t>trabajo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STAGING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almacena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previa antes de </a:t>
            </a:r>
            <a:r>
              <a:rPr lang="en-US" dirty="0" err="1"/>
              <a:t>hacer</a:t>
            </a:r>
            <a:r>
              <a:rPr lang="en-US" dirty="0"/>
              <a:t> el proximo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 de </a:t>
            </a:r>
            <a:r>
              <a:rPr lang="en-US" dirty="0" err="1"/>
              <a:t>cada</a:t>
            </a:r>
            <a:r>
              <a:rPr lang="en-US" dirty="0"/>
              <a:t>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Una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copia</a:t>
            </a:r>
            <a:r>
              <a:rPr lang="en-US" dirty="0"/>
              <a:t> o </a:t>
            </a:r>
            <a:r>
              <a:rPr lang="en-US" dirty="0" err="1"/>
              <a:t>adición</a:t>
            </a:r>
            <a:r>
              <a:rPr lang="en-US" dirty="0"/>
              <a:t> de Código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Desarrollo, modo test o master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61A6CA-90DB-42A5-B192-A80F4D46B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420" y="4430717"/>
            <a:ext cx="4152900" cy="2209800"/>
          </a:xfrm>
          <a:prstGeom prst="rect">
            <a:avLst/>
          </a:prstGeom>
        </p:spPr>
      </p:pic>
      <p:pic>
        <p:nvPicPr>
          <p:cNvPr id="3074" name="Picture 2" descr="Git Branching Model · Edge Define: To Extend">
            <a:extLst>
              <a:ext uri="{FF2B5EF4-FFF2-40B4-BE49-F238E27FC236}">
                <a16:creationId xmlns:a16="http://schemas.microsoft.com/office/drawing/2014/main" id="{31317817-1679-4E5B-9AAD-68062A0AB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292" y="1228954"/>
            <a:ext cx="5309740" cy="130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14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Terminologia</a:t>
            </a:r>
            <a:r>
              <a:rPr lang="en-US" sz="3200" dirty="0"/>
              <a:t> de </a:t>
            </a:r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67" y="79080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Git Gud: The Working Tree, Staging Area, and Local Repo | by Lucas Maurer |  Medium">
            <a:extLst>
              <a:ext uri="{FF2B5EF4-FFF2-40B4-BE49-F238E27FC236}">
                <a16:creationId xmlns:a16="http://schemas.microsoft.com/office/drawing/2014/main" id="{6D66E7C2-9A9D-49E8-91D6-372A43D44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17" y="2889341"/>
            <a:ext cx="6699500" cy="384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AF2AF5-468A-4B62-AC12-E4C1C4A8A6A1}"/>
              </a:ext>
            </a:extLst>
          </p:cNvPr>
          <p:cNvSpPr/>
          <p:nvPr/>
        </p:nvSpPr>
        <p:spPr>
          <a:xfrm>
            <a:off x="744138" y="2012278"/>
            <a:ext cx="81745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sucede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hacemos</a:t>
            </a:r>
            <a:r>
              <a:rPr lang="en-US" dirty="0"/>
              <a:t> commit, no </a:t>
            </a:r>
            <a:r>
              <a:rPr lang="en-US" dirty="0" err="1"/>
              <a:t>actualizamos</a:t>
            </a:r>
            <a:r>
              <a:rPr lang="en-US" dirty="0"/>
              <a:t> el repo y </a:t>
            </a:r>
            <a:r>
              <a:rPr lang="en-US" dirty="0" err="1"/>
              <a:t>modifcamos</a:t>
            </a:r>
            <a:r>
              <a:rPr lang="en-US" dirty="0"/>
              <a:t> </a:t>
            </a:r>
            <a:r>
              <a:rPr lang="en-US" dirty="0" err="1"/>
              <a:t>nuevamente</a:t>
            </a:r>
            <a:r>
              <a:rPr lang="en-US" dirty="0"/>
              <a:t> el </a:t>
            </a:r>
            <a:r>
              <a:rPr lang="en-US" dirty="0" err="1"/>
              <a:t>archivo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Los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cambio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 commits son </a:t>
            </a:r>
            <a:r>
              <a:rPr lang="en-US" dirty="0" err="1"/>
              <a:t>identificadores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4F4D7B-537C-4466-92FC-89D2B4FF6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95" y="3529980"/>
            <a:ext cx="3307046" cy="807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4AB068-9B3F-4E95-82CB-521AE5897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790" y="4378182"/>
            <a:ext cx="32575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8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4E4FD-DBD7-4DB0-895A-946152CD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38" y="615489"/>
            <a:ext cx="9645565" cy="861420"/>
          </a:xfrm>
        </p:spPr>
        <p:txBody>
          <a:bodyPr/>
          <a:lstStyle/>
          <a:p>
            <a:r>
              <a:rPr lang="en-US" sz="3200" dirty="0" err="1"/>
              <a:t>Configuración</a:t>
            </a:r>
            <a:r>
              <a:rPr lang="en-US" sz="3200" dirty="0"/>
              <a:t> de la terminal</a:t>
            </a:r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BB79DDB0-B1D0-4AC6-A407-D1050CA6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833" y="79080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722966-5E1C-4E2E-B9D5-2F552FD282E6}"/>
              </a:ext>
            </a:extLst>
          </p:cNvPr>
          <p:cNvSpPr/>
          <p:nvPr/>
        </p:nvSpPr>
        <p:spPr>
          <a:xfrm>
            <a:off x="744137" y="2344872"/>
            <a:ext cx="81745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</a:t>
            </a:r>
            <a:r>
              <a:rPr lang="en-US" dirty="0" err="1"/>
              <a:t>Configurar</a:t>
            </a:r>
            <a:r>
              <a:rPr lang="en-US" dirty="0"/>
              <a:t> el </a:t>
            </a:r>
            <a:r>
              <a:rPr lang="en-US" dirty="0" err="1"/>
              <a:t>nombre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user.name "&lt;Your-Full-Name&gt;"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</a:t>
            </a:r>
            <a:r>
              <a:rPr lang="en-US" dirty="0" err="1"/>
              <a:t>Configurar</a:t>
            </a:r>
            <a:r>
              <a:rPr lang="en-US" dirty="0"/>
              <a:t>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"&lt;your-email-address&gt;"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</a:t>
            </a:r>
            <a:r>
              <a:rPr lang="en-US" dirty="0" err="1"/>
              <a:t>Hace</a:t>
            </a:r>
            <a:r>
              <a:rPr lang="en-US" dirty="0"/>
              <a:t> la </a:t>
            </a:r>
            <a:r>
              <a:rPr lang="en-US" dirty="0" err="1"/>
              <a:t>salida</a:t>
            </a:r>
            <a:r>
              <a:rPr lang="en-US" dirty="0"/>
              <a:t> de git con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color.ui</a:t>
            </a:r>
            <a:r>
              <a:rPr lang="en-US" dirty="0"/>
              <a:t> auto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</a:t>
            </a:r>
            <a:r>
              <a:rPr lang="en-US" dirty="0" err="1"/>
              <a:t>Despliega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hay un conflict </a:t>
            </a:r>
            <a:r>
              <a:rPr lang="en-US" dirty="0" err="1"/>
              <a:t>en</a:t>
            </a:r>
            <a:r>
              <a:rPr lang="en-US" dirty="0"/>
              <a:t>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--global </a:t>
            </a:r>
            <a:r>
              <a:rPr lang="en-US" dirty="0" err="1"/>
              <a:t>merge.conflictstyle</a:t>
            </a:r>
            <a:r>
              <a:rPr lang="en-US" dirty="0"/>
              <a:t> diff3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config --list</a:t>
            </a:r>
          </a:p>
        </p:txBody>
      </p:sp>
    </p:spTree>
    <p:extLst>
      <p:ext uri="{BB962C8B-B14F-4D97-AF65-F5344CB8AC3E}">
        <p14:creationId xmlns:p14="http://schemas.microsoft.com/office/powerpoint/2010/main" val="1765033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EC76B5"/>
    </a:hlink>
    <a:folHlink>
      <a:srgbClr val="E8ACCD"/>
    </a:folHlink>
  </a:clrScheme>
</a:themeOverride>
</file>

<file path=ppt/theme/themeOverride2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EC76B5"/>
    </a:hlink>
    <a:folHlink>
      <a:srgbClr val="E8ACCD"/>
    </a:folHlink>
  </a:clrScheme>
</a:themeOverride>
</file>

<file path=ppt/theme/themeOverride3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EC76B5"/>
    </a:hlink>
    <a:folHlink>
      <a:srgbClr val="E8ACCD"/>
    </a:folHlink>
  </a:clrScheme>
</a:themeOverride>
</file>

<file path=ppt/theme/themeOverride4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EC76B5"/>
    </a:hlink>
    <a:folHlink>
      <a:srgbClr val="E8ACCD"/>
    </a:folHlink>
  </a:clrScheme>
</a:themeOverride>
</file>

<file path=ppt/theme/themeOverride5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EC76B5"/>
    </a:hlink>
    <a:folHlink>
      <a:srgbClr val="E8ACC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</TotalTime>
  <Words>1058</Words>
  <Application>Microsoft Office PowerPoint</Application>
  <PresentationFormat>Widescreen</PresentationFormat>
  <Paragraphs>206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1_Ion</vt:lpstr>
      <vt:lpstr>Version Control</vt:lpstr>
      <vt:lpstr>PowerPoint Presentation</vt:lpstr>
      <vt:lpstr>¿Qué es Control de Version?</vt:lpstr>
      <vt:lpstr>¿Qué es Control de Version?</vt:lpstr>
      <vt:lpstr>¿Qué es Control de Version?</vt:lpstr>
      <vt:lpstr>Terminologia de </vt:lpstr>
      <vt:lpstr>Terminologia de </vt:lpstr>
      <vt:lpstr>Terminologia de </vt:lpstr>
      <vt:lpstr>Configuración de la terminal</vt:lpstr>
      <vt:lpstr>Inicialización de un repositorio</vt:lpstr>
      <vt:lpstr>Inicialización de un repositorio</vt:lpstr>
      <vt:lpstr>Clonando un repo existente</vt:lpstr>
      <vt:lpstr>Clonando un repo existente</vt:lpstr>
      <vt:lpstr>Determinando el estado del repo</vt:lpstr>
      <vt:lpstr>Saber quien hizo los cambios</vt:lpstr>
      <vt:lpstr>Navegando el log</vt:lpstr>
      <vt:lpstr>Cambiar como git log despliega</vt:lpstr>
      <vt:lpstr>Cambiar como git log despliega</vt:lpstr>
      <vt:lpstr>Ver los cambios en los archivos</vt:lpstr>
      <vt:lpstr>Ver los cambios en los archivos</vt:lpstr>
      <vt:lpstr>Ver un commit en específico</vt:lpstr>
      <vt:lpstr>Añadiendo commits a un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issaiass</dc:creator>
  <cp:lastModifiedBy>issaiass</cp:lastModifiedBy>
  <cp:revision>20</cp:revision>
  <dcterms:created xsi:type="dcterms:W3CDTF">2020-09-30T03:27:46Z</dcterms:created>
  <dcterms:modified xsi:type="dcterms:W3CDTF">2020-10-07T17:41:55Z</dcterms:modified>
</cp:coreProperties>
</file>