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3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6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2DAB4D-6F7B-476E-ADA3-FFC41A9F40F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50" y="1789045"/>
            <a:ext cx="9738332" cy="3008242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1 </a:t>
            </a:r>
            <a:br>
              <a:rPr lang="en-US" dirty="0"/>
            </a:br>
            <a:r>
              <a:rPr lang="en-US" dirty="0" err="1"/>
              <a:t>Introducción</a:t>
            </a:r>
            <a:r>
              <a:rPr lang="en-US" dirty="0"/>
              <a:t> a la IA y </a:t>
            </a:r>
            <a:r>
              <a:rPr lang="en-US" dirty="0" err="1"/>
              <a:t>Prerequisitos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50" y="1789045"/>
            <a:ext cx="9738332" cy="3008242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Agentes</a:t>
            </a:r>
            <a:r>
              <a:rPr lang="en-US" dirty="0"/>
              <a:t> </a:t>
            </a:r>
            <a:r>
              <a:rPr lang="en-US" dirty="0" err="1"/>
              <a:t>Inteligentes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 </a:t>
            </a:r>
            <a:r>
              <a:rPr lang="en-US" dirty="0" err="1"/>
              <a:t>Prerequisitos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Lenguaje</a:t>
            </a:r>
            <a:r>
              <a:rPr lang="en-US" dirty="0"/>
              <a:t> Python]</a:t>
            </a:r>
          </a:p>
        </p:txBody>
      </p:sp>
    </p:spTree>
    <p:extLst>
      <p:ext uri="{BB962C8B-B14F-4D97-AF65-F5344CB8AC3E}">
        <p14:creationId xmlns:p14="http://schemas.microsoft.com/office/powerpoint/2010/main" val="345042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9738332" cy="3207026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Prerequisitos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</a:t>
            </a:r>
            <a:br>
              <a:rPr lang="en-US" dirty="0"/>
            </a:br>
            <a:r>
              <a:rPr lang="en-US" dirty="0"/>
              <a:t>y </a:t>
            </a:r>
            <a:r>
              <a:rPr lang="en-US" dirty="0" err="1"/>
              <a:t>Agentes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C2F-0C79-4EF9-AC2C-16B0B147D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9738332" cy="3207026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/>
              <a:t>El </a:t>
            </a:r>
            <a:r>
              <a:rPr lang="en-US" dirty="0" err="1"/>
              <a:t>Pantallazo</a:t>
            </a:r>
            <a:r>
              <a:rPr lang="en-US" dirty="0"/>
              <a:t> de Machine Learning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5988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Módulo 1  Introducción a la IA y Prerequisitos</vt:lpstr>
      <vt:lpstr>Módulo 2  Agentes Inteligentes  y Prerequisitos  [Lenguaje Python]</vt:lpstr>
      <vt:lpstr>Módulo 3  Prerequisitos en Python y Agentes de Búsqueda</vt:lpstr>
      <vt:lpstr>Módulo 4  El Pantallazo de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  Introducción a la IA y Prerequisitos</dc:title>
  <dc:creator>issaiass</dc:creator>
  <cp:lastModifiedBy>issaiass</cp:lastModifiedBy>
  <cp:revision>7</cp:revision>
  <dcterms:created xsi:type="dcterms:W3CDTF">2020-09-28T18:34:14Z</dcterms:created>
  <dcterms:modified xsi:type="dcterms:W3CDTF">2020-10-17T16:08:40Z</dcterms:modified>
</cp:coreProperties>
</file>