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26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53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Documentation.</a:t>
            </a:r>
          </a:p>
          <a:p>
            <a:pPr algn="r"/>
            <a:r>
              <a:rPr lang="en-US" dirty="0" smtClean="0"/>
              <a:t>By: </a:t>
            </a:r>
            <a:r>
              <a:rPr lang="en-US" dirty="0" err="1" smtClean="0"/>
              <a:t>V.Thusyanthy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5" b="586"/>
          <a:stretch/>
        </p:blipFill>
        <p:spPr>
          <a:xfrm>
            <a:off x="4063011" y="772134"/>
            <a:ext cx="4405128" cy="6138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0" y="-410813"/>
            <a:ext cx="9692640" cy="1325562"/>
          </a:xfrm>
        </p:spPr>
        <p:txBody>
          <a:bodyPr/>
          <a:lstStyle/>
          <a:p>
            <a:r>
              <a:rPr lang="en-US" dirty="0"/>
              <a:t>Customer </a:t>
            </a:r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86" y="-124571"/>
            <a:ext cx="9692640" cy="1325562"/>
          </a:xfrm>
        </p:spPr>
        <p:txBody>
          <a:bodyPr/>
          <a:lstStyle/>
          <a:p>
            <a:r>
              <a:rPr lang="en-US" dirty="0" smtClean="0"/>
              <a:t>Staff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72" y="1033671"/>
            <a:ext cx="4867737" cy="5904034"/>
          </a:xfrm>
        </p:spPr>
      </p:pic>
    </p:spTree>
    <p:extLst>
      <p:ext uri="{BB962C8B-B14F-4D97-AF65-F5344CB8AC3E}">
        <p14:creationId xmlns:p14="http://schemas.microsoft.com/office/powerpoint/2010/main" val="14789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15" y="0"/>
            <a:ext cx="9692640" cy="1325562"/>
          </a:xfrm>
        </p:spPr>
        <p:txBody>
          <a:bodyPr/>
          <a:lstStyle/>
          <a:p>
            <a:r>
              <a:rPr lang="en-US" dirty="0" smtClean="0"/>
              <a:t>Product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029" y="106017"/>
            <a:ext cx="4868761" cy="6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25562"/>
            <a:ext cx="8595360" cy="4854575"/>
          </a:xfrm>
        </p:spPr>
        <p:txBody>
          <a:bodyPr/>
          <a:lstStyle/>
          <a:p>
            <a:r>
              <a:rPr lang="en-US" dirty="0" smtClean="0"/>
              <a:t>ER Diagram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Login Page Design</a:t>
            </a:r>
          </a:p>
          <a:p>
            <a:pPr lvl="1"/>
            <a:r>
              <a:rPr lang="en-US" dirty="0" smtClean="0"/>
              <a:t>Login page</a:t>
            </a:r>
          </a:p>
          <a:p>
            <a:pPr lvl="1"/>
            <a:r>
              <a:rPr lang="en-US" dirty="0" smtClean="0"/>
              <a:t>Forgot password page</a:t>
            </a:r>
          </a:p>
          <a:p>
            <a:pPr lvl="1"/>
            <a:r>
              <a:rPr lang="en-US" dirty="0"/>
              <a:t>Forgot Password verification </a:t>
            </a:r>
            <a:r>
              <a:rPr lang="en-US" dirty="0" smtClean="0"/>
              <a:t>code page</a:t>
            </a:r>
          </a:p>
          <a:p>
            <a:pPr lvl="1"/>
            <a:r>
              <a:rPr lang="en-US" dirty="0"/>
              <a:t>Reset Password </a:t>
            </a:r>
            <a:r>
              <a:rPr lang="en-US" dirty="0" smtClean="0"/>
              <a:t>page</a:t>
            </a:r>
            <a:endParaRPr lang="en-US" dirty="0"/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 smtClean="0">
                <a:solidFill>
                  <a:schemeClr val="tx1"/>
                </a:solidFill>
              </a:rPr>
              <a:t>Member Registration Design</a:t>
            </a:r>
          </a:p>
          <a:p>
            <a:pPr lvl="1">
              <a:buSzPct val="80000"/>
            </a:pPr>
            <a:r>
              <a:rPr lang="en-US" dirty="0" smtClean="0"/>
              <a:t>Customer Registration</a:t>
            </a:r>
          </a:p>
          <a:p>
            <a:pPr lvl="1">
              <a:buSzPct val="80000"/>
            </a:pPr>
            <a:r>
              <a:rPr lang="en-US" dirty="0" smtClean="0"/>
              <a:t>Staff </a:t>
            </a:r>
            <a:r>
              <a:rPr lang="en-US" dirty="0" smtClean="0"/>
              <a:t>Registration</a:t>
            </a:r>
            <a:endParaRPr lang="en-US" dirty="0"/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Product List</a:t>
            </a:r>
          </a:p>
        </p:txBody>
      </p:sp>
    </p:spTree>
    <p:extLst>
      <p:ext uri="{BB962C8B-B14F-4D97-AF65-F5344CB8AC3E}">
        <p14:creationId xmlns:p14="http://schemas.microsoft.com/office/powerpoint/2010/main" val="25939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42" y="176701"/>
            <a:ext cx="6303049" cy="64219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24" y="0"/>
            <a:ext cx="9692640" cy="1325562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79401"/>
            <a:ext cx="5194300" cy="64776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42240"/>
            <a:ext cx="9692640" cy="13255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71" y="0"/>
            <a:ext cx="5590489" cy="6828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06016"/>
            <a:ext cx="9692640" cy="1325562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5" t="4187"/>
          <a:stretch/>
        </p:blipFill>
        <p:spPr>
          <a:xfrm>
            <a:off x="4356100" y="520700"/>
            <a:ext cx="5524500" cy="626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572" y="-129540"/>
            <a:ext cx="9692640" cy="1325562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46" r="1149" b="1331"/>
          <a:stretch/>
        </p:blipFill>
        <p:spPr>
          <a:xfrm>
            <a:off x="3718156" y="1048100"/>
            <a:ext cx="5070244" cy="57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39700"/>
            <a:ext cx="9692640" cy="1325562"/>
          </a:xfrm>
        </p:spPr>
        <p:txBody>
          <a:bodyPr/>
          <a:lstStyle/>
          <a:p>
            <a:r>
              <a:rPr lang="en-US" dirty="0" smtClean="0"/>
              <a:t>Forgot Password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6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-76200"/>
            <a:ext cx="10078212" cy="1325562"/>
          </a:xfrm>
        </p:spPr>
        <p:txBody>
          <a:bodyPr>
            <a:normAutofit/>
          </a:bodyPr>
          <a:lstStyle/>
          <a:p>
            <a:r>
              <a:rPr lang="en-US" sz="4200" dirty="0" smtClean="0"/>
              <a:t>Forgot Password Verification Code Page</a:t>
            </a:r>
            <a:endParaRPr lang="en-US" sz="4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0" t="4145" r="2321" b="8483"/>
          <a:stretch/>
        </p:blipFill>
        <p:spPr>
          <a:xfrm>
            <a:off x="3403600" y="1223962"/>
            <a:ext cx="5524500" cy="55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540"/>
            <a:ext cx="9692640" cy="1325562"/>
          </a:xfrm>
        </p:spPr>
        <p:txBody>
          <a:bodyPr/>
          <a:lstStyle/>
          <a:p>
            <a:r>
              <a:rPr lang="en-US" dirty="0"/>
              <a:t>Reset Password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" t="4086" r="2039" b="8063"/>
          <a:stretch/>
        </p:blipFill>
        <p:spPr>
          <a:xfrm>
            <a:off x="3568700" y="1348422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99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1637</TotalTime>
  <Words>67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Online Shopping Cart</vt:lpstr>
      <vt:lpstr>Overview</vt:lpstr>
      <vt:lpstr>ER Diagram</vt:lpstr>
      <vt:lpstr>Use case Diagram</vt:lpstr>
      <vt:lpstr>Class Diagram</vt:lpstr>
      <vt:lpstr>Login Page</vt:lpstr>
      <vt:lpstr>Forgot Password Page</vt:lpstr>
      <vt:lpstr>Forgot Password Verification Code Page</vt:lpstr>
      <vt:lpstr>Reset Password Page</vt:lpstr>
      <vt:lpstr>Customer Registration</vt:lpstr>
      <vt:lpstr>Staff Registration</vt:lpstr>
      <vt:lpstr>Product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</dc:title>
  <dc:creator>Shiya</dc:creator>
  <cp:lastModifiedBy>Shiya</cp:lastModifiedBy>
  <cp:revision>18</cp:revision>
  <dcterms:created xsi:type="dcterms:W3CDTF">2020-06-09T17:30:20Z</dcterms:created>
  <dcterms:modified xsi:type="dcterms:W3CDTF">2020-06-11T18:27:30Z</dcterms:modified>
</cp:coreProperties>
</file>