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0E3BE2-2296-44B4-87B8-79CBB784B60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126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0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3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253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6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0E3BE2-2296-44B4-87B8-79CBB784B60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Shopping Cart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Documentation.</a:t>
            </a:r>
          </a:p>
          <a:p>
            <a:pPr algn="r"/>
            <a:r>
              <a:rPr lang="en-US" dirty="0" smtClean="0"/>
              <a:t>By: </a:t>
            </a:r>
            <a:r>
              <a:rPr lang="en-US" dirty="0" err="1" smtClean="0"/>
              <a:t>V.Thusyanthy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5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-76200"/>
            <a:ext cx="10078212" cy="1325562"/>
          </a:xfrm>
        </p:spPr>
        <p:txBody>
          <a:bodyPr>
            <a:normAutofit/>
          </a:bodyPr>
          <a:lstStyle/>
          <a:p>
            <a:r>
              <a:rPr lang="en-US" sz="4200" dirty="0" smtClean="0"/>
              <a:t>Forgot Password Verification Code Page</a:t>
            </a:r>
            <a:endParaRPr lang="en-US" sz="4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0" t="4145" r="2321" b="8483"/>
          <a:stretch/>
        </p:blipFill>
        <p:spPr>
          <a:xfrm>
            <a:off x="3403600" y="1223962"/>
            <a:ext cx="5524500" cy="55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9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540"/>
            <a:ext cx="9692640" cy="1325562"/>
          </a:xfrm>
        </p:spPr>
        <p:txBody>
          <a:bodyPr/>
          <a:lstStyle/>
          <a:p>
            <a:r>
              <a:rPr lang="en-US" dirty="0"/>
              <a:t>Reset Password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" t="4086" r="2039" b="8063"/>
          <a:stretch/>
        </p:blipFill>
        <p:spPr>
          <a:xfrm>
            <a:off x="3568700" y="1348422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75" b="586"/>
          <a:stretch/>
        </p:blipFill>
        <p:spPr>
          <a:xfrm>
            <a:off x="4063011" y="772134"/>
            <a:ext cx="4405128" cy="6138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70" y="-410813"/>
            <a:ext cx="9692640" cy="1325562"/>
          </a:xfrm>
        </p:spPr>
        <p:txBody>
          <a:bodyPr/>
          <a:lstStyle/>
          <a:p>
            <a:r>
              <a:rPr lang="en-US" dirty="0"/>
              <a:t>Customer </a:t>
            </a:r>
            <a:r>
              <a:rPr lang="en-US" dirty="0" smtClean="0"/>
              <a:t>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15" y="-92764"/>
            <a:ext cx="9692640" cy="1325562"/>
          </a:xfrm>
        </p:spPr>
        <p:txBody>
          <a:bodyPr/>
          <a:lstStyle/>
          <a:p>
            <a:r>
              <a:rPr lang="en-US" dirty="0" smtClean="0"/>
              <a:t>Product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626" y="42343"/>
            <a:ext cx="5090174" cy="68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739" y="-13252"/>
            <a:ext cx="4615026" cy="690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5302"/>
            <a:ext cx="9692640" cy="1325562"/>
          </a:xfrm>
        </p:spPr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List </a:t>
            </a:r>
            <a:r>
              <a:rPr lang="en-US" dirty="0"/>
              <a:t>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13" y="1470990"/>
            <a:ext cx="7074900" cy="5128593"/>
          </a:xfrm>
        </p:spPr>
      </p:pic>
    </p:spTree>
    <p:extLst>
      <p:ext uri="{BB962C8B-B14F-4D97-AF65-F5344CB8AC3E}">
        <p14:creationId xmlns:p14="http://schemas.microsoft.com/office/powerpoint/2010/main" val="26750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06017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Product Cart Page </a:t>
            </a:r>
            <a:r>
              <a:rPr lang="en-US" dirty="0" smtClean="0">
                <a:solidFill>
                  <a:srgbClr val="002060"/>
                </a:solidFill>
              </a:rPr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89" y="1206223"/>
            <a:ext cx="7277945" cy="5675585"/>
          </a:xfrm>
        </p:spPr>
      </p:pic>
    </p:spTree>
    <p:extLst>
      <p:ext uri="{BB962C8B-B14F-4D97-AF65-F5344CB8AC3E}">
        <p14:creationId xmlns:p14="http://schemas.microsoft.com/office/powerpoint/2010/main" val="100536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5296"/>
            <a:ext cx="9692640" cy="119799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Place Order Page </a:t>
            </a:r>
            <a:r>
              <a:rPr lang="en-US" dirty="0" smtClean="0">
                <a:solidFill>
                  <a:srgbClr val="002060"/>
                </a:solidFill>
              </a:rPr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45" y="1192696"/>
            <a:ext cx="7644293" cy="5496581"/>
          </a:xfrm>
        </p:spPr>
      </p:pic>
    </p:spTree>
    <p:extLst>
      <p:ext uri="{BB962C8B-B14F-4D97-AF65-F5344CB8AC3E}">
        <p14:creationId xmlns:p14="http://schemas.microsoft.com/office/powerpoint/2010/main" val="127542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12032"/>
            <a:ext cx="9692640" cy="132556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66538"/>
            <a:ext cx="8595360" cy="55390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hlinkClick r:id="rId2" action="ppaction://hlinksldjump"/>
              </a:rPr>
              <a:t>ER Diagram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  <a:hlinkClick r:id="rId3" action="ppaction://hlinksldjump"/>
              </a:rPr>
              <a:t>Use Case Diagram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  <a:hlinkClick r:id="rId4" action="ppaction://hlinksldjump"/>
              </a:rPr>
              <a:t>Class Diagram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Login Page Design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5" action="ppaction://hlinksldjump"/>
              </a:rPr>
              <a:t>Login page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6" action="ppaction://hlinksldjump"/>
              </a:rPr>
              <a:t>Login page design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7" action="ppaction://hlinksldjump"/>
              </a:rPr>
              <a:t>Forgot password page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8" action="ppaction://hlinksldjump"/>
              </a:rPr>
              <a:t>Forgot Password verification code page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9" action="ppaction://hlinksldjump"/>
              </a:rPr>
              <a:t>Reset </a:t>
            </a:r>
            <a:r>
              <a:rPr lang="en-US" dirty="0">
                <a:solidFill>
                  <a:srgbClr val="002060"/>
                </a:solidFill>
                <a:hlinkClick r:id="rId9" action="ppaction://hlinksldjump"/>
              </a:rPr>
              <a:t>Password </a:t>
            </a:r>
            <a:r>
              <a:rPr lang="en-US" dirty="0" smtClean="0">
                <a:solidFill>
                  <a:srgbClr val="002060"/>
                </a:solidFill>
                <a:hlinkClick r:id="rId9" action="ppaction://hlinksldjump"/>
              </a:rPr>
              <a:t>page</a:t>
            </a:r>
            <a:endParaRPr lang="en-US" dirty="0">
              <a:solidFill>
                <a:srgbClr val="002060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 smtClean="0">
                <a:solidFill>
                  <a:srgbClr val="002060"/>
                </a:solidFill>
              </a:rPr>
              <a:t>Member Registration Design</a:t>
            </a:r>
          </a:p>
          <a:p>
            <a:pPr lvl="1">
              <a:buSzPct val="80000"/>
            </a:pPr>
            <a:r>
              <a:rPr lang="en-US" smtClean="0">
                <a:solidFill>
                  <a:srgbClr val="002060"/>
                </a:solidFill>
                <a:hlinkClick r:id="rId10" action="ppaction://hlinksldjump"/>
              </a:rPr>
              <a:t>Customer </a:t>
            </a:r>
            <a:r>
              <a:rPr lang="en-US" smtClean="0">
                <a:solidFill>
                  <a:srgbClr val="002060"/>
                </a:solidFill>
                <a:hlinkClick r:id="rId10" action="ppaction://hlinksldjump"/>
              </a:rPr>
              <a:t>Registration</a:t>
            </a:r>
            <a:endParaRPr lang="en-US">
              <a:solidFill>
                <a:srgbClr val="002060"/>
              </a:solidFill>
            </a:endParaRPr>
          </a:p>
          <a:p>
            <a:pPr marL="182563" lvl="1" indent="-182563">
              <a:buSzPct val="80000"/>
            </a:pPr>
            <a:r>
              <a:rPr lang="en-US" sz="1800" spc="10" smtClean="0">
                <a:solidFill>
                  <a:srgbClr val="002060"/>
                </a:solidFill>
              </a:rPr>
              <a:t>Product </a:t>
            </a:r>
            <a:r>
              <a:rPr lang="en-US" sz="1800" spc="10" dirty="0" smtClean="0">
                <a:solidFill>
                  <a:srgbClr val="002060"/>
                </a:solidFill>
              </a:rPr>
              <a:t>List Design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  <a:hlinkClick r:id="rId11" action="ppaction://hlinksldjump"/>
              </a:rPr>
              <a:t>Product list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  <a:hlinkClick r:id="rId12" action="ppaction://hlinksldjump"/>
              </a:rPr>
              <a:t>Product list Design</a:t>
            </a:r>
            <a:endParaRPr lang="en-US" dirty="0">
              <a:solidFill>
                <a:srgbClr val="002060"/>
              </a:solidFill>
            </a:endParaRP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pc="10" dirty="0" smtClean="0">
              <a:solidFill>
                <a:schemeClr val="tx1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z="1800" spc="1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03897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61872" y="1166538"/>
            <a:ext cx="8595360" cy="55390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Product Cart Page Design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  <a:hlinkClick r:id="rId2" action="ppaction://hlinksldjump"/>
              </a:rPr>
              <a:t>Product Cart Page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  <a:hlinkClick r:id="rId2" action="ppaction://hlinksldjump"/>
              </a:rPr>
              <a:t>Product Cart </a:t>
            </a:r>
            <a:r>
              <a:rPr lang="en-US" dirty="0" smtClean="0">
                <a:solidFill>
                  <a:srgbClr val="002060"/>
                </a:solidFill>
                <a:hlinkClick r:id="rId2" action="ppaction://hlinksldjump"/>
              </a:rPr>
              <a:t>Page Design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Place Order Page </a:t>
            </a:r>
            <a:r>
              <a:rPr lang="en-US" dirty="0">
                <a:solidFill>
                  <a:srgbClr val="002060"/>
                </a:solidFill>
              </a:rPr>
              <a:t>Design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</a:rPr>
              <a:t>Place Order </a:t>
            </a:r>
            <a:r>
              <a:rPr lang="en-US" dirty="0" smtClean="0">
                <a:solidFill>
                  <a:srgbClr val="002060"/>
                </a:solidFill>
              </a:rPr>
              <a:t>Page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 smtClean="0">
                <a:solidFill>
                  <a:srgbClr val="002060"/>
                </a:solidFill>
              </a:rPr>
              <a:t>Place </a:t>
            </a:r>
            <a:r>
              <a:rPr lang="en-US" dirty="0">
                <a:solidFill>
                  <a:srgbClr val="002060"/>
                </a:solidFill>
              </a:rPr>
              <a:t>Order </a:t>
            </a:r>
            <a:r>
              <a:rPr lang="en-US" dirty="0" smtClean="0">
                <a:solidFill>
                  <a:srgbClr val="002060"/>
                </a:solidFill>
              </a:rPr>
              <a:t>Page Design</a:t>
            </a:r>
            <a:endParaRPr lang="en-US" dirty="0">
              <a:solidFill>
                <a:srgbClr val="002060"/>
              </a:solidFill>
            </a:endParaRP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pc="10" dirty="0" smtClean="0">
              <a:solidFill>
                <a:schemeClr val="tx1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z="1800" spc="1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42" y="176701"/>
            <a:ext cx="6303049" cy="64219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24" y="0"/>
            <a:ext cx="9692640" cy="1325562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279401"/>
            <a:ext cx="5194300" cy="64776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72" y="-142240"/>
            <a:ext cx="9692640" cy="13255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1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71" y="0"/>
            <a:ext cx="5590489" cy="6828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106016"/>
            <a:ext cx="9692640" cy="1325562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5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5" t="4187"/>
          <a:stretch/>
        </p:blipFill>
        <p:spPr>
          <a:xfrm>
            <a:off x="4356100" y="520700"/>
            <a:ext cx="5524500" cy="626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572" y="-129540"/>
            <a:ext cx="9692640" cy="1325562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8" y="2089944"/>
            <a:ext cx="8105775" cy="3829050"/>
          </a:xfrm>
        </p:spPr>
      </p:pic>
    </p:spTree>
    <p:extLst>
      <p:ext uri="{BB962C8B-B14F-4D97-AF65-F5344CB8AC3E}">
        <p14:creationId xmlns:p14="http://schemas.microsoft.com/office/powerpoint/2010/main" val="24580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46" r="1149" b="1331"/>
          <a:stretch/>
        </p:blipFill>
        <p:spPr>
          <a:xfrm>
            <a:off x="3718156" y="1048100"/>
            <a:ext cx="5070244" cy="575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72" y="-139700"/>
            <a:ext cx="9692640" cy="1325562"/>
          </a:xfrm>
        </p:spPr>
        <p:txBody>
          <a:bodyPr/>
          <a:lstStyle/>
          <a:p>
            <a:r>
              <a:rPr lang="en-US" dirty="0" smtClean="0"/>
              <a:t>Forgot Password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615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1713</TotalTime>
  <Words>109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View</vt:lpstr>
      <vt:lpstr>Online Shopping Cart</vt:lpstr>
      <vt:lpstr>Overview</vt:lpstr>
      <vt:lpstr>Continue…</vt:lpstr>
      <vt:lpstr>ER Diagram</vt:lpstr>
      <vt:lpstr>Use case Diagram</vt:lpstr>
      <vt:lpstr>Class Diagram</vt:lpstr>
      <vt:lpstr>Login Page</vt:lpstr>
      <vt:lpstr>Login Design</vt:lpstr>
      <vt:lpstr>Forgot Password Page</vt:lpstr>
      <vt:lpstr>Forgot Password Verification Code Page</vt:lpstr>
      <vt:lpstr>Reset Password Page</vt:lpstr>
      <vt:lpstr>Customer Registration</vt:lpstr>
      <vt:lpstr>Product List</vt:lpstr>
      <vt:lpstr>PowerPoint Presentation</vt:lpstr>
      <vt:lpstr>Product List Design</vt:lpstr>
      <vt:lpstr>Product Cart Page Design</vt:lpstr>
      <vt:lpstr>Place Order Page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Cart</dc:title>
  <dc:creator>Shiya</dc:creator>
  <cp:lastModifiedBy>Shiya</cp:lastModifiedBy>
  <cp:revision>26</cp:revision>
  <dcterms:created xsi:type="dcterms:W3CDTF">2020-06-09T17:30:20Z</dcterms:created>
  <dcterms:modified xsi:type="dcterms:W3CDTF">2020-06-16T17:17:19Z</dcterms:modified>
</cp:coreProperties>
</file>