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0E3BE2-2296-44B4-87B8-79CBB784B60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26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0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53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6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0E3BE2-2296-44B4-87B8-79CBB784B60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Shopping 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Documentation.</a:t>
            </a:r>
          </a:p>
          <a:p>
            <a:pPr algn="r"/>
            <a:r>
              <a:rPr lang="en-US" dirty="0" smtClean="0"/>
              <a:t>By: </a:t>
            </a:r>
            <a:r>
              <a:rPr lang="en-US" dirty="0" err="1" smtClean="0"/>
              <a:t>V.Thusyanthy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5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Login Page Design</a:t>
            </a:r>
          </a:p>
          <a:p>
            <a:pPr lvl="1"/>
            <a:r>
              <a:rPr lang="en-US" dirty="0" smtClean="0"/>
              <a:t>Login page</a:t>
            </a:r>
          </a:p>
          <a:p>
            <a:pPr lvl="1"/>
            <a:r>
              <a:rPr lang="en-US" dirty="0" smtClean="0"/>
              <a:t>Forgot password page</a:t>
            </a:r>
          </a:p>
          <a:p>
            <a:pPr lvl="1"/>
            <a:r>
              <a:rPr lang="en-US" dirty="0"/>
              <a:t>Forgot Password verification </a:t>
            </a:r>
            <a:r>
              <a:rPr lang="en-US" dirty="0" smtClean="0"/>
              <a:t>code page</a:t>
            </a:r>
          </a:p>
          <a:p>
            <a:pPr lvl="1"/>
            <a:r>
              <a:rPr lang="en-US" dirty="0"/>
              <a:t>Reset </a:t>
            </a:r>
            <a:r>
              <a:rPr lang="en-US" dirty="0"/>
              <a:t>Password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13360"/>
            <a:ext cx="9692640" cy="1325562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54" y="1511299"/>
            <a:ext cx="6697246" cy="5212915"/>
          </a:xfrm>
        </p:spPr>
      </p:pic>
    </p:spTree>
    <p:extLst>
      <p:ext uri="{BB962C8B-B14F-4D97-AF65-F5344CB8AC3E}">
        <p14:creationId xmlns:p14="http://schemas.microsoft.com/office/powerpoint/2010/main" val="25830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279401"/>
            <a:ext cx="5194300" cy="64776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72" y="-142240"/>
            <a:ext cx="9692640" cy="13255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1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36" y="227683"/>
            <a:ext cx="5127664" cy="644775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0"/>
            <a:ext cx="9692640" cy="1325562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5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5" t="4187"/>
          <a:stretch/>
        </p:blipFill>
        <p:spPr>
          <a:xfrm>
            <a:off x="4356100" y="520700"/>
            <a:ext cx="5524500" cy="626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572" y="-129540"/>
            <a:ext cx="9692640" cy="1325562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46" r="1149" b="1331"/>
          <a:stretch/>
        </p:blipFill>
        <p:spPr>
          <a:xfrm>
            <a:off x="3718156" y="1048100"/>
            <a:ext cx="5070244" cy="575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72" y="-139700"/>
            <a:ext cx="9692640" cy="1325562"/>
          </a:xfrm>
        </p:spPr>
        <p:txBody>
          <a:bodyPr/>
          <a:lstStyle/>
          <a:p>
            <a:r>
              <a:rPr lang="en-US" dirty="0" smtClean="0"/>
              <a:t>Forgot Password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6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-76200"/>
            <a:ext cx="10078212" cy="1325562"/>
          </a:xfrm>
        </p:spPr>
        <p:txBody>
          <a:bodyPr>
            <a:normAutofit/>
          </a:bodyPr>
          <a:lstStyle/>
          <a:p>
            <a:r>
              <a:rPr lang="en-US" sz="4200" dirty="0" smtClean="0"/>
              <a:t>Forgot Password Verification Code Page</a:t>
            </a:r>
            <a:endParaRPr lang="en-US" sz="4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0" t="4145" r="2321" b="8483"/>
          <a:stretch/>
        </p:blipFill>
        <p:spPr>
          <a:xfrm>
            <a:off x="3403600" y="1223962"/>
            <a:ext cx="5524500" cy="55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9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540"/>
            <a:ext cx="9692640" cy="1325562"/>
          </a:xfrm>
        </p:spPr>
        <p:txBody>
          <a:bodyPr/>
          <a:lstStyle/>
          <a:p>
            <a:r>
              <a:rPr lang="en-US" dirty="0"/>
              <a:t>Reset Password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" t="4086" r="2039" b="8063"/>
          <a:stretch/>
        </p:blipFill>
        <p:spPr>
          <a:xfrm>
            <a:off x="3568700" y="1348422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99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672</TotalTime>
  <Words>52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Online Shopping Cart</vt:lpstr>
      <vt:lpstr>Overview</vt:lpstr>
      <vt:lpstr>ER Diagram</vt:lpstr>
      <vt:lpstr>Use case Diagram</vt:lpstr>
      <vt:lpstr>Class Diagram</vt:lpstr>
      <vt:lpstr>Login Page</vt:lpstr>
      <vt:lpstr>Forgot Password Page</vt:lpstr>
      <vt:lpstr>Forgot Password Verification Code Page</vt:lpstr>
      <vt:lpstr>Reset Password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Cart</dc:title>
  <dc:creator>Shiya</dc:creator>
  <cp:lastModifiedBy>Shiya</cp:lastModifiedBy>
  <cp:revision>6</cp:revision>
  <dcterms:created xsi:type="dcterms:W3CDTF">2020-06-09T17:30:20Z</dcterms:created>
  <dcterms:modified xsi:type="dcterms:W3CDTF">2020-06-10T04:43:05Z</dcterms:modified>
</cp:coreProperties>
</file>