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Josefin Sans ExtraLight"/>
      <p:regular r:id="rId17"/>
      <p:bold r:id="rId18"/>
      <p:italic r:id="rId19"/>
      <p:boldItalic r:id="rId20"/>
    </p:embeddedFont>
    <p:embeddedFont>
      <p:font typeface="Josefin Sans Medium"/>
      <p:regular r:id="rId21"/>
      <p:bold r:id="rId22"/>
      <p:italic r:id="rId23"/>
      <p:boldItalic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Josefin Sans"/>
      <p:regular r:id="rId29"/>
      <p:bold r:id="rId30"/>
      <p:italic r:id="rId31"/>
      <p:boldItalic r:id="rId32"/>
    </p:embeddedFont>
    <p:embeddedFont>
      <p:font typeface="Josefin Sans SemiBold"/>
      <p:regular r:id="rId33"/>
      <p:bold r:id="rId34"/>
      <p:italic r:id="rId35"/>
      <p:boldItalic r:id="rId36"/>
    </p:embeddedFont>
    <p:embeddedFont>
      <p:font typeface="Josefin Sans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osefinSansLight-boldItalic.fntdata"/><Relationship Id="rId20" Type="http://schemas.openxmlformats.org/officeDocument/2006/relationships/font" Target="fonts/JosefinSansExtraLight-boldItalic.fntdata"/><Relationship Id="rId22" Type="http://schemas.openxmlformats.org/officeDocument/2006/relationships/font" Target="fonts/JosefinSansMedium-bold.fntdata"/><Relationship Id="rId21" Type="http://schemas.openxmlformats.org/officeDocument/2006/relationships/font" Target="fonts/JosefinSansMedium-regular.fntdata"/><Relationship Id="rId24" Type="http://schemas.openxmlformats.org/officeDocument/2006/relationships/font" Target="fonts/JosefinSansMedium-boldItalic.fntdata"/><Relationship Id="rId23" Type="http://schemas.openxmlformats.org/officeDocument/2006/relationships/font" Target="fonts/JosefinSans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osefinSans-italic.fntdata"/><Relationship Id="rId30" Type="http://schemas.openxmlformats.org/officeDocument/2006/relationships/font" Target="fonts/JosefinSans-bold.fntdata"/><Relationship Id="rId11" Type="http://schemas.openxmlformats.org/officeDocument/2006/relationships/slide" Target="slides/slide6.xml"/><Relationship Id="rId33" Type="http://schemas.openxmlformats.org/officeDocument/2006/relationships/font" Target="fonts/JosefinSans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JosefinSans-boldItalic.fntdata"/><Relationship Id="rId13" Type="http://schemas.openxmlformats.org/officeDocument/2006/relationships/slide" Target="slides/slide8.xml"/><Relationship Id="rId35" Type="http://schemas.openxmlformats.org/officeDocument/2006/relationships/font" Target="fonts/JosefinSansSemiBold-italic.fntdata"/><Relationship Id="rId12" Type="http://schemas.openxmlformats.org/officeDocument/2006/relationships/slide" Target="slides/slide7.xml"/><Relationship Id="rId34" Type="http://schemas.openxmlformats.org/officeDocument/2006/relationships/font" Target="fonts/JosefinSansSemiBold-bold.fntdata"/><Relationship Id="rId15" Type="http://schemas.openxmlformats.org/officeDocument/2006/relationships/slide" Target="slides/slide10.xml"/><Relationship Id="rId37" Type="http://schemas.openxmlformats.org/officeDocument/2006/relationships/font" Target="fonts/JosefinSansLight-regular.fntdata"/><Relationship Id="rId14" Type="http://schemas.openxmlformats.org/officeDocument/2006/relationships/slide" Target="slides/slide9.xml"/><Relationship Id="rId36" Type="http://schemas.openxmlformats.org/officeDocument/2006/relationships/font" Target="fonts/JosefinSansSemiBold-boldItalic.fntdata"/><Relationship Id="rId17" Type="http://schemas.openxmlformats.org/officeDocument/2006/relationships/font" Target="fonts/JosefinSansExtraLight-regular.fntdata"/><Relationship Id="rId39" Type="http://schemas.openxmlformats.org/officeDocument/2006/relationships/font" Target="fonts/JosefinSansLight-italic.fntdata"/><Relationship Id="rId16" Type="http://schemas.openxmlformats.org/officeDocument/2006/relationships/slide" Target="slides/slide11.xml"/><Relationship Id="rId38" Type="http://schemas.openxmlformats.org/officeDocument/2006/relationships/font" Target="fonts/JosefinSansLight-bold.fntdata"/><Relationship Id="rId19" Type="http://schemas.openxmlformats.org/officeDocument/2006/relationships/font" Target="fonts/JosefinSansExtraLight-italic.fntdata"/><Relationship Id="rId18" Type="http://schemas.openxmlformats.org/officeDocument/2006/relationships/font" Target="fonts/JosefinSansExtra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1481fe94ca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1481fe94ca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121d4179ab_1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121d4179ab_1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c85e8968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2c85e8968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c85e89686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c85e89686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1481fe94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1481fe94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95f375b38_3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c95f375b38_3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788e9a59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788e9a59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2c85e8968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2c85e8968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ca275fbaf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ca275fbaf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481fe94ca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1481fe94ca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94500" y="588600"/>
            <a:ext cx="5392800" cy="1983300"/>
          </a:xfrm>
          <a:prstGeom prst="rect">
            <a:avLst/>
          </a:prstGeom>
        </p:spPr>
        <p:txBody>
          <a:bodyPr anchorCtr="0" anchor="t" bIns="91425" lIns="91425" spcFirstLastPara="1" rIns="91425" wrap="square" tIns="2011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b="1" sz="52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 Light"/>
              <a:buNone/>
              <a:defRPr b="1" sz="1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542275" y="758250"/>
            <a:ext cx="0" cy="287850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1"/>
          <p:cNvSpPr txBox="1"/>
          <p:nvPr>
            <p:ph hasCustomPrompt="1" idx="2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77" name="Google Shape;77;p11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1" type="subTitle"/>
          </p:nvPr>
        </p:nvSpPr>
        <p:spPr>
          <a:xfrm>
            <a:off x="1835950" y="2628600"/>
            <a:ext cx="47721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hasCustomPrompt="1" idx="3" type="title"/>
          </p:nvPr>
        </p:nvSpPr>
        <p:spPr>
          <a:xfrm>
            <a:off x="1835725" y="1786800"/>
            <a:ext cx="5837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7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80" name="Google Shape;80;p11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1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82" name="Google Shape;82;p11"/>
          <p:cNvCxnSpPr/>
          <p:nvPr/>
        </p:nvCxnSpPr>
        <p:spPr>
          <a:xfrm>
            <a:off x="1835950" y="1276675"/>
            <a:ext cx="27105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3"/>
          <p:cNvCxnSpPr/>
          <p:nvPr/>
        </p:nvCxnSpPr>
        <p:spPr>
          <a:xfrm>
            <a:off x="-14031" y="1217264"/>
            <a:ext cx="359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3"/>
          <p:cNvSpPr txBox="1"/>
          <p:nvPr>
            <p:ph type="title"/>
          </p:nvPr>
        </p:nvSpPr>
        <p:spPr>
          <a:xfrm>
            <a:off x="1697700" y="1738964"/>
            <a:ext cx="296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7" name="Google Shape;87;p13">
            <a:hlinkClick/>
          </p:cNvPr>
          <p:cNvSpPr txBox="1"/>
          <p:nvPr>
            <p:ph hasCustomPrompt="1" idx="2" type="title"/>
          </p:nvPr>
        </p:nvSpPr>
        <p:spPr>
          <a:xfrm>
            <a:off x="1121625" y="1673264"/>
            <a:ext cx="576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697700" y="2264648"/>
            <a:ext cx="2712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3" type="title"/>
          </p:nvPr>
        </p:nvSpPr>
        <p:spPr>
          <a:xfrm>
            <a:off x="1697700" y="3185564"/>
            <a:ext cx="296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4" type="title"/>
          </p:nvPr>
        </p:nvSpPr>
        <p:spPr>
          <a:xfrm>
            <a:off x="1121600" y="3119864"/>
            <a:ext cx="576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5" type="subTitle"/>
          </p:nvPr>
        </p:nvSpPr>
        <p:spPr>
          <a:xfrm>
            <a:off x="1697700" y="3711255"/>
            <a:ext cx="27123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6" type="title"/>
          </p:nvPr>
        </p:nvSpPr>
        <p:spPr>
          <a:xfrm>
            <a:off x="5662500" y="1738964"/>
            <a:ext cx="296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7" type="title"/>
          </p:nvPr>
        </p:nvSpPr>
        <p:spPr>
          <a:xfrm>
            <a:off x="5086400" y="1673264"/>
            <a:ext cx="576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8" type="subTitle"/>
          </p:nvPr>
        </p:nvSpPr>
        <p:spPr>
          <a:xfrm>
            <a:off x="5662500" y="2264648"/>
            <a:ext cx="2712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9" type="title"/>
          </p:nvPr>
        </p:nvSpPr>
        <p:spPr>
          <a:xfrm>
            <a:off x="5662500" y="3185564"/>
            <a:ext cx="296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hasCustomPrompt="1" idx="13" type="title"/>
          </p:nvPr>
        </p:nvSpPr>
        <p:spPr>
          <a:xfrm>
            <a:off x="5087456" y="3119864"/>
            <a:ext cx="576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idx="14" type="subTitle"/>
          </p:nvPr>
        </p:nvSpPr>
        <p:spPr>
          <a:xfrm>
            <a:off x="5662500" y="3711255"/>
            <a:ext cx="27123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5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99" name="Google Shape;99;p1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" type="subTitle"/>
          </p:nvPr>
        </p:nvSpPr>
        <p:spPr>
          <a:xfrm>
            <a:off x="2111850" y="1210325"/>
            <a:ext cx="52566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2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05" name="Google Shape;105;p14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/>
          <p:nvPr/>
        </p:nvCxnSpPr>
        <p:spPr>
          <a:xfrm rot="5400000">
            <a:off x="503550" y="2653667"/>
            <a:ext cx="25440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4"/>
          <p:cNvSpPr txBox="1"/>
          <p:nvPr>
            <p:ph idx="3" type="title"/>
          </p:nvPr>
        </p:nvSpPr>
        <p:spPr>
          <a:xfrm>
            <a:off x="2111850" y="3033325"/>
            <a:ext cx="52566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efin Sans SemiBold"/>
              <a:buNone/>
              <a:defRPr b="0"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08" name="Google Shape;108;p14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TITLE_AND_DESCRIPTION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5292000" y="2212804"/>
            <a:ext cx="31734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2" name="Google Shape;112;p15"/>
          <p:cNvSpPr txBox="1"/>
          <p:nvPr>
            <p:ph hasCustomPrompt="1" idx="2" type="title"/>
          </p:nvPr>
        </p:nvSpPr>
        <p:spPr>
          <a:xfrm>
            <a:off x="5292001" y="1625200"/>
            <a:ext cx="1724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"/>
              <a:buNone/>
              <a:defRPr b="1" sz="6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5292000" y="3455823"/>
            <a:ext cx="30273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4" name="Google Shape;114;p15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5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925750" y="1786400"/>
            <a:ext cx="5151600" cy="9405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" name="Google Shape;118;p16"/>
          <p:cNvSpPr txBox="1"/>
          <p:nvPr>
            <p:ph idx="1" type="subTitle"/>
          </p:nvPr>
        </p:nvSpPr>
        <p:spPr>
          <a:xfrm>
            <a:off x="925748" y="2726900"/>
            <a:ext cx="5151600" cy="102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19" name="Google Shape;119;p16"/>
          <p:cNvCxnSpPr/>
          <p:nvPr/>
        </p:nvCxnSpPr>
        <p:spPr>
          <a:xfrm>
            <a:off x="542275" y="1625200"/>
            <a:ext cx="0" cy="27105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6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" type="subTitle"/>
          </p:nvPr>
        </p:nvSpPr>
        <p:spPr>
          <a:xfrm>
            <a:off x="5458825" y="1457300"/>
            <a:ext cx="2927100" cy="3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3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2" type="subTitle"/>
          </p:nvPr>
        </p:nvSpPr>
        <p:spPr>
          <a:xfrm>
            <a:off x="1018525" y="1457300"/>
            <a:ext cx="4221300" cy="3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3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6" name="Google Shape;126;p1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7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hasCustomPrompt="1" type="title"/>
          </p:nvPr>
        </p:nvSpPr>
        <p:spPr>
          <a:xfrm>
            <a:off x="1944275" y="1378950"/>
            <a:ext cx="22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6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1944275" y="2060846"/>
            <a:ext cx="228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011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hasCustomPrompt="1" idx="2" type="title"/>
          </p:nvPr>
        </p:nvSpPr>
        <p:spPr>
          <a:xfrm>
            <a:off x="4913750" y="1378950"/>
            <a:ext cx="228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6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8"/>
          <p:cNvSpPr txBox="1"/>
          <p:nvPr>
            <p:ph idx="3" type="subTitle"/>
          </p:nvPr>
        </p:nvSpPr>
        <p:spPr>
          <a:xfrm>
            <a:off x="4913731" y="2060846"/>
            <a:ext cx="228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011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hasCustomPrompt="1" idx="4" type="title"/>
          </p:nvPr>
        </p:nvSpPr>
        <p:spPr>
          <a:xfrm>
            <a:off x="1944277" y="3017250"/>
            <a:ext cx="2283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6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8"/>
          <p:cNvSpPr txBox="1"/>
          <p:nvPr>
            <p:ph idx="5" type="subTitle"/>
          </p:nvPr>
        </p:nvSpPr>
        <p:spPr>
          <a:xfrm>
            <a:off x="1944263" y="3699140"/>
            <a:ext cx="2286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011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hasCustomPrompt="1" idx="6" type="title"/>
          </p:nvPr>
        </p:nvSpPr>
        <p:spPr>
          <a:xfrm>
            <a:off x="4913752" y="3017250"/>
            <a:ext cx="2283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6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8"/>
          <p:cNvSpPr txBox="1"/>
          <p:nvPr>
            <p:ph idx="7" type="subTitle"/>
          </p:nvPr>
        </p:nvSpPr>
        <p:spPr>
          <a:xfrm>
            <a:off x="4913727" y="3699140"/>
            <a:ext cx="2286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011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8"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8" name="Google Shape;138;p18"/>
          <p:cNvSpPr txBox="1"/>
          <p:nvPr>
            <p:ph hasCustomPrompt="1" idx="9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39" name="Google Shape;139;p18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8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973570" y="3307149"/>
            <a:ext cx="2263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2" type="subTitle"/>
          </p:nvPr>
        </p:nvSpPr>
        <p:spPr>
          <a:xfrm>
            <a:off x="3440245" y="3307149"/>
            <a:ext cx="2263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3" type="subTitle"/>
          </p:nvPr>
        </p:nvSpPr>
        <p:spPr>
          <a:xfrm>
            <a:off x="5906920" y="3307149"/>
            <a:ext cx="2263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4" type="subTitle"/>
          </p:nvPr>
        </p:nvSpPr>
        <p:spPr>
          <a:xfrm>
            <a:off x="973570" y="15431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5" type="subTitle"/>
          </p:nvPr>
        </p:nvSpPr>
        <p:spPr>
          <a:xfrm>
            <a:off x="3440245" y="15431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idx="6" type="subTitle"/>
          </p:nvPr>
        </p:nvSpPr>
        <p:spPr>
          <a:xfrm>
            <a:off x="5906920" y="15431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0" name="Google Shape;150;p19"/>
          <p:cNvSpPr txBox="1"/>
          <p:nvPr>
            <p:ph hasCustomPrompt="1" idx="7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51" name="Google Shape;151;p19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9"/>
          <p:cNvSpPr txBox="1"/>
          <p:nvPr>
            <p:ph idx="8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53" name="Google Shape;153;p19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9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idx="1" type="subTitle"/>
          </p:nvPr>
        </p:nvSpPr>
        <p:spPr>
          <a:xfrm>
            <a:off x="1396725" y="3013225"/>
            <a:ext cx="14166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2" type="subTitle"/>
          </p:nvPr>
        </p:nvSpPr>
        <p:spPr>
          <a:xfrm>
            <a:off x="3863100" y="3013225"/>
            <a:ext cx="14172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3" type="subTitle"/>
          </p:nvPr>
        </p:nvSpPr>
        <p:spPr>
          <a:xfrm>
            <a:off x="6330075" y="3013225"/>
            <a:ext cx="14172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4" type="subTitle"/>
          </p:nvPr>
        </p:nvSpPr>
        <p:spPr>
          <a:xfrm>
            <a:off x="1396725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idx="5" type="subTitle"/>
          </p:nvPr>
        </p:nvSpPr>
        <p:spPr>
          <a:xfrm>
            <a:off x="3863400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61" name="Google Shape;161;p20"/>
          <p:cNvSpPr txBox="1"/>
          <p:nvPr>
            <p:ph idx="6" type="subTitle"/>
          </p:nvPr>
        </p:nvSpPr>
        <p:spPr>
          <a:xfrm>
            <a:off x="6330075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20"/>
          <p:cNvSpPr txBox="1"/>
          <p:nvPr>
            <p:ph hasCustomPrompt="1" idx="7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64" name="Google Shape;164;p20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0"/>
          <p:cNvSpPr txBox="1"/>
          <p:nvPr>
            <p:ph idx="8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66" name="Google Shape;166;p20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0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925750" y="2130662"/>
            <a:ext cx="31734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b="1" sz="36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925751" y="1640525"/>
            <a:ext cx="1724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"/>
              <a:buNone/>
              <a:defRPr b="1" sz="6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925750" y="3471400"/>
            <a:ext cx="30273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42275" y="1625200"/>
            <a:ext cx="0" cy="29613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idx="1" type="subTitle"/>
          </p:nvPr>
        </p:nvSpPr>
        <p:spPr>
          <a:xfrm>
            <a:off x="1226025" y="1406275"/>
            <a:ext cx="1758600" cy="15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1"/>
          <p:cNvSpPr txBox="1"/>
          <p:nvPr>
            <p:ph idx="2" type="subTitle"/>
          </p:nvPr>
        </p:nvSpPr>
        <p:spPr>
          <a:xfrm>
            <a:off x="3694200" y="1406275"/>
            <a:ext cx="1755600" cy="15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3" type="subTitle"/>
          </p:nvPr>
        </p:nvSpPr>
        <p:spPr>
          <a:xfrm>
            <a:off x="6160875" y="1406281"/>
            <a:ext cx="1755600" cy="15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4" type="subTitle"/>
          </p:nvPr>
        </p:nvSpPr>
        <p:spPr>
          <a:xfrm>
            <a:off x="1227525" y="3316575"/>
            <a:ext cx="175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5" type="subTitle"/>
          </p:nvPr>
        </p:nvSpPr>
        <p:spPr>
          <a:xfrm>
            <a:off x="3694200" y="3316575"/>
            <a:ext cx="175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74" name="Google Shape;174;p21"/>
          <p:cNvSpPr txBox="1"/>
          <p:nvPr>
            <p:ph idx="6" type="subTitle"/>
          </p:nvPr>
        </p:nvSpPr>
        <p:spPr>
          <a:xfrm>
            <a:off x="6160875" y="3316575"/>
            <a:ext cx="175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6" name="Google Shape;176;p21"/>
          <p:cNvSpPr txBox="1"/>
          <p:nvPr>
            <p:ph hasCustomPrompt="1" idx="7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77" name="Google Shape;177;p21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1"/>
          <p:cNvSpPr txBox="1"/>
          <p:nvPr>
            <p:ph idx="8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79" name="Google Shape;179;p21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1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_2_2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1" type="subTitle"/>
          </p:nvPr>
        </p:nvSpPr>
        <p:spPr>
          <a:xfrm>
            <a:off x="1649675" y="2439450"/>
            <a:ext cx="16002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2" type="subTitle"/>
          </p:nvPr>
        </p:nvSpPr>
        <p:spPr>
          <a:xfrm>
            <a:off x="4116050" y="2439450"/>
            <a:ext cx="16002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3" type="subTitle"/>
          </p:nvPr>
        </p:nvSpPr>
        <p:spPr>
          <a:xfrm>
            <a:off x="6583025" y="2439450"/>
            <a:ext cx="16002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22"/>
          <p:cNvSpPr txBox="1"/>
          <p:nvPr>
            <p:ph idx="4" type="subTitle"/>
          </p:nvPr>
        </p:nvSpPr>
        <p:spPr>
          <a:xfrm>
            <a:off x="1649675" y="1903566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86" name="Google Shape;186;p22"/>
          <p:cNvSpPr txBox="1"/>
          <p:nvPr>
            <p:ph idx="5" type="subTitle"/>
          </p:nvPr>
        </p:nvSpPr>
        <p:spPr>
          <a:xfrm>
            <a:off x="4116350" y="1903566"/>
            <a:ext cx="160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87" name="Google Shape;187;p22"/>
          <p:cNvSpPr txBox="1"/>
          <p:nvPr>
            <p:ph idx="6" type="subTitle"/>
          </p:nvPr>
        </p:nvSpPr>
        <p:spPr>
          <a:xfrm>
            <a:off x="6583025" y="1903566"/>
            <a:ext cx="160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88" name="Google Shape;188;p22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9" name="Google Shape;189;p22"/>
          <p:cNvSpPr txBox="1"/>
          <p:nvPr>
            <p:ph hasCustomPrompt="1" idx="7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90" name="Google Shape;190;p22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2"/>
          <p:cNvSpPr txBox="1"/>
          <p:nvPr>
            <p:ph idx="8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92" name="Google Shape;192;p2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2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idx="1" type="subTitle"/>
          </p:nvPr>
        </p:nvSpPr>
        <p:spPr>
          <a:xfrm>
            <a:off x="1898375" y="2233925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96" name="Google Shape;196;p23"/>
          <p:cNvSpPr txBox="1"/>
          <p:nvPr>
            <p:ph idx="2" type="subTitle"/>
          </p:nvPr>
        </p:nvSpPr>
        <p:spPr>
          <a:xfrm>
            <a:off x="4982125" y="2233925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97" name="Google Shape;197;p23"/>
          <p:cNvSpPr txBox="1"/>
          <p:nvPr>
            <p:ph idx="3" type="subTitle"/>
          </p:nvPr>
        </p:nvSpPr>
        <p:spPr>
          <a:xfrm>
            <a:off x="1898375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98" name="Google Shape;198;p23"/>
          <p:cNvSpPr txBox="1"/>
          <p:nvPr>
            <p:ph idx="4" type="subTitle"/>
          </p:nvPr>
        </p:nvSpPr>
        <p:spPr>
          <a:xfrm>
            <a:off x="4982125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99" name="Google Shape;199;p23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0" name="Google Shape;200;p23"/>
          <p:cNvSpPr txBox="1"/>
          <p:nvPr>
            <p:ph hasCustomPrompt="1" idx="5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01" name="Google Shape;201;p23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3"/>
          <p:cNvSpPr txBox="1"/>
          <p:nvPr>
            <p:ph idx="6" type="subTitle"/>
          </p:nvPr>
        </p:nvSpPr>
        <p:spPr>
          <a:xfrm>
            <a:off x="1898375" y="4004934"/>
            <a:ext cx="2263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3" name="Google Shape;203;p23"/>
          <p:cNvSpPr txBox="1"/>
          <p:nvPr>
            <p:ph idx="7" type="subTitle"/>
          </p:nvPr>
        </p:nvSpPr>
        <p:spPr>
          <a:xfrm>
            <a:off x="4982125" y="4004934"/>
            <a:ext cx="2263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4" name="Google Shape;204;p23"/>
          <p:cNvSpPr txBox="1"/>
          <p:nvPr>
            <p:ph idx="8" type="subTitle"/>
          </p:nvPr>
        </p:nvSpPr>
        <p:spPr>
          <a:xfrm>
            <a:off x="1898375" y="343899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05" name="Google Shape;205;p23"/>
          <p:cNvSpPr txBox="1"/>
          <p:nvPr>
            <p:ph idx="9" type="subTitle"/>
          </p:nvPr>
        </p:nvSpPr>
        <p:spPr>
          <a:xfrm>
            <a:off x="4982125" y="343899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06" name="Google Shape;206;p23"/>
          <p:cNvSpPr txBox="1"/>
          <p:nvPr>
            <p:ph idx="13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07" name="Google Shape;207;p2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idx="1" type="subTitle"/>
          </p:nvPr>
        </p:nvSpPr>
        <p:spPr>
          <a:xfrm>
            <a:off x="932700" y="2059113"/>
            <a:ext cx="22635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1" name="Google Shape;211;p24"/>
          <p:cNvSpPr txBox="1"/>
          <p:nvPr>
            <p:ph idx="2" type="subTitle"/>
          </p:nvPr>
        </p:nvSpPr>
        <p:spPr>
          <a:xfrm>
            <a:off x="3440250" y="2059113"/>
            <a:ext cx="22635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2" name="Google Shape;212;p24"/>
          <p:cNvSpPr txBox="1"/>
          <p:nvPr>
            <p:ph idx="3" type="subTitle"/>
          </p:nvPr>
        </p:nvSpPr>
        <p:spPr>
          <a:xfrm>
            <a:off x="932700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13" name="Google Shape;213;p24"/>
          <p:cNvSpPr txBox="1"/>
          <p:nvPr>
            <p:ph idx="4" type="subTitle"/>
          </p:nvPr>
        </p:nvSpPr>
        <p:spPr>
          <a:xfrm>
            <a:off x="3440250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14" name="Google Shape;214;p24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5" name="Google Shape;215;p24"/>
          <p:cNvSpPr txBox="1"/>
          <p:nvPr>
            <p:ph hasCustomPrompt="1" idx="5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16" name="Google Shape;216;p24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4"/>
          <p:cNvSpPr txBox="1"/>
          <p:nvPr>
            <p:ph idx="6" type="subTitle"/>
          </p:nvPr>
        </p:nvSpPr>
        <p:spPr>
          <a:xfrm>
            <a:off x="932700" y="3641560"/>
            <a:ext cx="2263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8" name="Google Shape;218;p24"/>
          <p:cNvSpPr txBox="1"/>
          <p:nvPr>
            <p:ph idx="7" type="subTitle"/>
          </p:nvPr>
        </p:nvSpPr>
        <p:spPr>
          <a:xfrm>
            <a:off x="3440250" y="3639312"/>
            <a:ext cx="2263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9" name="Google Shape;219;p24"/>
          <p:cNvSpPr txBox="1"/>
          <p:nvPr>
            <p:ph idx="8" type="subTitle"/>
          </p:nvPr>
        </p:nvSpPr>
        <p:spPr>
          <a:xfrm>
            <a:off x="932700" y="3250183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20" name="Google Shape;220;p24"/>
          <p:cNvSpPr txBox="1"/>
          <p:nvPr>
            <p:ph idx="9" type="subTitle"/>
          </p:nvPr>
        </p:nvSpPr>
        <p:spPr>
          <a:xfrm>
            <a:off x="3440250" y="3246120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21" name="Google Shape;221;p24"/>
          <p:cNvSpPr txBox="1"/>
          <p:nvPr>
            <p:ph idx="13" type="subTitle"/>
          </p:nvPr>
        </p:nvSpPr>
        <p:spPr>
          <a:xfrm>
            <a:off x="5947800" y="2059113"/>
            <a:ext cx="22635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22" name="Google Shape;222;p24"/>
          <p:cNvSpPr txBox="1"/>
          <p:nvPr>
            <p:ph idx="14" type="subTitle"/>
          </p:nvPr>
        </p:nvSpPr>
        <p:spPr>
          <a:xfrm>
            <a:off x="5947800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23" name="Google Shape;223;p24"/>
          <p:cNvSpPr txBox="1"/>
          <p:nvPr>
            <p:ph idx="15" type="subTitle"/>
          </p:nvPr>
        </p:nvSpPr>
        <p:spPr>
          <a:xfrm>
            <a:off x="5947800" y="3639312"/>
            <a:ext cx="2263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24" name="Google Shape;224;p24"/>
          <p:cNvSpPr txBox="1"/>
          <p:nvPr>
            <p:ph idx="16" type="subTitle"/>
          </p:nvPr>
        </p:nvSpPr>
        <p:spPr>
          <a:xfrm>
            <a:off x="5947800" y="3246120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25" name="Google Shape;225;p24"/>
          <p:cNvSpPr txBox="1"/>
          <p:nvPr>
            <p:ph idx="17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26" name="Google Shape;226;p24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4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0" name="Google Shape;230;p25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5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4" name="Google Shape;234;p26"/>
          <p:cNvSpPr txBox="1"/>
          <p:nvPr>
            <p:ph hasCustomPrompt="1" idx="2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26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6"/>
          <p:cNvSpPr txBox="1"/>
          <p:nvPr>
            <p:ph idx="3" type="title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7" name="Google Shape;237;p2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6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IG_NUMBER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1" name="Google Shape;241;p27"/>
          <p:cNvSpPr txBox="1"/>
          <p:nvPr>
            <p:ph hasCustomPrompt="1" idx="2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42" name="Google Shape;242;p27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7"/>
          <p:cNvSpPr txBox="1"/>
          <p:nvPr>
            <p:ph idx="1" type="subTitle"/>
          </p:nvPr>
        </p:nvSpPr>
        <p:spPr>
          <a:xfrm>
            <a:off x="3174025" y="1409075"/>
            <a:ext cx="5140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4" name="Google Shape;244;p27"/>
          <p:cNvSpPr txBox="1"/>
          <p:nvPr>
            <p:ph hasCustomPrompt="1" idx="3" type="title"/>
          </p:nvPr>
        </p:nvSpPr>
        <p:spPr>
          <a:xfrm>
            <a:off x="3174025" y="8078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7"/>
          <p:cNvSpPr txBox="1"/>
          <p:nvPr>
            <p:ph idx="4" type="subTitle"/>
          </p:nvPr>
        </p:nvSpPr>
        <p:spPr>
          <a:xfrm>
            <a:off x="3174025" y="2757025"/>
            <a:ext cx="5140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6" name="Google Shape;246;p27"/>
          <p:cNvSpPr txBox="1"/>
          <p:nvPr>
            <p:ph hasCustomPrompt="1" idx="5" type="title"/>
          </p:nvPr>
        </p:nvSpPr>
        <p:spPr>
          <a:xfrm>
            <a:off x="3174025" y="215577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7"/>
          <p:cNvSpPr txBox="1"/>
          <p:nvPr>
            <p:ph idx="6" type="subTitle"/>
          </p:nvPr>
        </p:nvSpPr>
        <p:spPr>
          <a:xfrm>
            <a:off x="3174025" y="4104975"/>
            <a:ext cx="5140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8" name="Google Shape;248;p27"/>
          <p:cNvSpPr txBox="1"/>
          <p:nvPr>
            <p:ph hasCustomPrompt="1" idx="7" type="title"/>
          </p:nvPr>
        </p:nvSpPr>
        <p:spPr>
          <a:xfrm>
            <a:off x="3174025" y="35037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49" name="Google Shape;249;p2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7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idx="1" type="subTitle"/>
          </p:nvPr>
        </p:nvSpPr>
        <p:spPr>
          <a:xfrm>
            <a:off x="951625" y="1633875"/>
            <a:ext cx="3027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2" type="subTitle"/>
          </p:nvPr>
        </p:nvSpPr>
        <p:spPr>
          <a:xfrm>
            <a:off x="951632" y="1011675"/>
            <a:ext cx="2662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Josefin Sans"/>
              <a:buNone/>
              <a:defRPr b="1" sz="28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5" name="Google Shape;255;p28"/>
          <p:cNvSpPr txBox="1"/>
          <p:nvPr>
            <p:ph hasCustomPrompt="1" idx="3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56" name="Google Shape;256;p28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28"/>
          <p:cNvSpPr txBox="1"/>
          <p:nvPr>
            <p:ph idx="4" type="subTitle"/>
          </p:nvPr>
        </p:nvSpPr>
        <p:spPr>
          <a:xfrm>
            <a:off x="951632" y="2717100"/>
            <a:ext cx="3027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cxnSp>
        <p:nvCxnSpPr>
          <p:cNvPr id="258" name="Google Shape;258;p28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8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idx="1" type="subTitle"/>
          </p:nvPr>
        </p:nvSpPr>
        <p:spPr>
          <a:xfrm>
            <a:off x="5169475" y="1633875"/>
            <a:ext cx="30273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62" name="Google Shape;262;p29"/>
          <p:cNvSpPr txBox="1"/>
          <p:nvPr>
            <p:ph idx="2" type="subTitle"/>
          </p:nvPr>
        </p:nvSpPr>
        <p:spPr>
          <a:xfrm>
            <a:off x="5169475" y="1011675"/>
            <a:ext cx="2662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Josefin Sans"/>
              <a:buNone/>
              <a:defRPr b="1" sz="28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63" name="Google Shape;263;p29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4" name="Google Shape;264;p29"/>
          <p:cNvSpPr txBox="1"/>
          <p:nvPr>
            <p:ph hasCustomPrompt="1" idx="3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65" name="Google Shape;265;p29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29"/>
          <p:cNvSpPr txBox="1"/>
          <p:nvPr>
            <p:ph idx="4" type="subTitle"/>
          </p:nvPr>
        </p:nvSpPr>
        <p:spPr>
          <a:xfrm>
            <a:off x="5169475" y="2717100"/>
            <a:ext cx="3027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cxnSp>
        <p:nvCxnSpPr>
          <p:cNvPr id="267" name="Google Shape;267;p29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9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ONLY_1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idx="1" type="subTitle"/>
          </p:nvPr>
        </p:nvSpPr>
        <p:spPr>
          <a:xfrm>
            <a:off x="6017775" y="2566200"/>
            <a:ext cx="2422200" cy="105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0"/>
          <p:cNvSpPr txBox="1"/>
          <p:nvPr>
            <p:ph type="title"/>
          </p:nvPr>
        </p:nvSpPr>
        <p:spPr>
          <a:xfrm>
            <a:off x="915200" y="752095"/>
            <a:ext cx="28101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72" name="Google Shape;272;p30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30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811600" y="1312075"/>
            <a:ext cx="7628100" cy="3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Josefin Sans"/>
              <a:buAutoNum type="arabicPeriod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4" name="Google Shape;24;p4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4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TITLE_ONLY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915200" y="752095"/>
            <a:ext cx="28101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6" name="Google Shape;276;p31"/>
          <p:cNvSpPr txBox="1"/>
          <p:nvPr>
            <p:ph idx="1" type="subTitle"/>
          </p:nvPr>
        </p:nvSpPr>
        <p:spPr>
          <a:xfrm>
            <a:off x="3129400" y="2566200"/>
            <a:ext cx="2422200" cy="105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7" name="Google Shape;277;p31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1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ONLY_1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5289800" y="752100"/>
            <a:ext cx="2810100" cy="18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1" name="Google Shape;281;p32"/>
          <p:cNvSpPr txBox="1"/>
          <p:nvPr>
            <p:ph idx="1" type="subTitle"/>
          </p:nvPr>
        </p:nvSpPr>
        <p:spPr>
          <a:xfrm>
            <a:off x="5781275" y="2763700"/>
            <a:ext cx="2318700" cy="10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82" name="Google Shape;282;p32"/>
          <p:cNvCxnSpPr/>
          <p:nvPr/>
        </p:nvCxnSpPr>
        <p:spPr>
          <a:xfrm>
            <a:off x="8288525" y="915600"/>
            <a:ext cx="1800" cy="1581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2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TITLE_ONLY_1_2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7" name="Google Shape;287;p33"/>
          <p:cNvSpPr txBox="1"/>
          <p:nvPr>
            <p:ph hasCustomPrompt="1" idx="2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88" name="Google Shape;288;p33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3"/>
          <p:cNvSpPr txBox="1"/>
          <p:nvPr>
            <p:ph idx="1" type="subTitle"/>
          </p:nvPr>
        </p:nvSpPr>
        <p:spPr>
          <a:xfrm>
            <a:off x="3241650" y="2094288"/>
            <a:ext cx="4125600" cy="15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Char char="●"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33"/>
          <p:cNvSpPr txBox="1"/>
          <p:nvPr>
            <p:ph idx="3" type="title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91" name="Google Shape;291;p3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3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7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idx="1" type="subTitle"/>
          </p:nvPr>
        </p:nvSpPr>
        <p:spPr>
          <a:xfrm>
            <a:off x="1018525" y="1457300"/>
            <a:ext cx="68346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3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34"/>
          <p:cNvSpPr txBox="1"/>
          <p:nvPr>
            <p:ph type="title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96" name="Google Shape;296;p34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4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ctrTitle"/>
          </p:nvPr>
        </p:nvSpPr>
        <p:spPr>
          <a:xfrm>
            <a:off x="713225" y="1157263"/>
            <a:ext cx="5414400" cy="705300"/>
          </a:xfrm>
          <a:prstGeom prst="rect">
            <a:avLst/>
          </a:prstGeom>
        </p:spPr>
        <p:txBody>
          <a:bodyPr anchorCtr="0" anchor="b" bIns="91425" lIns="91425" spcFirstLastPara="1" rIns="91425" wrap="square" tIns="79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0" name="Google Shape;300;p35"/>
          <p:cNvSpPr txBox="1"/>
          <p:nvPr>
            <p:ph idx="1" type="subTitle"/>
          </p:nvPr>
        </p:nvSpPr>
        <p:spPr>
          <a:xfrm>
            <a:off x="719750" y="2053877"/>
            <a:ext cx="33093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1" name="Google Shape;301;p35"/>
          <p:cNvSpPr txBox="1"/>
          <p:nvPr/>
        </p:nvSpPr>
        <p:spPr>
          <a:xfrm>
            <a:off x="720025" y="3799875"/>
            <a:ext cx="2473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. </a:t>
            </a:r>
            <a:endParaRPr sz="1000">
              <a:solidFill>
                <a:schemeClr val="dk2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cxnSp>
        <p:nvCxnSpPr>
          <p:cNvPr id="302" name="Google Shape;302;p35"/>
          <p:cNvCxnSpPr/>
          <p:nvPr/>
        </p:nvCxnSpPr>
        <p:spPr>
          <a:xfrm>
            <a:off x="542275" y="758250"/>
            <a:ext cx="0" cy="297090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/>
          <p:nvPr/>
        </p:nvSpPr>
        <p:spPr>
          <a:xfrm>
            <a:off x="6481100" y="-39600"/>
            <a:ext cx="2701200" cy="2537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cxnSp>
        <p:nvCxnSpPr>
          <p:cNvPr id="305" name="Google Shape;305;p36"/>
          <p:cNvCxnSpPr/>
          <p:nvPr/>
        </p:nvCxnSpPr>
        <p:spPr>
          <a:xfrm>
            <a:off x="525225" y="441500"/>
            <a:ext cx="0" cy="27105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/>
          <p:nvPr/>
        </p:nvSpPr>
        <p:spPr>
          <a:xfrm>
            <a:off x="-159275" y="1563300"/>
            <a:ext cx="1591500" cy="3962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cxnSp>
        <p:nvCxnSpPr>
          <p:cNvPr id="309" name="Google Shape;309;p37"/>
          <p:cNvCxnSpPr/>
          <p:nvPr/>
        </p:nvCxnSpPr>
        <p:spPr>
          <a:xfrm rot="10800000">
            <a:off x="986725" y="1327650"/>
            <a:ext cx="4455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2206925" y="3042799"/>
            <a:ext cx="22635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5045075" y="3042799"/>
            <a:ext cx="22635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2206913" y="24786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5045063" y="24786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5"/>
          <p:cNvSpPr txBox="1"/>
          <p:nvPr>
            <p:ph hasCustomPrompt="1" idx="5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33" name="Google Shape;33;p5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5"/>
          <p:cNvSpPr txBox="1"/>
          <p:nvPr>
            <p:ph idx="6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Google Shape;36;p5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6"/>
          <p:cNvSpPr txBox="1"/>
          <p:nvPr>
            <p:ph hasCustomPrompt="1" idx="2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40" name="Google Shape;40;p6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6"/>
          <p:cNvSpPr txBox="1"/>
          <p:nvPr>
            <p:ph idx="3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2" name="Google Shape;42;p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Google Shape;43;p6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7"/>
          <p:cNvSpPr txBox="1"/>
          <p:nvPr>
            <p:ph hasCustomPrompt="1" idx="2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47" name="Google Shape;47;p7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1410325" y="1727250"/>
            <a:ext cx="5264700" cy="23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Char char="●"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title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" name="Google Shape;50;p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7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1155750" y="1242000"/>
            <a:ext cx="6832500" cy="2240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2062125" y="1914000"/>
            <a:ext cx="56094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201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 sz="52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8"/>
          <p:cNvSpPr txBox="1"/>
          <p:nvPr>
            <p:ph hasCustomPrompt="1" idx="3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57" name="Google Shape;57;p8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8"/>
          <p:cNvCxnSpPr/>
          <p:nvPr/>
        </p:nvCxnSpPr>
        <p:spPr>
          <a:xfrm rot="10800000">
            <a:off x="2184088" y="1867800"/>
            <a:ext cx="3129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8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8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692450" y="913800"/>
            <a:ext cx="37965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b="1" sz="36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3644450" y="1652275"/>
            <a:ext cx="3384000" cy="235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9"/>
          <p:cNvSpPr txBox="1"/>
          <p:nvPr>
            <p:ph hasCustomPrompt="1" idx="3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66" name="Google Shape;66;p9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9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9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69" name="Google Shape;69;p9"/>
          <p:cNvCxnSpPr/>
          <p:nvPr/>
        </p:nvCxnSpPr>
        <p:spPr>
          <a:xfrm>
            <a:off x="737600" y="701450"/>
            <a:ext cx="27105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915200" y="752100"/>
            <a:ext cx="2075700" cy="17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0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35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10.xml"/><Relationship Id="rId3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13.xml"/><Relationship Id="rId37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12.xml"/><Relationship Id="rId3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15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38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79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4225" y="1159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91425" spcFirstLastPara="1" rIns="91425" wrap="square" tIns="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Medium"/>
              <a:buChar char="●"/>
              <a:defRPr sz="1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indent="-3111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Josefin Sans ExtraLight"/>
              <a:buChar char="○"/>
              <a:defRPr sz="13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●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○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4225" y="201951"/>
            <a:ext cx="442600" cy="442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ctrTitle"/>
          </p:nvPr>
        </p:nvSpPr>
        <p:spPr>
          <a:xfrm>
            <a:off x="894500" y="588600"/>
            <a:ext cx="7321800" cy="198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201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 Virtual Vehicular Communications Unit as a Cloud-Native Network Function</a:t>
            </a:r>
            <a:endParaRPr sz="2400"/>
          </a:p>
        </p:txBody>
      </p:sp>
      <p:sp>
        <p:nvSpPr>
          <p:cNvPr id="316" name="Google Shape;316;p38"/>
          <p:cNvSpPr txBox="1"/>
          <p:nvPr>
            <p:ph idx="1" type="subTitle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 2022/2023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0" y="35025"/>
            <a:ext cx="791400" cy="6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318" name="Google Shape;3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25" y="4212998"/>
            <a:ext cx="1585198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8"/>
          <p:cNvPicPr preferRelativeResize="0"/>
          <p:nvPr/>
        </p:nvPicPr>
        <p:blipFill rotWithShape="1">
          <a:blip r:embed="rId4">
            <a:alphaModFix/>
          </a:blip>
          <a:srcRect b="21518" l="0" r="0" t="21099"/>
          <a:stretch/>
        </p:blipFill>
        <p:spPr>
          <a:xfrm>
            <a:off x="1835038" y="4191938"/>
            <a:ext cx="1454626" cy="83473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8"/>
          <p:cNvSpPr txBox="1"/>
          <p:nvPr/>
        </p:nvSpPr>
        <p:spPr>
          <a:xfrm>
            <a:off x="5577950" y="3478775"/>
            <a:ext cx="282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Josefin Sans"/>
                <a:ea typeface="Josefin Sans"/>
                <a:cs typeface="Josefin Sans"/>
                <a:sym typeface="Josefin Sans"/>
              </a:rPr>
              <a:t>Ana Paradinha 	102491</a:t>
            </a:r>
            <a:endParaRPr sz="1200">
              <a:solidFill>
                <a:srgbClr val="595959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Josefin Sans"/>
                <a:ea typeface="Josefin Sans"/>
                <a:cs typeface="Josefin Sans"/>
                <a:sym typeface="Josefin Sans"/>
              </a:rPr>
              <a:t>João Matos 		103341</a:t>
            </a:r>
            <a:endParaRPr sz="1200">
              <a:solidFill>
                <a:srgbClr val="595959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Josefin Sans"/>
                <a:ea typeface="Josefin Sans"/>
                <a:cs typeface="Josefin Sans"/>
                <a:sym typeface="Josefin Sans"/>
              </a:rPr>
              <a:t>Filipe Antão 		103470</a:t>
            </a:r>
            <a:endParaRPr sz="1200">
              <a:solidFill>
                <a:srgbClr val="595959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Josefin Sans"/>
                <a:ea typeface="Josefin Sans"/>
                <a:cs typeface="Josefin Sans"/>
                <a:sym typeface="Josefin Sans"/>
              </a:rPr>
              <a:t>Paulo Pinto 		103234</a:t>
            </a:r>
            <a:endParaRPr sz="1200">
              <a:solidFill>
                <a:srgbClr val="595959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Josefin Sans"/>
                <a:ea typeface="Josefin Sans"/>
                <a:cs typeface="Josefin Sans"/>
                <a:sym typeface="Josefin Sans"/>
              </a:rPr>
              <a:t>Tiago Carvalho 	104142</a:t>
            </a:r>
            <a:endParaRPr sz="100">
              <a:solidFill>
                <a:srgbClr val="595959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321" name="Google Shape;32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6650" y="3396600"/>
            <a:ext cx="1272550" cy="12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7"/>
          <p:cNvSpPr txBox="1"/>
          <p:nvPr>
            <p:ph idx="8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Next Steps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7"/>
          <p:cNvSpPr/>
          <p:nvPr/>
        </p:nvSpPr>
        <p:spPr>
          <a:xfrm>
            <a:off x="1312249" y="1898875"/>
            <a:ext cx="303681" cy="309883"/>
          </a:xfrm>
          <a:custGeom>
            <a:rect b="b" l="l" r="r" t="t"/>
            <a:pathLst>
              <a:path extrusionOk="0" h="14624" w="5963">
                <a:moveTo>
                  <a:pt x="3166" y="431"/>
                </a:moveTo>
                <a:cubicBezTo>
                  <a:pt x="3264" y="431"/>
                  <a:pt x="3344" y="511"/>
                  <a:pt x="3344" y="609"/>
                </a:cubicBezTo>
                <a:lnTo>
                  <a:pt x="3344" y="1476"/>
                </a:lnTo>
                <a:lnTo>
                  <a:pt x="2643" y="1476"/>
                </a:lnTo>
                <a:lnTo>
                  <a:pt x="2643" y="609"/>
                </a:lnTo>
                <a:cubicBezTo>
                  <a:pt x="2643" y="511"/>
                  <a:pt x="2723" y="431"/>
                  <a:pt x="2822" y="431"/>
                </a:cubicBezTo>
                <a:close/>
                <a:moveTo>
                  <a:pt x="3197" y="1906"/>
                </a:moveTo>
                <a:lnTo>
                  <a:pt x="3018" y="2220"/>
                </a:lnTo>
                <a:lnTo>
                  <a:pt x="2969" y="2220"/>
                </a:lnTo>
                <a:lnTo>
                  <a:pt x="2791" y="1906"/>
                </a:lnTo>
                <a:close/>
                <a:moveTo>
                  <a:pt x="3000" y="2651"/>
                </a:moveTo>
                <a:cubicBezTo>
                  <a:pt x="3043" y="2651"/>
                  <a:pt x="3086" y="2653"/>
                  <a:pt x="3129" y="2656"/>
                </a:cubicBezTo>
                <a:cubicBezTo>
                  <a:pt x="4143" y="2748"/>
                  <a:pt x="4727" y="3855"/>
                  <a:pt x="4235" y="4746"/>
                </a:cubicBezTo>
                <a:lnTo>
                  <a:pt x="4211" y="4641"/>
                </a:lnTo>
                <a:cubicBezTo>
                  <a:pt x="4168" y="4456"/>
                  <a:pt x="4003" y="4330"/>
                  <a:pt x="3820" y="4330"/>
                </a:cubicBezTo>
                <a:cubicBezTo>
                  <a:pt x="3791" y="4330"/>
                  <a:pt x="3761" y="4333"/>
                  <a:pt x="3731" y="4340"/>
                </a:cubicBezTo>
                <a:lnTo>
                  <a:pt x="3725" y="4340"/>
                </a:lnTo>
                <a:lnTo>
                  <a:pt x="3498" y="4396"/>
                </a:lnTo>
                <a:cubicBezTo>
                  <a:pt x="3301" y="4439"/>
                  <a:pt x="3123" y="4549"/>
                  <a:pt x="3000" y="4709"/>
                </a:cubicBezTo>
                <a:cubicBezTo>
                  <a:pt x="2871" y="4549"/>
                  <a:pt x="2693" y="4439"/>
                  <a:pt x="2496" y="4396"/>
                </a:cubicBezTo>
                <a:lnTo>
                  <a:pt x="2268" y="4340"/>
                </a:lnTo>
                <a:cubicBezTo>
                  <a:pt x="2239" y="4333"/>
                  <a:pt x="2209" y="4330"/>
                  <a:pt x="2179" y="4330"/>
                </a:cubicBezTo>
                <a:cubicBezTo>
                  <a:pt x="1997" y="4330"/>
                  <a:pt x="1831" y="4456"/>
                  <a:pt x="1789" y="4641"/>
                </a:cubicBezTo>
                <a:lnTo>
                  <a:pt x="1764" y="4746"/>
                </a:lnTo>
                <a:cubicBezTo>
                  <a:pt x="1266" y="3855"/>
                  <a:pt x="1857" y="2748"/>
                  <a:pt x="2871" y="2656"/>
                </a:cubicBezTo>
                <a:cubicBezTo>
                  <a:pt x="2914" y="2653"/>
                  <a:pt x="2957" y="2651"/>
                  <a:pt x="3000" y="2651"/>
                </a:cubicBezTo>
                <a:close/>
                <a:moveTo>
                  <a:pt x="3012" y="5361"/>
                </a:moveTo>
                <a:cubicBezTo>
                  <a:pt x="3461" y="5385"/>
                  <a:pt x="3578" y="5994"/>
                  <a:pt x="3166" y="6178"/>
                </a:cubicBezTo>
                <a:lnTo>
                  <a:pt x="3172" y="6178"/>
                </a:lnTo>
                <a:lnTo>
                  <a:pt x="3160" y="6184"/>
                </a:lnTo>
                <a:cubicBezTo>
                  <a:pt x="3107" y="6206"/>
                  <a:pt x="3051" y="6217"/>
                  <a:pt x="2993" y="6217"/>
                </a:cubicBezTo>
                <a:cubicBezTo>
                  <a:pt x="2935" y="6217"/>
                  <a:pt x="2877" y="6206"/>
                  <a:pt x="2822" y="6184"/>
                </a:cubicBezTo>
                <a:lnTo>
                  <a:pt x="2815" y="6178"/>
                </a:lnTo>
                <a:cubicBezTo>
                  <a:pt x="2404" y="5994"/>
                  <a:pt x="2520" y="5385"/>
                  <a:pt x="2969" y="5361"/>
                </a:cubicBezTo>
                <a:close/>
                <a:moveTo>
                  <a:pt x="3098" y="6639"/>
                </a:moveTo>
                <a:lnTo>
                  <a:pt x="3190" y="7057"/>
                </a:lnTo>
                <a:cubicBezTo>
                  <a:pt x="3203" y="7112"/>
                  <a:pt x="3233" y="7155"/>
                  <a:pt x="3283" y="7186"/>
                </a:cubicBezTo>
                <a:cubicBezTo>
                  <a:pt x="3473" y="7315"/>
                  <a:pt x="3615" y="7500"/>
                  <a:pt x="3694" y="7715"/>
                </a:cubicBezTo>
                <a:lnTo>
                  <a:pt x="2293" y="7715"/>
                </a:lnTo>
                <a:cubicBezTo>
                  <a:pt x="2373" y="7500"/>
                  <a:pt x="2514" y="7315"/>
                  <a:pt x="2705" y="7186"/>
                </a:cubicBezTo>
                <a:cubicBezTo>
                  <a:pt x="2754" y="7155"/>
                  <a:pt x="2785" y="7112"/>
                  <a:pt x="2797" y="7057"/>
                </a:cubicBezTo>
                <a:lnTo>
                  <a:pt x="2889" y="6639"/>
                </a:lnTo>
                <a:cubicBezTo>
                  <a:pt x="2926" y="6645"/>
                  <a:pt x="2957" y="6645"/>
                  <a:pt x="2994" y="6645"/>
                </a:cubicBezTo>
                <a:cubicBezTo>
                  <a:pt x="3031" y="6645"/>
                  <a:pt x="3061" y="6645"/>
                  <a:pt x="3098" y="6639"/>
                </a:cubicBezTo>
                <a:close/>
                <a:moveTo>
                  <a:pt x="1697" y="11815"/>
                </a:moveTo>
                <a:cubicBezTo>
                  <a:pt x="1814" y="11919"/>
                  <a:pt x="1863" y="12085"/>
                  <a:pt x="1826" y="12239"/>
                </a:cubicBezTo>
                <a:lnTo>
                  <a:pt x="1832" y="12233"/>
                </a:lnTo>
                <a:lnTo>
                  <a:pt x="1832" y="12233"/>
                </a:lnTo>
                <a:cubicBezTo>
                  <a:pt x="1795" y="12386"/>
                  <a:pt x="1678" y="12509"/>
                  <a:pt x="1525" y="12558"/>
                </a:cubicBezTo>
                <a:lnTo>
                  <a:pt x="1697" y="11815"/>
                </a:lnTo>
                <a:close/>
                <a:moveTo>
                  <a:pt x="4592" y="11697"/>
                </a:moveTo>
                <a:cubicBezTo>
                  <a:pt x="4720" y="11697"/>
                  <a:pt x="4850" y="11753"/>
                  <a:pt x="4942" y="11882"/>
                </a:cubicBezTo>
                <a:cubicBezTo>
                  <a:pt x="5166" y="12200"/>
                  <a:pt x="4907" y="12579"/>
                  <a:pt x="4586" y="12579"/>
                </a:cubicBezTo>
                <a:cubicBezTo>
                  <a:pt x="4510" y="12579"/>
                  <a:pt x="4430" y="12557"/>
                  <a:pt x="4352" y="12509"/>
                </a:cubicBezTo>
                <a:cubicBezTo>
                  <a:pt x="4254" y="12448"/>
                  <a:pt x="4186" y="12349"/>
                  <a:pt x="4155" y="12239"/>
                </a:cubicBezTo>
                <a:lnTo>
                  <a:pt x="4162" y="12233"/>
                </a:lnTo>
                <a:cubicBezTo>
                  <a:pt x="4088" y="11921"/>
                  <a:pt x="4336" y="11697"/>
                  <a:pt x="4592" y="11697"/>
                </a:cubicBezTo>
                <a:close/>
                <a:moveTo>
                  <a:pt x="2822" y="1"/>
                </a:moveTo>
                <a:cubicBezTo>
                  <a:pt x="2490" y="1"/>
                  <a:pt x="2213" y="277"/>
                  <a:pt x="2213" y="609"/>
                </a:cubicBezTo>
                <a:lnTo>
                  <a:pt x="2213" y="1691"/>
                </a:lnTo>
                <a:lnTo>
                  <a:pt x="2213" y="1697"/>
                </a:lnTo>
                <a:lnTo>
                  <a:pt x="2213" y="1703"/>
                </a:lnTo>
                <a:lnTo>
                  <a:pt x="2213" y="1709"/>
                </a:lnTo>
                <a:lnTo>
                  <a:pt x="2213" y="1722"/>
                </a:lnTo>
                <a:lnTo>
                  <a:pt x="2213" y="1746"/>
                </a:lnTo>
                <a:lnTo>
                  <a:pt x="2213" y="1752"/>
                </a:lnTo>
                <a:lnTo>
                  <a:pt x="2213" y="1759"/>
                </a:lnTo>
                <a:lnTo>
                  <a:pt x="2213" y="1771"/>
                </a:lnTo>
                <a:lnTo>
                  <a:pt x="2219" y="1777"/>
                </a:lnTo>
                <a:lnTo>
                  <a:pt x="2225" y="1783"/>
                </a:lnTo>
                <a:lnTo>
                  <a:pt x="2490" y="2269"/>
                </a:lnTo>
                <a:cubicBezTo>
                  <a:pt x="1162" y="2631"/>
                  <a:pt x="683" y="4266"/>
                  <a:pt x="1605" y="5287"/>
                </a:cubicBezTo>
                <a:lnTo>
                  <a:pt x="1051" y="7702"/>
                </a:lnTo>
                <a:lnTo>
                  <a:pt x="388" y="7702"/>
                </a:lnTo>
                <a:cubicBezTo>
                  <a:pt x="105" y="7702"/>
                  <a:pt x="105" y="8133"/>
                  <a:pt x="388" y="8133"/>
                </a:cubicBezTo>
                <a:lnTo>
                  <a:pt x="953" y="8133"/>
                </a:lnTo>
                <a:lnTo>
                  <a:pt x="658" y="9411"/>
                </a:lnTo>
                <a:cubicBezTo>
                  <a:pt x="619" y="9576"/>
                  <a:pt x="744" y="9676"/>
                  <a:pt x="869" y="9676"/>
                </a:cubicBezTo>
                <a:cubicBezTo>
                  <a:pt x="959" y="9676"/>
                  <a:pt x="1048" y="9625"/>
                  <a:pt x="1076" y="9510"/>
                </a:cubicBezTo>
                <a:lnTo>
                  <a:pt x="2170" y="4752"/>
                </a:lnTo>
                <a:lnTo>
                  <a:pt x="2379" y="4801"/>
                </a:lnTo>
                <a:cubicBezTo>
                  <a:pt x="2490" y="4826"/>
                  <a:pt x="2582" y="4887"/>
                  <a:pt x="2650" y="4979"/>
                </a:cubicBezTo>
                <a:cubicBezTo>
                  <a:pt x="2029" y="5232"/>
                  <a:pt x="1924" y="6074"/>
                  <a:pt x="2465" y="6467"/>
                </a:cubicBezTo>
                <a:lnTo>
                  <a:pt x="2373" y="6867"/>
                </a:lnTo>
                <a:cubicBezTo>
                  <a:pt x="2053" y="7112"/>
                  <a:pt x="1838" y="7481"/>
                  <a:pt x="1795" y="7887"/>
                </a:cubicBezTo>
                <a:lnTo>
                  <a:pt x="1795" y="7905"/>
                </a:lnTo>
                <a:cubicBezTo>
                  <a:pt x="1764" y="8188"/>
                  <a:pt x="1820" y="8471"/>
                  <a:pt x="1949" y="8723"/>
                </a:cubicBezTo>
                <a:lnTo>
                  <a:pt x="1322" y="11434"/>
                </a:lnTo>
                <a:lnTo>
                  <a:pt x="1322" y="11440"/>
                </a:lnTo>
                <a:lnTo>
                  <a:pt x="1322" y="11446"/>
                </a:lnTo>
                <a:lnTo>
                  <a:pt x="941" y="13118"/>
                </a:lnTo>
                <a:cubicBezTo>
                  <a:pt x="922" y="13179"/>
                  <a:pt x="873" y="13228"/>
                  <a:pt x="805" y="13228"/>
                </a:cubicBezTo>
                <a:cubicBezTo>
                  <a:pt x="744" y="13228"/>
                  <a:pt x="695" y="13192"/>
                  <a:pt x="683" y="13130"/>
                </a:cubicBezTo>
                <a:lnTo>
                  <a:pt x="443" y="12276"/>
                </a:lnTo>
                <a:lnTo>
                  <a:pt x="873" y="10395"/>
                </a:lnTo>
                <a:cubicBezTo>
                  <a:pt x="913" y="10233"/>
                  <a:pt x="785" y="10132"/>
                  <a:pt x="660" y="10132"/>
                </a:cubicBezTo>
                <a:cubicBezTo>
                  <a:pt x="571" y="10132"/>
                  <a:pt x="483" y="10182"/>
                  <a:pt x="455" y="10296"/>
                </a:cubicBezTo>
                <a:lnTo>
                  <a:pt x="13" y="12233"/>
                </a:lnTo>
                <a:cubicBezTo>
                  <a:pt x="0" y="12270"/>
                  <a:pt x="0" y="12300"/>
                  <a:pt x="13" y="12337"/>
                </a:cubicBezTo>
                <a:lnTo>
                  <a:pt x="265" y="13247"/>
                </a:lnTo>
                <a:cubicBezTo>
                  <a:pt x="301" y="13370"/>
                  <a:pt x="375" y="13480"/>
                  <a:pt x="480" y="13554"/>
                </a:cubicBezTo>
                <a:lnTo>
                  <a:pt x="295" y="14359"/>
                </a:lnTo>
                <a:cubicBezTo>
                  <a:pt x="265" y="14476"/>
                  <a:pt x="338" y="14593"/>
                  <a:pt x="455" y="14618"/>
                </a:cubicBezTo>
                <a:cubicBezTo>
                  <a:pt x="467" y="14624"/>
                  <a:pt x="486" y="14624"/>
                  <a:pt x="504" y="14624"/>
                </a:cubicBezTo>
                <a:cubicBezTo>
                  <a:pt x="603" y="14624"/>
                  <a:pt x="689" y="14556"/>
                  <a:pt x="713" y="14458"/>
                </a:cubicBezTo>
                <a:lnTo>
                  <a:pt x="898" y="13653"/>
                </a:lnTo>
                <a:cubicBezTo>
                  <a:pt x="1125" y="13610"/>
                  <a:pt x="1303" y="13437"/>
                  <a:pt x="1353" y="13216"/>
                </a:cubicBezTo>
                <a:lnTo>
                  <a:pt x="1408" y="12995"/>
                </a:lnTo>
                <a:cubicBezTo>
                  <a:pt x="2299" y="12970"/>
                  <a:pt x="2576" y="11772"/>
                  <a:pt x="1783" y="11354"/>
                </a:cubicBezTo>
                <a:lnTo>
                  <a:pt x="2385" y="8741"/>
                </a:lnTo>
                <a:cubicBezTo>
                  <a:pt x="2397" y="8692"/>
                  <a:pt x="2391" y="8637"/>
                  <a:pt x="2361" y="8588"/>
                </a:cubicBezTo>
                <a:cubicBezTo>
                  <a:pt x="2281" y="8452"/>
                  <a:pt x="2232" y="8299"/>
                  <a:pt x="2219" y="8139"/>
                </a:cubicBezTo>
                <a:lnTo>
                  <a:pt x="3731" y="8139"/>
                </a:lnTo>
                <a:cubicBezTo>
                  <a:pt x="3719" y="8299"/>
                  <a:pt x="3670" y="8452"/>
                  <a:pt x="3590" y="8588"/>
                </a:cubicBezTo>
                <a:cubicBezTo>
                  <a:pt x="3559" y="8637"/>
                  <a:pt x="3553" y="8692"/>
                  <a:pt x="3565" y="8741"/>
                </a:cubicBezTo>
                <a:lnTo>
                  <a:pt x="4020" y="10714"/>
                </a:lnTo>
                <a:cubicBezTo>
                  <a:pt x="4045" y="10813"/>
                  <a:pt x="4131" y="10880"/>
                  <a:pt x="4229" y="10880"/>
                </a:cubicBezTo>
                <a:cubicBezTo>
                  <a:pt x="4248" y="10880"/>
                  <a:pt x="4260" y="10880"/>
                  <a:pt x="4278" y="10874"/>
                </a:cubicBezTo>
                <a:cubicBezTo>
                  <a:pt x="4395" y="10850"/>
                  <a:pt x="4463" y="10733"/>
                  <a:pt x="4438" y="10616"/>
                </a:cubicBezTo>
                <a:lnTo>
                  <a:pt x="4002" y="8729"/>
                </a:lnTo>
                <a:cubicBezTo>
                  <a:pt x="4131" y="8471"/>
                  <a:pt x="4186" y="8188"/>
                  <a:pt x="4155" y="7905"/>
                </a:cubicBezTo>
                <a:lnTo>
                  <a:pt x="4155" y="7887"/>
                </a:lnTo>
                <a:cubicBezTo>
                  <a:pt x="4149" y="7832"/>
                  <a:pt x="4137" y="7776"/>
                  <a:pt x="4125" y="7721"/>
                </a:cubicBezTo>
                <a:cubicBezTo>
                  <a:pt x="4051" y="7383"/>
                  <a:pt x="3854" y="7082"/>
                  <a:pt x="3578" y="6873"/>
                </a:cubicBezTo>
                <a:lnTo>
                  <a:pt x="3485" y="6473"/>
                </a:lnTo>
                <a:cubicBezTo>
                  <a:pt x="4026" y="6074"/>
                  <a:pt x="3922" y="5238"/>
                  <a:pt x="3301" y="4986"/>
                </a:cubicBezTo>
                <a:cubicBezTo>
                  <a:pt x="3369" y="4893"/>
                  <a:pt x="3461" y="4826"/>
                  <a:pt x="3572" y="4801"/>
                </a:cubicBezTo>
                <a:lnTo>
                  <a:pt x="3781" y="4758"/>
                </a:lnTo>
                <a:lnTo>
                  <a:pt x="5514" y="12282"/>
                </a:lnTo>
                <a:lnTo>
                  <a:pt x="5274" y="13136"/>
                </a:lnTo>
                <a:cubicBezTo>
                  <a:pt x="5262" y="13192"/>
                  <a:pt x="5207" y="13235"/>
                  <a:pt x="5151" y="13235"/>
                </a:cubicBezTo>
                <a:cubicBezTo>
                  <a:pt x="5084" y="13228"/>
                  <a:pt x="5028" y="13185"/>
                  <a:pt x="5016" y="13118"/>
                </a:cubicBezTo>
                <a:lnTo>
                  <a:pt x="4967" y="12896"/>
                </a:lnTo>
                <a:cubicBezTo>
                  <a:pt x="5354" y="12694"/>
                  <a:pt x="5532" y="12239"/>
                  <a:pt x="5379" y="11833"/>
                </a:cubicBezTo>
                <a:cubicBezTo>
                  <a:pt x="5254" y="11485"/>
                  <a:pt x="4922" y="11264"/>
                  <a:pt x="4566" y="11264"/>
                </a:cubicBezTo>
                <a:cubicBezTo>
                  <a:pt x="4501" y="11264"/>
                  <a:pt x="4436" y="11271"/>
                  <a:pt x="4371" y="11286"/>
                </a:cubicBezTo>
                <a:cubicBezTo>
                  <a:pt x="3946" y="11384"/>
                  <a:pt x="3664" y="11784"/>
                  <a:pt x="3707" y="12220"/>
                </a:cubicBezTo>
                <a:cubicBezTo>
                  <a:pt x="3750" y="12651"/>
                  <a:pt x="4112" y="12983"/>
                  <a:pt x="4549" y="12995"/>
                </a:cubicBezTo>
                <a:lnTo>
                  <a:pt x="4598" y="13216"/>
                </a:lnTo>
                <a:cubicBezTo>
                  <a:pt x="4647" y="13444"/>
                  <a:pt x="4832" y="13616"/>
                  <a:pt x="5053" y="13653"/>
                </a:cubicBezTo>
                <a:lnTo>
                  <a:pt x="5243" y="14458"/>
                </a:lnTo>
                <a:cubicBezTo>
                  <a:pt x="5262" y="14556"/>
                  <a:pt x="5348" y="14624"/>
                  <a:pt x="5452" y="14624"/>
                </a:cubicBezTo>
                <a:cubicBezTo>
                  <a:pt x="5465" y="14624"/>
                  <a:pt x="5483" y="14624"/>
                  <a:pt x="5502" y="14618"/>
                </a:cubicBezTo>
                <a:cubicBezTo>
                  <a:pt x="5612" y="14593"/>
                  <a:pt x="5686" y="14476"/>
                  <a:pt x="5661" y="14366"/>
                </a:cubicBezTo>
                <a:lnTo>
                  <a:pt x="5471" y="13554"/>
                </a:lnTo>
                <a:cubicBezTo>
                  <a:pt x="5575" y="13480"/>
                  <a:pt x="5655" y="13376"/>
                  <a:pt x="5686" y="13247"/>
                </a:cubicBezTo>
                <a:lnTo>
                  <a:pt x="5944" y="12337"/>
                </a:lnTo>
                <a:cubicBezTo>
                  <a:pt x="5956" y="12313"/>
                  <a:pt x="5963" y="12276"/>
                  <a:pt x="5963" y="12245"/>
                </a:cubicBezTo>
                <a:lnTo>
                  <a:pt x="5016" y="8145"/>
                </a:lnTo>
                <a:lnTo>
                  <a:pt x="5575" y="8145"/>
                </a:lnTo>
                <a:cubicBezTo>
                  <a:pt x="5858" y="8145"/>
                  <a:pt x="5858" y="7715"/>
                  <a:pt x="5575" y="7715"/>
                </a:cubicBezTo>
                <a:lnTo>
                  <a:pt x="4918" y="7715"/>
                </a:lnTo>
                <a:lnTo>
                  <a:pt x="4358" y="5299"/>
                </a:lnTo>
                <a:cubicBezTo>
                  <a:pt x="5280" y="4279"/>
                  <a:pt x="4801" y="2644"/>
                  <a:pt x="3473" y="2287"/>
                </a:cubicBezTo>
                <a:lnTo>
                  <a:pt x="3744" y="1802"/>
                </a:lnTo>
                <a:cubicBezTo>
                  <a:pt x="3762" y="1771"/>
                  <a:pt x="3768" y="1728"/>
                  <a:pt x="3768" y="1691"/>
                </a:cubicBezTo>
                <a:lnTo>
                  <a:pt x="3768" y="609"/>
                </a:lnTo>
                <a:cubicBezTo>
                  <a:pt x="3768" y="277"/>
                  <a:pt x="3498" y="1"/>
                  <a:pt x="316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7"/>
          <p:cNvSpPr txBox="1"/>
          <p:nvPr>
            <p:ph idx="1" type="subTitle"/>
          </p:nvPr>
        </p:nvSpPr>
        <p:spPr>
          <a:xfrm>
            <a:off x="1993251" y="2397150"/>
            <a:ext cx="1704900" cy="12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 interface completed, we will start working on displaying more data</a:t>
            </a:r>
            <a:endParaRPr/>
          </a:p>
        </p:txBody>
      </p:sp>
      <p:sp>
        <p:nvSpPr>
          <p:cNvPr id="419" name="Google Shape;419;p47"/>
          <p:cNvSpPr txBox="1"/>
          <p:nvPr>
            <p:ph idx="2" type="subTitle"/>
          </p:nvPr>
        </p:nvSpPr>
        <p:spPr>
          <a:xfrm>
            <a:off x="6256876" y="2397150"/>
            <a:ext cx="1704900" cy="12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Testing migration between different MECs will be visible in the interface</a:t>
            </a:r>
            <a:endParaRPr/>
          </a:p>
        </p:txBody>
      </p:sp>
      <p:sp>
        <p:nvSpPr>
          <p:cNvPr id="420" name="Google Shape;420;p47"/>
          <p:cNvSpPr txBox="1"/>
          <p:nvPr>
            <p:ph idx="4" type="subTitle"/>
          </p:nvPr>
        </p:nvSpPr>
        <p:spPr>
          <a:xfrm>
            <a:off x="1980875" y="1890700"/>
            <a:ext cx="1539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421" name="Google Shape;421;p47"/>
          <p:cNvSpPr txBox="1"/>
          <p:nvPr>
            <p:ph idx="5" type="subTitle"/>
          </p:nvPr>
        </p:nvSpPr>
        <p:spPr>
          <a:xfrm>
            <a:off x="6257163" y="1861266"/>
            <a:ext cx="1600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</a:t>
            </a:r>
            <a:endParaRPr/>
          </a:p>
        </p:txBody>
      </p:sp>
      <p:grpSp>
        <p:nvGrpSpPr>
          <p:cNvPr id="422" name="Google Shape;422;p47"/>
          <p:cNvGrpSpPr/>
          <p:nvPr/>
        </p:nvGrpSpPr>
        <p:grpSpPr>
          <a:xfrm>
            <a:off x="5640439" y="1913946"/>
            <a:ext cx="267574" cy="329415"/>
            <a:chOff x="3584201" y="4294996"/>
            <a:chExt cx="267574" cy="329415"/>
          </a:xfrm>
        </p:grpSpPr>
        <p:sp>
          <p:nvSpPr>
            <p:cNvPr id="423" name="Google Shape;423;p47"/>
            <p:cNvSpPr/>
            <p:nvPr/>
          </p:nvSpPr>
          <p:spPr>
            <a:xfrm>
              <a:off x="3584201" y="4294996"/>
              <a:ext cx="267574" cy="329415"/>
            </a:xfrm>
            <a:custGeom>
              <a:rect b="b" l="l" r="r" t="t"/>
              <a:pathLst>
                <a:path extrusionOk="0" h="10350" w="8407">
                  <a:moveTo>
                    <a:pt x="4191" y="321"/>
                  </a:moveTo>
                  <a:lnTo>
                    <a:pt x="8097" y="1095"/>
                  </a:lnTo>
                  <a:lnTo>
                    <a:pt x="8097" y="6727"/>
                  </a:lnTo>
                  <a:lnTo>
                    <a:pt x="4191" y="10001"/>
                  </a:lnTo>
                  <a:lnTo>
                    <a:pt x="298" y="6727"/>
                  </a:lnTo>
                  <a:lnTo>
                    <a:pt x="298" y="1095"/>
                  </a:lnTo>
                  <a:lnTo>
                    <a:pt x="4191" y="321"/>
                  </a:lnTo>
                  <a:close/>
                  <a:moveTo>
                    <a:pt x="4168" y="0"/>
                  </a:moveTo>
                  <a:lnTo>
                    <a:pt x="120" y="810"/>
                  </a:lnTo>
                  <a:cubicBezTo>
                    <a:pt x="48" y="822"/>
                    <a:pt x="0" y="881"/>
                    <a:pt x="0" y="953"/>
                  </a:cubicBezTo>
                  <a:lnTo>
                    <a:pt x="0" y="6787"/>
                  </a:lnTo>
                  <a:cubicBezTo>
                    <a:pt x="0" y="6834"/>
                    <a:pt x="12" y="6882"/>
                    <a:pt x="60" y="6906"/>
                  </a:cubicBezTo>
                  <a:lnTo>
                    <a:pt x="4108" y="10323"/>
                  </a:lnTo>
                  <a:cubicBezTo>
                    <a:pt x="4138" y="10341"/>
                    <a:pt x="4171" y="10350"/>
                    <a:pt x="4203" y="10350"/>
                  </a:cubicBezTo>
                  <a:cubicBezTo>
                    <a:pt x="4236" y="10350"/>
                    <a:pt x="4269" y="10341"/>
                    <a:pt x="4299" y="10323"/>
                  </a:cubicBezTo>
                  <a:lnTo>
                    <a:pt x="8347" y="6906"/>
                  </a:lnTo>
                  <a:cubicBezTo>
                    <a:pt x="8382" y="6882"/>
                    <a:pt x="8406" y="6834"/>
                    <a:pt x="8406" y="6787"/>
                  </a:cubicBezTo>
                  <a:lnTo>
                    <a:pt x="8406" y="953"/>
                  </a:lnTo>
                  <a:cubicBezTo>
                    <a:pt x="8406" y="881"/>
                    <a:pt x="8347" y="822"/>
                    <a:pt x="8275" y="810"/>
                  </a:cubicBezTo>
                  <a:lnTo>
                    <a:pt x="4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7"/>
            <p:cNvSpPr/>
            <p:nvPr/>
          </p:nvSpPr>
          <p:spPr>
            <a:xfrm>
              <a:off x="3604666" y="4315811"/>
              <a:ext cx="226644" cy="281610"/>
            </a:xfrm>
            <a:custGeom>
              <a:rect b="b" l="l" r="r" t="t"/>
              <a:pathLst>
                <a:path extrusionOk="0" h="8848" w="7121">
                  <a:moveTo>
                    <a:pt x="3525" y="1"/>
                  </a:moveTo>
                  <a:lnTo>
                    <a:pt x="119" y="691"/>
                  </a:lnTo>
                  <a:cubicBezTo>
                    <a:pt x="36" y="703"/>
                    <a:pt x="0" y="763"/>
                    <a:pt x="0" y="834"/>
                  </a:cubicBezTo>
                  <a:lnTo>
                    <a:pt x="0" y="5835"/>
                  </a:lnTo>
                  <a:cubicBezTo>
                    <a:pt x="0" y="5883"/>
                    <a:pt x="12" y="5930"/>
                    <a:pt x="60" y="5954"/>
                  </a:cubicBezTo>
                  <a:lnTo>
                    <a:pt x="3465" y="8811"/>
                  </a:lnTo>
                  <a:cubicBezTo>
                    <a:pt x="3495" y="8835"/>
                    <a:pt x="3528" y="8847"/>
                    <a:pt x="3560" y="8847"/>
                  </a:cubicBezTo>
                  <a:cubicBezTo>
                    <a:pt x="3593" y="8847"/>
                    <a:pt x="3626" y="8835"/>
                    <a:pt x="3656" y="8811"/>
                  </a:cubicBezTo>
                  <a:lnTo>
                    <a:pt x="7061" y="5954"/>
                  </a:lnTo>
                  <a:cubicBezTo>
                    <a:pt x="7097" y="5930"/>
                    <a:pt x="7120" y="5883"/>
                    <a:pt x="7120" y="5835"/>
                  </a:cubicBezTo>
                  <a:lnTo>
                    <a:pt x="7120" y="4609"/>
                  </a:lnTo>
                  <a:cubicBezTo>
                    <a:pt x="7120" y="4513"/>
                    <a:pt x="7049" y="4454"/>
                    <a:pt x="6977" y="4454"/>
                  </a:cubicBezTo>
                  <a:cubicBezTo>
                    <a:pt x="6882" y="4454"/>
                    <a:pt x="6823" y="4525"/>
                    <a:pt x="6823" y="4609"/>
                  </a:cubicBezTo>
                  <a:lnTo>
                    <a:pt x="6823" y="5763"/>
                  </a:lnTo>
                  <a:lnTo>
                    <a:pt x="3572" y="8502"/>
                  </a:lnTo>
                  <a:lnTo>
                    <a:pt x="298" y="5763"/>
                  </a:lnTo>
                  <a:lnTo>
                    <a:pt x="298" y="953"/>
                  </a:lnTo>
                  <a:lnTo>
                    <a:pt x="3548" y="299"/>
                  </a:lnTo>
                  <a:lnTo>
                    <a:pt x="6811" y="953"/>
                  </a:lnTo>
                  <a:lnTo>
                    <a:pt x="6811" y="3847"/>
                  </a:lnTo>
                  <a:cubicBezTo>
                    <a:pt x="6799" y="3930"/>
                    <a:pt x="6870" y="4013"/>
                    <a:pt x="6966" y="4013"/>
                  </a:cubicBezTo>
                  <a:cubicBezTo>
                    <a:pt x="7049" y="4013"/>
                    <a:pt x="7108" y="3930"/>
                    <a:pt x="7108" y="3858"/>
                  </a:cubicBezTo>
                  <a:lnTo>
                    <a:pt x="7108" y="834"/>
                  </a:lnTo>
                  <a:cubicBezTo>
                    <a:pt x="7108" y="763"/>
                    <a:pt x="7061" y="703"/>
                    <a:pt x="6989" y="691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7"/>
            <p:cNvSpPr/>
            <p:nvPr/>
          </p:nvSpPr>
          <p:spPr>
            <a:xfrm>
              <a:off x="3645597" y="4362056"/>
              <a:ext cx="144019" cy="144019"/>
            </a:xfrm>
            <a:custGeom>
              <a:rect b="b" l="l" r="r" t="t"/>
              <a:pathLst>
                <a:path extrusionOk="0" h="4525" w="4525">
                  <a:moveTo>
                    <a:pt x="2262" y="322"/>
                  </a:moveTo>
                  <a:cubicBezTo>
                    <a:pt x="3334" y="322"/>
                    <a:pt x="4215" y="1203"/>
                    <a:pt x="4215" y="2275"/>
                  </a:cubicBezTo>
                  <a:cubicBezTo>
                    <a:pt x="4215" y="3346"/>
                    <a:pt x="3334" y="4227"/>
                    <a:pt x="2262" y="4227"/>
                  </a:cubicBezTo>
                  <a:cubicBezTo>
                    <a:pt x="1191" y="4227"/>
                    <a:pt x="322" y="3346"/>
                    <a:pt x="322" y="2275"/>
                  </a:cubicBezTo>
                  <a:cubicBezTo>
                    <a:pt x="322" y="1203"/>
                    <a:pt x="1191" y="322"/>
                    <a:pt x="2262" y="322"/>
                  </a:cubicBezTo>
                  <a:close/>
                  <a:moveTo>
                    <a:pt x="2262" y="0"/>
                  </a:moveTo>
                  <a:cubicBezTo>
                    <a:pt x="1012" y="0"/>
                    <a:pt x="0" y="1012"/>
                    <a:pt x="0" y="2263"/>
                  </a:cubicBezTo>
                  <a:cubicBezTo>
                    <a:pt x="0" y="3513"/>
                    <a:pt x="1012" y="4525"/>
                    <a:pt x="2262" y="4525"/>
                  </a:cubicBezTo>
                  <a:cubicBezTo>
                    <a:pt x="3513" y="4525"/>
                    <a:pt x="4525" y="3513"/>
                    <a:pt x="4525" y="2263"/>
                  </a:cubicBezTo>
                  <a:cubicBezTo>
                    <a:pt x="4525" y="1012"/>
                    <a:pt x="3513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7"/>
            <p:cNvSpPr/>
            <p:nvPr/>
          </p:nvSpPr>
          <p:spPr>
            <a:xfrm>
              <a:off x="3692574" y="4377970"/>
              <a:ext cx="51561" cy="112574"/>
            </a:xfrm>
            <a:custGeom>
              <a:rect b="b" l="l" r="r" t="t"/>
              <a:pathLst>
                <a:path extrusionOk="0" h="3537" w="1620">
                  <a:moveTo>
                    <a:pt x="810" y="0"/>
                  </a:moveTo>
                  <a:cubicBezTo>
                    <a:pt x="727" y="0"/>
                    <a:pt x="656" y="72"/>
                    <a:pt x="656" y="155"/>
                  </a:cubicBezTo>
                  <a:lnTo>
                    <a:pt x="656" y="489"/>
                  </a:lnTo>
                  <a:cubicBezTo>
                    <a:pt x="298" y="524"/>
                    <a:pt x="1" y="834"/>
                    <a:pt x="1" y="1203"/>
                  </a:cubicBezTo>
                  <a:cubicBezTo>
                    <a:pt x="1" y="1608"/>
                    <a:pt x="334" y="1917"/>
                    <a:pt x="715" y="1917"/>
                  </a:cubicBezTo>
                  <a:lnTo>
                    <a:pt x="882" y="1917"/>
                  </a:lnTo>
                  <a:cubicBezTo>
                    <a:pt x="1108" y="1917"/>
                    <a:pt x="1298" y="2108"/>
                    <a:pt x="1298" y="2334"/>
                  </a:cubicBezTo>
                  <a:cubicBezTo>
                    <a:pt x="1298" y="2560"/>
                    <a:pt x="1108" y="2751"/>
                    <a:pt x="882" y="2751"/>
                  </a:cubicBezTo>
                  <a:lnTo>
                    <a:pt x="644" y="2751"/>
                  </a:lnTo>
                  <a:cubicBezTo>
                    <a:pt x="465" y="2751"/>
                    <a:pt x="310" y="2608"/>
                    <a:pt x="310" y="2429"/>
                  </a:cubicBezTo>
                  <a:cubicBezTo>
                    <a:pt x="310" y="2334"/>
                    <a:pt x="239" y="2275"/>
                    <a:pt x="167" y="2275"/>
                  </a:cubicBezTo>
                  <a:cubicBezTo>
                    <a:pt x="84" y="2275"/>
                    <a:pt x="13" y="2346"/>
                    <a:pt x="13" y="2429"/>
                  </a:cubicBezTo>
                  <a:cubicBezTo>
                    <a:pt x="13" y="2787"/>
                    <a:pt x="298" y="3060"/>
                    <a:pt x="656" y="3060"/>
                  </a:cubicBezTo>
                  <a:lnTo>
                    <a:pt x="667" y="3060"/>
                  </a:lnTo>
                  <a:lnTo>
                    <a:pt x="667" y="3394"/>
                  </a:lnTo>
                  <a:cubicBezTo>
                    <a:pt x="667" y="3477"/>
                    <a:pt x="739" y="3537"/>
                    <a:pt x="822" y="3537"/>
                  </a:cubicBezTo>
                  <a:cubicBezTo>
                    <a:pt x="894" y="3537"/>
                    <a:pt x="965" y="3465"/>
                    <a:pt x="965" y="3394"/>
                  </a:cubicBezTo>
                  <a:lnTo>
                    <a:pt x="965" y="3048"/>
                  </a:lnTo>
                  <a:cubicBezTo>
                    <a:pt x="1322" y="3025"/>
                    <a:pt x="1620" y="2703"/>
                    <a:pt x="1620" y="2334"/>
                  </a:cubicBezTo>
                  <a:cubicBezTo>
                    <a:pt x="1620" y="1929"/>
                    <a:pt x="1298" y="1620"/>
                    <a:pt x="906" y="1620"/>
                  </a:cubicBezTo>
                  <a:lnTo>
                    <a:pt x="739" y="1620"/>
                  </a:lnTo>
                  <a:cubicBezTo>
                    <a:pt x="525" y="1620"/>
                    <a:pt x="334" y="1429"/>
                    <a:pt x="334" y="1203"/>
                  </a:cubicBezTo>
                  <a:cubicBezTo>
                    <a:pt x="334" y="977"/>
                    <a:pt x="525" y="786"/>
                    <a:pt x="739" y="786"/>
                  </a:cubicBezTo>
                  <a:lnTo>
                    <a:pt x="977" y="786"/>
                  </a:lnTo>
                  <a:cubicBezTo>
                    <a:pt x="1167" y="786"/>
                    <a:pt x="1310" y="941"/>
                    <a:pt x="1310" y="1120"/>
                  </a:cubicBezTo>
                  <a:lnTo>
                    <a:pt x="1310" y="1286"/>
                  </a:lnTo>
                  <a:cubicBezTo>
                    <a:pt x="1310" y="1358"/>
                    <a:pt x="1382" y="1429"/>
                    <a:pt x="1465" y="1429"/>
                  </a:cubicBezTo>
                  <a:cubicBezTo>
                    <a:pt x="1548" y="1429"/>
                    <a:pt x="1608" y="1358"/>
                    <a:pt x="1608" y="1286"/>
                  </a:cubicBezTo>
                  <a:lnTo>
                    <a:pt x="1608" y="1120"/>
                  </a:lnTo>
                  <a:cubicBezTo>
                    <a:pt x="1608" y="762"/>
                    <a:pt x="1322" y="477"/>
                    <a:pt x="965" y="477"/>
                  </a:cubicBezTo>
                  <a:lnTo>
                    <a:pt x="953" y="477"/>
                  </a:lnTo>
                  <a:lnTo>
                    <a:pt x="953" y="155"/>
                  </a:lnTo>
                  <a:cubicBezTo>
                    <a:pt x="953" y="60"/>
                    <a:pt x="882" y="0"/>
                    <a:pt x="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7" name="Google Shape;427;p47"/>
          <p:cNvCxnSpPr/>
          <p:nvPr/>
        </p:nvCxnSpPr>
        <p:spPr>
          <a:xfrm>
            <a:off x="1822613" y="1858500"/>
            <a:ext cx="0" cy="9627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6073450" y="1858500"/>
            <a:ext cx="0" cy="9627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13" y="504449"/>
            <a:ext cx="4134625" cy="41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8"/>
          <p:cNvSpPr txBox="1"/>
          <p:nvPr>
            <p:ph idx="6" type="title"/>
          </p:nvPr>
        </p:nvSpPr>
        <p:spPr>
          <a:xfrm>
            <a:off x="394575" y="1720088"/>
            <a:ext cx="420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</a:t>
            </a:r>
            <a:r>
              <a:rPr lang="en"/>
              <a:t>!</a:t>
            </a:r>
            <a:endParaRPr/>
          </a:p>
        </p:txBody>
      </p:sp>
      <p:sp>
        <p:nvSpPr>
          <p:cNvPr id="435" name="Google Shape;435;p48"/>
          <p:cNvSpPr txBox="1"/>
          <p:nvPr>
            <p:ph idx="1" type="subTitle"/>
          </p:nvPr>
        </p:nvSpPr>
        <p:spPr>
          <a:xfrm>
            <a:off x="752225" y="2581614"/>
            <a:ext cx="3490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For more info about our project, check out our website</a:t>
            </a:r>
            <a:endParaRPr sz="16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https://vvcu-as-cnf.github.io/website/</a:t>
            </a:r>
            <a:endParaRPr sz="1200"/>
          </a:p>
        </p:txBody>
      </p:sp>
      <p:sp>
        <p:nvSpPr>
          <p:cNvPr id="436" name="Google Shape;436;p48"/>
          <p:cNvSpPr/>
          <p:nvPr/>
        </p:nvSpPr>
        <p:spPr>
          <a:xfrm>
            <a:off x="0" y="44550"/>
            <a:ext cx="791400" cy="6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idx="1" type="subTitle"/>
          </p:nvPr>
        </p:nvSpPr>
        <p:spPr>
          <a:xfrm>
            <a:off x="791400" y="2582275"/>
            <a:ext cx="210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of 5G-enabled VCUs  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7" name="Google Shape;327;p39"/>
          <p:cNvSpPr txBox="1"/>
          <p:nvPr>
            <p:ph idx="2" type="subTitle"/>
          </p:nvPr>
        </p:nvSpPr>
        <p:spPr>
          <a:xfrm>
            <a:off x="791400" y="3666275"/>
            <a:ext cx="24654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to make available a virtual VCU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8" name="Google Shape;328;p39"/>
          <p:cNvSpPr txBox="1"/>
          <p:nvPr>
            <p:ph idx="3" type="title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pic>
        <p:nvPicPr>
          <p:cNvPr id="329" name="Google Shape;329;p39"/>
          <p:cNvPicPr preferRelativeResize="0"/>
          <p:nvPr/>
        </p:nvPicPr>
        <p:blipFill rotWithShape="1">
          <a:blip r:embed="rId3">
            <a:alphaModFix/>
          </a:blip>
          <a:srcRect b="-6260" l="0" r="0" t="6260"/>
          <a:stretch/>
        </p:blipFill>
        <p:spPr>
          <a:xfrm>
            <a:off x="4417105" y="489548"/>
            <a:ext cx="4164424" cy="416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39"/>
          <p:cNvCxnSpPr/>
          <p:nvPr/>
        </p:nvCxnSpPr>
        <p:spPr>
          <a:xfrm rot="10800000">
            <a:off x="867733" y="1139335"/>
            <a:ext cx="312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9"/>
          <p:cNvCxnSpPr/>
          <p:nvPr/>
        </p:nvCxnSpPr>
        <p:spPr>
          <a:xfrm rot="10800000">
            <a:off x="867733" y="2219610"/>
            <a:ext cx="312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9"/>
          <p:cNvCxnSpPr/>
          <p:nvPr/>
        </p:nvCxnSpPr>
        <p:spPr>
          <a:xfrm rot="10800000">
            <a:off x="867733" y="3321510"/>
            <a:ext cx="312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9"/>
          <p:cNvSpPr txBox="1"/>
          <p:nvPr>
            <p:ph idx="4294967295" type="title"/>
          </p:nvPr>
        </p:nvSpPr>
        <p:spPr>
          <a:xfrm>
            <a:off x="791425" y="3356075"/>
            <a:ext cx="37710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</a:rPr>
              <a:t>Cloud-Native Network Function</a:t>
            </a:r>
            <a:endParaRPr sz="1700">
              <a:solidFill>
                <a:schemeClr val="accent1"/>
              </a:solidFill>
            </a:endParaRPr>
          </a:p>
        </p:txBody>
      </p:sp>
      <p:sp>
        <p:nvSpPr>
          <p:cNvPr id="334" name="Google Shape;334;p39"/>
          <p:cNvSpPr txBox="1"/>
          <p:nvPr>
            <p:ph idx="4294967295" type="title"/>
          </p:nvPr>
        </p:nvSpPr>
        <p:spPr>
          <a:xfrm>
            <a:off x="791400" y="2254175"/>
            <a:ext cx="21006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Digital Twins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335" name="Google Shape;335;p39"/>
          <p:cNvSpPr txBox="1"/>
          <p:nvPr>
            <p:ph idx="4294967295" type="title"/>
          </p:nvPr>
        </p:nvSpPr>
        <p:spPr>
          <a:xfrm>
            <a:off x="791425" y="1188050"/>
            <a:ext cx="24654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Virtual Environment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336" name="Google Shape;336;p39"/>
          <p:cNvSpPr txBox="1"/>
          <p:nvPr>
            <p:ph idx="3" type="subTitle"/>
          </p:nvPr>
        </p:nvSpPr>
        <p:spPr>
          <a:xfrm>
            <a:off x="791400" y="1492550"/>
            <a:ext cx="216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for CCAM applications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7" name="Google Shape;337;p39"/>
          <p:cNvSpPr/>
          <p:nvPr/>
        </p:nvSpPr>
        <p:spPr>
          <a:xfrm>
            <a:off x="0" y="44550"/>
            <a:ext cx="791400" cy="6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type="title"/>
          </p:nvPr>
        </p:nvSpPr>
        <p:spPr>
          <a:xfrm>
            <a:off x="5289800" y="752100"/>
            <a:ext cx="2810100" cy="18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343" name="Google Shape;3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75" y="990875"/>
            <a:ext cx="3204725" cy="288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200" y="1911899"/>
            <a:ext cx="3204725" cy="28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 txBox="1"/>
          <p:nvPr>
            <p:ph idx="2" type="subTitle"/>
          </p:nvPr>
        </p:nvSpPr>
        <p:spPr>
          <a:xfrm>
            <a:off x="387957" y="928200"/>
            <a:ext cx="2662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vVCU</a:t>
            </a:r>
            <a:endParaRPr/>
          </a:p>
        </p:txBody>
      </p:sp>
      <p:sp>
        <p:nvSpPr>
          <p:cNvPr id="350" name="Google Shape;350;p41"/>
          <p:cNvSpPr txBox="1"/>
          <p:nvPr>
            <p:ph idx="4" type="subTitle"/>
          </p:nvPr>
        </p:nvSpPr>
        <p:spPr>
          <a:xfrm>
            <a:off x="387950" y="1574000"/>
            <a:ext cx="3836700" cy="21048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VCU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Device installed in a vehicle or roadside infrastructure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Shares data with other VCU’s in the area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vVCU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Software-based VCU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41"/>
          <p:cNvCxnSpPr/>
          <p:nvPr/>
        </p:nvCxnSpPr>
        <p:spPr>
          <a:xfrm rot="10800000">
            <a:off x="1064658" y="915190"/>
            <a:ext cx="3129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41"/>
          <p:cNvSpPr txBox="1"/>
          <p:nvPr>
            <p:ph idx="4294967295" type="title"/>
          </p:nvPr>
        </p:nvSpPr>
        <p:spPr>
          <a:xfrm>
            <a:off x="4572000" y="2640350"/>
            <a:ext cx="41391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Docker container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53" name="Google Shape;353;p41"/>
          <p:cNvSpPr txBox="1"/>
          <p:nvPr>
            <p:ph idx="1" type="subTitle"/>
          </p:nvPr>
        </p:nvSpPr>
        <p:spPr>
          <a:xfrm>
            <a:off x="4572000" y="3286150"/>
            <a:ext cx="3384000" cy="1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vVCU Docker image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Portability and consistency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Ease of deployment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354" name="Google Shape;3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025" y="970925"/>
            <a:ext cx="1756059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150" y="419900"/>
            <a:ext cx="15716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/>
          <p:nvPr>
            <p:ph type="title"/>
          </p:nvPr>
        </p:nvSpPr>
        <p:spPr>
          <a:xfrm>
            <a:off x="5289800" y="752100"/>
            <a:ext cx="2810100" cy="18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Cluster</a:t>
            </a:r>
            <a:endParaRPr/>
          </a:p>
        </p:txBody>
      </p:sp>
      <p:pic>
        <p:nvPicPr>
          <p:cNvPr id="361" name="Google Shape;3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850" y="1341273"/>
            <a:ext cx="3937525" cy="246095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2"/>
          <p:cNvSpPr txBox="1"/>
          <p:nvPr>
            <p:ph idx="1" type="subTitle"/>
          </p:nvPr>
        </p:nvSpPr>
        <p:spPr>
          <a:xfrm>
            <a:off x="5132650" y="1756925"/>
            <a:ext cx="3384000" cy="24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Portability, consistency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Declarative-based approach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Scaling, load balancing, self-healing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/>
          <p:nvPr>
            <p:ph type="title"/>
          </p:nvPr>
        </p:nvSpPr>
        <p:spPr>
          <a:xfrm>
            <a:off x="692450" y="913800"/>
            <a:ext cx="37965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Helm Chart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68" name="Google Shape;368;p43"/>
          <p:cNvSpPr txBox="1"/>
          <p:nvPr>
            <p:ph idx="1" type="subTitle"/>
          </p:nvPr>
        </p:nvSpPr>
        <p:spPr>
          <a:xfrm>
            <a:off x="692450" y="2073300"/>
            <a:ext cx="3384000" cy="2350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Package format for K8s applications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Ease of deployment</a:t>
            </a:r>
            <a:endParaRPr/>
          </a:p>
        </p:txBody>
      </p:sp>
      <p:pic>
        <p:nvPicPr>
          <p:cNvPr id="369" name="Google Shape;3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675" y="501675"/>
            <a:ext cx="36004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475" y="2755250"/>
            <a:ext cx="4831650" cy="15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4"/>
          <p:cNvSpPr txBox="1"/>
          <p:nvPr>
            <p:ph type="title"/>
          </p:nvPr>
        </p:nvSpPr>
        <p:spPr>
          <a:xfrm>
            <a:off x="692450" y="913800"/>
            <a:ext cx="37965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pic>
        <p:nvPicPr>
          <p:cNvPr id="376" name="Google Shape;3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66375"/>
            <a:ext cx="4388116" cy="30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4"/>
          <p:cNvSpPr txBox="1"/>
          <p:nvPr>
            <p:ph idx="1" type="subTitle"/>
          </p:nvPr>
        </p:nvSpPr>
        <p:spPr>
          <a:xfrm>
            <a:off x="692450" y="2018400"/>
            <a:ext cx="3384000" cy="1106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Task progression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New tasks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Problems during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/>
          <p:nvPr>
            <p:ph idx="8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83" name="Google Shape;383;p45"/>
          <p:cNvSpPr txBox="1"/>
          <p:nvPr>
            <p:ph idx="1" type="subTitle"/>
          </p:nvPr>
        </p:nvSpPr>
        <p:spPr>
          <a:xfrm>
            <a:off x="1993251" y="2397150"/>
            <a:ext cx="1704900" cy="12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helm chart completed, we will start working on the orchestrator</a:t>
            </a:r>
            <a:endParaRPr/>
          </a:p>
        </p:txBody>
      </p:sp>
      <p:sp>
        <p:nvSpPr>
          <p:cNvPr id="384" name="Google Shape;384;p45"/>
          <p:cNvSpPr txBox="1"/>
          <p:nvPr>
            <p:ph idx="2" type="subTitle"/>
          </p:nvPr>
        </p:nvSpPr>
        <p:spPr>
          <a:xfrm>
            <a:off x="6256876" y="2397150"/>
            <a:ext cx="1704900" cy="12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Testing the developed CNF through migration between different MECs</a:t>
            </a:r>
            <a:endParaRPr/>
          </a:p>
        </p:txBody>
      </p:sp>
      <p:sp>
        <p:nvSpPr>
          <p:cNvPr id="385" name="Google Shape;385;p45"/>
          <p:cNvSpPr txBox="1"/>
          <p:nvPr>
            <p:ph idx="4" type="subTitle"/>
          </p:nvPr>
        </p:nvSpPr>
        <p:spPr>
          <a:xfrm>
            <a:off x="1980875" y="1890700"/>
            <a:ext cx="1539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Orchestrator</a:t>
            </a:r>
            <a:endParaRPr/>
          </a:p>
        </p:txBody>
      </p:sp>
      <p:sp>
        <p:nvSpPr>
          <p:cNvPr id="386" name="Google Shape;386;p45"/>
          <p:cNvSpPr txBox="1"/>
          <p:nvPr>
            <p:ph idx="5" type="subTitle"/>
          </p:nvPr>
        </p:nvSpPr>
        <p:spPr>
          <a:xfrm>
            <a:off x="6257163" y="1861266"/>
            <a:ext cx="1600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</a:t>
            </a:r>
            <a:endParaRPr/>
          </a:p>
        </p:txBody>
      </p:sp>
      <p:grpSp>
        <p:nvGrpSpPr>
          <p:cNvPr id="387" name="Google Shape;387;p45"/>
          <p:cNvGrpSpPr/>
          <p:nvPr/>
        </p:nvGrpSpPr>
        <p:grpSpPr>
          <a:xfrm>
            <a:off x="5640439" y="1913946"/>
            <a:ext cx="267574" cy="329415"/>
            <a:chOff x="3584201" y="4294996"/>
            <a:chExt cx="267574" cy="329415"/>
          </a:xfrm>
        </p:grpSpPr>
        <p:sp>
          <p:nvSpPr>
            <p:cNvPr id="388" name="Google Shape;388;p45"/>
            <p:cNvSpPr/>
            <p:nvPr/>
          </p:nvSpPr>
          <p:spPr>
            <a:xfrm>
              <a:off x="3584201" y="4294996"/>
              <a:ext cx="267574" cy="329415"/>
            </a:xfrm>
            <a:custGeom>
              <a:rect b="b" l="l" r="r" t="t"/>
              <a:pathLst>
                <a:path extrusionOk="0" h="10350" w="8407">
                  <a:moveTo>
                    <a:pt x="4191" y="321"/>
                  </a:moveTo>
                  <a:lnTo>
                    <a:pt x="8097" y="1095"/>
                  </a:lnTo>
                  <a:lnTo>
                    <a:pt x="8097" y="6727"/>
                  </a:lnTo>
                  <a:lnTo>
                    <a:pt x="4191" y="10001"/>
                  </a:lnTo>
                  <a:lnTo>
                    <a:pt x="298" y="6727"/>
                  </a:lnTo>
                  <a:lnTo>
                    <a:pt x="298" y="1095"/>
                  </a:lnTo>
                  <a:lnTo>
                    <a:pt x="4191" y="321"/>
                  </a:lnTo>
                  <a:close/>
                  <a:moveTo>
                    <a:pt x="4168" y="0"/>
                  </a:moveTo>
                  <a:lnTo>
                    <a:pt x="120" y="810"/>
                  </a:lnTo>
                  <a:cubicBezTo>
                    <a:pt x="48" y="822"/>
                    <a:pt x="0" y="881"/>
                    <a:pt x="0" y="953"/>
                  </a:cubicBezTo>
                  <a:lnTo>
                    <a:pt x="0" y="6787"/>
                  </a:lnTo>
                  <a:cubicBezTo>
                    <a:pt x="0" y="6834"/>
                    <a:pt x="12" y="6882"/>
                    <a:pt x="60" y="6906"/>
                  </a:cubicBezTo>
                  <a:lnTo>
                    <a:pt x="4108" y="10323"/>
                  </a:lnTo>
                  <a:cubicBezTo>
                    <a:pt x="4138" y="10341"/>
                    <a:pt x="4171" y="10350"/>
                    <a:pt x="4203" y="10350"/>
                  </a:cubicBezTo>
                  <a:cubicBezTo>
                    <a:pt x="4236" y="10350"/>
                    <a:pt x="4269" y="10341"/>
                    <a:pt x="4299" y="10323"/>
                  </a:cubicBezTo>
                  <a:lnTo>
                    <a:pt x="8347" y="6906"/>
                  </a:lnTo>
                  <a:cubicBezTo>
                    <a:pt x="8382" y="6882"/>
                    <a:pt x="8406" y="6834"/>
                    <a:pt x="8406" y="6787"/>
                  </a:cubicBezTo>
                  <a:lnTo>
                    <a:pt x="8406" y="953"/>
                  </a:lnTo>
                  <a:cubicBezTo>
                    <a:pt x="8406" y="881"/>
                    <a:pt x="8347" y="822"/>
                    <a:pt x="8275" y="810"/>
                  </a:cubicBezTo>
                  <a:lnTo>
                    <a:pt x="4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5"/>
            <p:cNvSpPr/>
            <p:nvPr/>
          </p:nvSpPr>
          <p:spPr>
            <a:xfrm>
              <a:off x="3604666" y="4315811"/>
              <a:ext cx="226644" cy="281610"/>
            </a:xfrm>
            <a:custGeom>
              <a:rect b="b" l="l" r="r" t="t"/>
              <a:pathLst>
                <a:path extrusionOk="0" h="8848" w="7121">
                  <a:moveTo>
                    <a:pt x="3525" y="1"/>
                  </a:moveTo>
                  <a:lnTo>
                    <a:pt x="119" y="691"/>
                  </a:lnTo>
                  <a:cubicBezTo>
                    <a:pt x="36" y="703"/>
                    <a:pt x="0" y="763"/>
                    <a:pt x="0" y="834"/>
                  </a:cubicBezTo>
                  <a:lnTo>
                    <a:pt x="0" y="5835"/>
                  </a:lnTo>
                  <a:cubicBezTo>
                    <a:pt x="0" y="5883"/>
                    <a:pt x="12" y="5930"/>
                    <a:pt x="60" y="5954"/>
                  </a:cubicBezTo>
                  <a:lnTo>
                    <a:pt x="3465" y="8811"/>
                  </a:lnTo>
                  <a:cubicBezTo>
                    <a:pt x="3495" y="8835"/>
                    <a:pt x="3528" y="8847"/>
                    <a:pt x="3560" y="8847"/>
                  </a:cubicBezTo>
                  <a:cubicBezTo>
                    <a:pt x="3593" y="8847"/>
                    <a:pt x="3626" y="8835"/>
                    <a:pt x="3656" y="8811"/>
                  </a:cubicBezTo>
                  <a:lnTo>
                    <a:pt x="7061" y="5954"/>
                  </a:lnTo>
                  <a:cubicBezTo>
                    <a:pt x="7097" y="5930"/>
                    <a:pt x="7120" y="5883"/>
                    <a:pt x="7120" y="5835"/>
                  </a:cubicBezTo>
                  <a:lnTo>
                    <a:pt x="7120" y="4609"/>
                  </a:lnTo>
                  <a:cubicBezTo>
                    <a:pt x="7120" y="4513"/>
                    <a:pt x="7049" y="4454"/>
                    <a:pt x="6977" y="4454"/>
                  </a:cubicBezTo>
                  <a:cubicBezTo>
                    <a:pt x="6882" y="4454"/>
                    <a:pt x="6823" y="4525"/>
                    <a:pt x="6823" y="4609"/>
                  </a:cubicBezTo>
                  <a:lnTo>
                    <a:pt x="6823" y="5763"/>
                  </a:lnTo>
                  <a:lnTo>
                    <a:pt x="3572" y="8502"/>
                  </a:lnTo>
                  <a:lnTo>
                    <a:pt x="298" y="5763"/>
                  </a:lnTo>
                  <a:lnTo>
                    <a:pt x="298" y="953"/>
                  </a:lnTo>
                  <a:lnTo>
                    <a:pt x="3548" y="299"/>
                  </a:lnTo>
                  <a:lnTo>
                    <a:pt x="6811" y="953"/>
                  </a:lnTo>
                  <a:lnTo>
                    <a:pt x="6811" y="3847"/>
                  </a:lnTo>
                  <a:cubicBezTo>
                    <a:pt x="6799" y="3930"/>
                    <a:pt x="6870" y="4013"/>
                    <a:pt x="6966" y="4013"/>
                  </a:cubicBezTo>
                  <a:cubicBezTo>
                    <a:pt x="7049" y="4013"/>
                    <a:pt x="7108" y="3930"/>
                    <a:pt x="7108" y="3858"/>
                  </a:cubicBezTo>
                  <a:lnTo>
                    <a:pt x="7108" y="834"/>
                  </a:lnTo>
                  <a:cubicBezTo>
                    <a:pt x="7108" y="763"/>
                    <a:pt x="7061" y="703"/>
                    <a:pt x="6989" y="691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5"/>
            <p:cNvSpPr/>
            <p:nvPr/>
          </p:nvSpPr>
          <p:spPr>
            <a:xfrm>
              <a:off x="3645597" y="4362056"/>
              <a:ext cx="144019" cy="144019"/>
            </a:xfrm>
            <a:custGeom>
              <a:rect b="b" l="l" r="r" t="t"/>
              <a:pathLst>
                <a:path extrusionOk="0" h="4525" w="4525">
                  <a:moveTo>
                    <a:pt x="2262" y="322"/>
                  </a:moveTo>
                  <a:cubicBezTo>
                    <a:pt x="3334" y="322"/>
                    <a:pt x="4215" y="1203"/>
                    <a:pt x="4215" y="2275"/>
                  </a:cubicBezTo>
                  <a:cubicBezTo>
                    <a:pt x="4215" y="3346"/>
                    <a:pt x="3334" y="4227"/>
                    <a:pt x="2262" y="4227"/>
                  </a:cubicBezTo>
                  <a:cubicBezTo>
                    <a:pt x="1191" y="4227"/>
                    <a:pt x="322" y="3346"/>
                    <a:pt x="322" y="2275"/>
                  </a:cubicBezTo>
                  <a:cubicBezTo>
                    <a:pt x="322" y="1203"/>
                    <a:pt x="1191" y="322"/>
                    <a:pt x="2262" y="322"/>
                  </a:cubicBezTo>
                  <a:close/>
                  <a:moveTo>
                    <a:pt x="2262" y="0"/>
                  </a:moveTo>
                  <a:cubicBezTo>
                    <a:pt x="1012" y="0"/>
                    <a:pt x="0" y="1012"/>
                    <a:pt x="0" y="2263"/>
                  </a:cubicBezTo>
                  <a:cubicBezTo>
                    <a:pt x="0" y="3513"/>
                    <a:pt x="1012" y="4525"/>
                    <a:pt x="2262" y="4525"/>
                  </a:cubicBezTo>
                  <a:cubicBezTo>
                    <a:pt x="3513" y="4525"/>
                    <a:pt x="4525" y="3513"/>
                    <a:pt x="4525" y="2263"/>
                  </a:cubicBezTo>
                  <a:cubicBezTo>
                    <a:pt x="4525" y="1012"/>
                    <a:pt x="3513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5"/>
            <p:cNvSpPr/>
            <p:nvPr/>
          </p:nvSpPr>
          <p:spPr>
            <a:xfrm>
              <a:off x="3692574" y="4377970"/>
              <a:ext cx="51561" cy="112574"/>
            </a:xfrm>
            <a:custGeom>
              <a:rect b="b" l="l" r="r" t="t"/>
              <a:pathLst>
                <a:path extrusionOk="0" h="3537" w="1620">
                  <a:moveTo>
                    <a:pt x="810" y="0"/>
                  </a:moveTo>
                  <a:cubicBezTo>
                    <a:pt x="727" y="0"/>
                    <a:pt x="656" y="72"/>
                    <a:pt x="656" y="155"/>
                  </a:cubicBezTo>
                  <a:lnTo>
                    <a:pt x="656" y="489"/>
                  </a:lnTo>
                  <a:cubicBezTo>
                    <a:pt x="298" y="524"/>
                    <a:pt x="1" y="834"/>
                    <a:pt x="1" y="1203"/>
                  </a:cubicBezTo>
                  <a:cubicBezTo>
                    <a:pt x="1" y="1608"/>
                    <a:pt x="334" y="1917"/>
                    <a:pt x="715" y="1917"/>
                  </a:cubicBezTo>
                  <a:lnTo>
                    <a:pt x="882" y="1917"/>
                  </a:lnTo>
                  <a:cubicBezTo>
                    <a:pt x="1108" y="1917"/>
                    <a:pt x="1298" y="2108"/>
                    <a:pt x="1298" y="2334"/>
                  </a:cubicBezTo>
                  <a:cubicBezTo>
                    <a:pt x="1298" y="2560"/>
                    <a:pt x="1108" y="2751"/>
                    <a:pt x="882" y="2751"/>
                  </a:cubicBezTo>
                  <a:lnTo>
                    <a:pt x="644" y="2751"/>
                  </a:lnTo>
                  <a:cubicBezTo>
                    <a:pt x="465" y="2751"/>
                    <a:pt x="310" y="2608"/>
                    <a:pt x="310" y="2429"/>
                  </a:cubicBezTo>
                  <a:cubicBezTo>
                    <a:pt x="310" y="2334"/>
                    <a:pt x="239" y="2275"/>
                    <a:pt x="167" y="2275"/>
                  </a:cubicBezTo>
                  <a:cubicBezTo>
                    <a:pt x="84" y="2275"/>
                    <a:pt x="13" y="2346"/>
                    <a:pt x="13" y="2429"/>
                  </a:cubicBezTo>
                  <a:cubicBezTo>
                    <a:pt x="13" y="2787"/>
                    <a:pt x="298" y="3060"/>
                    <a:pt x="656" y="3060"/>
                  </a:cubicBezTo>
                  <a:lnTo>
                    <a:pt x="667" y="3060"/>
                  </a:lnTo>
                  <a:lnTo>
                    <a:pt x="667" y="3394"/>
                  </a:lnTo>
                  <a:cubicBezTo>
                    <a:pt x="667" y="3477"/>
                    <a:pt x="739" y="3537"/>
                    <a:pt x="822" y="3537"/>
                  </a:cubicBezTo>
                  <a:cubicBezTo>
                    <a:pt x="894" y="3537"/>
                    <a:pt x="965" y="3465"/>
                    <a:pt x="965" y="3394"/>
                  </a:cubicBezTo>
                  <a:lnTo>
                    <a:pt x="965" y="3048"/>
                  </a:lnTo>
                  <a:cubicBezTo>
                    <a:pt x="1322" y="3025"/>
                    <a:pt x="1620" y="2703"/>
                    <a:pt x="1620" y="2334"/>
                  </a:cubicBezTo>
                  <a:cubicBezTo>
                    <a:pt x="1620" y="1929"/>
                    <a:pt x="1298" y="1620"/>
                    <a:pt x="906" y="1620"/>
                  </a:cubicBezTo>
                  <a:lnTo>
                    <a:pt x="739" y="1620"/>
                  </a:lnTo>
                  <a:cubicBezTo>
                    <a:pt x="525" y="1620"/>
                    <a:pt x="334" y="1429"/>
                    <a:pt x="334" y="1203"/>
                  </a:cubicBezTo>
                  <a:cubicBezTo>
                    <a:pt x="334" y="977"/>
                    <a:pt x="525" y="786"/>
                    <a:pt x="739" y="786"/>
                  </a:cubicBezTo>
                  <a:lnTo>
                    <a:pt x="977" y="786"/>
                  </a:lnTo>
                  <a:cubicBezTo>
                    <a:pt x="1167" y="786"/>
                    <a:pt x="1310" y="941"/>
                    <a:pt x="1310" y="1120"/>
                  </a:cubicBezTo>
                  <a:lnTo>
                    <a:pt x="1310" y="1286"/>
                  </a:lnTo>
                  <a:cubicBezTo>
                    <a:pt x="1310" y="1358"/>
                    <a:pt x="1382" y="1429"/>
                    <a:pt x="1465" y="1429"/>
                  </a:cubicBezTo>
                  <a:cubicBezTo>
                    <a:pt x="1548" y="1429"/>
                    <a:pt x="1608" y="1358"/>
                    <a:pt x="1608" y="1286"/>
                  </a:cubicBezTo>
                  <a:lnTo>
                    <a:pt x="1608" y="1120"/>
                  </a:lnTo>
                  <a:cubicBezTo>
                    <a:pt x="1608" y="762"/>
                    <a:pt x="1322" y="477"/>
                    <a:pt x="965" y="477"/>
                  </a:cubicBezTo>
                  <a:lnTo>
                    <a:pt x="953" y="477"/>
                  </a:lnTo>
                  <a:lnTo>
                    <a:pt x="953" y="155"/>
                  </a:lnTo>
                  <a:cubicBezTo>
                    <a:pt x="953" y="60"/>
                    <a:pt x="882" y="0"/>
                    <a:pt x="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2" name="Google Shape;392;p45"/>
          <p:cNvCxnSpPr/>
          <p:nvPr/>
        </p:nvCxnSpPr>
        <p:spPr>
          <a:xfrm>
            <a:off x="1822613" y="1858500"/>
            <a:ext cx="0" cy="9627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45"/>
          <p:cNvCxnSpPr/>
          <p:nvPr/>
        </p:nvCxnSpPr>
        <p:spPr>
          <a:xfrm>
            <a:off x="6073450" y="1858500"/>
            <a:ext cx="0" cy="9627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4" name="Google Shape;394;p45"/>
          <p:cNvGrpSpPr/>
          <p:nvPr/>
        </p:nvGrpSpPr>
        <p:grpSpPr>
          <a:xfrm>
            <a:off x="1286625" y="1872809"/>
            <a:ext cx="370930" cy="370549"/>
            <a:chOff x="2497275" y="2744159"/>
            <a:chExt cx="370930" cy="370549"/>
          </a:xfrm>
        </p:grpSpPr>
        <p:sp>
          <p:nvSpPr>
            <p:cNvPr id="395" name="Google Shape;395;p45"/>
            <p:cNvSpPr/>
            <p:nvPr/>
          </p:nvSpPr>
          <p:spPr>
            <a:xfrm>
              <a:off x="2497275" y="2744159"/>
              <a:ext cx="284366" cy="284747"/>
            </a:xfrm>
            <a:custGeom>
              <a:rect b="b" l="l" r="r" t="t"/>
              <a:pathLst>
                <a:path extrusionOk="0" h="8967" w="8955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5"/>
            <p:cNvSpPr/>
            <p:nvPr/>
          </p:nvSpPr>
          <p:spPr>
            <a:xfrm>
              <a:off x="2592191" y="2821673"/>
              <a:ext cx="113461" cy="98345"/>
            </a:xfrm>
            <a:custGeom>
              <a:rect b="b" l="l" r="r" t="t"/>
              <a:pathLst>
                <a:path extrusionOk="0" h="3097" w="3573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5"/>
            <p:cNvSpPr/>
            <p:nvPr/>
          </p:nvSpPr>
          <p:spPr>
            <a:xfrm>
              <a:off x="2574408" y="2862129"/>
              <a:ext cx="106665" cy="90756"/>
            </a:xfrm>
            <a:custGeom>
              <a:rect b="b" l="l" r="r" t="t"/>
              <a:pathLst>
                <a:path extrusionOk="0" h="2858" w="3359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5"/>
            <p:cNvSpPr/>
            <p:nvPr/>
          </p:nvSpPr>
          <p:spPr>
            <a:xfrm>
              <a:off x="2676881" y="2923385"/>
              <a:ext cx="191324" cy="191324"/>
            </a:xfrm>
            <a:custGeom>
              <a:rect b="b" l="l" r="r" t="t"/>
              <a:pathLst>
                <a:path extrusionOk="0" h="6025" w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2738867" y="2986895"/>
              <a:ext cx="65066" cy="65066"/>
            </a:xfrm>
            <a:custGeom>
              <a:rect b="b" l="l" r="r" t="t"/>
              <a:pathLst>
                <a:path extrusionOk="0" h="2049" w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 txBox="1"/>
          <p:nvPr>
            <p:ph idx="8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Grafana Interface Demo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5" name="Google Shape;405;p46"/>
          <p:cNvCxnSpPr/>
          <p:nvPr/>
        </p:nvCxnSpPr>
        <p:spPr>
          <a:xfrm>
            <a:off x="874513" y="1316913"/>
            <a:ext cx="0" cy="9627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6" name="Google Shape;40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650" y="1299376"/>
            <a:ext cx="6392501" cy="3001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7" name="Google Shape;407;p46"/>
          <p:cNvGrpSpPr/>
          <p:nvPr/>
        </p:nvGrpSpPr>
        <p:grpSpPr>
          <a:xfrm>
            <a:off x="350721" y="1361549"/>
            <a:ext cx="365546" cy="309870"/>
            <a:chOff x="7364258" y="1558968"/>
            <a:chExt cx="395057" cy="334886"/>
          </a:xfrm>
        </p:grpSpPr>
        <p:sp>
          <p:nvSpPr>
            <p:cNvPr id="408" name="Google Shape;408;p46"/>
            <p:cNvSpPr/>
            <p:nvPr/>
          </p:nvSpPr>
          <p:spPr>
            <a:xfrm>
              <a:off x="7548598" y="1558968"/>
              <a:ext cx="176734" cy="147823"/>
            </a:xfrm>
            <a:custGeom>
              <a:rect b="b" l="l" r="r" t="t"/>
              <a:pathLst>
                <a:path extrusionOk="0" h="5481" w="6553">
                  <a:moveTo>
                    <a:pt x="283" y="1"/>
                  </a:moveTo>
                  <a:cubicBezTo>
                    <a:pt x="0" y="1"/>
                    <a:pt x="0" y="431"/>
                    <a:pt x="283" y="431"/>
                  </a:cubicBezTo>
                  <a:lnTo>
                    <a:pt x="5717" y="431"/>
                  </a:lnTo>
                  <a:cubicBezTo>
                    <a:pt x="5938" y="431"/>
                    <a:pt x="6123" y="609"/>
                    <a:pt x="6123" y="837"/>
                  </a:cubicBezTo>
                  <a:lnTo>
                    <a:pt x="6123" y="5268"/>
                  </a:lnTo>
                  <a:cubicBezTo>
                    <a:pt x="6123" y="5410"/>
                    <a:pt x="6230" y="5480"/>
                    <a:pt x="6338" y="5480"/>
                  </a:cubicBezTo>
                  <a:cubicBezTo>
                    <a:pt x="6445" y="5480"/>
                    <a:pt x="6553" y="5410"/>
                    <a:pt x="6553" y="5268"/>
                  </a:cubicBezTo>
                  <a:lnTo>
                    <a:pt x="6553" y="837"/>
                  </a:lnTo>
                  <a:cubicBezTo>
                    <a:pt x="6547" y="376"/>
                    <a:pt x="6178" y="1"/>
                    <a:pt x="5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6"/>
            <p:cNvSpPr/>
            <p:nvPr/>
          </p:nvSpPr>
          <p:spPr>
            <a:xfrm>
              <a:off x="7543636" y="1612638"/>
              <a:ext cx="101812" cy="115944"/>
            </a:xfrm>
            <a:custGeom>
              <a:rect b="b" l="l" r="r" t="t"/>
              <a:pathLst>
                <a:path extrusionOk="0" h="4299" w="3775">
                  <a:moveTo>
                    <a:pt x="1893" y="463"/>
                  </a:moveTo>
                  <a:lnTo>
                    <a:pt x="3141" y="1182"/>
                  </a:lnTo>
                  <a:lnTo>
                    <a:pt x="2957" y="1287"/>
                  </a:lnTo>
                  <a:lnTo>
                    <a:pt x="1893" y="1901"/>
                  </a:lnTo>
                  <a:lnTo>
                    <a:pt x="824" y="1287"/>
                  </a:lnTo>
                  <a:lnTo>
                    <a:pt x="645" y="1182"/>
                  </a:lnTo>
                  <a:lnTo>
                    <a:pt x="1893" y="463"/>
                  </a:lnTo>
                  <a:close/>
                  <a:moveTo>
                    <a:pt x="424" y="1551"/>
                  </a:moveTo>
                  <a:lnTo>
                    <a:pt x="498" y="1594"/>
                  </a:lnTo>
                  <a:lnTo>
                    <a:pt x="1672" y="2276"/>
                  </a:lnTo>
                  <a:lnTo>
                    <a:pt x="1672" y="3715"/>
                  </a:lnTo>
                  <a:lnTo>
                    <a:pt x="424" y="2996"/>
                  </a:lnTo>
                  <a:lnTo>
                    <a:pt x="424" y="1551"/>
                  </a:lnTo>
                  <a:close/>
                  <a:moveTo>
                    <a:pt x="3344" y="1551"/>
                  </a:moveTo>
                  <a:lnTo>
                    <a:pt x="3344" y="2996"/>
                  </a:lnTo>
                  <a:lnTo>
                    <a:pt x="2102" y="3715"/>
                  </a:lnTo>
                  <a:lnTo>
                    <a:pt x="2102" y="2276"/>
                  </a:lnTo>
                  <a:lnTo>
                    <a:pt x="3276" y="1594"/>
                  </a:lnTo>
                  <a:lnTo>
                    <a:pt x="3344" y="1551"/>
                  </a:lnTo>
                  <a:close/>
                  <a:moveTo>
                    <a:pt x="1889" y="1"/>
                  </a:moveTo>
                  <a:cubicBezTo>
                    <a:pt x="1853" y="1"/>
                    <a:pt x="1816" y="11"/>
                    <a:pt x="1783" y="33"/>
                  </a:cubicBezTo>
                  <a:lnTo>
                    <a:pt x="105" y="998"/>
                  </a:lnTo>
                  <a:cubicBezTo>
                    <a:pt x="43" y="1035"/>
                    <a:pt x="0" y="1102"/>
                    <a:pt x="0" y="1182"/>
                  </a:cubicBezTo>
                  <a:lnTo>
                    <a:pt x="0" y="3118"/>
                  </a:lnTo>
                  <a:cubicBezTo>
                    <a:pt x="0" y="3192"/>
                    <a:pt x="37" y="3266"/>
                    <a:pt x="105" y="3303"/>
                  </a:cubicBezTo>
                  <a:lnTo>
                    <a:pt x="1783" y="4268"/>
                  </a:lnTo>
                  <a:cubicBezTo>
                    <a:pt x="1813" y="4286"/>
                    <a:pt x="1850" y="4299"/>
                    <a:pt x="1887" y="4299"/>
                  </a:cubicBezTo>
                  <a:cubicBezTo>
                    <a:pt x="1924" y="4299"/>
                    <a:pt x="1961" y="4286"/>
                    <a:pt x="1992" y="4268"/>
                  </a:cubicBezTo>
                  <a:lnTo>
                    <a:pt x="3670" y="3303"/>
                  </a:lnTo>
                  <a:cubicBezTo>
                    <a:pt x="3737" y="3266"/>
                    <a:pt x="3774" y="3192"/>
                    <a:pt x="3774" y="3118"/>
                  </a:cubicBezTo>
                  <a:lnTo>
                    <a:pt x="3774" y="1182"/>
                  </a:lnTo>
                  <a:cubicBezTo>
                    <a:pt x="3774" y="1102"/>
                    <a:pt x="3737" y="1035"/>
                    <a:pt x="3670" y="998"/>
                  </a:cubicBezTo>
                  <a:lnTo>
                    <a:pt x="1992" y="33"/>
                  </a:lnTo>
                  <a:cubicBezTo>
                    <a:pt x="1961" y="11"/>
                    <a:pt x="1926" y="1"/>
                    <a:pt x="1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6"/>
            <p:cNvSpPr/>
            <p:nvPr/>
          </p:nvSpPr>
          <p:spPr>
            <a:xfrm>
              <a:off x="7430092" y="1616171"/>
              <a:ext cx="79750" cy="109094"/>
            </a:xfrm>
            <a:custGeom>
              <a:rect b="b" l="l" r="r" t="t"/>
              <a:pathLst>
                <a:path extrusionOk="0" h="4045" w="2957">
                  <a:moveTo>
                    <a:pt x="789" y="0"/>
                  </a:moveTo>
                  <a:cubicBezTo>
                    <a:pt x="749" y="0"/>
                    <a:pt x="709" y="12"/>
                    <a:pt x="676" y="37"/>
                  </a:cubicBezTo>
                  <a:lnTo>
                    <a:pt x="227" y="326"/>
                  </a:lnTo>
                  <a:cubicBezTo>
                    <a:pt x="1" y="447"/>
                    <a:pt x="132" y="736"/>
                    <a:pt x="323" y="736"/>
                  </a:cubicBezTo>
                  <a:cubicBezTo>
                    <a:pt x="365" y="736"/>
                    <a:pt x="410" y="722"/>
                    <a:pt x="454" y="689"/>
                  </a:cubicBezTo>
                  <a:lnTo>
                    <a:pt x="571" y="609"/>
                  </a:lnTo>
                  <a:cubicBezTo>
                    <a:pt x="571" y="2411"/>
                    <a:pt x="576" y="2516"/>
                    <a:pt x="577" y="2516"/>
                  </a:cubicBezTo>
                  <a:cubicBezTo>
                    <a:pt x="577" y="2516"/>
                    <a:pt x="577" y="2514"/>
                    <a:pt x="577" y="2514"/>
                  </a:cubicBezTo>
                  <a:lnTo>
                    <a:pt x="577" y="2526"/>
                  </a:lnTo>
                  <a:cubicBezTo>
                    <a:pt x="620" y="2668"/>
                    <a:pt x="639" y="2600"/>
                    <a:pt x="2280" y="3578"/>
                  </a:cubicBezTo>
                  <a:lnTo>
                    <a:pt x="2157" y="3639"/>
                  </a:lnTo>
                  <a:cubicBezTo>
                    <a:pt x="1954" y="3737"/>
                    <a:pt x="2028" y="4045"/>
                    <a:pt x="2255" y="4045"/>
                  </a:cubicBezTo>
                  <a:cubicBezTo>
                    <a:pt x="2286" y="4045"/>
                    <a:pt x="2323" y="4032"/>
                    <a:pt x="2348" y="4020"/>
                  </a:cubicBezTo>
                  <a:lnTo>
                    <a:pt x="2827" y="3780"/>
                  </a:lnTo>
                  <a:cubicBezTo>
                    <a:pt x="2901" y="3737"/>
                    <a:pt x="2950" y="3657"/>
                    <a:pt x="2944" y="3578"/>
                  </a:cubicBezTo>
                  <a:lnTo>
                    <a:pt x="2913" y="3037"/>
                  </a:lnTo>
                  <a:cubicBezTo>
                    <a:pt x="2907" y="2901"/>
                    <a:pt x="2806" y="2837"/>
                    <a:pt x="2703" y="2837"/>
                  </a:cubicBezTo>
                  <a:cubicBezTo>
                    <a:pt x="2592" y="2837"/>
                    <a:pt x="2479" y="2914"/>
                    <a:pt x="2489" y="3061"/>
                  </a:cubicBezTo>
                  <a:lnTo>
                    <a:pt x="2495" y="3203"/>
                  </a:lnTo>
                  <a:lnTo>
                    <a:pt x="1210" y="2459"/>
                  </a:lnTo>
                  <a:lnTo>
                    <a:pt x="2495" y="1715"/>
                  </a:lnTo>
                  <a:lnTo>
                    <a:pt x="2489" y="1856"/>
                  </a:lnTo>
                  <a:cubicBezTo>
                    <a:pt x="2483" y="1979"/>
                    <a:pt x="2575" y="2078"/>
                    <a:pt x="2698" y="2084"/>
                  </a:cubicBezTo>
                  <a:lnTo>
                    <a:pt x="2710" y="2084"/>
                  </a:lnTo>
                  <a:cubicBezTo>
                    <a:pt x="2821" y="2084"/>
                    <a:pt x="2919" y="1992"/>
                    <a:pt x="2925" y="1881"/>
                  </a:cubicBezTo>
                  <a:lnTo>
                    <a:pt x="2950" y="1346"/>
                  </a:lnTo>
                  <a:cubicBezTo>
                    <a:pt x="2956" y="1260"/>
                    <a:pt x="2907" y="1187"/>
                    <a:pt x="2833" y="1150"/>
                  </a:cubicBezTo>
                  <a:lnTo>
                    <a:pt x="2360" y="904"/>
                  </a:lnTo>
                  <a:cubicBezTo>
                    <a:pt x="2324" y="886"/>
                    <a:pt x="2289" y="878"/>
                    <a:pt x="2256" y="878"/>
                  </a:cubicBezTo>
                  <a:cubicBezTo>
                    <a:pt x="2056" y="878"/>
                    <a:pt x="1941" y="1180"/>
                    <a:pt x="2163" y="1291"/>
                  </a:cubicBezTo>
                  <a:lnTo>
                    <a:pt x="2286" y="1352"/>
                  </a:lnTo>
                  <a:lnTo>
                    <a:pt x="1008" y="2096"/>
                  </a:lnTo>
                  <a:lnTo>
                    <a:pt x="1008" y="609"/>
                  </a:lnTo>
                  <a:lnTo>
                    <a:pt x="1124" y="689"/>
                  </a:lnTo>
                  <a:cubicBezTo>
                    <a:pt x="1168" y="722"/>
                    <a:pt x="1212" y="736"/>
                    <a:pt x="1253" y="736"/>
                  </a:cubicBezTo>
                  <a:cubicBezTo>
                    <a:pt x="1440" y="736"/>
                    <a:pt x="1573" y="447"/>
                    <a:pt x="1352" y="326"/>
                  </a:cubicBezTo>
                  <a:lnTo>
                    <a:pt x="903" y="37"/>
                  </a:lnTo>
                  <a:cubicBezTo>
                    <a:pt x="869" y="12"/>
                    <a:pt x="829" y="0"/>
                    <a:pt x="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6"/>
            <p:cNvSpPr/>
            <p:nvPr/>
          </p:nvSpPr>
          <p:spPr>
            <a:xfrm>
              <a:off x="7364258" y="1558968"/>
              <a:ext cx="395057" cy="334886"/>
            </a:xfrm>
            <a:custGeom>
              <a:rect b="b" l="l" r="r" t="t"/>
              <a:pathLst>
                <a:path extrusionOk="0" h="12417" w="14648">
                  <a:moveTo>
                    <a:pt x="10997" y="8274"/>
                  </a:moveTo>
                  <a:lnTo>
                    <a:pt x="10997" y="8495"/>
                  </a:lnTo>
                  <a:cubicBezTo>
                    <a:pt x="10997" y="8690"/>
                    <a:pt x="11158" y="8832"/>
                    <a:pt x="11335" y="8832"/>
                  </a:cubicBezTo>
                  <a:cubicBezTo>
                    <a:pt x="11392" y="8832"/>
                    <a:pt x="11451" y="8817"/>
                    <a:pt x="11507" y="8784"/>
                  </a:cubicBezTo>
                  <a:lnTo>
                    <a:pt x="12103" y="8440"/>
                  </a:lnTo>
                  <a:lnTo>
                    <a:pt x="12699" y="9473"/>
                  </a:lnTo>
                  <a:cubicBezTo>
                    <a:pt x="12656" y="9491"/>
                    <a:pt x="12607" y="9503"/>
                    <a:pt x="12552" y="9503"/>
                  </a:cubicBezTo>
                  <a:lnTo>
                    <a:pt x="830" y="9503"/>
                  </a:lnTo>
                  <a:cubicBezTo>
                    <a:pt x="609" y="9503"/>
                    <a:pt x="431" y="9319"/>
                    <a:pt x="431" y="9098"/>
                  </a:cubicBezTo>
                  <a:lnTo>
                    <a:pt x="431" y="8274"/>
                  </a:lnTo>
                  <a:close/>
                  <a:moveTo>
                    <a:pt x="11421" y="5422"/>
                  </a:moveTo>
                  <a:lnTo>
                    <a:pt x="13947" y="6885"/>
                  </a:lnTo>
                  <a:lnTo>
                    <a:pt x="13406" y="7198"/>
                  </a:lnTo>
                  <a:cubicBezTo>
                    <a:pt x="13247" y="7291"/>
                    <a:pt x="13191" y="7493"/>
                    <a:pt x="13283" y="7659"/>
                  </a:cubicBezTo>
                  <a:lnTo>
                    <a:pt x="14144" y="9153"/>
                  </a:lnTo>
                  <a:lnTo>
                    <a:pt x="13296" y="9651"/>
                  </a:lnTo>
                  <a:lnTo>
                    <a:pt x="13173" y="9442"/>
                  </a:lnTo>
                  <a:lnTo>
                    <a:pt x="13167" y="9430"/>
                  </a:lnTo>
                  <a:lnTo>
                    <a:pt x="12435" y="8151"/>
                  </a:lnTo>
                  <a:cubicBezTo>
                    <a:pt x="12386" y="8071"/>
                    <a:pt x="12312" y="8016"/>
                    <a:pt x="12226" y="7991"/>
                  </a:cubicBezTo>
                  <a:cubicBezTo>
                    <a:pt x="12204" y="7987"/>
                    <a:pt x="12183" y="7983"/>
                    <a:pt x="12163" y="7983"/>
                  </a:cubicBezTo>
                  <a:cubicBezTo>
                    <a:pt x="12155" y="7983"/>
                    <a:pt x="12147" y="7983"/>
                    <a:pt x="12140" y="7985"/>
                  </a:cubicBezTo>
                  <a:cubicBezTo>
                    <a:pt x="12132" y="7984"/>
                    <a:pt x="12124" y="7984"/>
                    <a:pt x="12116" y="7984"/>
                  </a:cubicBezTo>
                  <a:cubicBezTo>
                    <a:pt x="12063" y="7984"/>
                    <a:pt x="12011" y="8001"/>
                    <a:pt x="11968" y="8028"/>
                  </a:cubicBezTo>
                  <a:lnTo>
                    <a:pt x="11421" y="8342"/>
                  </a:lnTo>
                  <a:lnTo>
                    <a:pt x="11421" y="5422"/>
                  </a:lnTo>
                  <a:close/>
                  <a:moveTo>
                    <a:pt x="7450" y="9934"/>
                  </a:moveTo>
                  <a:lnTo>
                    <a:pt x="7653" y="10856"/>
                  </a:lnTo>
                  <a:cubicBezTo>
                    <a:pt x="7333" y="10803"/>
                    <a:pt x="7012" y="10777"/>
                    <a:pt x="6691" y="10777"/>
                  </a:cubicBezTo>
                  <a:cubicBezTo>
                    <a:pt x="6370" y="10777"/>
                    <a:pt x="6049" y="10803"/>
                    <a:pt x="5729" y="10856"/>
                  </a:cubicBezTo>
                  <a:lnTo>
                    <a:pt x="5932" y="9934"/>
                  </a:lnTo>
                  <a:close/>
                  <a:moveTo>
                    <a:pt x="830" y="1"/>
                  </a:moveTo>
                  <a:cubicBezTo>
                    <a:pt x="369" y="1"/>
                    <a:pt x="0" y="376"/>
                    <a:pt x="0" y="837"/>
                  </a:cubicBezTo>
                  <a:lnTo>
                    <a:pt x="0" y="9098"/>
                  </a:lnTo>
                  <a:cubicBezTo>
                    <a:pt x="0" y="9559"/>
                    <a:pt x="369" y="9934"/>
                    <a:pt x="830" y="9934"/>
                  </a:cubicBezTo>
                  <a:lnTo>
                    <a:pt x="5495" y="9934"/>
                  </a:lnTo>
                  <a:lnTo>
                    <a:pt x="5274" y="10954"/>
                  </a:lnTo>
                  <a:cubicBezTo>
                    <a:pt x="5182" y="10972"/>
                    <a:pt x="5084" y="11003"/>
                    <a:pt x="4998" y="11028"/>
                  </a:cubicBezTo>
                  <a:cubicBezTo>
                    <a:pt x="4747" y="11106"/>
                    <a:pt x="4829" y="11445"/>
                    <a:pt x="5052" y="11445"/>
                  </a:cubicBezTo>
                  <a:cubicBezTo>
                    <a:pt x="5075" y="11445"/>
                    <a:pt x="5100" y="11442"/>
                    <a:pt x="5127" y="11433"/>
                  </a:cubicBezTo>
                  <a:cubicBezTo>
                    <a:pt x="5243" y="11397"/>
                    <a:pt x="5366" y="11366"/>
                    <a:pt x="5489" y="11335"/>
                  </a:cubicBezTo>
                  <a:lnTo>
                    <a:pt x="5514" y="11329"/>
                  </a:lnTo>
                  <a:cubicBezTo>
                    <a:pt x="5901" y="11243"/>
                    <a:pt x="6295" y="11200"/>
                    <a:pt x="6694" y="11200"/>
                  </a:cubicBezTo>
                  <a:cubicBezTo>
                    <a:pt x="7739" y="11200"/>
                    <a:pt x="8716" y="11495"/>
                    <a:pt x="9374" y="11993"/>
                  </a:cubicBezTo>
                  <a:lnTo>
                    <a:pt x="4014" y="11993"/>
                  </a:lnTo>
                  <a:cubicBezTo>
                    <a:pt x="4131" y="11901"/>
                    <a:pt x="4254" y="11821"/>
                    <a:pt x="4383" y="11753"/>
                  </a:cubicBezTo>
                  <a:cubicBezTo>
                    <a:pt x="4583" y="11627"/>
                    <a:pt x="4468" y="11352"/>
                    <a:pt x="4277" y="11352"/>
                  </a:cubicBezTo>
                  <a:cubicBezTo>
                    <a:pt x="4244" y="11352"/>
                    <a:pt x="4210" y="11360"/>
                    <a:pt x="4174" y="11378"/>
                  </a:cubicBezTo>
                  <a:cubicBezTo>
                    <a:pt x="3934" y="11507"/>
                    <a:pt x="3713" y="11667"/>
                    <a:pt x="3516" y="11851"/>
                  </a:cubicBezTo>
                  <a:cubicBezTo>
                    <a:pt x="3295" y="12054"/>
                    <a:pt x="3442" y="12417"/>
                    <a:pt x="3738" y="12417"/>
                  </a:cubicBezTo>
                  <a:lnTo>
                    <a:pt x="9645" y="12417"/>
                  </a:lnTo>
                  <a:cubicBezTo>
                    <a:pt x="9946" y="12417"/>
                    <a:pt x="10087" y="12054"/>
                    <a:pt x="9872" y="11851"/>
                  </a:cubicBezTo>
                  <a:cubicBezTo>
                    <a:pt x="9429" y="11440"/>
                    <a:pt x="8815" y="11126"/>
                    <a:pt x="8114" y="10948"/>
                  </a:cubicBezTo>
                  <a:lnTo>
                    <a:pt x="7893" y="9928"/>
                  </a:lnTo>
                  <a:lnTo>
                    <a:pt x="12552" y="9928"/>
                  </a:lnTo>
                  <a:cubicBezTo>
                    <a:pt x="12681" y="9928"/>
                    <a:pt x="12804" y="9897"/>
                    <a:pt x="12915" y="9841"/>
                  </a:cubicBezTo>
                  <a:lnTo>
                    <a:pt x="12970" y="9934"/>
                  </a:lnTo>
                  <a:cubicBezTo>
                    <a:pt x="13032" y="10041"/>
                    <a:pt x="13147" y="10101"/>
                    <a:pt x="13264" y="10101"/>
                  </a:cubicBezTo>
                  <a:cubicBezTo>
                    <a:pt x="13321" y="10101"/>
                    <a:pt x="13378" y="10087"/>
                    <a:pt x="13431" y="10057"/>
                  </a:cubicBezTo>
                  <a:lnTo>
                    <a:pt x="14427" y="9479"/>
                  </a:lnTo>
                  <a:cubicBezTo>
                    <a:pt x="14593" y="9387"/>
                    <a:pt x="14648" y="9178"/>
                    <a:pt x="14556" y="9018"/>
                  </a:cubicBezTo>
                  <a:lnTo>
                    <a:pt x="14562" y="9018"/>
                  </a:lnTo>
                  <a:lnTo>
                    <a:pt x="13695" y="7524"/>
                  </a:lnTo>
                  <a:lnTo>
                    <a:pt x="14298" y="7180"/>
                  </a:lnTo>
                  <a:cubicBezTo>
                    <a:pt x="14525" y="7045"/>
                    <a:pt x="14525" y="6719"/>
                    <a:pt x="14298" y="6590"/>
                  </a:cubicBezTo>
                  <a:lnTo>
                    <a:pt x="11636" y="5053"/>
                  </a:lnTo>
                  <a:cubicBezTo>
                    <a:pt x="11567" y="5013"/>
                    <a:pt x="11493" y="4994"/>
                    <a:pt x="11422" y="4994"/>
                  </a:cubicBezTo>
                  <a:cubicBezTo>
                    <a:pt x="11200" y="4994"/>
                    <a:pt x="10997" y="5171"/>
                    <a:pt x="10997" y="5422"/>
                  </a:cubicBezTo>
                  <a:lnTo>
                    <a:pt x="10997" y="7850"/>
                  </a:lnTo>
                  <a:lnTo>
                    <a:pt x="431" y="7850"/>
                  </a:lnTo>
                  <a:lnTo>
                    <a:pt x="431" y="837"/>
                  </a:lnTo>
                  <a:cubicBezTo>
                    <a:pt x="431" y="609"/>
                    <a:pt x="609" y="431"/>
                    <a:pt x="830" y="431"/>
                  </a:cubicBezTo>
                  <a:lnTo>
                    <a:pt x="6264" y="431"/>
                  </a:lnTo>
                  <a:cubicBezTo>
                    <a:pt x="6553" y="431"/>
                    <a:pt x="6553" y="1"/>
                    <a:pt x="6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ari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D9D9D9"/>
      </a:lt2>
      <a:accent1>
        <a:srgbClr val="47A3BD"/>
      </a:accent1>
      <a:accent2>
        <a:srgbClr val="F5F5F5"/>
      </a:accent2>
      <a:accent3>
        <a:srgbClr val="BBBBBB"/>
      </a:accent3>
      <a:accent4>
        <a:srgbClr val="000000"/>
      </a:accent4>
      <a:accent5>
        <a:srgbClr val="47A3BD"/>
      </a:accent5>
      <a:accent6>
        <a:srgbClr val="869FB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