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e3edb4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e3edb4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3edb4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3edb4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3edb4b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3edb4b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3edb4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3edb4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3edb4b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3edb4b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</a:t>
            </a:r>
            <a:r>
              <a:rPr lang="ru"/>
              <a:t>авание курящих в неположенных местах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 Degradation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77300" y="3817850"/>
            <a:ext cx="31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Влад Сорелля</a:t>
            </a:r>
            <a:br>
              <a:rPr lang="ru" sz="1800">
                <a:solidFill>
                  <a:schemeClr val="dk2"/>
                </a:solidFill>
              </a:rPr>
            </a:br>
            <a:r>
              <a:rPr lang="ru" sz="1800">
                <a:solidFill>
                  <a:schemeClr val="dk2"/>
                </a:solidFill>
              </a:rPr>
              <a:t>Александр Черепнин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Вячеслав Файрушин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Егор Левочкин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исходные:									    полученные: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0" y="1521725"/>
            <a:ext cx="3155501" cy="2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949" y="1521725"/>
            <a:ext cx="2930027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77350" y="4498475"/>
            <a:ext cx="20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74 изображения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595600" y="4498475"/>
            <a:ext cx="3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1855 изображений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архитектуры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YOLOv8-nano</a:t>
            </a:r>
            <a:br>
              <a:rPr lang="ru"/>
            </a:br>
            <a:r>
              <a:rPr lang="ru"/>
              <a:t>11.5 MB FP32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34" y="1087650"/>
            <a:ext cx="4527626" cy="35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Accuracy: 0.8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Precision:0.875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50" y="1152475"/>
            <a:ext cx="3803950" cy="19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50" y="3093618"/>
            <a:ext cx="3803949" cy="198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-241550" y="155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00"/>
              <a:t>Cross Degradation</a:t>
            </a:r>
            <a:endParaRPr sz="3200"/>
          </a:p>
        </p:txBody>
      </p:sp>
      <p:sp>
        <p:nvSpPr>
          <p:cNvPr id="94" name="Google Shape;94;p18"/>
          <p:cNvSpPr txBox="1"/>
          <p:nvPr/>
        </p:nvSpPr>
        <p:spPr>
          <a:xfrm>
            <a:off x="494900" y="4107175"/>
            <a:ext cx="17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Влад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Data Engineer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89075" y="4107175"/>
            <a:ext cx="11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Егор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74400" y="4107175"/>
            <a:ext cx="14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Александр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ML+Back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711625" y="4107175"/>
            <a:ext cx="231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Вячеслав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ML+Data Engineer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