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268" r:id="rId7"/>
    <p:sldId id="267" r:id="rId8"/>
    <p:sldId id="269" r:id="rId9"/>
    <p:sldId id="26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C PAHO" initials="HP" lastIdx="1" clrIdx="0">
    <p:extLst>
      <p:ext uri="{19B8F6BF-5375-455C-9EA6-DF929625EA0E}">
        <p15:presenceInfo xmlns:p15="http://schemas.microsoft.com/office/powerpoint/2012/main" userId="321ef3b494020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Квадратичная сортировка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62F7A-5024-44BD-B7E6-4C9A1C8F3125}"/>
              </a:ext>
            </a:extLst>
          </p:cNvPr>
          <p:cNvSpPr txBox="1"/>
          <p:nvPr/>
        </p:nvSpPr>
        <p:spPr>
          <a:xfrm>
            <a:off x="10918948" y="6021288"/>
            <a:ext cx="109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Подготовил</a:t>
            </a:r>
          </a:p>
          <a:p>
            <a:r>
              <a:rPr lang="ru-RU" sz="1200" dirty="0"/>
              <a:t>Сорелля Влад</a:t>
            </a:r>
          </a:p>
          <a:p>
            <a:r>
              <a:rPr lang="ru-RU" sz="1200" dirty="0"/>
              <a:t>ИМБО-01-22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br>
              <a:rPr lang="ru-RU" dirty="0"/>
            </a:b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130999-47BB-48D4-AE8C-868AC71C2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42494"/>
              </p:ext>
            </p:extLst>
          </p:nvPr>
        </p:nvGraphicFramePr>
        <p:xfrm>
          <a:off x="2061964" y="1268760"/>
          <a:ext cx="6912768" cy="489654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302471012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921534160"/>
                    </a:ext>
                  </a:extLst>
                </a:gridCol>
              </a:tblGrid>
              <a:tr h="93600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Отсортированный</a:t>
                      </a:r>
                    </a:p>
                    <a:p>
                      <a:pPr algn="ctr"/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подмассив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Несортированный</a:t>
                      </a:r>
                    </a:p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массив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28566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5654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2134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26006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0266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(11, 12)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(11, 12, 25, 22,64)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2522"/>
                  </a:ext>
                </a:extLst>
              </a:tr>
              <a:tr h="6802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(11, 12)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(11, 12, 25, 22,64)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84650"/>
                  </a:ext>
                </a:extLst>
              </a:tr>
              <a:tr h="68026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(11, 12, 22, 25, 64)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13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D78E9-D08F-4899-B412-A0D44069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99392"/>
            <a:ext cx="10360501" cy="1223963"/>
          </a:xfrm>
        </p:spPr>
        <p:txBody>
          <a:bodyPr/>
          <a:lstStyle/>
          <a:p>
            <a:r>
              <a:rPr lang="ru-RU" dirty="0"/>
              <a:t>Вычислительная сложность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D8E02F-DBAF-4124-A3BB-85DB56D45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41494"/>
              </p:ext>
            </p:extLst>
          </p:nvPr>
        </p:nvGraphicFramePr>
        <p:xfrm>
          <a:off x="2061964" y="1412776"/>
          <a:ext cx="7848872" cy="3816424"/>
        </p:xfrm>
        <a:graphic>
          <a:graphicData uri="http://schemas.openxmlformats.org/drawingml/2006/table">
            <a:tbl>
              <a:tblPr/>
              <a:tblGrid>
                <a:gridCol w="3924436">
                  <a:extLst>
                    <a:ext uri="{9D8B030D-6E8A-4147-A177-3AD203B41FA5}">
                      <a16:colId xmlns:a16="http://schemas.microsoft.com/office/drawing/2014/main" val="1407210029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1708085405"/>
                    </a:ext>
                  </a:extLst>
                </a:gridCol>
              </a:tblGrid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Худшее время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О(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95924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Лучшее время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О(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37438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Среднее время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О(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5117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Затраты памяти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O(1)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020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FC9952D-4741-4B10-AA69-414552FE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5534026"/>
            <a:ext cx="5364596" cy="869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3B0B8-3B76-478F-A221-DE092648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5489668"/>
            <a:ext cx="3464213" cy="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7868" y="0"/>
            <a:ext cx="10360501" cy="1223963"/>
          </a:xfrm>
        </p:spPr>
        <p:txBody>
          <a:bodyPr/>
          <a:lstStyle/>
          <a:p>
            <a:r>
              <a:rPr lang="ru-RU" dirty="0"/>
              <a:t>Устойчивость</a:t>
            </a:r>
            <a:endParaRPr lang="en-US" dirty="0"/>
          </a:p>
        </p:txBody>
      </p:sp>
      <p:pic>
        <p:nvPicPr>
          <p:cNvPr id="2050" name="Picture 2" descr="sorting - Stability of QuickSort Algorithm - Computer ...">
            <a:extLst>
              <a:ext uri="{FF2B5EF4-FFF2-40B4-BE49-F238E27FC236}">
                <a16:creationId xmlns:a16="http://schemas.microsoft.com/office/drawing/2014/main" id="{7D88929D-A3DE-4C3E-9631-D159AD44D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r="22601"/>
          <a:stretch/>
        </p:blipFill>
        <p:spPr bwMode="auto">
          <a:xfrm>
            <a:off x="5810708" y="1079158"/>
            <a:ext cx="5976664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45D58-FA70-4085-965B-3998C6D8FDF6}"/>
              </a:ext>
            </a:extLst>
          </p:cNvPr>
          <p:cNvSpPr txBox="1"/>
          <p:nvPr/>
        </p:nvSpPr>
        <p:spPr>
          <a:xfrm>
            <a:off x="4222204" y="1380014"/>
            <a:ext cx="126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массив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4C05A-2F1A-42BF-B239-BF98DDD47F69}"/>
              </a:ext>
            </a:extLst>
          </p:cNvPr>
          <p:cNvSpPr txBox="1"/>
          <p:nvPr/>
        </p:nvSpPr>
        <p:spPr>
          <a:xfrm>
            <a:off x="1918654" y="3167390"/>
            <a:ext cx="371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устойчивая сортировка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50E6C-A3FB-420B-861D-EDF96B024435}"/>
              </a:ext>
            </a:extLst>
          </p:cNvPr>
          <p:cNvSpPr txBox="1"/>
          <p:nvPr/>
        </p:nvSpPr>
        <p:spPr>
          <a:xfrm>
            <a:off x="1606018" y="5013176"/>
            <a:ext cx="4118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квадратичная сортировка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62" y="7729"/>
            <a:ext cx="10360501" cy="1223963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CBBA0-CC0A-4D1C-B497-CE6104BAD551}"/>
              </a:ext>
            </a:extLst>
          </p:cNvPr>
          <p:cNvSpPr txBox="1"/>
          <p:nvPr/>
        </p:nvSpPr>
        <p:spPr>
          <a:xfrm>
            <a:off x="1320562" y="3687608"/>
            <a:ext cx="1004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foo – </a:t>
            </a:r>
            <a:r>
              <a:rPr lang="ru-RU" sz="1200" dirty="0">
                <a:solidFill>
                  <a:schemeClr val="accent1"/>
                </a:solidFill>
              </a:rPr>
              <a:t>массив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811C8-6F01-48D0-BA82-91CB8DBD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 b="6061"/>
          <a:stretch/>
        </p:blipFill>
        <p:spPr>
          <a:xfrm>
            <a:off x="1320562" y="1484784"/>
            <a:ext cx="962288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6020" y="1556792"/>
            <a:ext cx="8352927" cy="2438400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105</TotalTime>
  <Words>146</Words>
  <Application>Microsoft Office PowerPoint</Application>
  <PresentationFormat>Custom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Квадратичная сортировка</vt:lpstr>
      <vt:lpstr>Принцип работы </vt:lpstr>
      <vt:lpstr>Вычислительная сложность</vt:lpstr>
      <vt:lpstr>Устойчивость</vt:lpstr>
      <vt:lpstr>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Квадратичная сортировка</dc:title>
  <dc:creator>HAC PAHO</dc:creator>
  <cp:lastModifiedBy>HAC PAHO</cp:lastModifiedBy>
  <cp:revision>10</cp:revision>
  <dcterms:created xsi:type="dcterms:W3CDTF">2022-10-17T20:21:31Z</dcterms:created>
  <dcterms:modified xsi:type="dcterms:W3CDTF">2022-10-18T08:44:31Z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