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9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ADFD8-BEB3-4932-B0EE-46C6C6BEB7C3}" v="30" dt="2024-03-17T16:17:01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4A803-474A-64DE-9C49-6D8F107D0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US" sz="8200" b="1">
                <a:solidFill>
                  <a:srgbClr val="FFFFFF"/>
                </a:solidFill>
                <a:latin typeface="Lucida Sans"/>
                <a:cs typeface="Calibri Light"/>
              </a:rPr>
              <a:t>EventEase</a:t>
            </a:r>
            <a:endParaRPr lang="en-US" sz="8200" b="1">
              <a:solidFill>
                <a:srgbClr val="FFFFFF"/>
              </a:solidFill>
              <a:latin typeface="Lucida Sans"/>
              <a:cs typeface="Courier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>
                <a:solidFill>
                  <a:srgbClr val="FFFFFF"/>
                </a:solidFill>
                <a:cs typeface="Calibri"/>
              </a:rPr>
              <a:t>Головин Егор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b="1">
                <a:solidFill>
                  <a:srgbClr val="FFFFFF"/>
                </a:solidFill>
                <a:cs typeface="Calibri"/>
              </a:rPr>
              <a:t>Елфимов Кирилл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D55F8-9572-2301-D71A-F0F18665D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6" t="9091" r="135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B3ED2-4A96-3F9E-6629-2CFE161C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4000" b="1" err="1">
                <a:latin typeface="Calibri"/>
                <a:cs typeface="Calibri Light"/>
              </a:rPr>
              <a:t>План</a:t>
            </a:r>
            <a:r>
              <a:rPr lang="en-US" sz="4000" b="1" dirty="0">
                <a:latin typeface="Calibri"/>
                <a:cs typeface="Calibri Light"/>
              </a:rPr>
              <a:t> </a:t>
            </a:r>
            <a:r>
              <a:rPr lang="en-US" sz="4000" b="1" err="1">
                <a:latin typeface="Calibri"/>
                <a:cs typeface="Calibri Light"/>
              </a:rPr>
              <a:t>развития</a:t>
            </a:r>
            <a:endParaRPr lang="en-US" sz="2800" dirty="0" err="1">
              <a:latin typeface="Calibri"/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F4DA-8452-D07B-FE52-327D28CD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549195" cy="3498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>
                <a:cs typeface="Calibri"/>
              </a:rPr>
              <a:t>Краткосрочный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 err="1">
                <a:cs typeface="Calibri"/>
              </a:rPr>
              <a:t>Запуск</a:t>
            </a:r>
            <a:r>
              <a:rPr lang="en-US" sz="1600" dirty="0">
                <a:cs typeface="Calibri"/>
              </a:rPr>
              <a:t> MVP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 err="1">
                <a:cs typeface="Calibri"/>
              </a:rPr>
              <a:t>Привлечение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пользователей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 err="1">
                <a:cs typeface="Calibri"/>
              </a:rPr>
              <a:t>Сбор</a:t>
            </a:r>
            <a:r>
              <a:rPr lang="en-US" sz="1600" dirty="0">
                <a:cs typeface="Calibri"/>
              </a:rPr>
              <a:t> и </a:t>
            </a:r>
            <a:r>
              <a:rPr lang="en-US" sz="1600" dirty="0" err="1">
                <a:cs typeface="Calibri"/>
              </a:rPr>
              <a:t>анализ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данных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 err="1">
                <a:cs typeface="Calibri"/>
              </a:rPr>
              <a:t>Доработка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сервиса</a:t>
            </a:r>
          </a:p>
          <a:p>
            <a:r>
              <a:rPr lang="en-US" sz="1600" dirty="0" err="1">
                <a:cs typeface="Calibri"/>
              </a:rPr>
              <a:t>Долгосрочный</a:t>
            </a:r>
            <a:endParaRPr lang="en-US" sz="1600" dirty="0">
              <a:cs typeface="Calibri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 err="1">
                <a:cs typeface="Calibri"/>
              </a:rPr>
              <a:t>Создание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фильтров</a:t>
            </a:r>
            <a:r>
              <a:rPr lang="en-US" sz="1600" dirty="0">
                <a:cs typeface="Calibri"/>
              </a:rPr>
              <a:t>, </a:t>
            </a:r>
            <a:r>
              <a:rPr lang="en-US" sz="1600" dirty="0" err="1">
                <a:cs typeface="Calibri"/>
              </a:rPr>
              <a:t>тегов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для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поиска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мероприятий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 err="1">
                <a:cs typeface="Calibri"/>
              </a:rPr>
              <a:t>Предложение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мест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по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тегам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 err="1">
                <a:cs typeface="Calibri"/>
              </a:rPr>
              <a:t>Создание</a:t>
            </a:r>
            <a:r>
              <a:rPr lang="en-US" sz="1600" dirty="0">
                <a:cs typeface="Calibri"/>
              </a:rPr>
              <a:t> API</a:t>
            </a:r>
            <a:endParaRPr lang="en-US" sz="16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 err="1">
                <a:cs typeface="Calibri"/>
              </a:rPr>
              <a:t>Продвижение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сервиса</a:t>
            </a:r>
            <a:r>
              <a:rPr lang="en-US" sz="1600" dirty="0">
                <a:cs typeface="Calibri"/>
              </a:rPr>
              <a:t> в </a:t>
            </a:r>
            <a:r>
              <a:rPr lang="en-US" sz="1600" dirty="0" err="1">
                <a:cs typeface="Calibri"/>
              </a:rPr>
              <a:t>крупных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городах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4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E2098-237E-F78A-ADB6-3D81143B5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41C4E1-85CB-5114-C2D5-C4CA4698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  <a:cs typeface="Calibri Light"/>
              </a:rPr>
              <a:t>Команда 7-2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C7EE-5084-D227-6F8B-97D81504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  <a:cs typeface="Calibri"/>
              </a:rPr>
              <a:t>Головин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Егор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 - 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Руководитель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проекта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Бизнес-аналитик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Fullstack-разработчик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Елфимов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Кирилл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 - 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Бизнес-аналитик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Frontend-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разработчик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Дизайнер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Тестировщик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21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42F5A-BD35-4C24-D4A3-0AF493D98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3F3C61-4D02-A553-298A-79E82289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  <a:cs typeface="Calibri Light"/>
              </a:rPr>
              <a:t>Выводы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48F5-4D78-83FA-E3C9-E24622E3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cs typeface="Calibri"/>
              </a:rPr>
              <a:t>EventEase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-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это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уникальный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сервис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который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позволяет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создавать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персонализированные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приглашения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мероприятия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с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указанием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списка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гостей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места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проведения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других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необходимых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деталей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Уникальность сервиса заключается в возможности привязывать приглашения к каждому гостю с помощью QR-кода, которые используются при проходе на мероприятие. Это делает принятие гостей более организованным и удобным, обеспечивая безопасность и контроль посещения.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329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57459D-8D7C-20D2-D2EF-B7467BCB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86" t="9091" r="135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DBAE-7700-304C-FFCE-3F3AB031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2170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err="1">
                <a:latin typeface="Calibri"/>
                <a:cs typeface="Calibri"/>
              </a:rPr>
              <a:t>Проблема</a:t>
            </a:r>
            <a:endParaRPr lang="en-US" sz="4000" b="1"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E4473-78A3-EB71-CEA2-1B9618CEB327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err="1">
                <a:cs typeface="Calibri"/>
              </a:rPr>
              <a:t>Многие</a:t>
            </a:r>
            <a:r>
              <a:rPr lang="en-US" sz="1700" dirty="0">
                <a:cs typeface="Calibri"/>
              </a:rPr>
              <a:t> </a:t>
            </a:r>
            <a:r>
              <a:rPr lang="en-US" sz="1700" err="1">
                <a:cs typeface="Calibri"/>
              </a:rPr>
              <a:t>люди</a:t>
            </a:r>
            <a:r>
              <a:rPr lang="en-US" sz="1700" dirty="0">
                <a:cs typeface="Calibri"/>
              </a:rPr>
              <a:t> </a:t>
            </a:r>
            <a:r>
              <a:rPr lang="en-US" sz="1700" err="1">
                <a:cs typeface="Calibri"/>
              </a:rPr>
              <a:t>сталкиваются</a:t>
            </a:r>
            <a:r>
              <a:rPr lang="en-US" sz="1700" dirty="0">
                <a:cs typeface="Calibri"/>
              </a:rPr>
              <a:t> с </a:t>
            </a:r>
            <a:r>
              <a:rPr lang="en-US" sz="1700" err="1">
                <a:cs typeface="Calibri"/>
              </a:rPr>
              <a:t>тем</a:t>
            </a:r>
            <a:r>
              <a:rPr lang="en-US" sz="1700" dirty="0">
                <a:cs typeface="Calibri"/>
              </a:rPr>
              <a:t>, </a:t>
            </a:r>
            <a:r>
              <a:rPr lang="en-US" sz="1700" err="1">
                <a:cs typeface="Calibri"/>
              </a:rPr>
              <a:t>что</a:t>
            </a:r>
            <a:r>
              <a:rPr lang="en-US" sz="1700" dirty="0">
                <a:cs typeface="Calibri"/>
              </a:rPr>
              <a:t> </a:t>
            </a:r>
            <a:r>
              <a:rPr lang="en-US" sz="1700" err="1">
                <a:cs typeface="Calibri"/>
              </a:rPr>
              <a:t>им</a:t>
            </a:r>
            <a:r>
              <a:rPr lang="en-US" sz="1700" dirty="0">
                <a:cs typeface="Calibri"/>
              </a:rPr>
              <a:t> </a:t>
            </a:r>
            <a:r>
              <a:rPr lang="en-US" sz="1700" err="1">
                <a:cs typeface="Calibri"/>
              </a:rPr>
              <a:t>нужно</a:t>
            </a:r>
            <a:r>
              <a:rPr lang="en-US" sz="1700" dirty="0">
                <a:cs typeface="Calibri"/>
              </a:rPr>
              <a:t> </a:t>
            </a:r>
            <a:r>
              <a:rPr lang="en-US" sz="1700" err="1">
                <a:cs typeface="Calibri"/>
              </a:rPr>
              <a:t>организовать</a:t>
            </a:r>
            <a:r>
              <a:rPr lang="en-US" sz="1700" dirty="0">
                <a:cs typeface="Calibri"/>
              </a:rPr>
              <a:t> </a:t>
            </a:r>
            <a:r>
              <a:rPr lang="en-US" sz="1700" err="1">
                <a:cs typeface="Calibri"/>
              </a:rPr>
              <a:t>какое-либо</a:t>
            </a:r>
            <a:r>
              <a:rPr lang="en-US" sz="1700" dirty="0">
                <a:cs typeface="Calibri"/>
              </a:rPr>
              <a:t> </a:t>
            </a:r>
            <a:r>
              <a:rPr lang="en-US" sz="1700" err="1">
                <a:cs typeface="Calibri"/>
              </a:rPr>
              <a:t>мероприятие</a:t>
            </a:r>
            <a:r>
              <a:rPr lang="en-US" sz="1700" dirty="0">
                <a:cs typeface="Calibri"/>
              </a:rPr>
              <a:t>, а </a:t>
            </a:r>
            <a:r>
              <a:rPr lang="en-US" sz="1700" err="1">
                <a:cs typeface="Calibri"/>
              </a:rPr>
              <a:t>некоторые</a:t>
            </a:r>
            <a:r>
              <a:rPr lang="en-US" sz="1700" dirty="0">
                <a:cs typeface="Calibri"/>
              </a:rPr>
              <a:t> </a:t>
            </a:r>
            <a:r>
              <a:rPr lang="en-US" sz="1700" err="1">
                <a:cs typeface="Calibri"/>
              </a:rPr>
              <a:t>даже</a:t>
            </a:r>
            <a:r>
              <a:rPr lang="en-US" sz="1700" dirty="0">
                <a:cs typeface="Calibri"/>
              </a:rPr>
              <a:t> </a:t>
            </a:r>
            <a:r>
              <a:rPr lang="en-US" sz="1700" err="1">
                <a:cs typeface="Calibri"/>
              </a:rPr>
              <a:t>зарабатывают</a:t>
            </a:r>
            <a:r>
              <a:rPr lang="en-US" sz="1700" dirty="0">
                <a:cs typeface="Calibri"/>
              </a:rPr>
              <a:t> </a:t>
            </a:r>
            <a:r>
              <a:rPr lang="en-US" sz="1700" err="1">
                <a:cs typeface="Calibri"/>
              </a:rPr>
              <a:t>себе</a:t>
            </a:r>
            <a:r>
              <a:rPr lang="en-US" sz="1700" dirty="0">
                <a:cs typeface="Calibri"/>
              </a:rPr>
              <a:t> </a:t>
            </a:r>
            <a:r>
              <a:rPr lang="en-US" sz="1700" err="1">
                <a:cs typeface="Calibri"/>
              </a:rPr>
              <a:t>на</a:t>
            </a:r>
            <a:r>
              <a:rPr lang="en-US" sz="1700" dirty="0">
                <a:cs typeface="Calibri"/>
              </a:rPr>
              <a:t> </a:t>
            </a:r>
            <a:r>
              <a:rPr lang="en-US" sz="1700" err="1">
                <a:cs typeface="Calibri"/>
              </a:rPr>
              <a:t>хлеб</a:t>
            </a:r>
            <a:r>
              <a:rPr lang="en-US" sz="1700" dirty="0">
                <a:cs typeface="Calibri"/>
              </a:rPr>
              <a:t> </a:t>
            </a:r>
            <a:r>
              <a:rPr lang="en-US" sz="1700" err="1">
                <a:cs typeface="Calibri"/>
              </a:rPr>
              <a:t>этим</a:t>
            </a:r>
            <a:r>
              <a:rPr lang="en-US" sz="1700" dirty="0">
                <a:cs typeface="Calibri"/>
              </a:rPr>
              <a:t>. </a:t>
            </a: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700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dirty="0" err="1">
                <a:cs typeface="Calibri"/>
              </a:rPr>
              <a:t>Данный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сервис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направлен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на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облегчение</a:t>
            </a:r>
            <a:r>
              <a:rPr lang="en-US" sz="1700" dirty="0">
                <a:cs typeface="Calibri"/>
              </a:rPr>
              <a:t> </a:t>
            </a:r>
            <a:r>
              <a:rPr lang="en-US" sz="1700" dirty="0" err="1">
                <a:cs typeface="Calibri"/>
              </a:rPr>
              <a:t>процесса</a:t>
            </a:r>
            <a:r>
              <a:rPr lang="en-US" sz="1700" dirty="0">
                <a:cs typeface="Calibri"/>
              </a:rPr>
              <a:t> </a:t>
            </a:r>
            <a:r>
              <a:rPr lang="en-US" sz="1700" dirty="0" err="1">
                <a:cs typeface="Calibri"/>
              </a:rPr>
              <a:t>организации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мероприятий</a:t>
            </a:r>
            <a:r>
              <a:rPr lang="en-US" sz="17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035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57459D-8D7C-20D2-D2EF-B7467BCB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63" t="6484" r="1634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DBAE-7700-304C-FFCE-3F3AB031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21709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dirty="0">
                <a:latin typeface="Calibri"/>
                <a:cs typeface="Calibri"/>
              </a:rPr>
              <a:t>Целевая </a:t>
            </a:r>
            <a:r>
              <a:rPr lang="en-US" sz="4000" b="1" err="1">
                <a:latin typeface="Calibri"/>
                <a:cs typeface="Calibri"/>
              </a:rPr>
              <a:t>аудитория</a:t>
            </a:r>
            <a:endParaRPr lang="en-US" sz="4000" b="1">
              <a:latin typeface="Calibri"/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CF974-C5BB-BDAC-D48E-3433611FC7DD}"/>
              </a:ext>
            </a:extLst>
          </p:cNvPr>
          <p:cNvSpPr txBox="1"/>
          <p:nvPr/>
        </p:nvSpPr>
        <p:spPr>
          <a:xfrm>
            <a:off x="371094" y="2718054"/>
            <a:ext cx="3649458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Профессиональные планировщики мероприятий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Частные организаторы мероприятий</a:t>
            </a:r>
            <a:br>
              <a:rPr lang="en-US" sz="1400"/>
            </a:b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Корпоративные клиенты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Профессионалы в сфере маркетинга и PR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Различные заведения, занимающиеся регулярной организацией мероприятий</a:t>
            </a:r>
          </a:p>
        </p:txBody>
      </p:sp>
    </p:spTree>
    <p:extLst>
      <p:ext uri="{BB962C8B-B14F-4D97-AF65-F5344CB8AC3E}">
        <p14:creationId xmlns:p14="http://schemas.microsoft.com/office/powerpoint/2010/main" val="253510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57459D-8D7C-20D2-D2EF-B7467BCB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63" t="6484" r="1634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DBAE-7700-304C-FFCE-3F3AB031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880551"/>
            <a:ext cx="3869276" cy="156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>
                <a:latin typeface="Calibri"/>
                <a:cs typeface="Calibri"/>
              </a:rPr>
              <a:t>Предлагаемое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решение</a:t>
            </a:r>
            <a:endParaRPr lang="en-US" sz="4000" b="1" dirty="0">
              <a:latin typeface="Calibri"/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DB20B-8CDE-024D-3934-56C9E126D1A3}"/>
              </a:ext>
            </a:extLst>
          </p:cNvPr>
          <p:cNvSpPr txBox="1"/>
          <p:nvPr/>
        </p:nvSpPr>
        <p:spPr>
          <a:xfrm>
            <a:off x="371094" y="2718054"/>
            <a:ext cx="5404063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EventEase</a:t>
            </a:r>
            <a:r>
              <a:rPr lang="en-US" sz="1600" dirty="0"/>
              <a:t> - </a:t>
            </a:r>
            <a:r>
              <a:rPr lang="en-US" sz="1600" dirty="0" err="1"/>
              <a:t>это</a:t>
            </a:r>
            <a:r>
              <a:rPr lang="en-US" sz="1600" dirty="0"/>
              <a:t> </a:t>
            </a:r>
            <a:r>
              <a:rPr lang="en-US" sz="1600" dirty="0" err="1"/>
              <a:t>веб-сайт</a:t>
            </a:r>
            <a:r>
              <a:rPr lang="en-US" sz="1600" dirty="0"/>
              <a:t>, </a:t>
            </a:r>
            <a:r>
              <a:rPr lang="en-US" sz="1600" dirty="0" err="1"/>
              <a:t>позволяющий</a:t>
            </a:r>
            <a:r>
              <a:rPr lang="en-US" sz="1600" dirty="0"/>
              <a:t> </a:t>
            </a:r>
            <a:r>
              <a:rPr lang="en-US" sz="1600" dirty="0" err="1"/>
              <a:t>зарегистрированным</a:t>
            </a:r>
            <a:r>
              <a:rPr lang="en-US" sz="1600" dirty="0"/>
              <a:t> и </a:t>
            </a:r>
            <a:r>
              <a:rPr lang="en-US" sz="1600" dirty="0" err="1"/>
              <a:t>незарегистрированным</a:t>
            </a:r>
            <a:r>
              <a:rPr lang="en-US" sz="1600" dirty="0"/>
              <a:t> </a:t>
            </a:r>
            <a:r>
              <a:rPr lang="en-US" sz="1600" dirty="0" err="1"/>
              <a:t>пользователям</a:t>
            </a:r>
            <a:r>
              <a:rPr lang="en-US" sz="1600" dirty="0"/>
              <a:t> </a:t>
            </a:r>
            <a:r>
              <a:rPr lang="en-US" sz="1600" dirty="0" err="1"/>
              <a:t>быстро</a:t>
            </a:r>
            <a:r>
              <a:rPr lang="en-US" sz="1600" dirty="0"/>
              <a:t> </a:t>
            </a:r>
            <a:r>
              <a:rPr lang="en-US" sz="1600" dirty="0" err="1"/>
              <a:t>создавать</a:t>
            </a:r>
            <a:r>
              <a:rPr lang="en-US" sz="1600" dirty="0"/>
              <a:t> </a:t>
            </a:r>
            <a:r>
              <a:rPr lang="en-US" sz="1600" dirty="0" err="1"/>
              <a:t>мероприятия</a:t>
            </a:r>
            <a:r>
              <a:rPr lang="en-US" sz="1600" dirty="0"/>
              <a:t>, </a:t>
            </a:r>
            <a:r>
              <a:rPr lang="en-US" sz="1600" dirty="0" err="1"/>
              <a:t>приглашения</a:t>
            </a:r>
            <a:r>
              <a:rPr lang="en-US" sz="1600" dirty="0"/>
              <a:t> к </a:t>
            </a:r>
            <a:r>
              <a:rPr lang="en-US" sz="1600" dirty="0" err="1"/>
              <a:t>ним</a:t>
            </a:r>
            <a:r>
              <a:rPr lang="en-US" sz="1600" dirty="0"/>
              <a:t>, а </a:t>
            </a:r>
            <a:r>
              <a:rPr lang="en-US" sz="1600" dirty="0" err="1"/>
              <a:t>также</a:t>
            </a:r>
            <a:r>
              <a:rPr lang="en-US" sz="1600" dirty="0"/>
              <a:t> </a:t>
            </a:r>
            <a:r>
              <a:rPr lang="en-US" sz="1600" dirty="0" err="1"/>
              <a:t>находить</a:t>
            </a:r>
            <a:r>
              <a:rPr lang="en-US" sz="1600" dirty="0"/>
              <a:t> </a:t>
            </a:r>
            <a:r>
              <a:rPr lang="en-US" sz="1600" dirty="0" err="1"/>
              <a:t>открытые</a:t>
            </a:r>
            <a:r>
              <a:rPr lang="en-US" sz="1600" dirty="0"/>
              <a:t> </a:t>
            </a:r>
            <a:r>
              <a:rPr lang="en-US" sz="1600" dirty="0" err="1"/>
              <a:t>мероприятия</a:t>
            </a:r>
            <a:r>
              <a:rPr lang="en-US" sz="1600" dirty="0"/>
              <a:t> в </a:t>
            </a:r>
            <a:r>
              <a:rPr lang="en-US" sz="1600" dirty="0" err="1"/>
              <a:t>вашем</a:t>
            </a:r>
            <a:r>
              <a:rPr lang="en-US" sz="1600" dirty="0"/>
              <a:t> </a:t>
            </a:r>
            <a:r>
              <a:rPr lang="en-US" sz="1600" dirty="0" err="1"/>
              <a:t>городе</a:t>
            </a:r>
            <a:r>
              <a:rPr lang="en-US" sz="1600" dirty="0"/>
              <a:t>.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Платформа</a:t>
            </a:r>
            <a:r>
              <a:rPr lang="en-US" sz="1600" dirty="0"/>
              <a:t> </a:t>
            </a:r>
            <a:r>
              <a:rPr lang="en-US" sz="1600" dirty="0" err="1"/>
              <a:t>предлагает</a:t>
            </a:r>
            <a:r>
              <a:rPr lang="en-US" sz="1600" dirty="0"/>
              <a:t> </a:t>
            </a:r>
            <a:r>
              <a:rPr lang="en-US" sz="1600" dirty="0" err="1"/>
              <a:t>быстрое</a:t>
            </a:r>
            <a:r>
              <a:rPr lang="en-US" sz="1600" dirty="0"/>
              <a:t> и </a:t>
            </a:r>
            <a:r>
              <a:rPr lang="en-US" sz="1600" dirty="0" err="1"/>
              <a:t>легкое</a:t>
            </a:r>
            <a:r>
              <a:rPr lang="en-US" sz="1600" dirty="0"/>
              <a:t> </a:t>
            </a:r>
            <a:r>
              <a:rPr lang="en-US" sz="1600" dirty="0" err="1"/>
              <a:t>использования</a:t>
            </a:r>
            <a:r>
              <a:rPr lang="en-US" sz="1600" dirty="0"/>
              <a:t> </a:t>
            </a:r>
            <a:r>
              <a:rPr lang="en-US" sz="1600" dirty="0" err="1"/>
              <a:t>интерфейса</a:t>
            </a:r>
            <a:r>
              <a:rPr lang="en-US" sz="1600" dirty="0"/>
              <a:t>, </a:t>
            </a:r>
            <a:r>
              <a:rPr lang="en-US" sz="1600" dirty="0" err="1"/>
              <a:t>креативное</a:t>
            </a:r>
            <a:r>
              <a:rPr lang="en-US" sz="1600" dirty="0"/>
              <a:t> </a:t>
            </a:r>
            <a:r>
              <a:rPr lang="en-US" sz="1600" dirty="0" err="1"/>
              <a:t>создание</a:t>
            </a:r>
            <a:r>
              <a:rPr lang="en-US" sz="1600" dirty="0"/>
              <a:t> </a:t>
            </a:r>
            <a:r>
              <a:rPr lang="en-US" sz="1600" dirty="0" err="1"/>
              <a:t>пригласительных</a:t>
            </a:r>
            <a:r>
              <a:rPr lang="en-US" sz="1600" dirty="0"/>
              <a:t>,  а </a:t>
            </a:r>
            <a:r>
              <a:rPr lang="en-US" sz="1600" dirty="0" err="1"/>
              <a:t>также</a:t>
            </a:r>
            <a:r>
              <a:rPr lang="en-US" sz="1600" dirty="0"/>
              <a:t> </a:t>
            </a:r>
            <a:r>
              <a:rPr lang="en-US" sz="1600" dirty="0" err="1"/>
              <a:t>работу</a:t>
            </a:r>
            <a:r>
              <a:rPr lang="en-US" sz="1600" dirty="0"/>
              <a:t> </a:t>
            </a:r>
            <a:r>
              <a:rPr lang="en-US" sz="1600" dirty="0" err="1"/>
              <a:t>со</a:t>
            </a:r>
            <a:r>
              <a:rPr lang="en-US" sz="1600" dirty="0"/>
              <a:t> </a:t>
            </a:r>
            <a:r>
              <a:rPr lang="en-US" sz="1600" dirty="0" err="1"/>
              <a:t>списком</a:t>
            </a:r>
            <a:r>
              <a:rPr lang="en-US" sz="1600" dirty="0"/>
              <a:t> </a:t>
            </a:r>
            <a:r>
              <a:rPr lang="en-US" sz="1600" dirty="0" err="1"/>
              <a:t>гостей</a:t>
            </a:r>
            <a:r>
              <a:rPr lang="en-US" sz="1600" dirty="0"/>
              <a:t> с </a:t>
            </a:r>
            <a:r>
              <a:rPr lang="en-US" sz="1600" dirty="0" err="1"/>
              <a:t>помощью</a:t>
            </a:r>
            <a:r>
              <a:rPr lang="en-US" sz="1600" dirty="0"/>
              <a:t> QR-</a:t>
            </a:r>
            <a:r>
              <a:rPr lang="en-US" sz="1600" dirty="0" err="1"/>
              <a:t>кода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4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2BCBA4-D8D8-E55D-EE1C-205EA2EB1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6" t="9091" r="135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34ED8-7BCC-67D6-13C9-F042F9FB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21709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err="1">
                <a:latin typeface="Calibri"/>
                <a:cs typeface="Calibri Light"/>
              </a:rPr>
              <a:t>Технологии</a:t>
            </a:r>
            <a:r>
              <a:rPr lang="en-US" sz="4000" b="1" dirty="0">
                <a:latin typeface="Calibri"/>
                <a:cs typeface="Calibri Light"/>
              </a:rPr>
              <a:t> и </a:t>
            </a:r>
            <a:r>
              <a:rPr lang="en-US" sz="4000" b="1" err="1">
                <a:latin typeface="Calibri"/>
                <a:cs typeface="Calibri Light"/>
              </a:rPr>
              <a:t>инновации</a:t>
            </a:r>
            <a:endParaRPr lang="en-US" sz="4000" b="1">
              <a:latin typeface="Calibri"/>
              <a:cs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Content Placeholder 7">
            <a:extLst>
              <a:ext uri="{FF2B5EF4-FFF2-40B4-BE49-F238E27FC236}">
                <a16:creationId xmlns:a16="http://schemas.microsoft.com/office/drawing/2014/main" id="{D1AF7A18-FE24-7F4E-FE5F-D6F9B745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 err="1">
                <a:cs typeface="Calibri"/>
              </a:rPr>
              <a:t>Серверная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часть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ea typeface="+mn-lt"/>
                <a:cs typeface="+mn-lt"/>
              </a:rPr>
              <a:t>Java 17 </a:t>
            </a:r>
            <a:r>
              <a:rPr lang="en-US" sz="1700" dirty="0" err="1">
                <a:ea typeface="+mn-lt"/>
                <a:cs typeface="+mn-lt"/>
              </a:rPr>
              <a:t>версии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ea typeface="+mn-lt"/>
                <a:cs typeface="+mn-lt"/>
              </a:rPr>
              <a:t>Spring Boot 3.1.9</a:t>
            </a:r>
            <a:endParaRPr lang="en-US" sz="1700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ea typeface="+mn-lt"/>
                <a:cs typeface="+mn-lt"/>
              </a:rPr>
              <a:t>PostgreSQL 16.2</a:t>
            </a:r>
            <a:endParaRPr lang="en-US" sz="17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cs typeface="Calibri"/>
              </a:rPr>
              <a:t>PHP </a:t>
            </a:r>
            <a:r>
              <a:rPr lang="en-US" sz="1700" dirty="0" err="1">
                <a:cs typeface="Calibri"/>
              </a:rPr>
              <a:t>версии</a:t>
            </a:r>
            <a:r>
              <a:rPr lang="en-US" sz="1700" dirty="0">
                <a:cs typeface="Calibri"/>
              </a:rPr>
              <a:t> 8.1</a:t>
            </a:r>
          </a:p>
          <a:p>
            <a:r>
              <a:rPr lang="en-US" sz="1700" dirty="0" err="1">
                <a:cs typeface="Calibri"/>
              </a:rPr>
              <a:t>Клиентская</a:t>
            </a:r>
            <a:r>
              <a:rPr lang="en-US" sz="1700" dirty="0">
                <a:cs typeface="Calibri"/>
              </a:rPr>
              <a:t> </a:t>
            </a:r>
            <a:r>
              <a:rPr lang="en-US" sz="1700" dirty="0" err="1">
                <a:cs typeface="Calibri"/>
              </a:rPr>
              <a:t>часть</a:t>
            </a:r>
            <a:endParaRPr lang="en-US" sz="1700" dirty="0">
              <a:cs typeface="Calibri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700" dirty="0">
                <a:cs typeface="Calibri"/>
              </a:rPr>
              <a:t>HTML5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700" dirty="0">
                <a:cs typeface="Calibri"/>
              </a:rPr>
              <a:t>CSS3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700" dirty="0">
                <a:cs typeface="Calibri"/>
              </a:rPr>
              <a:t>JavaScript </a:t>
            </a:r>
            <a:r>
              <a:rPr lang="en-US" sz="1700" dirty="0" err="1">
                <a:cs typeface="Calibri"/>
              </a:rPr>
              <a:t>версии</a:t>
            </a:r>
            <a:r>
              <a:rPr lang="en-US" sz="1700" dirty="0">
                <a:cs typeface="Calibri"/>
              </a:rPr>
              <a:t> 1.8.5</a:t>
            </a:r>
          </a:p>
          <a:p>
            <a:pPr marL="457200" lvl="1" indent="0">
              <a:buNone/>
            </a:pPr>
            <a:endParaRPr lang="en-US" sz="1700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59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C5375D-82CA-43E4-B254-79507938C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86" t="9091" r="135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A0BE2-258A-E2C8-B498-2C882B84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25" y="1321710"/>
            <a:ext cx="3578512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dirty="0" err="1">
                <a:latin typeface="Calibri"/>
                <a:cs typeface="Calibri"/>
              </a:rPr>
              <a:t>Конкурентное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преимущество</a:t>
            </a:r>
            <a:endParaRPr lang="en-US" sz="4000" b="1" dirty="0">
              <a:latin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2C4E6-3802-33A4-40AF-A73F588B064F}"/>
              </a:ext>
            </a:extLst>
          </p:cNvPr>
          <p:cNvSpPr txBox="1"/>
          <p:nvPr/>
        </p:nvSpPr>
        <p:spPr>
          <a:xfrm>
            <a:off x="371094" y="2718054"/>
            <a:ext cx="3809879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Создание</a:t>
            </a:r>
            <a:r>
              <a:rPr lang="en-US" sz="1700" dirty="0"/>
              <a:t> </a:t>
            </a:r>
            <a:r>
              <a:rPr lang="en-US" sz="1700" dirty="0" err="1"/>
              <a:t>стилизованного</a:t>
            </a:r>
            <a:r>
              <a:rPr lang="en-US" sz="1700" dirty="0"/>
              <a:t> </a:t>
            </a:r>
            <a:r>
              <a:rPr lang="en-US" sz="1700" dirty="0" err="1"/>
              <a:t>приглашения</a:t>
            </a:r>
            <a:br>
              <a:rPr lang="en-US" sz="1700" dirty="0"/>
            </a:b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Использование</a:t>
            </a:r>
            <a:r>
              <a:rPr lang="en-US" sz="1700" dirty="0"/>
              <a:t> QR-</a:t>
            </a:r>
            <a:r>
              <a:rPr lang="en-US" sz="1700" dirty="0" err="1"/>
              <a:t>кода</a:t>
            </a:r>
            <a:r>
              <a:rPr lang="en-US" sz="1700" dirty="0"/>
              <a:t> </a:t>
            </a:r>
            <a:r>
              <a:rPr lang="en-US" sz="1700" dirty="0" err="1"/>
              <a:t>для</a:t>
            </a:r>
            <a:r>
              <a:rPr lang="en-US" sz="1700" dirty="0"/>
              <a:t> </a:t>
            </a:r>
            <a:r>
              <a:rPr lang="en-US" sz="1700" dirty="0" err="1"/>
              <a:t>индефикации</a:t>
            </a:r>
            <a:r>
              <a:rPr lang="en-US" sz="1700" dirty="0"/>
              <a:t> </a:t>
            </a:r>
            <a:r>
              <a:rPr lang="en-US" sz="1700" dirty="0" err="1"/>
              <a:t>человека</a:t>
            </a:r>
            <a:r>
              <a:rPr lang="en-US" sz="1700" dirty="0"/>
              <a:t>, а </a:t>
            </a:r>
            <a:r>
              <a:rPr lang="en-US" sz="1700" dirty="0" err="1"/>
              <a:t>также</a:t>
            </a:r>
            <a:r>
              <a:rPr lang="en-US" sz="1700" dirty="0"/>
              <a:t> </a:t>
            </a:r>
            <a:r>
              <a:rPr lang="en-US" sz="1700" dirty="0" err="1"/>
              <a:t>как</a:t>
            </a:r>
            <a:r>
              <a:rPr lang="en-US" sz="1700" dirty="0"/>
              <a:t> </a:t>
            </a:r>
            <a:r>
              <a:rPr lang="en-US" sz="1700" dirty="0" err="1"/>
              <a:t>пропуск</a:t>
            </a:r>
            <a:r>
              <a:rPr lang="en-US" sz="1700" dirty="0"/>
              <a:t> </a:t>
            </a:r>
            <a:r>
              <a:rPr lang="en-US" sz="1700" dirty="0" err="1"/>
              <a:t>на</a:t>
            </a:r>
            <a:r>
              <a:rPr lang="en-US" sz="1700" dirty="0"/>
              <a:t> </a:t>
            </a:r>
            <a:r>
              <a:rPr lang="en-US" sz="1700" dirty="0" err="1"/>
              <a:t>мероприятие</a:t>
            </a:r>
            <a:br>
              <a:rPr lang="en-US" sz="1700" dirty="0"/>
            </a:br>
            <a:endParaRPr lang="en-US" sz="17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Возможность</a:t>
            </a:r>
            <a:r>
              <a:rPr lang="en-US" sz="1700" dirty="0"/>
              <a:t> </a:t>
            </a:r>
            <a:r>
              <a:rPr lang="en-US" sz="1700" dirty="0" err="1"/>
              <a:t>создать</a:t>
            </a:r>
            <a:r>
              <a:rPr lang="en-US" sz="1700" dirty="0"/>
              <a:t> </a:t>
            </a:r>
            <a:r>
              <a:rPr lang="en-US" sz="1700" dirty="0" err="1"/>
              <a:t>мероприятие</a:t>
            </a:r>
            <a:r>
              <a:rPr lang="en-US" sz="1700" dirty="0"/>
              <a:t> </a:t>
            </a:r>
            <a:r>
              <a:rPr lang="en-US" sz="1700" dirty="0" err="1"/>
              <a:t>без</a:t>
            </a:r>
            <a:r>
              <a:rPr lang="en-US" sz="1700" dirty="0"/>
              <a:t> </a:t>
            </a:r>
            <a:r>
              <a:rPr lang="en-US" sz="1700" dirty="0" err="1"/>
              <a:t>регистрации</a:t>
            </a:r>
            <a:br>
              <a:rPr lang="en-US" sz="1700" dirty="0"/>
            </a:br>
            <a:endParaRPr lang="en-US" sz="17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Абсолютно</a:t>
            </a:r>
            <a:r>
              <a:rPr lang="en-US" sz="1700" dirty="0"/>
              <a:t> </a:t>
            </a:r>
            <a:r>
              <a:rPr lang="en-US" sz="1700" dirty="0" err="1"/>
              <a:t>бесплатный</a:t>
            </a:r>
            <a:r>
              <a:rPr lang="en-US" sz="1700" dirty="0"/>
              <a:t> </a:t>
            </a:r>
            <a:r>
              <a:rPr lang="en-US" sz="1700" dirty="0" err="1"/>
              <a:t>сервис</a:t>
            </a:r>
            <a:endParaRPr lang="en-US" sz="17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64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AB32DE-2393-0C2E-6045-C2902D86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6777B-B8BB-E15A-0F32-9D7F1166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Демонстрация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75B6129F-A9E1-E3B2-3AAF-F65AE7AEB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6312" y="2040501"/>
            <a:ext cx="8299374" cy="4656042"/>
          </a:xfrm>
        </p:spPr>
      </p:pic>
    </p:spTree>
    <p:extLst>
      <p:ext uri="{BB962C8B-B14F-4D97-AF65-F5344CB8AC3E}">
        <p14:creationId xmlns:p14="http://schemas.microsoft.com/office/powerpoint/2010/main" val="331405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AB32DE-2393-0C2E-6045-C2902D86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6777B-B8BB-E15A-0F32-9D7F1166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Демонстрация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D5E736D-9934-99B1-FE7E-FB9721610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1398" y="2123129"/>
            <a:ext cx="8198385" cy="4610138"/>
          </a:xfrm>
        </p:spPr>
      </p:pic>
    </p:spTree>
    <p:extLst>
      <p:ext uri="{BB962C8B-B14F-4D97-AF65-F5344CB8AC3E}">
        <p14:creationId xmlns:p14="http://schemas.microsoft.com/office/powerpoint/2010/main" val="428978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CF7130-8AB4-054A-59B0-782AC9C2A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86" t="9091" r="135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B40AC-95BD-363B-69DB-2144C537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21709"/>
            <a:ext cx="3758986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err="1">
                <a:latin typeface="Calibri"/>
                <a:cs typeface="Calibri"/>
              </a:rPr>
              <a:t>Бизнес-модель</a:t>
            </a:r>
            <a:endParaRPr lang="en-US" sz="4000" b="1">
              <a:latin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BB869-1F94-8DED-34C5-CB2FC100EA9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Заработок</a:t>
            </a:r>
            <a:r>
              <a:rPr lang="en-US" sz="1700" dirty="0"/>
              <a:t> </a:t>
            </a:r>
            <a:r>
              <a:rPr lang="en-US" sz="1700" dirty="0" err="1"/>
              <a:t>планируется</a:t>
            </a:r>
            <a:r>
              <a:rPr lang="en-US" sz="1700" dirty="0"/>
              <a:t> </a:t>
            </a:r>
            <a:r>
              <a:rPr lang="en-US" sz="1700" dirty="0" err="1"/>
              <a:t>через</a:t>
            </a:r>
            <a:r>
              <a:rPr lang="en-US" sz="1700" dirty="0"/>
              <a:t> </a:t>
            </a:r>
            <a:r>
              <a:rPr lang="en-US" sz="1700" dirty="0" err="1"/>
              <a:t>премиум</a:t>
            </a:r>
            <a:r>
              <a:rPr lang="en-US" sz="1700" dirty="0"/>
              <a:t> </a:t>
            </a:r>
            <a:r>
              <a:rPr lang="en-US" sz="1700" dirty="0" err="1"/>
              <a:t>подписки</a:t>
            </a:r>
            <a:r>
              <a:rPr lang="en-US" sz="1700" dirty="0"/>
              <a:t>, </a:t>
            </a:r>
            <a:r>
              <a:rPr lang="en-US" sz="1700" dirty="0" err="1"/>
              <a:t>которые</a:t>
            </a:r>
            <a:r>
              <a:rPr lang="en-US" sz="1700" dirty="0"/>
              <a:t> </a:t>
            </a:r>
            <a:r>
              <a:rPr lang="en-US" sz="1700" dirty="0" err="1"/>
              <a:t>открывают</a:t>
            </a:r>
            <a:r>
              <a:rPr lang="en-US" sz="1700" dirty="0"/>
              <a:t> </a:t>
            </a:r>
            <a:r>
              <a:rPr lang="en-US" sz="1700" dirty="0" err="1"/>
              <a:t>возможность</a:t>
            </a:r>
            <a:r>
              <a:rPr lang="en-US" sz="1700" dirty="0"/>
              <a:t> к </a:t>
            </a:r>
            <a:r>
              <a:rPr lang="en-US" sz="1700" dirty="0" err="1"/>
              <a:t>созданию</a:t>
            </a:r>
            <a:r>
              <a:rPr lang="en-US" sz="1700" dirty="0"/>
              <a:t> </a:t>
            </a:r>
            <a:r>
              <a:rPr lang="en-US" sz="1700" dirty="0" err="1"/>
              <a:t>большего</a:t>
            </a:r>
            <a:r>
              <a:rPr lang="en-US" sz="1700" dirty="0"/>
              <a:t> </a:t>
            </a:r>
            <a:r>
              <a:rPr lang="en-US" sz="1700" dirty="0" err="1"/>
              <a:t>количества</a:t>
            </a:r>
            <a:r>
              <a:rPr lang="en-US" sz="1700" dirty="0"/>
              <a:t> </a:t>
            </a:r>
            <a:r>
              <a:rPr lang="en-US" sz="1700" dirty="0" err="1"/>
              <a:t>мероприятий</a:t>
            </a:r>
            <a:r>
              <a:rPr lang="en-US" sz="1700" dirty="0"/>
              <a:t>, а </a:t>
            </a:r>
            <a:r>
              <a:rPr lang="en-US" sz="1700" dirty="0" err="1"/>
              <a:t>также</a:t>
            </a:r>
            <a:r>
              <a:rPr lang="en-US" sz="1700" dirty="0"/>
              <a:t> </a:t>
            </a:r>
            <a:r>
              <a:rPr lang="en-US" sz="1700" dirty="0" err="1"/>
              <a:t>приглашений</a:t>
            </a:r>
            <a:r>
              <a:rPr lang="en-US" sz="1700" dirty="0"/>
              <a:t> с </a:t>
            </a:r>
            <a:r>
              <a:rPr lang="en-US" sz="1700" dirty="0" err="1"/>
              <a:t>большим</a:t>
            </a:r>
            <a:r>
              <a:rPr lang="en-US" sz="1700" dirty="0"/>
              <a:t> </a:t>
            </a:r>
            <a:r>
              <a:rPr lang="en-US" sz="1700" dirty="0" err="1"/>
              <a:t>количеством</a:t>
            </a:r>
            <a:r>
              <a:rPr lang="en-US" sz="1700" dirty="0"/>
              <a:t> </a:t>
            </a:r>
            <a:r>
              <a:rPr lang="en-US" sz="1700" dirty="0" err="1"/>
              <a:t>стилей</a:t>
            </a:r>
            <a:endParaRPr lang="en-US" dirty="0" err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Реклама</a:t>
            </a:r>
            <a:r>
              <a:rPr lang="en-US" sz="1700" dirty="0"/>
              <a:t> и </a:t>
            </a:r>
            <a:r>
              <a:rPr lang="en-US" sz="1700" dirty="0" err="1"/>
              <a:t>спонсорство</a:t>
            </a:r>
            <a:r>
              <a:rPr lang="en-US" sz="1700" dirty="0"/>
              <a:t> </a:t>
            </a:r>
            <a:r>
              <a:rPr lang="en-US" sz="1700" dirty="0" err="1"/>
              <a:t>через</a:t>
            </a:r>
            <a:r>
              <a:rPr lang="en-US" sz="1700" dirty="0"/>
              <a:t> </a:t>
            </a:r>
            <a:r>
              <a:rPr lang="en-US" sz="1700" dirty="0" err="1"/>
              <a:t>банеры</a:t>
            </a:r>
            <a:br>
              <a:rPr lang="en-US" sz="1700" dirty="0"/>
            </a:br>
            <a:endParaRPr lang="en-US" sz="17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Платное</a:t>
            </a:r>
            <a:r>
              <a:rPr lang="en-US" sz="1700" dirty="0"/>
              <a:t> </a:t>
            </a:r>
            <a:r>
              <a:rPr lang="en-US" sz="1700" dirty="0" err="1"/>
              <a:t>продвижение</a:t>
            </a:r>
            <a:r>
              <a:rPr lang="en-US" sz="1700" dirty="0"/>
              <a:t> </a:t>
            </a:r>
            <a:r>
              <a:rPr lang="en-US" sz="1700" dirty="0" err="1"/>
              <a:t>открытых</a:t>
            </a:r>
            <a:r>
              <a:rPr lang="en-US" sz="1700" dirty="0"/>
              <a:t> </a:t>
            </a:r>
            <a:r>
              <a:rPr lang="en-US" sz="1700" dirty="0" err="1"/>
              <a:t>мероприятий</a:t>
            </a:r>
            <a:r>
              <a:rPr lang="en-US" sz="1700" dirty="0"/>
              <a:t> в </a:t>
            </a:r>
            <a:r>
              <a:rPr lang="en-US" sz="1700" dirty="0" err="1"/>
              <a:t>ленте</a:t>
            </a:r>
            <a:endParaRPr lang="en-US" sz="17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036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EventEase</vt:lpstr>
      <vt:lpstr>Проблема</vt:lpstr>
      <vt:lpstr>Целевая аудитория</vt:lpstr>
      <vt:lpstr>Предлагаемое решение</vt:lpstr>
      <vt:lpstr>Технологии и инновации</vt:lpstr>
      <vt:lpstr>Конкурентное преимущество</vt:lpstr>
      <vt:lpstr>Демонстрация</vt:lpstr>
      <vt:lpstr>Демонстрация</vt:lpstr>
      <vt:lpstr>Бизнес-модель</vt:lpstr>
      <vt:lpstr>План развития</vt:lpstr>
      <vt:lpstr>Команда 7-2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495</cp:revision>
  <dcterms:created xsi:type="dcterms:W3CDTF">2024-03-13T08:11:31Z</dcterms:created>
  <dcterms:modified xsi:type="dcterms:W3CDTF">2024-03-17T16:41:12Z</dcterms:modified>
</cp:coreProperties>
</file>