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ADFD8-BEB3-4932-B0EE-46C6C6BEB7C3}" v="30" dt="2024-03-17T16:17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4A803-474A-64DE-9C49-6D8F107D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 b="1">
                <a:solidFill>
                  <a:srgbClr val="FFFFFF"/>
                </a:solidFill>
                <a:latin typeface="Lucida Sans"/>
                <a:cs typeface="Calibri Light"/>
              </a:rPr>
              <a:t>EventEase</a:t>
            </a:r>
            <a:endParaRPr lang="en-US" sz="8200" b="1">
              <a:solidFill>
                <a:srgbClr val="FFFFFF"/>
              </a:solidFill>
              <a:latin typeface="Lucida Sans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cs typeface="Calibri"/>
              </a:rPr>
              <a:t>Головин Егор</a:t>
            </a:r>
            <a:r>
              <a:rPr lang="en-US">
                <a:solidFill>
                  <a:srgbClr val="FFFFFF"/>
                </a:solidFill>
              </a:rPr>
              <a:t/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  <a:cs typeface="Calibri"/>
              </a:rPr>
              <a:t>Елфимов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D55F8-9572-2301-D71A-F0F18665D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3ED2-4A96-3F9E-6629-2CFE161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План</a:t>
            </a:r>
            <a:r>
              <a:rPr lang="en-US" sz="4000" b="1" dirty="0">
                <a:latin typeface="Calibri"/>
                <a:cs typeface="Calibri Light"/>
              </a:rPr>
              <a:t> </a:t>
            </a:r>
            <a:r>
              <a:rPr lang="en-US" sz="4000" b="1" err="1">
                <a:latin typeface="Calibri"/>
                <a:cs typeface="Calibri Light"/>
              </a:rPr>
              <a:t>развития</a:t>
            </a:r>
            <a:endParaRPr lang="en-US" sz="2800" dirty="0" err="1">
              <a:latin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4DA-8452-D07B-FE52-327D28CD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549195" cy="3498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cs typeface="Calibri"/>
              </a:rPr>
              <a:t>Краткосрочный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Запуск</a:t>
            </a:r>
            <a:r>
              <a:rPr lang="en-US" sz="1600" dirty="0">
                <a:cs typeface="Calibri"/>
              </a:rPr>
              <a:t> MVP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Привлечение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пользователей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Сбор</a:t>
            </a:r>
            <a:r>
              <a:rPr lang="en-US" sz="1600" dirty="0">
                <a:cs typeface="Calibri"/>
              </a:rPr>
              <a:t> и </a:t>
            </a:r>
            <a:r>
              <a:rPr lang="en-US" sz="1600" dirty="0" err="1">
                <a:cs typeface="Calibri"/>
              </a:rPr>
              <a:t>анализ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данных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Доработка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сервиса</a:t>
            </a:r>
          </a:p>
          <a:p>
            <a:r>
              <a:rPr lang="en-US" sz="1600" dirty="0" err="1">
                <a:cs typeface="Calibri"/>
              </a:rPr>
              <a:t>Долгосрочный</a:t>
            </a:r>
            <a:endParaRPr lang="en-US" sz="1600" dirty="0"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Создание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фильтров</a:t>
            </a:r>
            <a:r>
              <a:rPr lang="en-US" sz="1600" dirty="0">
                <a:cs typeface="Calibri"/>
              </a:rPr>
              <a:t>, </a:t>
            </a:r>
            <a:r>
              <a:rPr lang="en-US" sz="1600" dirty="0" err="1">
                <a:cs typeface="Calibri"/>
              </a:rPr>
              <a:t>тегов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для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поиска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мероприятий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Предложение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мест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по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тегам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Создание</a:t>
            </a:r>
            <a:r>
              <a:rPr lang="en-US" sz="1600" dirty="0">
                <a:cs typeface="Calibri"/>
              </a:rPr>
              <a:t> API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 err="1">
                <a:cs typeface="Calibri"/>
              </a:rPr>
              <a:t>Продвижение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сервиса</a:t>
            </a:r>
            <a:r>
              <a:rPr lang="en-US" sz="1600" dirty="0">
                <a:cs typeface="Calibri"/>
              </a:rPr>
              <a:t> в </a:t>
            </a:r>
            <a:r>
              <a:rPr lang="en-US" sz="1600" dirty="0" err="1">
                <a:cs typeface="Calibri"/>
              </a:rPr>
              <a:t>крупных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городах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E2098-237E-F78A-ADB6-3D81143B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1C4E1-85CB-5114-C2D5-C4CA4698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Команда 7-2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7EE-5084-D227-6F8B-97D81504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Головин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Егор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Руководитель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проекта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Fullstack-разработчик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Елфимов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Кирилл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Frontend-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Дизайнер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Тестировщик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42F5A-BD35-4C24-D4A3-0AF493D98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F3C61-4D02-A553-298A-79E82289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  <a:cs typeface="Calibri Light"/>
              </a:rPr>
              <a:t>Выводы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48F5-4D78-83FA-E3C9-E24622E3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cs typeface="Calibri"/>
              </a:rPr>
              <a:t>EventEase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-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это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уникальный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сервис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который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позволяет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создавать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персонализированные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приглашения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мероприятия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указанием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списка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гостей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места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проведения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других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необходимых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деталей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Уникальность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сервиса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заключается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в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возможности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привязывать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приглашения к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каждому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гостю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с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помощью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QR-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кода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которые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используются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при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проходе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на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мероприятие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Это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делает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принятие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гостей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более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организованным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удобным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обеспечивая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безопасность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контроль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посещения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29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Проблема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E4473-78A3-EB71-CEA2-1B9618CEB32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 err="1">
                <a:cs typeface="Calibri"/>
              </a:rPr>
              <a:t>Многие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люди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сталкиваются</a:t>
            </a:r>
            <a:r>
              <a:rPr lang="en-US" sz="1700" dirty="0">
                <a:cs typeface="Calibri"/>
              </a:rPr>
              <a:t> с </a:t>
            </a:r>
            <a:r>
              <a:rPr lang="en-US" sz="1700" dirty="0" err="1">
                <a:cs typeface="Calibri"/>
              </a:rPr>
              <a:t>тем</a:t>
            </a:r>
            <a:r>
              <a:rPr lang="en-US" sz="1700" dirty="0">
                <a:cs typeface="Calibri"/>
              </a:rPr>
              <a:t>, </a:t>
            </a:r>
            <a:r>
              <a:rPr lang="en-US" sz="1700" dirty="0" err="1">
                <a:cs typeface="Calibri"/>
              </a:rPr>
              <a:t>что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им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нужно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организовать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какое-либо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мероприятие</a:t>
            </a:r>
            <a:r>
              <a:rPr lang="en-US" sz="1700" dirty="0">
                <a:cs typeface="Calibri"/>
              </a:rPr>
              <a:t>, а </a:t>
            </a:r>
            <a:r>
              <a:rPr lang="en-US" sz="1700" dirty="0" err="1">
                <a:cs typeface="Calibri"/>
              </a:rPr>
              <a:t>некоторые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даже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зарабатывают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себе</a:t>
            </a:r>
            <a:r>
              <a:rPr lang="en-US" sz="1700" dirty="0">
                <a:cs typeface="Calibri"/>
              </a:rPr>
              <a:t> на </a:t>
            </a:r>
            <a:r>
              <a:rPr lang="en-US" sz="1700" dirty="0" err="1">
                <a:cs typeface="Calibri"/>
              </a:rPr>
              <a:t>хлеб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этим</a:t>
            </a:r>
            <a:r>
              <a:rPr lang="en-US" sz="1700" dirty="0">
                <a:cs typeface="Calibri"/>
              </a:rPr>
              <a:t>.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 err="1">
                <a:cs typeface="Calibri"/>
              </a:rPr>
              <a:t>Данный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сервис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направлен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на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облегчение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процесса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организации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мероприятий</a:t>
            </a:r>
            <a:r>
              <a:rPr lang="en-US" sz="17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3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Целевая </a:t>
            </a:r>
            <a:r>
              <a:rPr lang="en-US" sz="4000" b="1" err="1">
                <a:latin typeface="Calibri"/>
                <a:cs typeface="Calibri"/>
              </a:rPr>
              <a:t>аудитория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CF974-C5BB-BDAC-D48E-3433611FC7DD}"/>
              </a:ext>
            </a:extLst>
          </p:cNvPr>
          <p:cNvSpPr txBox="1"/>
          <p:nvPr/>
        </p:nvSpPr>
        <p:spPr>
          <a:xfrm>
            <a:off x="371094" y="2718054"/>
            <a:ext cx="3649458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Профессиональные планировщики мероприятий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Частные организаторы мероприятий</a:t>
            </a:r>
            <a:br>
              <a:rPr lang="en-US" sz="1400"/>
            </a:b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Корпоративные клиенты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Профессионалы в сфере маркетинга и PR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Различные заведения, занимающиеся регулярной организацией 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5351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80551"/>
            <a:ext cx="3869276" cy="156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Предлагаемое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решение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DB20B-8CDE-024D-3934-56C9E126D1A3}"/>
              </a:ext>
            </a:extLst>
          </p:cNvPr>
          <p:cNvSpPr txBox="1"/>
          <p:nvPr/>
        </p:nvSpPr>
        <p:spPr>
          <a:xfrm>
            <a:off x="371094" y="2718054"/>
            <a:ext cx="5404063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EventEase</a:t>
            </a:r>
            <a:r>
              <a:rPr lang="en-US" sz="1600" dirty="0"/>
              <a:t> - </a:t>
            </a: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веб-сайт</a:t>
            </a:r>
            <a:r>
              <a:rPr lang="en-US" sz="1600" dirty="0"/>
              <a:t>, </a:t>
            </a:r>
            <a:r>
              <a:rPr lang="en-US" sz="1600" dirty="0" err="1"/>
              <a:t>позволяющий</a:t>
            </a:r>
            <a:r>
              <a:rPr lang="en-US" sz="1600" dirty="0"/>
              <a:t> </a:t>
            </a:r>
            <a:r>
              <a:rPr lang="en-US" sz="1600" dirty="0" err="1"/>
              <a:t>зарегистрированным</a:t>
            </a:r>
            <a:r>
              <a:rPr lang="en-US" sz="1600" dirty="0"/>
              <a:t> и </a:t>
            </a:r>
            <a:r>
              <a:rPr lang="en-US" sz="1600" dirty="0" err="1"/>
              <a:t>незарегистрированным</a:t>
            </a:r>
            <a:r>
              <a:rPr lang="en-US" sz="1600" dirty="0"/>
              <a:t> </a:t>
            </a:r>
            <a:r>
              <a:rPr lang="en-US" sz="1600" dirty="0" err="1"/>
              <a:t>пользователям</a:t>
            </a:r>
            <a:r>
              <a:rPr lang="en-US" sz="1600" dirty="0"/>
              <a:t> </a:t>
            </a:r>
            <a:r>
              <a:rPr lang="en-US" sz="1600" dirty="0" err="1"/>
              <a:t>быстро</a:t>
            </a:r>
            <a:r>
              <a:rPr lang="en-US" sz="1600" dirty="0"/>
              <a:t> </a:t>
            </a:r>
            <a:r>
              <a:rPr lang="en-US" sz="1600" dirty="0" err="1"/>
              <a:t>создавать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, </a:t>
            </a:r>
            <a:r>
              <a:rPr lang="en-US" sz="1600" dirty="0" err="1"/>
              <a:t>приглашения</a:t>
            </a:r>
            <a:r>
              <a:rPr lang="en-US" sz="1600" dirty="0"/>
              <a:t> к </a:t>
            </a:r>
            <a:r>
              <a:rPr lang="en-US" sz="1600" dirty="0" err="1"/>
              <a:t>ним</a:t>
            </a:r>
            <a:r>
              <a:rPr lang="en-US" sz="1600" dirty="0"/>
              <a:t>, а </a:t>
            </a:r>
            <a:r>
              <a:rPr lang="en-US" sz="1600" dirty="0" err="1"/>
              <a:t>также</a:t>
            </a:r>
            <a:r>
              <a:rPr lang="en-US" sz="1600" dirty="0"/>
              <a:t> </a:t>
            </a:r>
            <a:r>
              <a:rPr lang="en-US" sz="1600" dirty="0" err="1"/>
              <a:t>находить</a:t>
            </a:r>
            <a:r>
              <a:rPr lang="en-US" sz="1600" dirty="0"/>
              <a:t> </a:t>
            </a:r>
            <a:r>
              <a:rPr lang="en-US" sz="1600" dirty="0" err="1"/>
              <a:t>открытые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 в </a:t>
            </a:r>
            <a:r>
              <a:rPr lang="en-US" sz="1600" dirty="0" err="1"/>
              <a:t>вашем</a:t>
            </a:r>
            <a:r>
              <a:rPr lang="en-US" sz="1600" dirty="0"/>
              <a:t> </a:t>
            </a:r>
            <a:r>
              <a:rPr lang="en-US" sz="1600" dirty="0" err="1"/>
              <a:t>городе</a:t>
            </a:r>
            <a:r>
              <a:rPr lang="en-US" sz="1600" dirty="0"/>
              <a:t>. 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Платформа</a:t>
            </a:r>
            <a:r>
              <a:rPr lang="en-US" sz="1600" dirty="0"/>
              <a:t> </a:t>
            </a:r>
            <a:r>
              <a:rPr lang="en-US" sz="1600" dirty="0" err="1"/>
              <a:t>предлагает</a:t>
            </a:r>
            <a:r>
              <a:rPr lang="en-US" sz="1600" dirty="0"/>
              <a:t> </a:t>
            </a:r>
            <a:r>
              <a:rPr lang="en-US" sz="1600" dirty="0" err="1"/>
              <a:t>быстрое</a:t>
            </a:r>
            <a:r>
              <a:rPr lang="en-US" sz="1600" dirty="0"/>
              <a:t> и </a:t>
            </a:r>
            <a:r>
              <a:rPr lang="en-US" sz="1600" dirty="0" err="1"/>
              <a:t>легкое</a:t>
            </a:r>
            <a:r>
              <a:rPr lang="en-US" sz="1600" dirty="0"/>
              <a:t> </a:t>
            </a:r>
            <a:r>
              <a:rPr lang="en-US" sz="1600" dirty="0" err="1"/>
              <a:t>использования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, </a:t>
            </a:r>
            <a:r>
              <a:rPr lang="en-US" sz="1600" dirty="0" err="1"/>
              <a:t>креативное</a:t>
            </a:r>
            <a:r>
              <a:rPr lang="en-US" sz="1600" dirty="0"/>
              <a:t> </a:t>
            </a:r>
            <a:r>
              <a:rPr lang="en-US" sz="1600" dirty="0" err="1"/>
              <a:t>создание</a:t>
            </a:r>
            <a:r>
              <a:rPr lang="en-US" sz="1600" dirty="0"/>
              <a:t> </a:t>
            </a:r>
            <a:r>
              <a:rPr lang="en-US" sz="1600" dirty="0" err="1"/>
              <a:t>пригласительных</a:t>
            </a:r>
            <a:r>
              <a:rPr lang="en-US" sz="1600" dirty="0"/>
              <a:t>,  а </a:t>
            </a:r>
            <a:r>
              <a:rPr lang="en-US" sz="1600" dirty="0" err="1"/>
              <a:t>также</a:t>
            </a:r>
            <a:r>
              <a:rPr lang="en-US" sz="1600" dirty="0"/>
              <a:t> </a:t>
            </a:r>
            <a:r>
              <a:rPr lang="en-US" sz="1600" dirty="0" err="1"/>
              <a:t>работу</a:t>
            </a:r>
            <a:r>
              <a:rPr lang="en-US" sz="1600" dirty="0"/>
              <a:t> </a:t>
            </a:r>
            <a:r>
              <a:rPr lang="en-US" sz="1600" dirty="0" err="1"/>
              <a:t>со</a:t>
            </a:r>
            <a:r>
              <a:rPr lang="en-US" sz="1600" dirty="0"/>
              <a:t> </a:t>
            </a:r>
            <a:r>
              <a:rPr lang="en-US" sz="1600" dirty="0" err="1"/>
              <a:t>списком</a:t>
            </a:r>
            <a:r>
              <a:rPr lang="en-US" sz="1600" dirty="0"/>
              <a:t> </a:t>
            </a:r>
            <a:r>
              <a:rPr lang="en-US" sz="1600" dirty="0" err="1"/>
              <a:t>гостей</a:t>
            </a:r>
            <a:r>
              <a:rPr lang="en-US" sz="1600" dirty="0"/>
              <a:t> с </a:t>
            </a:r>
            <a:r>
              <a:rPr lang="en-US" sz="1600" dirty="0" err="1"/>
              <a:t>помощью</a:t>
            </a:r>
            <a:r>
              <a:rPr lang="en-US" sz="1600" dirty="0"/>
              <a:t> QR-</a:t>
            </a:r>
            <a:r>
              <a:rPr lang="en-US" sz="1600" dirty="0" err="1"/>
              <a:t>кода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BCBA4-D8D8-E55D-EE1C-205EA2EB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4ED8-7BCC-67D6-13C9-F042F9FB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Технологии</a:t>
            </a:r>
            <a:r>
              <a:rPr lang="en-US" sz="4000" b="1" dirty="0">
                <a:latin typeface="Calibri"/>
                <a:cs typeface="Calibri Light"/>
              </a:rPr>
              <a:t> и </a:t>
            </a:r>
            <a:r>
              <a:rPr lang="en-US" sz="4000" b="1" err="1">
                <a:latin typeface="Calibri"/>
                <a:cs typeface="Calibri Light"/>
              </a:rPr>
              <a:t>инновации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D1AF7A18-FE24-7F4E-FE5F-D6F9B745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>
                <a:cs typeface="Calibri"/>
              </a:rPr>
              <a:t>Серверная</a:t>
            </a:r>
            <a:r>
              <a:rPr lang="en-US" sz="1700" dirty="0">
                <a:cs typeface="Calibri"/>
              </a:rPr>
              <a:t> </a:t>
            </a:r>
            <a:r>
              <a:rPr lang="en-US" sz="1700" dirty="0" err="1">
                <a:cs typeface="Calibri"/>
              </a:rPr>
              <a:t>часть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Java 17 </a:t>
            </a:r>
            <a:r>
              <a:rPr lang="en-US" sz="1700" dirty="0" err="1">
                <a:ea typeface="+mn-lt"/>
                <a:cs typeface="+mn-lt"/>
              </a:rPr>
              <a:t>версии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Spring Boot 3.1.9</a:t>
            </a:r>
            <a:endParaRPr lang="en-US" sz="17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ea typeface="+mn-lt"/>
                <a:cs typeface="+mn-lt"/>
              </a:rPr>
              <a:t>PostgreSQL 16.2</a:t>
            </a:r>
            <a:endParaRPr lang="en-U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cs typeface="Calibri"/>
              </a:rPr>
              <a:t>PHP </a:t>
            </a:r>
            <a:r>
              <a:rPr lang="en-US" sz="1700" dirty="0" err="1">
                <a:cs typeface="Calibri"/>
              </a:rPr>
              <a:t>версии</a:t>
            </a:r>
            <a:r>
              <a:rPr lang="en-US" sz="1700" dirty="0">
                <a:cs typeface="Calibri"/>
              </a:rPr>
              <a:t> 8.1</a:t>
            </a:r>
          </a:p>
          <a:p>
            <a:r>
              <a:rPr lang="en-US" sz="1700" dirty="0" err="1">
                <a:cs typeface="Calibri"/>
              </a:rPr>
              <a:t>Клиентская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часть</a:t>
            </a:r>
            <a:endParaRPr lang="en-US" sz="1700" dirty="0"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HTML5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CSS3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JavaScript </a:t>
            </a:r>
            <a:r>
              <a:rPr lang="en-US" sz="1700" dirty="0" err="1">
                <a:cs typeface="Calibri"/>
              </a:rPr>
              <a:t>версии</a:t>
            </a:r>
            <a:r>
              <a:rPr lang="en-US" sz="1700" dirty="0">
                <a:cs typeface="Calibri"/>
              </a:rPr>
              <a:t> 1.8.5</a:t>
            </a:r>
          </a:p>
          <a:p>
            <a:pPr marL="457200" lvl="1" indent="0">
              <a:buNone/>
            </a:pPr>
            <a:endParaRPr lang="en-US" sz="17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5375D-82CA-43E4-B254-79507938C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A0BE2-258A-E2C8-B498-2C882B8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5" y="1321710"/>
            <a:ext cx="3578512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Конкурентное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преимущество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2C4E6-3802-33A4-40AF-A73F588B064F}"/>
              </a:ext>
            </a:extLst>
          </p:cNvPr>
          <p:cNvSpPr txBox="1"/>
          <p:nvPr/>
        </p:nvSpPr>
        <p:spPr>
          <a:xfrm>
            <a:off x="371094" y="2718054"/>
            <a:ext cx="3809879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стилизованного</a:t>
            </a:r>
            <a:r>
              <a:rPr lang="en-US" sz="1700" dirty="0"/>
              <a:t> </a:t>
            </a:r>
            <a:r>
              <a:rPr lang="en-US" sz="1700" dirty="0" err="1"/>
              <a:t>приглашения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Использование</a:t>
            </a:r>
            <a:r>
              <a:rPr lang="en-US" sz="1700" dirty="0"/>
              <a:t> QR-</a:t>
            </a:r>
            <a:r>
              <a:rPr lang="en-US" sz="1700" dirty="0" err="1"/>
              <a:t>кода</a:t>
            </a:r>
            <a:r>
              <a:rPr lang="en-US" sz="1700" dirty="0"/>
              <a:t> </a:t>
            </a:r>
            <a:r>
              <a:rPr lang="en-US" sz="1700" dirty="0" err="1"/>
              <a:t>для</a:t>
            </a:r>
            <a:r>
              <a:rPr lang="en-US" sz="1700" dirty="0"/>
              <a:t> </a:t>
            </a:r>
            <a:r>
              <a:rPr lang="en-US" sz="1700" dirty="0" err="1" smtClean="0"/>
              <a:t>иде</a:t>
            </a:r>
            <a:r>
              <a:rPr lang="ru-RU" sz="1700" dirty="0" err="1" smtClean="0"/>
              <a:t>нти</a:t>
            </a:r>
            <a:r>
              <a:rPr lang="en-US" sz="1700" dirty="0" err="1" smtClean="0"/>
              <a:t>фикации</a:t>
            </a:r>
            <a:r>
              <a:rPr lang="en-US" sz="1700" dirty="0" smtClean="0"/>
              <a:t> </a:t>
            </a:r>
            <a:r>
              <a:rPr lang="en-US" sz="1700" dirty="0" err="1"/>
              <a:t>человека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 </a:t>
            </a:r>
            <a:r>
              <a:rPr lang="en-US" sz="1700" dirty="0" err="1"/>
              <a:t>как</a:t>
            </a:r>
            <a:r>
              <a:rPr lang="en-US" sz="1700" dirty="0"/>
              <a:t> </a:t>
            </a:r>
            <a:r>
              <a:rPr lang="en-US" sz="1700" dirty="0" err="1"/>
              <a:t>пропуск</a:t>
            </a:r>
            <a:r>
              <a:rPr lang="en-US" sz="1700" dirty="0"/>
              <a:t> на </a:t>
            </a:r>
            <a:r>
              <a:rPr lang="en-US" sz="1700" dirty="0" err="1"/>
              <a:t>мероприятие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Возможность </a:t>
            </a:r>
            <a:r>
              <a:rPr lang="en-US" sz="1700" dirty="0" err="1"/>
              <a:t>создать</a:t>
            </a:r>
            <a:r>
              <a:rPr lang="en-US" sz="1700" dirty="0"/>
              <a:t> </a:t>
            </a:r>
            <a:r>
              <a:rPr lang="en-US" sz="1700" dirty="0" err="1"/>
              <a:t>мероприятие</a:t>
            </a:r>
            <a:r>
              <a:rPr lang="en-US" sz="1700" dirty="0"/>
              <a:t> </a:t>
            </a:r>
            <a:r>
              <a:rPr lang="en-US" sz="1700" dirty="0" err="1"/>
              <a:t>без</a:t>
            </a:r>
            <a:r>
              <a:rPr lang="en-US" sz="1700" dirty="0"/>
              <a:t> </a:t>
            </a:r>
            <a:r>
              <a:rPr lang="en-US" sz="1700" dirty="0" smtClean="0"/>
              <a:t>регистрации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2DE-2393-0C2E-6045-C2902D8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777B-B8BB-E15A-0F32-9D7F1166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B6129F-A9E1-E3B2-3AAF-F65AE7AE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313" y="1775980"/>
            <a:ext cx="8299374" cy="4656042"/>
          </a:xfrm>
        </p:spPr>
      </p:pic>
    </p:spTree>
    <p:extLst>
      <p:ext uri="{BB962C8B-B14F-4D97-AF65-F5344CB8AC3E}">
        <p14:creationId xmlns:p14="http://schemas.microsoft.com/office/powerpoint/2010/main" val="331405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2DE-2393-0C2E-6045-C2902D8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777B-B8BB-E15A-0F32-9D7F1166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5E736D-9934-99B1-FE7E-FB972161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6807" y="1729634"/>
            <a:ext cx="8198385" cy="4610138"/>
          </a:xfrm>
        </p:spPr>
      </p:pic>
    </p:spTree>
    <p:extLst>
      <p:ext uri="{BB962C8B-B14F-4D97-AF65-F5344CB8AC3E}">
        <p14:creationId xmlns:p14="http://schemas.microsoft.com/office/powerpoint/2010/main" val="428978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F7130-8AB4-054A-59B0-782AC9C2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B40AC-95BD-363B-69DB-2144C53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75898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Бизнес-модель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BB869-1F94-8DED-34C5-CB2FC100EA9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Заработок</a:t>
            </a:r>
            <a:r>
              <a:rPr lang="en-US" sz="1700" dirty="0"/>
              <a:t> </a:t>
            </a:r>
            <a:r>
              <a:rPr lang="en-US" sz="1700" dirty="0" err="1"/>
              <a:t>планируется</a:t>
            </a:r>
            <a:r>
              <a:rPr lang="en-US" sz="1700" dirty="0"/>
              <a:t> 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премиум</a:t>
            </a:r>
            <a:r>
              <a:rPr lang="en-US" sz="1700" dirty="0"/>
              <a:t> </a:t>
            </a:r>
            <a:r>
              <a:rPr lang="en-US" sz="1700" dirty="0" err="1"/>
              <a:t>подписки</a:t>
            </a:r>
            <a:r>
              <a:rPr lang="en-US" sz="1700" dirty="0"/>
              <a:t>, </a:t>
            </a:r>
            <a:r>
              <a:rPr lang="en-US" sz="1700" dirty="0" err="1"/>
              <a:t>которые</a:t>
            </a:r>
            <a:r>
              <a:rPr lang="en-US" sz="1700" dirty="0"/>
              <a:t> </a:t>
            </a:r>
            <a:r>
              <a:rPr lang="en-US" sz="1700" dirty="0" err="1"/>
              <a:t>открывают</a:t>
            </a:r>
            <a:r>
              <a:rPr lang="en-US" sz="1700" dirty="0"/>
              <a:t> </a:t>
            </a:r>
            <a:r>
              <a:rPr lang="en-US" sz="1700" dirty="0" err="1"/>
              <a:t>возможность</a:t>
            </a:r>
            <a:r>
              <a:rPr lang="en-US" sz="1700" dirty="0"/>
              <a:t> к </a:t>
            </a:r>
            <a:r>
              <a:rPr lang="en-US" sz="1700" dirty="0" err="1"/>
              <a:t>созданию</a:t>
            </a:r>
            <a:r>
              <a:rPr lang="en-US" sz="1700" dirty="0"/>
              <a:t> </a:t>
            </a:r>
            <a:r>
              <a:rPr lang="en-US" sz="1700" dirty="0" err="1"/>
              <a:t>большего</a:t>
            </a:r>
            <a:r>
              <a:rPr lang="en-US" sz="1700" dirty="0"/>
              <a:t> </a:t>
            </a:r>
            <a:r>
              <a:rPr lang="en-US" sz="1700" dirty="0" err="1"/>
              <a:t>количества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 </a:t>
            </a:r>
            <a:r>
              <a:rPr lang="en-US" sz="1700" dirty="0" err="1"/>
              <a:t>приглашений</a:t>
            </a:r>
            <a:r>
              <a:rPr lang="en-US" sz="1700" dirty="0"/>
              <a:t> с </a:t>
            </a:r>
            <a:r>
              <a:rPr lang="en-US" sz="1700" dirty="0" err="1"/>
              <a:t>большим</a:t>
            </a:r>
            <a:r>
              <a:rPr lang="en-US" sz="1700" dirty="0"/>
              <a:t> </a:t>
            </a:r>
            <a:r>
              <a:rPr lang="en-US" sz="1700" dirty="0" err="1"/>
              <a:t>количеством</a:t>
            </a:r>
            <a:r>
              <a:rPr lang="en-US" sz="1700" dirty="0"/>
              <a:t> </a:t>
            </a:r>
            <a:r>
              <a:rPr lang="en-US" sz="1700" dirty="0" err="1"/>
              <a:t>стилей</a:t>
            </a:r>
            <a:endParaRPr lang="en-US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Реклама</a:t>
            </a:r>
            <a:r>
              <a:rPr lang="en-US" sz="1700" dirty="0"/>
              <a:t> и </a:t>
            </a:r>
            <a:r>
              <a:rPr lang="en-US" sz="1700" dirty="0" err="1"/>
              <a:t>спонсорство</a:t>
            </a:r>
            <a:r>
              <a:rPr lang="en-US" sz="1700" dirty="0"/>
              <a:t> 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банеры</a:t>
            </a:r>
            <a:r>
              <a:rPr lang="en-US" sz="1700" dirty="0"/>
              <a:t/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Платное</a:t>
            </a:r>
            <a:r>
              <a:rPr lang="en-US" sz="1700" dirty="0"/>
              <a:t> </a:t>
            </a:r>
            <a:r>
              <a:rPr lang="en-US" sz="1700" dirty="0" err="1"/>
              <a:t>продвижение</a:t>
            </a:r>
            <a:r>
              <a:rPr lang="en-US" sz="1700" dirty="0"/>
              <a:t> </a:t>
            </a:r>
            <a:r>
              <a:rPr lang="en-US" sz="1700" dirty="0" err="1"/>
              <a:t>открытых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 в </a:t>
            </a:r>
            <a:r>
              <a:rPr lang="en-US" sz="1700" dirty="0" err="1"/>
              <a:t>ленте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36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355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Courier New,monospace</vt:lpstr>
      <vt:lpstr>Lucida Sans</vt:lpstr>
      <vt:lpstr>office theme</vt:lpstr>
      <vt:lpstr>EventEase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Бизнес-модель</vt:lpstr>
      <vt:lpstr>План развития</vt:lpstr>
      <vt:lpstr>Команда 7-2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Zverdvd.org</cp:lastModifiedBy>
  <cp:revision>497</cp:revision>
  <dcterms:created xsi:type="dcterms:W3CDTF">2024-03-13T08:11:31Z</dcterms:created>
  <dcterms:modified xsi:type="dcterms:W3CDTF">2024-03-17T20:32:07Z</dcterms:modified>
</cp:coreProperties>
</file>