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B38CE-E564-4FAA-9F4B-62D55405B896}" v="1988" dt="2024-03-13T19:20:12.911"/>
    <p1510:client id="{E0C4311F-24B1-441E-BEFB-A26B07C35328}" v="80" dt="2024-03-13T08:32:19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0957" y="1519928"/>
            <a:ext cx="5621131" cy="1912732"/>
          </a:xfrm>
        </p:spPr>
        <p:txBody>
          <a:bodyPr>
            <a:noAutofit/>
          </a:bodyPr>
          <a:lstStyle/>
          <a:p>
            <a:r>
              <a:rPr lang="en-US" sz="7200" b="1" err="1">
                <a:latin typeface="Lucida Sans"/>
                <a:cs typeface="Calibri Light"/>
              </a:rPr>
              <a:t>EventEase</a:t>
            </a:r>
            <a:endParaRPr lang="en-US" sz="7200" b="1">
              <a:latin typeface="Lucida Sans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5342"/>
            <a:ext cx="9144000" cy="838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Головин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Егор</a:t>
            </a:r>
            <a:br>
              <a:rPr lang="en-US" dirty="0"/>
            </a:br>
            <a:r>
              <a:rPr lang="en-US" b="1" dirty="0" err="1">
                <a:cs typeface="Calibri"/>
              </a:rPr>
              <a:t>Елфимов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Кирилл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E2098-237E-F78A-ADB6-3D81143B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1C4E1-85CB-5114-C2D5-C4CA4698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cs typeface="Calibri Light"/>
              </a:rPr>
              <a:t>Команда 7-2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C7EE-5084-D227-6F8B-97D81504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  <a:cs typeface="Calibri"/>
              </a:rPr>
              <a:t>Головин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Егор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-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Руководитель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проекта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Бизнес-аналитик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Fullstack-разработчик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Елфимов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Кирилл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- 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Бизнес-аналитик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Frontend-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разработчик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Дизайнер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Тестировщик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21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8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50" y="542920"/>
            <a:ext cx="3973385" cy="11353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err="1">
                <a:latin typeface="Calibri"/>
                <a:cs typeface="Calibri"/>
              </a:rPr>
              <a:t>Проблема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E4473-78A3-EB71-CEA2-1B9618CEB327}"/>
              </a:ext>
            </a:extLst>
          </p:cNvPr>
          <p:cNvSpPr txBox="1"/>
          <p:nvPr/>
        </p:nvSpPr>
        <p:spPr>
          <a:xfrm>
            <a:off x="460940" y="1942181"/>
            <a:ext cx="3973386" cy="843635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Трудности в организации крупных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125035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3" t="6484" r="1634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Целевая </a:t>
            </a:r>
            <a:r>
              <a:rPr lang="en-US" sz="4000" b="1" err="1">
                <a:latin typeface="Calibri"/>
                <a:cs typeface="Calibri"/>
              </a:rPr>
              <a:t>аудитория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CF974-C5BB-BDAC-D48E-3433611FC7DD}"/>
              </a:ext>
            </a:extLst>
          </p:cNvPr>
          <p:cNvSpPr txBox="1"/>
          <p:nvPr/>
        </p:nvSpPr>
        <p:spPr>
          <a:xfrm>
            <a:off x="371094" y="2718054"/>
            <a:ext cx="3649458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Профессиональные планировщики мероприятий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Частные организаторы мероприятий</a:t>
            </a:r>
            <a:br>
              <a:rPr lang="en-US" sz="1400"/>
            </a:b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Корпоративные клиенты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Профессионалы в сфере маркетинга и PR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Различные заведения, занимающиеся регулярной организацией 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253510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7459D-8D7C-20D2-D2EF-B7467BCB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3" t="6484" r="1634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DBAE-7700-304C-FFCE-3F3AB03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880551"/>
            <a:ext cx="3869276" cy="156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Предлагаемое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решение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DB20B-8CDE-024D-3934-56C9E126D1A3}"/>
              </a:ext>
            </a:extLst>
          </p:cNvPr>
          <p:cNvSpPr txBox="1"/>
          <p:nvPr/>
        </p:nvSpPr>
        <p:spPr>
          <a:xfrm>
            <a:off x="371094" y="2718054"/>
            <a:ext cx="5404063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EventEase</a:t>
            </a:r>
            <a:r>
              <a:rPr lang="en-US" sz="1600" dirty="0"/>
              <a:t> - </a:t>
            </a: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веб-сайт</a:t>
            </a:r>
            <a:r>
              <a:rPr lang="en-US" sz="1600" dirty="0"/>
              <a:t>, </a:t>
            </a:r>
            <a:r>
              <a:rPr lang="en-US" sz="1600" dirty="0" err="1"/>
              <a:t>позволяющий</a:t>
            </a:r>
            <a:r>
              <a:rPr lang="en-US" sz="1600" dirty="0"/>
              <a:t> </a:t>
            </a:r>
            <a:r>
              <a:rPr lang="en-US" sz="1600" dirty="0" err="1"/>
              <a:t>зарегестрированным</a:t>
            </a:r>
            <a:r>
              <a:rPr lang="en-US" sz="1600" dirty="0"/>
              <a:t> и </a:t>
            </a:r>
            <a:r>
              <a:rPr lang="en-US" sz="1600" dirty="0" err="1"/>
              <a:t>незарегестрированным</a:t>
            </a:r>
            <a:r>
              <a:rPr lang="en-US" sz="1600" dirty="0"/>
              <a:t> </a:t>
            </a:r>
            <a:r>
              <a:rPr lang="en-US" sz="1600" dirty="0" err="1"/>
              <a:t>пользователям</a:t>
            </a:r>
            <a:r>
              <a:rPr lang="en-US" sz="1600" dirty="0"/>
              <a:t> </a:t>
            </a:r>
            <a:r>
              <a:rPr lang="en-US" sz="1600" dirty="0" err="1"/>
              <a:t>быстро</a:t>
            </a:r>
            <a:r>
              <a:rPr lang="en-US" sz="1600" dirty="0"/>
              <a:t> </a:t>
            </a:r>
            <a:r>
              <a:rPr lang="en-US" sz="1600" dirty="0" err="1"/>
              <a:t>создавать</a:t>
            </a:r>
            <a:r>
              <a:rPr lang="en-US" sz="1600" dirty="0"/>
              <a:t> </a:t>
            </a:r>
            <a:r>
              <a:rPr lang="en-US" sz="1600" dirty="0" err="1"/>
              <a:t>мероприятия</a:t>
            </a:r>
            <a:r>
              <a:rPr lang="en-US" sz="1600" dirty="0"/>
              <a:t>, </a:t>
            </a:r>
            <a:r>
              <a:rPr lang="en-US" sz="1600" dirty="0" err="1"/>
              <a:t>приглашение</a:t>
            </a:r>
            <a:r>
              <a:rPr lang="en-US" sz="1600" dirty="0"/>
              <a:t> к </a:t>
            </a:r>
            <a:r>
              <a:rPr lang="en-US" sz="1600" dirty="0" err="1"/>
              <a:t>ним</a:t>
            </a:r>
            <a:r>
              <a:rPr lang="en-US" sz="1600" dirty="0"/>
              <a:t>, а </a:t>
            </a:r>
            <a:r>
              <a:rPr lang="en-US" sz="1600" dirty="0" err="1"/>
              <a:t>также</a:t>
            </a:r>
            <a:r>
              <a:rPr lang="en-US" sz="1600" dirty="0"/>
              <a:t> </a:t>
            </a:r>
            <a:r>
              <a:rPr lang="en-US" sz="1600" dirty="0" err="1"/>
              <a:t>находить</a:t>
            </a:r>
            <a:r>
              <a:rPr lang="en-US" sz="1600" dirty="0"/>
              <a:t> </a:t>
            </a:r>
            <a:r>
              <a:rPr lang="en-US" sz="1600" dirty="0" err="1"/>
              <a:t>открытые</a:t>
            </a:r>
            <a:r>
              <a:rPr lang="en-US" sz="1600" dirty="0"/>
              <a:t> </a:t>
            </a:r>
            <a:r>
              <a:rPr lang="en-US" sz="1600" dirty="0" err="1"/>
              <a:t>мероприятия</a:t>
            </a:r>
            <a:r>
              <a:rPr lang="en-US" sz="1600" dirty="0"/>
              <a:t> в </a:t>
            </a:r>
            <a:r>
              <a:rPr lang="en-US" sz="1600" dirty="0" err="1"/>
              <a:t>вашем</a:t>
            </a:r>
            <a:r>
              <a:rPr lang="en-US" sz="1600" dirty="0"/>
              <a:t> </a:t>
            </a:r>
            <a:r>
              <a:rPr lang="en-US" sz="1600" dirty="0" err="1"/>
              <a:t>городе</a:t>
            </a:r>
            <a:r>
              <a:rPr lang="en-US" sz="1600" dirty="0"/>
              <a:t>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Платформа</a:t>
            </a:r>
            <a:r>
              <a:rPr lang="en-US" sz="1600" dirty="0"/>
              <a:t> </a:t>
            </a:r>
            <a:r>
              <a:rPr lang="en-US" sz="1600" dirty="0" err="1"/>
              <a:t>предлагает</a:t>
            </a:r>
            <a:r>
              <a:rPr lang="en-US" sz="1600" dirty="0"/>
              <a:t> </a:t>
            </a:r>
            <a:r>
              <a:rPr lang="en-US" sz="1600" dirty="0" err="1"/>
              <a:t>быстрое</a:t>
            </a:r>
            <a:r>
              <a:rPr lang="en-US" sz="1600" dirty="0"/>
              <a:t> и </a:t>
            </a:r>
            <a:r>
              <a:rPr lang="en-US" sz="1600" dirty="0" err="1"/>
              <a:t>легкое</a:t>
            </a:r>
            <a:r>
              <a:rPr lang="en-US" sz="1600" dirty="0"/>
              <a:t> </a:t>
            </a:r>
            <a:r>
              <a:rPr lang="en-US" sz="1600" dirty="0" err="1"/>
              <a:t>использования</a:t>
            </a:r>
            <a:r>
              <a:rPr lang="en-US" sz="1600" dirty="0"/>
              <a:t> </a:t>
            </a:r>
            <a:r>
              <a:rPr lang="en-US" sz="1600" dirty="0" err="1"/>
              <a:t>интерфейса</a:t>
            </a:r>
            <a:r>
              <a:rPr lang="en-US" sz="1600" dirty="0"/>
              <a:t>, </a:t>
            </a:r>
            <a:r>
              <a:rPr lang="en-US" sz="1600" dirty="0" err="1"/>
              <a:t>креативное</a:t>
            </a:r>
            <a:r>
              <a:rPr lang="en-US" sz="1600" dirty="0"/>
              <a:t> </a:t>
            </a:r>
            <a:r>
              <a:rPr lang="en-US" sz="1600" dirty="0" err="1"/>
              <a:t>создание</a:t>
            </a:r>
            <a:r>
              <a:rPr lang="en-US" sz="1600" dirty="0"/>
              <a:t> </a:t>
            </a:r>
            <a:r>
              <a:rPr lang="en-US" sz="1600" dirty="0" err="1"/>
              <a:t>пригласительных</a:t>
            </a:r>
            <a:r>
              <a:rPr lang="en-US" sz="1600" dirty="0"/>
              <a:t>,  а </a:t>
            </a:r>
            <a:r>
              <a:rPr lang="en-US" sz="1600" dirty="0" err="1"/>
              <a:t>также</a:t>
            </a:r>
            <a:r>
              <a:rPr lang="en-US" sz="1600" dirty="0"/>
              <a:t> </a:t>
            </a:r>
            <a:r>
              <a:rPr lang="en-US" sz="1600" dirty="0" err="1"/>
              <a:t>работу</a:t>
            </a:r>
            <a:r>
              <a:rPr lang="en-US" sz="1600" dirty="0"/>
              <a:t> </a:t>
            </a:r>
            <a:r>
              <a:rPr lang="en-US" sz="1600" dirty="0" err="1"/>
              <a:t>со</a:t>
            </a:r>
            <a:r>
              <a:rPr lang="en-US" sz="1600" dirty="0"/>
              <a:t> </a:t>
            </a:r>
            <a:r>
              <a:rPr lang="en-US" sz="1600" dirty="0" err="1"/>
              <a:t>списком</a:t>
            </a:r>
            <a:r>
              <a:rPr lang="en-US" sz="1600" dirty="0"/>
              <a:t> </a:t>
            </a:r>
            <a:r>
              <a:rPr lang="en-US" sz="1600" dirty="0" err="1"/>
              <a:t>гостей</a:t>
            </a:r>
            <a:r>
              <a:rPr lang="en-US" sz="1600" dirty="0"/>
              <a:t> с </a:t>
            </a:r>
            <a:r>
              <a:rPr lang="en-US" sz="1600" dirty="0" err="1"/>
              <a:t>помощью</a:t>
            </a:r>
            <a:r>
              <a:rPr lang="en-US" sz="1600" dirty="0"/>
              <a:t> QR-</a:t>
            </a:r>
            <a:r>
              <a:rPr lang="en-US" sz="1600" dirty="0" err="1"/>
              <a:t>кода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BCBA4-D8D8-E55D-EE1C-205EA2EB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34ED8-7BCC-67D6-13C9-F042F9FB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err="1">
                <a:latin typeface="Calibri"/>
                <a:cs typeface="Calibri Light"/>
              </a:rPr>
              <a:t>Технологии</a:t>
            </a:r>
            <a:r>
              <a:rPr lang="en-US" sz="4000" b="1" dirty="0">
                <a:latin typeface="Calibri"/>
                <a:cs typeface="Calibri Light"/>
              </a:rPr>
              <a:t> и </a:t>
            </a:r>
            <a:r>
              <a:rPr lang="en-US" sz="4000" b="1" err="1">
                <a:latin typeface="Calibri"/>
                <a:cs typeface="Calibri Light"/>
              </a:rPr>
              <a:t>инновации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D1AF7A18-FE24-7F4E-FE5F-D6F9B745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cs typeface="Calibri"/>
              </a:rPr>
              <a:t>Серверная</a:t>
            </a:r>
            <a:r>
              <a:rPr lang="en-US" sz="1700" dirty="0">
                <a:cs typeface="Calibri"/>
              </a:rPr>
              <a:t> </a:t>
            </a:r>
            <a:r>
              <a:rPr lang="en-US" sz="1700">
                <a:cs typeface="Calibri"/>
              </a:rPr>
              <a:t>часть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Java 17 версии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Spring Boot 3.1.9</a:t>
            </a:r>
            <a:endParaRPr lang="en-US" sz="170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PostgreSQL 16.2</a:t>
            </a:r>
            <a:endParaRPr lang="en-US" sz="1700">
              <a:cs typeface="Calibri"/>
            </a:endParaRPr>
          </a:p>
          <a:p>
            <a:r>
              <a:rPr lang="en-US" sz="1700" dirty="0" err="1">
                <a:cs typeface="Calibri"/>
              </a:rPr>
              <a:t>Клиентская</a:t>
            </a:r>
            <a:r>
              <a:rPr lang="en-US" sz="1700" dirty="0">
                <a:cs typeface="Calibri"/>
              </a:rPr>
              <a:t> </a:t>
            </a:r>
            <a:r>
              <a:rPr lang="en-US" sz="1700" dirty="0" err="1">
                <a:cs typeface="Calibri"/>
              </a:rPr>
              <a:t>часть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HTML5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CSS3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dirty="0">
                <a:cs typeface="Calibri"/>
              </a:rPr>
              <a:t>PHP </a:t>
            </a:r>
            <a:r>
              <a:rPr lang="en-US" sz="1700" dirty="0" err="1">
                <a:cs typeface="Calibri"/>
              </a:rPr>
              <a:t>версии</a:t>
            </a:r>
            <a:r>
              <a:rPr lang="en-US" sz="1700" dirty="0">
                <a:cs typeface="Calibri"/>
              </a:rPr>
              <a:t> 8.1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>
                <a:cs typeface="Calibri"/>
              </a:rPr>
              <a:t>JavaScript версии 1.8.5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>
                <a:cs typeface="Calibri"/>
              </a:rPr>
              <a:t>Docker версии 24.0.5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9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5375D-82CA-43E4-B254-79507938C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A0BE2-258A-E2C8-B498-2C882B8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51525"/>
            <a:ext cx="3578512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err="1">
                <a:latin typeface="Calibri"/>
                <a:cs typeface="Calibri"/>
              </a:rPr>
              <a:t>Конкуретное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err="1">
                <a:latin typeface="Calibri"/>
                <a:cs typeface="Calibri"/>
              </a:rPr>
              <a:t>преимущество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2C4E6-3802-33A4-40AF-A73F588B064F}"/>
              </a:ext>
            </a:extLst>
          </p:cNvPr>
          <p:cNvSpPr txBox="1"/>
          <p:nvPr/>
        </p:nvSpPr>
        <p:spPr>
          <a:xfrm>
            <a:off x="371094" y="2718054"/>
            <a:ext cx="3809879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Создание</a:t>
            </a:r>
            <a:r>
              <a:rPr lang="en-US" sz="1700" dirty="0"/>
              <a:t> </a:t>
            </a:r>
            <a:r>
              <a:rPr lang="en-US" sz="1700" dirty="0" err="1"/>
              <a:t>стилизованного</a:t>
            </a:r>
            <a:r>
              <a:rPr lang="en-US" sz="1700" dirty="0"/>
              <a:t> </a:t>
            </a:r>
            <a:r>
              <a:rPr lang="en-US" sz="1700" dirty="0" err="1"/>
              <a:t>приглашения</a:t>
            </a:r>
            <a:br>
              <a:rPr lang="en-US" sz="1700" dirty="0"/>
            </a:b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Использование</a:t>
            </a:r>
            <a:r>
              <a:rPr lang="en-US" sz="1700" dirty="0"/>
              <a:t> QR-</a:t>
            </a:r>
            <a:r>
              <a:rPr lang="en-US" sz="1700" dirty="0" err="1"/>
              <a:t>кода</a:t>
            </a:r>
            <a:r>
              <a:rPr lang="en-US" sz="1700" dirty="0"/>
              <a:t> </a:t>
            </a:r>
            <a:r>
              <a:rPr lang="en-US" sz="1700" dirty="0" err="1"/>
              <a:t>для</a:t>
            </a:r>
            <a:r>
              <a:rPr lang="en-US" sz="1700" dirty="0"/>
              <a:t> </a:t>
            </a:r>
            <a:r>
              <a:rPr lang="en-US" sz="1700" dirty="0" err="1"/>
              <a:t>индефикации</a:t>
            </a:r>
            <a:r>
              <a:rPr lang="en-US" sz="1700" dirty="0"/>
              <a:t> </a:t>
            </a:r>
            <a:r>
              <a:rPr lang="en-US" sz="1700" dirty="0" err="1"/>
              <a:t>человека</a:t>
            </a:r>
            <a:r>
              <a:rPr lang="en-US" sz="1700" dirty="0"/>
              <a:t>, а </a:t>
            </a:r>
            <a:r>
              <a:rPr lang="en-US" sz="1700" dirty="0" err="1"/>
              <a:t>также</a:t>
            </a:r>
            <a:r>
              <a:rPr lang="en-US" sz="1700" dirty="0"/>
              <a:t> </a:t>
            </a:r>
            <a:r>
              <a:rPr lang="en-US" sz="1700" dirty="0" err="1"/>
              <a:t>как</a:t>
            </a:r>
            <a:r>
              <a:rPr lang="en-US" sz="1700" dirty="0"/>
              <a:t> </a:t>
            </a:r>
            <a:r>
              <a:rPr lang="en-US" sz="1700" dirty="0" err="1"/>
              <a:t>пропуск</a:t>
            </a:r>
            <a:r>
              <a:rPr lang="en-US" sz="1700" dirty="0"/>
              <a:t> </a:t>
            </a:r>
            <a:r>
              <a:rPr lang="en-US" sz="1700" dirty="0" err="1"/>
              <a:t>на</a:t>
            </a:r>
            <a:r>
              <a:rPr lang="en-US" sz="1700" dirty="0"/>
              <a:t> </a:t>
            </a:r>
            <a:r>
              <a:rPr lang="en-US" sz="1700" dirty="0" err="1"/>
              <a:t>мероприятие</a:t>
            </a:r>
            <a:br>
              <a:rPr lang="en-US" sz="1700" dirty="0"/>
            </a:b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Возможность</a:t>
            </a:r>
            <a:r>
              <a:rPr lang="en-US" sz="1700" dirty="0"/>
              <a:t> </a:t>
            </a:r>
            <a:r>
              <a:rPr lang="en-US" sz="1700" dirty="0" err="1"/>
              <a:t>создать</a:t>
            </a:r>
            <a:r>
              <a:rPr lang="en-US" sz="1700" dirty="0"/>
              <a:t> </a:t>
            </a:r>
            <a:r>
              <a:rPr lang="en-US" sz="1700" dirty="0" err="1"/>
              <a:t>мероприятие</a:t>
            </a:r>
            <a:r>
              <a:rPr lang="en-US" sz="1700" dirty="0"/>
              <a:t> </a:t>
            </a:r>
            <a:r>
              <a:rPr lang="en-US" sz="1700" dirty="0" err="1"/>
              <a:t>без</a:t>
            </a:r>
            <a:r>
              <a:rPr lang="en-US" sz="1700" dirty="0"/>
              <a:t> </a:t>
            </a:r>
            <a:r>
              <a:rPr lang="en-US" sz="1700" dirty="0" err="1"/>
              <a:t>регистрации</a:t>
            </a:r>
            <a:br>
              <a:rPr lang="en-US" sz="1700" dirty="0"/>
            </a:br>
            <a:endParaRPr lang="en-US" sz="17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Абсолютно</a:t>
            </a:r>
            <a:r>
              <a:rPr lang="en-US" sz="1700" dirty="0"/>
              <a:t> </a:t>
            </a:r>
            <a:r>
              <a:rPr lang="en-US" sz="1700" dirty="0" err="1"/>
              <a:t>бесплатный</a:t>
            </a:r>
            <a:r>
              <a:rPr lang="en-US" sz="1700" dirty="0"/>
              <a:t> </a:t>
            </a:r>
            <a:r>
              <a:rPr lang="en-US" sz="1700" dirty="0" err="1"/>
              <a:t>сервис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6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B32DE-2393-0C2E-6045-C2902D86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777B-B8BB-E15A-0F32-9D7F1166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Демонстрация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C56464-6F51-0A3E-B5F4-A57AB1C78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4757" y="2139484"/>
            <a:ext cx="958248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F7130-8AB4-054A-59B0-782AC9C2A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B40AC-95BD-363B-69DB-2144C537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21709"/>
            <a:ext cx="3758986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err="1">
                <a:latin typeface="Calibri"/>
                <a:cs typeface="Calibri"/>
              </a:rPr>
              <a:t>Бизнес-модель</a:t>
            </a:r>
            <a:endParaRPr lang="en-US" sz="4000" b="1">
              <a:latin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BB869-1F94-8DED-34C5-CB2FC100EA9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Заработок</a:t>
            </a:r>
            <a:r>
              <a:rPr lang="en-US" sz="1700" dirty="0"/>
              <a:t> </a:t>
            </a:r>
            <a:r>
              <a:rPr lang="en-US" sz="1700" dirty="0" err="1"/>
              <a:t>планируется</a:t>
            </a:r>
            <a:r>
              <a:rPr lang="en-US" sz="1700" dirty="0"/>
              <a:t> </a:t>
            </a:r>
            <a:r>
              <a:rPr lang="en-US" sz="1700" dirty="0" err="1"/>
              <a:t>через</a:t>
            </a:r>
            <a:r>
              <a:rPr lang="en-US" sz="1700" dirty="0"/>
              <a:t> </a:t>
            </a:r>
            <a:r>
              <a:rPr lang="en-US" sz="1700" dirty="0" err="1"/>
              <a:t>премиум</a:t>
            </a:r>
            <a:r>
              <a:rPr lang="en-US" sz="1700" dirty="0"/>
              <a:t> </a:t>
            </a:r>
            <a:r>
              <a:rPr lang="en-US" sz="1700" dirty="0" err="1"/>
              <a:t>подписки</a:t>
            </a:r>
            <a:r>
              <a:rPr lang="en-US" sz="1700" dirty="0"/>
              <a:t>, </a:t>
            </a:r>
            <a:r>
              <a:rPr lang="en-US" sz="1700" dirty="0" err="1"/>
              <a:t>которые</a:t>
            </a:r>
            <a:r>
              <a:rPr lang="en-US" sz="1700" dirty="0"/>
              <a:t> </a:t>
            </a:r>
            <a:r>
              <a:rPr lang="en-US" sz="1700" dirty="0" err="1"/>
              <a:t>открывают</a:t>
            </a:r>
            <a:r>
              <a:rPr lang="en-US" sz="1700" dirty="0"/>
              <a:t> </a:t>
            </a:r>
            <a:r>
              <a:rPr lang="en-US" sz="1700" dirty="0" err="1"/>
              <a:t>возможность</a:t>
            </a:r>
            <a:r>
              <a:rPr lang="en-US" sz="1700" dirty="0"/>
              <a:t> к </a:t>
            </a:r>
            <a:r>
              <a:rPr lang="en-US" sz="1700" dirty="0" err="1"/>
              <a:t>созданию</a:t>
            </a:r>
            <a:r>
              <a:rPr lang="en-US" sz="1700" dirty="0"/>
              <a:t> </a:t>
            </a:r>
            <a:r>
              <a:rPr lang="en-US" sz="1700" dirty="0" err="1"/>
              <a:t>большего</a:t>
            </a:r>
            <a:r>
              <a:rPr lang="en-US" sz="1700" dirty="0"/>
              <a:t> </a:t>
            </a:r>
            <a:r>
              <a:rPr lang="en-US" sz="1700" dirty="0" err="1"/>
              <a:t>количества</a:t>
            </a:r>
            <a:r>
              <a:rPr lang="en-US" sz="1700" dirty="0"/>
              <a:t> </a:t>
            </a:r>
            <a:r>
              <a:rPr lang="en-US" sz="1700" dirty="0" err="1"/>
              <a:t>мероприятий</a:t>
            </a:r>
            <a:r>
              <a:rPr lang="en-US" sz="1700" dirty="0"/>
              <a:t>, а </a:t>
            </a:r>
            <a:r>
              <a:rPr lang="en-US" sz="1700" dirty="0" err="1"/>
              <a:t>также</a:t>
            </a:r>
            <a:r>
              <a:rPr lang="en-US" sz="1700" dirty="0"/>
              <a:t> </a:t>
            </a:r>
            <a:r>
              <a:rPr lang="en-US" sz="1700" dirty="0" err="1"/>
              <a:t>приглашений</a:t>
            </a:r>
            <a:r>
              <a:rPr lang="en-US" sz="1700" dirty="0"/>
              <a:t> с </a:t>
            </a:r>
            <a:r>
              <a:rPr lang="en-US" sz="1700" dirty="0" err="1"/>
              <a:t>большим</a:t>
            </a:r>
            <a:r>
              <a:rPr lang="en-US" sz="1700" dirty="0"/>
              <a:t> </a:t>
            </a:r>
            <a:r>
              <a:rPr lang="en-US" sz="1700" dirty="0" err="1"/>
              <a:t>количеством</a:t>
            </a:r>
            <a:r>
              <a:rPr lang="en-US" sz="1700" dirty="0"/>
              <a:t> </a:t>
            </a:r>
            <a:r>
              <a:rPr lang="en-US" sz="1700" dirty="0" err="1"/>
              <a:t>стилей</a:t>
            </a:r>
            <a:endParaRPr lang="en-US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Реклама</a:t>
            </a:r>
            <a:r>
              <a:rPr lang="en-US" sz="1700" dirty="0"/>
              <a:t> и </a:t>
            </a:r>
            <a:r>
              <a:rPr lang="en-US" sz="1700" dirty="0" err="1"/>
              <a:t>спонсорство</a:t>
            </a:r>
            <a:r>
              <a:rPr lang="en-US" sz="1700" dirty="0"/>
              <a:t> </a:t>
            </a:r>
            <a:r>
              <a:rPr lang="en-US" sz="1700" dirty="0" err="1"/>
              <a:t>через</a:t>
            </a:r>
            <a:r>
              <a:rPr lang="en-US" sz="1700" dirty="0"/>
              <a:t> </a:t>
            </a:r>
            <a:r>
              <a:rPr lang="en-US" sz="1700" dirty="0" err="1"/>
              <a:t>банеры</a:t>
            </a:r>
            <a:br>
              <a:rPr lang="en-US" sz="1700" dirty="0"/>
            </a:b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Платное</a:t>
            </a:r>
            <a:r>
              <a:rPr lang="en-US" sz="1700" dirty="0"/>
              <a:t> </a:t>
            </a:r>
            <a:r>
              <a:rPr lang="en-US" sz="1700" dirty="0" err="1"/>
              <a:t>продвижение</a:t>
            </a:r>
            <a:r>
              <a:rPr lang="en-US" sz="1700" dirty="0"/>
              <a:t> </a:t>
            </a:r>
            <a:r>
              <a:rPr lang="en-US" sz="1700" dirty="0" err="1"/>
              <a:t>открытых</a:t>
            </a:r>
            <a:r>
              <a:rPr lang="en-US" sz="1700" dirty="0"/>
              <a:t> </a:t>
            </a:r>
            <a:r>
              <a:rPr lang="en-US" sz="1700" dirty="0" err="1"/>
              <a:t>мероприятий</a:t>
            </a:r>
            <a:r>
              <a:rPr lang="en-US" sz="1700" dirty="0"/>
              <a:t> в </a:t>
            </a:r>
            <a:r>
              <a:rPr lang="en-US" sz="1700" dirty="0" err="1"/>
              <a:t>ленте</a:t>
            </a:r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36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D55F8-9572-2301-D71A-F0F18665D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9091" r="135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B3ED2-4A96-3F9E-6629-2CFE161C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err="1">
                <a:latin typeface="Calibri"/>
                <a:cs typeface="Calibri Light"/>
              </a:rPr>
              <a:t>План</a:t>
            </a:r>
            <a:r>
              <a:rPr lang="en-US" sz="4000" b="1" dirty="0">
                <a:latin typeface="Calibri"/>
                <a:cs typeface="Calibri Light"/>
              </a:rPr>
              <a:t> </a:t>
            </a:r>
            <a:r>
              <a:rPr lang="en-US" sz="4000" b="1" err="1">
                <a:latin typeface="Calibri"/>
                <a:cs typeface="Calibri Light"/>
              </a:rPr>
              <a:t>развития</a:t>
            </a:r>
            <a:endParaRPr lang="en-US" sz="2800" dirty="0" err="1">
              <a:latin typeface="Calibri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F4DA-8452-D07B-FE52-327D28CD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54919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Краткосрочный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Запуск MVP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Привлечение пользователей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Сбор и анализ данных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cs typeface="Calibri"/>
              </a:rPr>
              <a:t>Доработка сервиса</a:t>
            </a:r>
          </a:p>
          <a:p>
            <a:r>
              <a:rPr lang="en-US" sz="1600" dirty="0" err="1">
                <a:cs typeface="Calibri"/>
              </a:rPr>
              <a:t>Долгосрочный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cs typeface="Calibri"/>
              </a:rPr>
              <a:t>Создание фильтров, тегов для поиска мероприятий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cs typeface="Calibri"/>
              </a:rPr>
              <a:t>Предложение мест по тегам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cs typeface="Calibri"/>
              </a:rPr>
              <a:t>Создание API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4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EventEase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Конкуретное преимущество</vt:lpstr>
      <vt:lpstr>Демонстрация</vt:lpstr>
      <vt:lpstr>Бизнес-модель</vt:lpstr>
      <vt:lpstr>План развития</vt:lpstr>
      <vt:lpstr>Команда 7-2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380</cp:revision>
  <dcterms:created xsi:type="dcterms:W3CDTF">2024-03-13T08:11:31Z</dcterms:created>
  <dcterms:modified xsi:type="dcterms:W3CDTF">2024-03-13T19:20:17Z</dcterms:modified>
</cp:coreProperties>
</file>