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3B2C-F653-47AC-B10E-9C0A532A8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2E7C-B166-4CB8-BA17-0CA81B547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1E17-19B7-4F50-A7E6-3A33528E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E5FCA-397D-4C86-B048-3781237F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7F1A-141F-42C5-8BFF-A129CB32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80C-A9C8-4A9A-8CB6-2B0BF87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E2691-859A-4FA4-8FC2-9D948EB9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3F2F-0DFC-4333-AC8D-B8128600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D60B-9EDF-4438-85F8-69BE86C8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DF99-291B-4183-B104-0D2B5557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B465D-CE56-4206-B076-93E87A32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DF6D1-1F62-4339-A540-1B06AB4E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6BB9-A500-4EE1-8174-C27308A9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27B8-8BD5-4752-8034-BFA82A34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1835-7628-4F30-9FB5-68BC81F7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F181-05F1-4D15-BF76-ACD691D2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E4E2-4445-4905-869A-8DD1F430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DBEE-BD4F-4939-845D-563EA018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E7A0-5848-499B-9912-EF66FE0A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E6D8-F8A2-4DDF-8D7F-6A7E0685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95CF-B21E-46B6-BADE-9BC08F4C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51FF-4DBA-48C6-AB34-831F1969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EB8B-CE47-4EDB-B76E-85D7FC6E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9660-F278-4CCF-B020-DC31261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065C-5086-42FD-9AF5-CCF64DC5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9051-A4B0-42C5-B0D0-7A402961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0D60-48B2-4AAD-80DE-08DC3A76B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EFF5C-57E7-45D1-9A3E-E3F54393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C60AF-DB3E-4C2E-8E8F-D797F8BD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FD52-F834-4653-BF84-9D2F540B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B43D-4117-4CB1-9697-6C35FF93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A2C4-CFA5-4BB1-AD8E-FCE11D78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DDAE-D0CC-46B6-9FA7-C1A3D5A0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68EFB-A31A-4E64-9E96-D40EF1DE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71E04-D26E-4EA8-BA64-0B0DE6127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CACA1-CE50-494E-9EEF-AF0C4439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DB99-A0AC-4EA3-8B74-92B5DBCF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8325B-7FE8-4B39-AFD8-3C045625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DC2A7-4705-4D81-9DB8-FBCD4648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C4FA-7BF2-4DF9-A6E6-44CC2038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CD8A-2940-432B-8B4C-0887D46A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42E25-2E2D-4D42-8305-B854D59C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855B2-F50F-4502-BC3E-845390F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E8DF-7099-4681-BC09-D9B1518D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D995C-02AB-4334-B50B-96B5265B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CE43-DE6A-4A61-8F18-1ECB608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2105-5C71-4015-80A4-5A4BDE80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C88E-FCDB-4FDB-882A-55C738C5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B48F-BC63-4A63-AA9A-A650BBF2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7470-49D5-42EE-B6CB-5578E762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E4E0-EBEE-4C3E-90A7-AD56FE75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F05D-A85D-4B5F-9CC8-DE05B279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8014-246A-468B-BD68-FB1AFDE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FEBFF-2CAE-46BE-B38B-ED82933AD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BC87-657C-4952-BD85-F116450F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8CDA-AB1A-4F4B-812B-5B94F28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24D1-911D-4019-A1AE-90152A0A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E850-4365-4E5C-A45B-3F19386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4178E-86C2-4CC2-8242-442E3DE4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99D6-C001-480B-AC75-D59C762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B20A-47EE-4B60-B186-B8A7E007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A9E1-6AB1-465D-A63A-C2CD476EA1D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C626-7E76-4B28-8E48-08699BBD8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9FFB-73A5-4677-B9DD-C7BA73DC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0ED2-60E0-4AEB-A49A-E97DC47D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1742-5FB9-4C4D-A198-CB4D879A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27" y="176645"/>
            <a:ext cx="10515600" cy="765897"/>
          </a:xfrm>
        </p:spPr>
        <p:txBody>
          <a:bodyPr/>
          <a:lstStyle/>
          <a:p>
            <a:r>
              <a:rPr lang="en-US" dirty="0"/>
              <a:t>Wildfire risk, assessment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71B-1359-4059-A902-8BFDA889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1" y="3429000"/>
            <a:ext cx="6778343" cy="3127664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Fire Susceptibility Index </a:t>
            </a:r>
            <a:r>
              <a:rPr lang="en-US" sz="2000" dirty="0"/>
              <a:t>(FSI): geospatial data that models wildfire risk</a:t>
            </a:r>
          </a:p>
          <a:p>
            <a:r>
              <a:rPr lang="en-US" sz="2000" dirty="0"/>
              <a:t>Hindered by 2 factors: broad scale, data intensive</a:t>
            </a:r>
          </a:p>
          <a:p>
            <a:r>
              <a:rPr lang="en-US" sz="2000" dirty="0"/>
              <a:t>Biggest challenge: Wildland urban interface (WUI) – 2020 saw 295 fires in VA, 4200 acres burned, 23 structures damaged</a:t>
            </a:r>
          </a:p>
          <a:p>
            <a:r>
              <a:rPr lang="en-US" sz="2000" dirty="0"/>
              <a:t>FSI uniquely positioned to help solve these problems:</a:t>
            </a:r>
          </a:p>
          <a:p>
            <a:pPr lvl="1"/>
            <a:r>
              <a:rPr lang="en-US" sz="1600" dirty="0"/>
              <a:t>VT used Landsat data for remote sensing, as well as the NFMD* database to collect FMC, and correlated the two</a:t>
            </a:r>
          </a:p>
          <a:p>
            <a:pPr lvl="1"/>
            <a:r>
              <a:rPr lang="en-US" sz="1600" dirty="0"/>
              <a:t>Determined NDVI** using linear regression with correlated FMC</a:t>
            </a:r>
          </a:p>
          <a:p>
            <a:pPr lvl="1"/>
            <a:r>
              <a:rPr lang="en-US" sz="1600" dirty="0"/>
              <a:t>Used NLCD*** data to mask urban and water areas for FSI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5622D-0459-43D7-96EF-42A3C3D2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1" y="975048"/>
            <a:ext cx="4801371" cy="2144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EA562-06A3-4EFA-A87D-8C6EAAAD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5643"/>
            <a:ext cx="4328372" cy="20134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A8BEC9A-F6A8-4DB4-910E-D11729C6D14D}"/>
              </a:ext>
            </a:extLst>
          </p:cNvPr>
          <p:cNvSpPr/>
          <p:nvPr/>
        </p:nvSpPr>
        <p:spPr>
          <a:xfrm>
            <a:off x="5450606" y="2018858"/>
            <a:ext cx="356370" cy="18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334;p37">
            <a:extLst>
              <a:ext uri="{FF2B5EF4-FFF2-40B4-BE49-F238E27FC236}">
                <a16:creationId xmlns:a16="http://schemas.microsoft.com/office/drawing/2014/main" id="{BC5949C5-97AC-445D-A6FA-CCBB5C612A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373" y="3429000"/>
            <a:ext cx="2334934" cy="295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35;p37">
            <a:extLst>
              <a:ext uri="{FF2B5EF4-FFF2-40B4-BE49-F238E27FC236}">
                <a16:creationId xmlns:a16="http://schemas.microsoft.com/office/drawing/2014/main" id="{30847C58-507E-44B7-A12B-3B43944D641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2160" y="3119109"/>
            <a:ext cx="2334934" cy="29585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FB77B1-226C-401D-BC71-26B584AF4D41}"/>
              </a:ext>
            </a:extLst>
          </p:cNvPr>
          <p:cNvSpPr txBox="1"/>
          <p:nvPr/>
        </p:nvSpPr>
        <p:spPr>
          <a:xfrm>
            <a:off x="9681307" y="6268123"/>
            <a:ext cx="24928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*National Fuel Moisture Database</a:t>
            </a:r>
          </a:p>
          <a:p>
            <a:r>
              <a:rPr lang="en-US" sz="1050" dirty="0"/>
              <a:t>**Normalized Difference Vegetation Index</a:t>
            </a:r>
          </a:p>
          <a:p>
            <a:r>
              <a:rPr lang="en-US" sz="1050" dirty="0"/>
              <a:t>***National Land Cover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98E36-E6D1-4062-8F8C-2B441C91DD52}"/>
              </a:ext>
            </a:extLst>
          </p:cNvPr>
          <p:cNvSpPr txBox="1"/>
          <p:nvPr/>
        </p:nvSpPr>
        <p:spPr>
          <a:xfrm>
            <a:off x="9859761" y="2103446"/>
            <a:ext cx="207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The power of </a:t>
            </a:r>
            <a:r>
              <a:rPr lang="en-US" sz="1200" b="1" u="sng" dirty="0"/>
              <a:t>MASKING</a:t>
            </a:r>
            <a:r>
              <a:rPr lang="en-US" sz="1200" b="1" dirty="0"/>
              <a:t>:</a:t>
            </a:r>
          </a:p>
          <a:p>
            <a:r>
              <a:rPr lang="en-US" sz="1200" b="1" dirty="0"/>
              <a:t>Images below show error caused by cloud, water and urban areas. This is resolved by masking via NLCD</a:t>
            </a:r>
          </a:p>
        </p:txBody>
      </p:sp>
    </p:spTree>
    <p:extLst>
      <p:ext uri="{BB962C8B-B14F-4D97-AF65-F5344CB8AC3E}">
        <p14:creationId xmlns:p14="http://schemas.microsoft.com/office/powerpoint/2010/main" val="25119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Wildfire risk, assessment and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Harding, Leon</dc:creator>
  <cp:lastModifiedBy>Harding, Leon</cp:lastModifiedBy>
  <cp:revision>7</cp:revision>
  <dcterms:created xsi:type="dcterms:W3CDTF">2022-10-31T14:54:23Z</dcterms:created>
  <dcterms:modified xsi:type="dcterms:W3CDTF">2022-10-31T16:29:11Z</dcterms:modified>
</cp:coreProperties>
</file>