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DB95-903C-8542-840C-01E9EE93325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7BC5-4465-B848-B8B1-25421B6D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06B-CE80-B74C-BD66-E1CE29F9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36F4-6B6B-0A40-A7CE-2D5E6C05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8976-BBAE-D844-976F-1E81CDDA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BA5C-8F35-FB4A-AB6D-AF895CF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DDC4-4A3A-154E-95D1-5640B04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048-7945-1049-9FBA-A2C68005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745F-64DC-7841-B31C-DC414721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860B-7BB8-5E41-A5E4-639D05DA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E47C-7088-C34A-AAE3-ECA55309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D63A-442C-214B-92D3-D5FFA29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977FC-811B-5044-9B2C-C6436F9A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3B6C-E82A-D649-98A1-1593EEA6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C5C0-AE2F-764D-A289-BDAFE071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B395-BCE8-794E-9234-A3BBC81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6770-F746-914C-B4E6-FD6BDBCE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FE01-6B76-1E4F-BAA5-27DCF0D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5478-22EA-F043-9765-0033997C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CE50-9634-2548-951A-1130845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9172-055E-4946-AC77-58A8DAD0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108E-B634-6442-B559-85D217B5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9BB-9AE1-9C40-A913-685CEF5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272B-9579-5541-856E-69F683F4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64F7-2864-B542-84F8-66EF2B94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3E9C-01EA-914F-A418-1032033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E9A-BD9A-0A42-A83E-7F18980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0CC-3186-C243-8FFE-E0674826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5FE9-DAA6-1A45-93CA-4AD1EF6A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DB84C-727D-8B4B-B676-0C848048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C657-8B70-9B4A-9A2A-8CEABD2E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B543-1607-D743-A0F2-0B3C0E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1A6A-4368-2C4E-8127-D3E62AE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BD1-EBE7-5C4C-BF63-C755013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71C2-84F7-9B48-A152-BCBF50B1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2498-AE81-8143-B77C-A81BDDD4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37A85-2545-D440-8B3C-450FB5968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85BD5-B09B-C04B-90E2-011530FC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A4985-FECA-0D4F-8E98-AF85B8C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F0B10-3A41-8646-BC61-453C72D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90AF2-A392-9B43-934F-8CCE82A5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657-C732-6F4A-A684-D574B07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0DB4-10F7-0C43-8929-1210FE9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5CCB0-8AB2-9A40-974B-0FC545F3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7FE1-49C7-CB48-A3F5-8A2015B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BE6A-D91F-E042-9808-6AB0C8E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E42EC-7B39-7A45-A84A-FC6EB520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65EC-F3BA-2F4B-9B0E-93EC01D5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9850-C60E-6A49-A16D-6F67C69A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79A4-E9F9-8C4A-AEF5-37FE88EE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D38E-8800-254F-97C0-EEA56103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CF37-2A5F-E743-B4D9-D2E2A31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3DA18-4C5B-584A-8E22-46CAD17B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8C544-5A1F-D146-B3E5-341CA988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A95-5B38-6A4A-88B5-DDF3AB59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BDC-D89B-F847-BBB8-A24596007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9F94-7378-2F4C-BC7D-225199C5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0DB5-E582-7445-A1DD-C7A0E2E9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B478-E381-004C-9FC5-6A92EEE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ED2F2-214E-BA48-99BF-A2CACE2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A5710-17A7-4B49-89B3-D45A761C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E48C-B696-C249-9A6F-001718DE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6328-440B-7440-A625-2F8E9790F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9A0F-97F4-C744-AA10-78DFF574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1BEE-5ECD-384B-BC3B-96A4743E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646D9F-7508-B444-A674-66E054E2BC9A}"/>
              </a:ext>
            </a:extLst>
          </p:cNvPr>
          <p:cNvSpPr txBox="1"/>
          <p:nvPr/>
        </p:nvSpPr>
        <p:spPr>
          <a:xfrm>
            <a:off x="543415" y="122645"/>
            <a:ext cx="10820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Virginia </a:t>
            </a:r>
            <a:r>
              <a:rPr lang="en-US" sz="2400" b="1" dirty="0" err="1"/>
              <a:t>Smallsat</a:t>
            </a:r>
            <a:r>
              <a:rPr lang="en-US" sz="2400" b="1" dirty="0"/>
              <a:t> and Open Data Hub for Research and Commercialization (VSDCRC)</a:t>
            </a:r>
          </a:p>
          <a:p>
            <a:pPr algn="ctr"/>
            <a:r>
              <a:rPr lang="en-US" sz="2400" b="1" dirty="0"/>
              <a:t>Front End Website Concept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D5552-5D5A-1743-80BA-EBB9940FB768}"/>
              </a:ext>
            </a:extLst>
          </p:cNvPr>
          <p:cNvSpPr txBox="1"/>
          <p:nvPr/>
        </p:nvSpPr>
        <p:spPr>
          <a:xfrm>
            <a:off x="659075" y="3603210"/>
            <a:ext cx="232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Problem Owners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611CA1-A6A4-4C4C-AED3-1F1286351C09}"/>
              </a:ext>
            </a:extLst>
          </p:cNvPr>
          <p:cNvSpPr/>
          <p:nvPr/>
        </p:nvSpPr>
        <p:spPr>
          <a:xfrm>
            <a:off x="337181" y="3372378"/>
            <a:ext cx="2964105" cy="9233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997D4-A9ED-A54A-89DF-F6EC48AAE824}"/>
              </a:ext>
            </a:extLst>
          </p:cNvPr>
          <p:cNvSpPr/>
          <p:nvPr/>
        </p:nvSpPr>
        <p:spPr>
          <a:xfrm>
            <a:off x="3946958" y="1673950"/>
            <a:ext cx="3769927" cy="4320183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A221C-77CC-554C-9A66-7FCE26EAB342}"/>
              </a:ext>
            </a:extLst>
          </p:cNvPr>
          <p:cNvSpPr txBox="1"/>
          <p:nvPr/>
        </p:nvSpPr>
        <p:spPr>
          <a:xfrm>
            <a:off x="4822574" y="2119670"/>
            <a:ext cx="221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VSODHRC Website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A18C7-0A37-2CB5-FC1C-FFBD032DA269}"/>
              </a:ext>
            </a:extLst>
          </p:cNvPr>
          <p:cNvSpPr txBox="1"/>
          <p:nvPr/>
        </p:nvSpPr>
        <p:spPr>
          <a:xfrm>
            <a:off x="4074677" y="2679879"/>
            <a:ext cx="36876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Contents: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 / Description of VSODHRC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Virginia Open Data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Smallsat</a:t>
            </a:r>
            <a:r>
              <a:rPr lang="en-US" dirty="0"/>
              <a:t> Mission Analysis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Smallsat</a:t>
            </a:r>
            <a:r>
              <a:rPr lang="en-US" dirty="0"/>
              <a:t> Capabilities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1B6F31-D3B6-6B8D-ED13-6642EC460DC6}"/>
              </a:ext>
            </a:extLst>
          </p:cNvPr>
          <p:cNvCxnSpPr>
            <a:cxnSpLocks/>
          </p:cNvCxnSpPr>
          <p:nvPr/>
        </p:nvCxnSpPr>
        <p:spPr>
          <a:xfrm>
            <a:off x="7833348" y="3834041"/>
            <a:ext cx="87154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5858B-5E93-8A63-51A4-DC3AD687F45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14713" y="3834041"/>
            <a:ext cx="532245" cy="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FB778E-473F-E1F0-ADF7-2AB113842091}"/>
              </a:ext>
            </a:extLst>
          </p:cNvPr>
          <p:cNvSpPr txBox="1"/>
          <p:nvPr/>
        </p:nvSpPr>
        <p:spPr>
          <a:xfrm>
            <a:off x="9026787" y="3603208"/>
            <a:ext cx="252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Solution Providers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22AB75-4762-E758-C714-98B1423D81B4}"/>
              </a:ext>
            </a:extLst>
          </p:cNvPr>
          <p:cNvSpPr/>
          <p:nvPr/>
        </p:nvSpPr>
        <p:spPr>
          <a:xfrm>
            <a:off x="8704893" y="3372376"/>
            <a:ext cx="2964105" cy="92333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25701</dc:creator>
  <cp:lastModifiedBy>25701</cp:lastModifiedBy>
  <cp:revision>12</cp:revision>
  <dcterms:created xsi:type="dcterms:W3CDTF">2022-03-15T00:56:31Z</dcterms:created>
  <dcterms:modified xsi:type="dcterms:W3CDTF">2022-11-08T13:24:21Z</dcterms:modified>
</cp:coreProperties>
</file>