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60" r:id="rId2"/>
    <p:sldId id="256" r:id="rId3"/>
    <p:sldId id="257" r:id="rId4"/>
    <p:sldId id="258" r:id="rId5"/>
    <p:sldId id="259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3" autoAdjust="0"/>
    <p:restoredTop sz="94624" autoAdjust="0"/>
  </p:normalViewPr>
  <p:slideViewPr>
    <p:cSldViewPr>
      <p:cViewPr varScale="1">
        <p:scale>
          <a:sx n="69" d="100"/>
          <a:sy n="69" d="100"/>
        </p:scale>
        <p:origin x="-1380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7E905-369A-4B0B-8B6F-E87E365FA37B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E848F-F6D5-4B62-9197-97EFE3A9DB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7E905-369A-4B0B-8B6F-E87E365FA37B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E848F-F6D5-4B62-9197-97EFE3A9DB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7E905-369A-4B0B-8B6F-E87E365FA37B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E848F-F6D5-4B62-9197-97EFE3A9DB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7E905-369A-4B0B-8B6F-E87E365FA37B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E848F-F6D5-4B62-9197-97EFE3A9DB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7E905-369A-4B0B-8B6F-E87E365FA37B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E848F-F6D5-4B62-9197-97EFE3A9DB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7E905-369A-4B0B-8B6F-E87E365FA37B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E848F-F6D5-4B62-9197-97EFE3A9DB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7E905-369A-4B0B-8B6F-E87E365FA37B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E848F-F6D5-4B62-9197-97EFE3A9DB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7E905-369A-4B0B-8B6F-E87E365FA37B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E848F-F6D5-4B62-9197-97EFE3A9DB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7E905-369A-4B0B-8B6F-E87E365FA37B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E848F-F6D5-4B62-9197-97EFE3A9DB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7E905-369A-4B0B-8B6F-E87E365FA37B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E848F-F6D5-4B62-9197-97EFE3A9DB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7E905-369A-4B0B-8B6F-E87E365FA37B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E848F-F6D5-4B62-9197-97EFE3A9DB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B7E905-369A-4B0B-8B6F-E87E365FA37B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FE848F-F6D5-4B62-9197-97EFE3A9DB0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7200" dirty="0" smtClean="0"/>
              <a:t>LINUX</a:t>
            </a:r>
            <a:endParaRPr lang="en-US" sz="7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Kiran\Downloads\Screenshot_2022-04-21-21-49-28-400_com.google.android.youtube.jpg"/>
          <p:cNvPicPr>
            <a:picLocks noChangeAspect="1" noChangeArrowheads="1"/>
          </p:cNvPicPr>
          <p:nvPr/>
        </p:nvPicPr>
        <p:blipFill>
          <a:blip r:embed="rId2" cstate="print"/>
          <a:srcRect l="19161" r="19871"/>
          <a:stretch>
            <a:fillRect/>
          </a:stretch>
        </p:blipFill>
        <p:spPr bwMode="auto">
          <a:xfrm>
            <a:off x="228599" y="228600"/>
            <a:ext cx="8717935" cy="6400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Kiran\Downloads\Screenshot_2022-04-21-21-52-58-197_com.google.android.youtube.jpg"/>
          <p:cNvPicPr>
            <a:picLocks noChangeAspect="1" noChangeArrowheads="1"/>
          </p:cNvPicPr>
          <p:nvPr/>
        </p:nvPicPr>
        <p:blipFill>
          <a:blip r:embed="rId2" cstate="print"/>
          <a:srcRect l="19628" t="1064" r="20053"/>
          <a:stretch>
            <a:fillRect/>
          </a:stretch>
        </p:blipFill>
        <p:spPr bwMode="auto">
          <a:xfrm>
            <a:off x="140110" y="152400"/>
            <a:ext cx="8775290" cy="6477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Kiran\Downloads\Screenshot_2022-04-21-21-54-37-035_com.google.android.youtube.jpg"/>
          <p:cNvPicPr>
            <a:picLocks noChangeAspect="1" noChangeArrowheads="1"/>
          </p:cNvPicPr>
          <p:nvPr/>
        </p:nvPicPr>
        <p:blipFill>
          <a:blip r:embed="rId2" cstate="print"/>
          <a:srcRect l="19421" t="1053" r="20894" b="2105"/>
          <a:stretch>
            <a:fillRect/>
          </a:stretch>
        </p:blipFill>
        <p:spPr bwMode="auto">
          <a:xfrm>
            <a:off x="152400" y="228600"/>
            <a:ext cx="8766314" cy="6400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Kiran\Downloads\Screenshot_2022-04-21-21-54-56-294_com.google.android.youtube (1).jpg"/>
          <p:cNvPicPr>
            <a:picLocks noChangeAspect="1" noChangeArrowheads="1"/>
          </p:cNvPicPr>
          <p:nvPr/>
        </p:nvPicPr>
        <p:blipFill>
          <a:blip r:embed="rId2" cstate="print"/>
          <a:srcRect l="19760" t="8184" r="20359" b="1331"/>
          <a:stretch>
            <a:fillRect/>
          </a:stretch>
        </p:blipFill>
        <p:spPr bwMode="auto">
          <a:xfrm>
            <a:off x="152400" y="130164"/>
            <a:ext cx="8839200" cy="657543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</TotalTime>
  <Words>1</Words>
  <Application>Microsoft Office PowerPoint</Application>
  <PresentationFormat>On-screen Show (4:3)</PresentationFormat>
  <Paragraphs>1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LINUX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</dc:title>
  <dc:creator>Kiran</dc:creator>
  <cp:lastModifiedBy>Kiran</cp:lastModifiedBy>
  <cp:revision>4</cp:revision>
  <dcterms:created xsi:type="dcterms:W3CDTF">2022-04-21T16:50:14Z</dcterms:created>
  <dcterms:modified xsi:type="dcterms:W3CDTF">2022-04-21T17:06:32Z</dcterms:modified>
</cp:coreProperties>
</file>