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866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7BDF-B38D-4270-911F-DB2AA7A81530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799E-8383-479C-ADC1-94D3C01D4D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7BDF-B38D-4270-911F-DB2AA7A81530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799E-8383-479C-ADC1-94D3C01D4D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7BDF-B38D-4270-911F-DB2AA7A81530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799E-8383-479C-ADC1-94D3C01D4D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7BDF-B38D-4270-911F-DB2AA7A81530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799E-8383-479C-ADC1-94D3C01D4D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7BDF-B38D-4270-911F-DB2AA7A81530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799E-8383-479C-ADC1-94D3C01D4D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7BDF-B38D-4270-911F-DB2AA7A81530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799E-8383-479C-ADC1-94D3C01D4D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7BDF-B38D-4270-911F-DB2AA7A81530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799E-8383-479C-ADC1-94D3C01D4D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7BDF-B38D-4270-911F-DB2AA7A81530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799E-8383-479C-ADC1-94D3C01D4D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7BDF-B38D-4270-911F-DB2AA7A81530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799E-8383-479C-ADC1-94D3C01D4D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7BDF-B38D-4270-911F-DB2AA7A81530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799E-8383-479C-ADC1-94D3C01D4D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7BDF-B38D-4270-911F-DB2AA7A81530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A3A799E-8383-479C-ADC1-94D3C01D4D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237BDF-B38D-4270-911F-DB2AA7A81530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3A799E-8383-479C-ADC1-94D3C01D4D9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743200"/>
          </a:xfrm>
        </p:spPr>
        <p:txBody>
          <a:bodyPr/>
          <a:lstStyle/>
          <a:p>
            <a:pPr algn="ctr"/>
            <a:r>
              <a:rPr lang="en-US" sz="5400" u="sng" dirty="0" smtClean="0">
                <a:solidFill>
                  <a:schemeClr val="tx2">
                    <a:lumMod val="10000"/>
                  </a:schemeClr>
                </a:solidFill>
                <a:latin typeface="Algerian" pitchFamily="82" charset="0"/>
              </a:rPr>
              <a:t>Architecture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990600"/>
            <a:ext cx="8686800" cy="550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Linux it is composition of kernel, shell and application programs that is software's.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Without the components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linux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will not complete. </a:t>
            </a:r>
          </a:p>
          <a:p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                    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We can see the architecture diagram of Linux  its help us to access the Hw, but in sequential mannerly. </a:t>
            </a:r>
          </a:p>
          <a:p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In this way we can access the service of Hw</a:t>
            </a: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3600" dirty="0" smtClean="0"/>
          </a:p>
          <a:p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609600" y="0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Architecture  OF LINUX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Working of Architecture 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4000" i="1" dirty="0" smtClean="0">
                <a:solidFill>
                  <a:schemeClr val="accent4">
                    <a:lumMod val="75000"/>
                  </a:schemeClr>
                </a:solidFill>
              </a:rPr>
              <a:t>Architecture of Linux operating system The architecture of Linux is depends on below components.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 PROGRAMS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SHELL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HARDWARE	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KERNEL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iran\Downloads\Capture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8074800" cy="6248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87135"/>
            <a:ext cx="9144000" cy="5970865"/>
          </a:xfrm>
          <a:prstGeom prst="rect">
            <a:avLst/>
          </a:prstGeom>
        </p:spPr>
        <p:style>
          <a:lnRef idx="1">
            <a:schemeClr val="accent6"/>
          </a:lnRef>
          <a:fillRef idx="1002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endParaRPr lang="en-US" sz="3200" dirty="0" smtClean="0">
              <a:solidFill>
                <a:srgbClr val="0070C0"/>
              </a:solidFill>
            </a:endParaRPr>
          </a:p>
          <a:p>
            <a:r>
              <a:rPr lang="en-US" sz="3200" i="1" u="sng" dirty="0" smtClean="0">
                <a:solidFill>
                  <a:srgbClr val="0070C0"/>
                </a:solidFill>
                <a:latin typeface="Arial Black" pitchFamily="34" charset="0"/>
              </a:rPr>
              <a:t>Hardware :- 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  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HHD, RAM, CPU, Keyboard, Mouse, Printer, </a:t>
            </a:r>
            <a:r>
              <a:rPr lang="en-US" sz="2800" dirty="0" smtClean="0"/>
              <a:t>Scanner</a:t>
            </a:r>
            <a:r>
              <a:rPr lang="en-US" dirty="0" smtClean="0"/>
              <a:t>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3200" i="1" u="sng" dirty="0" smtClean="0">
                <a:solidFill>
                  <a:srgbClr val="0070C0"/>
                </a:solidFill>
                <a:latin typeface="Arial Black" pitchFamily="34" charset="0"/>
              </a:rPr>
              <a:t>Kernel :-</a:t>
            </a:r>
            <a:endParaRPr lang="en-US" i="1" u="sng" dirty="0">
              <a:solidFill>
                <a:srgbClr val="0070C0"/>
              </a:solidFill>
              <a:latin typeface="Arial Black" pitchFamily="34" charset="0"/>
            </a:endParaRPr>
          </a:p>
          <a:p>
            <a:pPr marL="342900" indent="-342900">
              <a:buAutoNum type="arabicPlain"/>
            </a:pPr>
            <a:r>
              <a:rPr lang="en-US" sz="2400" dirty="0" smtClean="0"/>
              <a:t>Kernel is heart of </a:t>
            </a:r>
            <a:r>
              <a:rPr lang="en-US" sz="2400" dirty="0" err="1" smtClean="0"/>
              <a:t>linux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.</a:t>
            </a:r>
          </a:p>
          <a:p>
            <a:pPr marL="342900" indent="-342900">
              <a:buAutoNum type="arabicPlain"/>
            </a:pPr>
            <a:r>
              <a:rPr lang="en-US" sz="2400" dirty="0" smtClean="0"/>
              <a:t>Kernel is interact with HW and </a:t>
            </a:r>
            <a:r>
              <a:rPr lang="en-US" sz="2400" dirty="0" smtClean="0"/>
              <a:t>Shell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342900" indent="-342900">
              <a:buAutoNum type="arabicPlain"/>
            </a:pPr>
            <a:r>
              <a:rPr lang="en-US" sz="2400" dirty="0" smtClean="0"/>
              <a:t>Its provide HW service to shell.</a:t>
            </a:r>
          </a:p>
          <a:p>
            <a:pPr marL="342900" indent="-342900">
              <a:buAutoNum type="arabicPlain"/>
            </a:pPr>
            <a:r>
              <a:rPr lang="en-US" sz="2400" dirty="0" smtClean="0"/>
              <a:t>Responsible for memory management, File management ,task scheduling. 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sz="3200" i="1" u="sng" dirty="0" smtClean="0">
                <a:solidFill>
                  <a:srgbClr val="0070C0"/>
                </a:solidFill>
                <a:latin typeface="Arial Black" pitchFamily="34" charset="0"/>
              </a:rPr>
              <a:t>Shell :-</a:t>
            </a:r>
          </a:p>
          <a:p>
            <a:r>
              <a:rPr lang="en-US" sz="2400" dirty="0" smtClean="0"/>
              <a:t>	1] Shell is interact with user and kernel.</a:t>
            </a:r>
          </a:p>
          <a:p>
            <a:r>
              <a:rPr lang="en-US" sz="2400" dirty="0" smtClean="0"/>
              <a:t>	2] Execute the user command kernel.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33356"/>
            <a:ext cx="9144000" cy="57246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How Shell works?</a:t>
            </a:r>
          </a:p>
          <a:p>
            <a:endParaRPr lang="en-US" dirty="0"/>
          </a:p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When we enter commands through the keyboard, it gathers input from you and executes programs based on that input. When a program finishes executing, it displays that program's output. OR the shell thoroughly examines the keyboard input for special characters. If it finds any, it rebuilds a simplified command-line, and finally communicate with the Kernel to see that the command is executed.</a:t>
            </a: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90600"/>
            <a:ext cx="9144000" cy="61247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Kernel is core (main) part of Linux operating system. 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It is collection of routine communicate with hardware directly. </a:t>
            </a:r>
          </a:p>
          <a:p>
            <a:pPr marL="514350" indent="-514350"/>
            <a:r>
              <a:rPr lang="en-US" sz="2800" dirty="0" smtClean="0"/>
              <a:t>3.   It loads into memory when Linux is booted. </a:t>
            </a:r>
          </a:p>
          <a:p>
            <a:pPr marL="514350" indent="-514350">
              <a:buAutoNum type="arabicPeriod" startAt="4"/>
            </a:pPr>
            <a:r>
              <a:rPr lang="en-US" sz="2800" dirty="0" smtClean="0"/>
              <a:t>Kernel provides support to user programs through system call. </a:t>
            </a:r>
          </a:p>
          <a:p>
            <a:pPr marL="514350" indent="-514350">
              <a:buAutoNum type="arabicPeriod" startAt="4"/>
            </a:pPr>
            <a:r>
              <a:rPr lang="en-US" sz="2800" dirty="0" smtClean="0"/>
              <a:t>Kernel manages Computer memory, schedules processes, decides priorities of processes and performs other tasks. </a:t>
            </a:r>
          </a:p>
          <a:p>
            <a:pPr marL="514350" indent="-514350">
              <a:buAutoNum type="arabicPeriod" startAt="4"/>
            </a:pPr>
            <a:r>
              <a:rPr lang="en-US" sz="2800" dirty="0" smtClean="0"/>
              <a:t>Kernel does lot of work even if no application software is running. </a:t>
            </a:r>
          </a:p>
          <a:p>
            <a:pPr marL="514350" indent="-514350">
              <a:buAutoNum type="arabicPeriod" startAt="4"/>
            </a:pPr>
            <a:endParaRPr lang="en-US" sz="2800" dirty="0" smtClean="0"/>
          </a:p>
          <a:p>
            <a:pPr marL="514350" indent="-514350"/>
            <a:endParaRPr lang="en-US" sz="2800" dirty="0"/>
          </a:p>
          <a:p>
            <a:pPr marL="514350" indent="-514350"/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86000" y="304800"/>
            <a:ext cx="51842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More Info  of Kernel 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103</TotalTime>
  <Words>288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Architecture</vt:lpstr>
      <vt:lpstr>Slide 2</vt:lpstr>
      <vt:lpstr>Working of Architecture 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Kiran</dc:creator>
  <cp:lastModifiedBy>Kiran</cp:lastModifiedBy>
  <cp:revision>10</cp:revision>
  <dcterms:created xsi:type="dcterms:W3CDTF">2022-04-21T17:08:13Z</dcterms:created>
  <dcterms:modified xsi:type="dcterms:W3CDTF">2023-01-03T19:53:19Z</dcterms:modified>
</cp:coreProperties>
</file>