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E89742-7F35-4B54-B8AB-776B0C766D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FFB28E-2CD8-4FBF-9711-C68FC60EE7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C737F6-6151-4A2F-BA88-3E56EF8716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691F83-61D2-438D-B318-CDE0EA313B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D31802-B105-40BF-8951-E42A9D9284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590CA4-8B49-4B49-A66E-D46C67E6D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BA55F1-4DB4-4E54-B0F0-0E72135986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96A0D8-8027-40CF-A680-51F0D30A1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364449-235C-4E57-9C64-7BE3998EAD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DBE218-8A81-4746-AE0A-4F9E2292A9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1282FA-B243-4FEF-8C8B-B141ECEE31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00104-4393-4F57-B8C5-8F9D04DFD6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D39508-C2B4-49AA-B7C2-E306D80DF4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6EFBA9-FF80-49F7-93D7-7F482F87DA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4CDCF2-F04D-43E9-A057-92895D5647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CAC5D7-5BD9-494D-948B-56AC560FE2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518229-3C21-4C1C-8EBA-3D40D2AF90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B60982-9741-4FA2-8A5A-99A8935905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46C811-06B8-45A7-8DD0-D6D61D43C6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82916D-9C66-4A87-8493-F067BB7DF7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E487F2-EE3B-4A12-8E35-8F8D4D356E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D96190-A77A-43B1-B092-E1A64BB7B6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2C75C3-E253-4948-82E1-0D2EF5B42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414DF-6F6A-49E3-B04B-683F97DA30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7AD9D4-2B6B-439C-B063-693BF55245B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881EA-48DF-4C58-954F-543EBA3B716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1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2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Rectangle 3"/>
          <p:cNvSpPr/>
          <p:nvPr/>
        </p:nvSpPr>
        <p:spPr>
          <a:xfrm>
            <a:off x="2269800" y="222984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Rectangle 4"/>
          <p:cNvSpPr/>
          <p:nvPr/>
        </p:nvSpPr>
        <p:spPr>
          <a:xfrm>
            <a:off x="2422440" y="238212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Rectangle 5"/>
          <p:cNvSpPr/>
          <p:nvPr/>
        </p:nvSpPr>
        <p:spPr>
          <a:xfrm>
            <a:off x="2574720" y="253476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Rectangle 6"/>
          <p:cNvSpPr/>
          <p:nvPr/>
        </p:nvSpPr>
        <p:spPr>
          <a:xfrm>
            <a:off x="2727000" y="268704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Rectangle 7"/>
          <p:cNvSpPr/>
          <p:nvPr/>
        </p:nvSpPr>
        <p:spPr>
          <a:xfrm>
            <a:off x="2879640" y="283932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Rectangle 8"/>
          <p:cNvSpPr/>
          <p:nvPr/>
        </p:nvSpPr>
        <p:spPr>
          <a:xfrm>
            <a:off x="3031920" y="299196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Rectangle 9"/>
          <p:cNvSpPr/>
          <p:nvPr/>
        </p:nvSpPr>
        <p:spPr>
          <a:xfrm>
            <a:off x="3184200" y="314424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Rectangle 10"/>
          <p:cNvSpPr/>
          <p:nvPr/>
        </p:nvSpPr>
        <p:spPr>
          <a:xfrm>
            <a:off x="3336840" y="3296520"/>
            <a:ext cx="44064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Rectangle 11"/>
          <p:cNvSpPr/>
          <p:nvPr/>
        </p:nvSpPr>
        <p:spPr>
          <a:xfrm>
            <a:off x="5366160" y="505440"/>
            <a:ext cx="4314960" cy="4363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 bits = 1 Byte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1024 bytes = 1 KB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1024KB = 1 MB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1024MB = 1 GB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1024GB = 1TB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1024TB = 1PB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1024PB = 1 EB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1024EB = 1 ZB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Rectangle 2"/>
          <p:cNvSpPr/>
          <p:nvPr/>
        </p:nvSpPr>
        <p:spPr>
          <a:xfrm>
            <a:off x="457200" y="4716360"/>
            <a:ext cx="3737520" cy="1266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 = 1 byte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3"/>
          <p:cNvSpPr/>
          <p:nvPr/>
        </p:nvSpPr>
        <p:spPr>
          <a:xfrm>
            <a:off x="2302200" y="1347480"/>
            <a:ext cx="240120" cy="18846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Rectangle 4"/>
          <p:cNvSpPr/>
          <p:nvPr/>
        </p:nvSpPr>
        <p:spPr>
          <a:xfrm>
            <a:off x="3497040" y="1347480"/>
            <a:ext cx="2702880" cy="14673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60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78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93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999999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Starting limit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When on hand systems start facing issues to handle volume of data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Beyond TBs and PBs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Ending limit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No ending limit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3"/>
          <p:cNvSpPr/>
          <p:nvPr/>
        </p:nvSpPr>
        <p:spPr>
          <a:xfrm>
            <a:off x="3425040" y="650880"/>
            <a:ext cx="5301720" cy="243792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an 5"/>
          <p:cNvSpPr/>
          <p:nvPr/>
        </p:nvSpPr>
        <p:spPr>
          <a:xfrm>
            <a:off x="6384600" y="815040"/>
            <a:ext cx="2141280" cy="21294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75TB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Straight Arrow Connector 7"/>
          <p:cNvSpPr/>
          <p:nvPr/>
        </p:nvSpPr>
        <p:spPr>
          <a:xfrm>
            <a:off x="553320" y="1460880"/>
            <a:ext cx="2871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Straight Arrow Connector 8"/>
          <p:cNvSpPr/>
          <p:nvPr/>
        </p:nvSpPr>
        <p:spPr>
          <a:xfrm>
            <a:off x="553320" y="1709640"/>
            <a:ext cx="2871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Straight Arrow Connector 9"/>
          <p:cNvSpPr/>
          <p:nvPr/>
        </p:nvSpPr>
        <p:spPr>
          <a:xfrm>
            <a:off x="553320" y="2022480"/>
            <a:ext cx="2871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Straight Arrow Connector 11"/>
          <p:cNvSpPr/>
          <p:nvPr/>
        </p:nvSpPr>
        <p:spPr>
          <a:xfrm flipV="1">
            <a:off x="9208080" y="694800"/>
            <a:ext cx="360" cy="267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Straight Connector 13"/>
          <p:cNvSpPr/>
          <p:nvPr/>
        </p:nvSpPr>
        <p:spPr>
          <a:xfrm>
            <a:off x="8365680" y="650520"/>
            <a:ext cx="2607120" cy="36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Rectangle 14"/>
          <p:cNvSpPr/>
          <p:nvPr/>
        </p:nvSpPr>
        <p:spPr>
          <a:xfrm>
            <a:off x="8053200" y="137520"/>
            <a:ext cx="2983320" cy="296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Vertical Scaling Problem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Rectangle 15"/>
          <p:cNvSpPr/>
          <p:nvPr/>
        </p:nvSpPr>
        <p:spPr>
          <a:xfrm>
            <a:off x="329040" y="39553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an 16"/>
          <p:cNvSpPr/>
          <p:nvPr/>
        </p:nvSpPr>
        <p:spPr>
          <a:xfrm>
            <a:off x="521280" y="43232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Rectangle 17"/>
          <p:cNvSpPr/>
          <p:nvPr/>
        </p:nvSpPr>
        <p:spPr>
          <a:xfrm>
            <a:off x="3657600" y="39553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an 18"/>
          <p:cNvSpPr/>
          <p:nvPr/>
        </p:nvSpPr>
        <p:spPr>
          <a:xfrm>
            <a:off x="3850200" y="43232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4" name="Rectangle 19"/>
          <p:cNvSpPr/>
          <p:nvPr/>
        </p:nvSpPr>
        <p:spPr>
          <a:xfrm>
            <a:off x="6986160" y="39553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an 20"/>
          <p:cNvSpPr/>
          <p:nvPr/>
        </p:nvSpPr>
        <p:spPr>
          <a:xfrm>
            <a:off x="7178760" y="43232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Rectangle 21"/>
          <p:cNvSpPr/>
          <p:nvPr/>
        </p:nvSpPr>
        <p:spPr>
          <a:xfrm>
            <a:off x="481320" y="41079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an 22"/>
          <p:cNvSpPr/>
          <p:nvPr/>
        </p:nvSpPr>
        <p:spPr>
          <a:xfrm>
            <a:off x="673920" y="44758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Rectangle 23"/>
          <p:cNvSpPr/>
          <p:nvPr/>
        </p:nvSpPr>
        <p:spPr>
          <a:xfrm>
            <a:off x="3809880" y="41079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an 24"/>
          <p:cNvSpPr/>
          <p:nvPr/>
        </p:nvSpPr>
        <p:spPr>
          <a:xfrm>
            <a:off x="4002480" y="44758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0" name="Rectangle 25"/>
          <p:cNvSpPr/>
          <p:nvPr/>
        </p:nvSpPr>
        <p:spPr>
          <a:xfrm>
            <a:off x="7138800" y="41079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an 26"/>
          <p:cNvSpPr/>
          <p:nvPr/>
        </p:nvSpPr>
        <p:spPr>
          <a:xfrm>
            <a:off x="7331400" y="44758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2" name="Rectangle 27"/>
          <p:cNvSpPr/>
          <p:nvPr/>
        </p:nvSpPr>
        <p:spPr>
          <a:xfrm>
            <a:off x="633600" y="42602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an 28"/>
          <p:cNvSpPr/>
          <p:nvPr/>
        </p:nvSpPr>
        <p:spPr>
          <a:xfrm>
            <a:off x="826200" y="46281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Rectangle 29"/>
          <p:cNvSpPr/>
          <p:nvPr/>
        </p:nvSpPr>
        <p:spPr>
          <a:xfrm>
            <a:off x="3962520" y="42602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an 30"/>
          <p:cNvSpPr/>
          <p:nvPr/>
        </p:nvSpPr>
        <p:spPr>
          <a:xfrm>
            <a:off x="4154760" y="46281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Rectangle 31"/>
          <p:cNvSpPr/>
          <p:nvPr/>
        </p:nvSpPr>
        <p:spPr>
          <a:xfrm>
            <a:off x="7291080" y="42602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an 32"/>
          <p:cNvSpPr/>
          <p:nvPr/>
        </p:nvSpPr>
        <p:spPr>
          <a:xfrm>
            <a:off x="7483680" y="46281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8" name="Rectangle 33"/>
          <p:cNvSpPr/>
          <p:nvPr/>
        </p:nvSpPr>
        <p:spPr>
          <a:xfrm>
            <a:off x="786240" y="44125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an 34"/>
          <p:cNvSpPr/>
          <p:nvPr/>
        </p:nvSpPr>
        <p:spPr>
          <a:xfrm>
            <a:off x="978480" y="47804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Rectangle 35"/>
          <p:cNvSpPr/>
          <p:nvPr/>
        </p:nvSpPr>
        <p:spPr>
          <a:xfrm>
            <a:off x="4114800" y="44125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an 36"/>
          <p:cNvSpPr/>
          <p:nvPr/>
        </p:nvSpPr>
        <p:spPr>
          <a:xfrm>
            <a:off x="4307400" y="47804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Rectangle 37"/>
          <p:cNvSpPr/>
          <p:nvPr/>
        </p:nvSpPr>
        <p:spPr>
          <a:xfrm>
            <a:off x="7443360" y="44125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an 38"/>
          <p:cNvSpPr/>
          <p:nvPr/>
        </p:nvSpPr>
        <p:spPr>
          <a:xfrm>
            <a:off x="7635960" y="47804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Rectangle 39"/>
          <p:cNvSpPr/>
          <p:nvPr/>
        </p:nvSpPr>
        <p:spPr>
          <a:xfrm>
            <a:off x="938520" y="45651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an 40"/>
          <p:cNvSpPr/>
          <p:nvPr/>
        </p:nvSpPr>
        <p:spPr>
          <a:xfrm>
            <a:off x="1131120" y="49330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Rectangle 41"/>
          <p:cNvSpPr/>
          <p:nvPr/>
        </p:nvSpPr>
        <p:spPr>
          <a:xfrm>
            <a:off x="4267080" y="45651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an 42"/>
          <p:cNvSpPr/>
          <p:nvPr/>
        </p:nvSpPr>
        <p:spPr>
          <a:xfrm>
            <a:off x="4459680" y="49330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Rectangle 43"/>
          <p:cNvSpPr/>
          <p:nvPr/>
        </p:nvSpPr>
        <p:spPr>
          <a:xfrm>
            <a:off x="7596000" y="45651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an 44"/>
          <p:cNvSpPr/>
          <p:nvPr/>
        </p:nvSpPr>
        <p:spPr>
          <a:xfrm>
            <a:off x="7788600" y="49330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0" name="Rectangle 45"/>
          <p:cNvSpPr/>
          <p:nvPr/>
        </p:nvSpPr>
        <p:spPr>
          <a:xfrm>
            <a:off x="1090800" y="47174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an 46"/>
          <p:cNvSpPr/>
          <p:nvPr/>
        </p:nvSpPr>
        <p:spPr>
          <a:xfrm>
            <a:off x="1283400" y="50853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Rectangle 47"/>
          <p:cNvSpPr/>
          <p:nvPr/>
        </p:nvSpPr>
        <p:spPr>
          <a:xfrm>
            <a:off x="4419720" y="47174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an 48"/>
          <p:cNvSpPr/>
          <p:nvPr/>
        </p:nvSpPr>
        <p:spPr>
          <a:xfrm>
            <a:off x="4611960" y="50853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Rectangle 49"/>
          <p:cNvSpPr/>
          <p:nvPr/>
        </p:nvSpPr>
        <p:spPr>
          <a:xfrm>
            <a:off x="7748280" y="47174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an 50"/>
          <p:cNvSpPr/>
          <p:nvPr/>
        </p:nvSpPr>
        <p:spPr>
          <a:xfrm>
            <a:off x="7940880" y="50853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Rectangle 51"/>
          <p:cNvSpPr/>
          <p:nvPr/>
        </p:nvSpPr>
        <p:spPr>
          <a:xfrm>
            <a:off x="1243440" y="48697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an 52"/>
          <p:cNvSpPr/>
          <p:nvPr/>
        </p:nvSpPr>
        <p:spPr>
          <a:xfrm>
            <a:off x="1435680" y="52376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Rectangle 53"/>
          <p:cNvSpPr/>
          <p:nvPr/>
        </p:nvSpPr>
        <p:spPr>
          <a:xfrm>
            <a:off x="4572000" y="48697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an 54"/>
          <p:cNvSpPr/>
          <p:nvPr/>
        </p:nvSpPr>
        <p:spPr>
          <a:xfrm>
            <a:off x="4764600" y="52376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Rectangle 55"/>
          <p:cNvSpPr/>
          <p:nvPr/>
        </p:nvSpPr>
        <p:spPr>
          <a:xfrm>
            <a:off x="7900560" y="486972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an 56"/>
          <p:cNvSpPr/>
          <p:nvPr/>
        </p:nvSpPr>
        <p:spPr>
          <a:xfrm>
            <a:off x="8093160" y="523764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2" name="Rectangle 57"/>
          <p:cNvSpPr/>
          <p:nvPr/>
        </p:nvSpPr>
        <p:spPr>
          <a:xfrm>
            <a:off x="1395720" y="50223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an 58"/>
          <p:cNvSpPr/>
          <p:nvPr/>
        </p:nvSpPr>
        <p:spPr>
          <a:xfrm>
            <a:off x="1588320" y="53902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4" name="Rectangle 59"/>
          <p:cNvSpPr/>
          <p:nvPr/>
        </p:nvSpPr>
        <p:spPr>
          <a:xfrm>
            <a:off x="4724280" y="50223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an 60"/>
          <p:cNvSpPr/>
          <p:nvPr/>
        </p:nvSpPr>
        <p:spPr>
          <a:xfrm>
            <a:off x="4916880" y="53902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6" name="Rectangle 61"/>
          <p:cNvSpPr/>
          <p:nvPr/>
        </p:nvSpPr>
        <p:spPr>
          <a:xfrm>
            <a:off x="8053200" y="502236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an 62"/>
          <p:cNvSpPr/>
          <p:nvPr/>
        </p:nvSpPr>
        <p:spPr>
          <a:xfrm>
            <a:off x="8245800" y="539028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8" name="Rectangle 63"/>
          <p:cNvSpPr/>
          <p:nvPr/>
        </p:nvSpPr>
        <p:spPr>
          <a:xfrm>
            <a:off x="1548000" y="51746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an 64"/>
          <p:cNvSpPr/>
          <p:nvPr/>
        </p:nvSpPr>
        <p:spPr>
          <a:xfrm>
            <a:off x="1740600" y="55425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Rectangle 65"/>
          <p:cNvSpPr/>
          <p:nvPr/>
        </p:nvSpPr>
        <p:spPr>
          <a:xfrm>
            <a:off x="4876920" y="51746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an 66"/>
          <p:cNvSpPr/>
          <p:nvPr/>
        </p:nvSpPr>
        <p:spPr>
          <a:xfrm>
            <a:off x="5069160" y="55425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Rectangle 67"/>
          <p:cNvSpPr/>
          <p:nvPr/>
        </p:nvSpPr>
        <p:spPr>
          <a:xfrm>
            <a:off x="8205480" y="5174640"/>
            <a:ext cx="3192120" cy="1201680"/>
          </a:xfrm>
          <a:prstGeom prst="rect">
            <a:avLst/>
          </a:prstGeom>
          <a:solidFill>
            <a:srgbClr val="80808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an 68"/>
          <p:cNvSpPr/>
          <p:nvPr/>
        </p:nvSpPr>
        <p:spPr>
          <a:xfrm>
            <a:off x="8398080" y="5542560"/>
            <a:ext cx="2141280" cy="777600"/>
          </a:xfrm>
          <a:prstGeom prst="can">
            <a:avLst>
              <a:gd name="adj" fmla="val 29286"/>
            </a:avLst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10TB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Straight Arrow Connector 69"/>
          <p:cNvSpPr/>
          <p:nvPr/>
        </p:nvSpPr>
        <p:spPr>
          <a:xfrm>
            <a:off x="320760" y="3790800"/>
            <a:ext cx="1077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Rectangle 71"/>
          <p:cNvSpPr/>
          <p:nvPr/>
        </p:nvSpPr>
        <p:spPr>
          <a:xfrm>
            <a:off x="4074840" y="3169440"/>
            <a:ext cx="2983320" cy="5922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Horizontal Scaling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DFS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Rectangle 72"/>
          <p:cNvSpPr/>
          <p:nvPr/>
        </p:nvSpPr>
        <p:spPr>
          <a:xfrm>
            <a:off x="9849960" y="1131840"/>
            <a:ext cx="1772280" cy="13874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HDD : 100MBPS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Syllabus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SQOOP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Flume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PySpark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SparkSQL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SparkStreaming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Kafka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SQL : RDBMS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8GB 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I3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TG117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Big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Starting limit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Ending limit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Limitations of Traditional Data Processing Systems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Vertical Scaling problem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Transfer rate is Bottleneck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Horizontal Scaling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Distributed File System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miley Face 3"/>
          <p:cNvSpPr/>
          <p:nvPr/>
        </p:nvSpPr>
        <p:spPr>
          <a:xfrm>
            <a:off x="6252480" y="-124200"/>
            <a:ext cx="1010160" cy="10825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Smiley Face 5"/>
          <p:cNvSpPr/>
          <p:nvPr/>
        </p:nvSpPr>
        <p:spPr>
          <a:xfrm>
            <a:off x="4884840" y="152388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Isosceles Triangle 6"/>
          <p:cNvSpPr/>
          <p:nvPr/>
        </p:nvSpPr>
        <p:spPr>
          <a:xfrm>
            <a:off x="5005080" y="1139040"/>
            <a:ext cx="160200" cy="52920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Isosceles Triangle 7"/>
          <p:cNvSpPr/>
          <p:nvPr/>
        </p:nvSpPr>
        <p:spPr>
          <a:xfrm>
            <a:off x="5582520" y="1139040"/>
            <a:ext cx="160200" cy="52920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Rectangle 8"/>
          <p:cNvSpPr/>
          <p:nvPr/>
        </p:nvSpPr>
        <p:spPr>
          <a:xfrm>
            <a:off x="3393000" y="221364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Rectangle 9"/>
          <p:cNvSpPr/>
          <p:nvPr/>
        </p:nvSpPr>
        <p:spPr>
          <a:xfrm>
            <a:off x="505440" y="185292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Oval 10"/>
          <p:cNvSpPr/>
          <p:nvPr/>
        </p:nvSpPr>
        <p:spPr>
          <a:xfrm>
            <a:off x="713880" y="276732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Oval 11"/>
          <p:cNvSpPr/>
          <p:nvPr/>
        </p:nvSpPr>
        <p:spPr>
          <a:xfrm>
            <a:off x="2241720" y="276336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Rectangle 12"/>
          <p:cNvSpPr/>
          <p:nvPr/>
        </p:nvSpPr>
        <p:spPr>
          <a:xfrm>
            <a:off x="1058760" y="159624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Rectangle 13"/>
          <p:cNvSpPr/>
          <p:nvPr/>
        </p:nvSpPr>
        <p:spPr>
          <a:xfrm>
            <a:off x="1058760" y="137952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Rectangle 14"/>
          <p:cNvSpPr/>
          <p:nvPr/>
        </p:nvSpPr>
        <p:spPr>
          <a:xfrm>
            <a:off x="1058760" y="11631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Rectangle 15"/>
          <p:cNvSpPr/>
          <p:nvPr/>
        </p:nvSpPr>
        <p:spPr>
          <a:xfrm>
            <a:off x="1058760" y="101052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Rectangle 16"/>
          <p:cNvSpPr/>
          <p:nvPr/>
        </p:nvSpPr>
        <p:spPr>
          <a:xfrm>
            <a:off x="938520" y="42753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Rectangle 17"/>
          <p:cNvSpPr/>
          <p:nvPr/>
        </p:nvSpPr>
        <p:spPr>
          <a:xfrm>
            <a:off x="938520" y="40827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Rectangle 18"/>
          <p:cNvSpPr/>
          <p:nvPr/>
        </p:nvSpPr>
        <p:spPr>
          <a:xfrm>
            <a:off x="938520" y="38181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miley Face 19"/>
          <p:cNvSpPr/>
          <p:nvPr/>
        </p:nvSpPr>
        <p:spPr>
          <a:xfrm>
            <a:off x="4848840" y="420300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Rectangle 20"/>
          <p:cNvSpPr/>
          <p:nvPr/>
        </p:nvSpPr>
        <p:spPr>
          <a:xfrm>
            <a:off x="3356640" y="489276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Rectangle 21"/>
          <p:cNvSpPr/>
          <p:nvPr/>
        </p:nvSpPr>
        <p:spPr>
          <a:xfrm>
            <a:off x="469080" y="453204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Oval 22"/>
          <p:cNvSpPr/>
          <p:nvPr/>
        </p:nvSpPr>
        <p:spPr>
          <a:xfrm>
            <a:off x="677880" y="544644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Oval 23"/>
          <p:cNvSpPr/>
          <p:nvPr/>
        </p:nvSpPr>
        <p:spPr>
          <a:xfrm>
            <a:off x="2205720" y="544212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Rectangle 26"/>
          <p:cNvSpPr/>
          <p:nvPr/>
        </p:nvSpPr>
        <p:spPr>
          <a:xfrm>
            <a:off x="6865920" y="22618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Rectangle 27"/>
          <p:cNvSpPr/>
          <p:nvPr/>
        </p:nvSpPr>
        <p:spPr>
          <a:xfrm>
            <a:off x="6865920" y="20692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Rectangle 28"/>
          <p:cNvSpPr/>
          <p:nvPr/>
        </p:nvSpPr>
        <p:spPr>
          <a:xfrm>
            <a:off x="6865920" y="18046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Smiley Face 29"/>
          <p:cNvSpPr/>
          <p:nvPr/>
        </p:nvSpPr>
        <p:spPr>
          <a:xfrm>
            <a:off x="10776240" y="218988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Rectangle 30"/>
          <p:cNvSpPr/>
          <p:nvPr/>
        </p:nvSpPr>
        <p:spPr>
          <a:xfrm>
            <a:off x="9284400" y="287964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Rectangle 31"/>
          <p:cNvSpPr/>
          <p:nvPr/>
        </p:nvSpPr>
        <p:spPr>
          <a:xfrm>
            <a:off x="6396840" y="251856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Oval 32"/>
          <p:cNvSpPr/>
          <p:nvPr/>
        </p:nvSpPr>
        <p:spPr>
          <a:xfrm>
            <a:off x="6605280" y="343296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Oval 33"/>
          <p:cNvSpPr/>
          <p:nvPr/>
        </p:nvSpPr>
        <p:spPr>
          <a:xfrm>
            <a:off x="8133480" y="342900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Rectangle 34"/>
          <p:cNvSpPr/>
          <p:nvPr/>
        </p:nvSpPr>
        <p:spPr>
          <a:xfrm>
            <a:off x="7018560" y="24141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Rectangle 35"/>
          <p:cNvSpPr/>
          <p:nvPr/>
        </p:nvSpPr>
        <p:spPr>
          <a:xfrm>
            <a:off x="7018560" y="222192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Rectangle 36"/>
          <p:cNvSpPr/>
          <p:nvPr/>
        </p:nvSpPr>
        <p:spPr>
          <a:xfrm>
            <a:off x="7018560" y="19569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Smiley Face 37"/>
          <p:cNvSpPr/>
          <p:nvPr/>
        </p:nvSpPr>
        <p:spPr>
          <a:xfrm>
            <a:off x="10928520" y="234216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Rectangle 38"/>
          <p:cNvSpPr/>
          <p:nvPr/>
        </p:nvSpPr>
        <p:spPr>
          <a:xfrm>
            <a:off x="9436680" y="303192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Rectangle 39"/>
          <p:cNvSpPr/>
          <p:nvPr/>
        </p:nvSpPr>
        <p:spPr>
          <a:xfrm>
            <a:off x="6549120" y="267084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Oval 40"/>
          <p:cNvSpPr/>
          <p:nvPr/>
        </p:nvSpPr>
        <p:spPr>
          <a:xfrm>
            <a:off x="6757560" y="358524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Oval 41"/>
          <p:cNvSpPr/>
          <p:nvPr/>
        </p:nvSpPr>
        <p:spPr>
          <a:xfrm>
            <a:off x="8285760" y="358128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Rectangle 42"/>
          <p:cNvSpPr/>
          <p:nvPr/>
        </p:nvSpPr>
        <p:spPr>
          <a:xfrm>
            <a:off x="7170840" y="256680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Rectangle 43"/>
          <p:cNvSpPr/>
          <p:nvPr/>
        </p:nvSpPr>
        <p:spPr>
          <a:xfrm>
            <a:off x="7170840" y="237420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Rectangle 44"/>
          <p:cNvSpPr/>
          <p:nvPr/>
        </p:nvSpPr>
        <p:spPr>
          <a:xfrm>
            <a:off x="7170840" y="210960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Smiley Face 45"/>
          <p:cNvSpPr/>
          <p:nvPr/>
        </p:nvSpPr>
        <p:spPr>
          <a:xfrm>
            <a:off x="11081160" y="249444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Rectangle 46"/>
          <p:cNvSpPr/>
          <p:nvPr/>
        </p:nvSpPr>
        <p:spPr>
          <a:xfrm>
            <a:off x="9589320" y="318420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Rectangle 47"/>
          <p:cNvSpPr/>
          <p:nvPr/>
        </p:nvSpPr>
        <p:spPr>
          <a:xfrm>
            <a:off x="6701760" y="282348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Oval 48"/>
          <p:cNvSpPr/>
          <p:nvPr/>
        </p:nvSpPr>
        <p:spPr>
          <a:xfrm>
            <a:off x="6910200" y="373788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Oval 49"/>
          <p:cNvSpPr/>
          <p:nvPr/>
        </p:nvSpPr>
        <p:spPr>
          <a:xfrm>
            <a:off x="8438040" y="373392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Rectangle 50"/>
          <p:cNvSpPr/>
          <p:nvPr/>
        </p:nvSpPr>
        <p:spPr>
          <a:xfrm>
            <a:off x="7323120" y="27190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Rectangle 51"/>
          <p:cNvSpPr/>
          <p:nvPr/>
        </p:nvSpPr>
        <p:spPr>
          <a:xfrm>
            <a:off x="7323120" y="25264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Rectangle 52"/>
          <p:cNvSpPr/>
          <p:nvPr/>
        </p:nvSpPr>
        <p:spPr>
          <a:xfrm>
            <a:off x="7323120" y="22618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miley Face 53"/>
          <p:cNvSpPr/>
          <p:nvPr/>
        </p:nvSpPr>
        <p:spPr>
          <a:xfrm>
            <a:off x="11233440" y="264708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Rectangle 54"/>
          <p:cNvSpPr/>
          <p:nvPr/>
        </p:nvSpPr>
        <p:spPr>
          <a:xfrm>
            <a:off x="9741600" y="333684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Rectangle 55"/>
          <p:cNvSpPr/>
          <p:nvPr/>
        </p:nvSpPr>
        <p:spPr>
          <a:xfrm>
            <a:off x="6854040" y="297576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Oval 56"/>
          <p:cNvSpPr/>
          <p:nvPr/>
        </p:nvSpPr>
        <p:spPr>
          <a:xfrm>
            <a:off x="7062480" y="389016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Oval 57"/>
          <p:cNvSpPr/>
          <p:nvPr/>
        </p:nvSpPr>
        <p:spPr>
          <a:xfrm>
            <a:off x="8590680" y="388620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Rectangle 58"/>
          <p:cNvSpPr/>
          <p:nvPr/>
        </p:nvSpPr>
        <p:spPr>
          <a:xfrm>
            <a:off x="7475760" y="28713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Rectangle 59"/>
          <p:cNvSpPr/>
          <p:nvPr/>
        </p:nvSpPr>
        <p:spPr>
          <a:xfrm>
            <a:off x="7475760" y="267912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Rectangle 60"/>
          <p:cNvSpPr/>
          <p:nvPr/>
        </p:nvSpPr>
        <p:spPr>
          <a:xfrm>
            <a:off x="7475760" y="24141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Smiley Face 61"/>
          <p:cNvSpPr/>
          <p:nvPr/>
        </p:nvSpPr>
        <p:spPr>
          <a:xfrm>
            <a:off x="11385720" y="279936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Rectangle 62"/>
          <p:cNvSpPr/>
          <p:nvPr/>
        </p:nvSpPr>
        <p:spPr>
          <a:xfrm>
            <a:off x="9893880" y="348912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Rectangle 63"/>
          <p:cNvSpPr/>
          <p:nvPr/>
        </p:nvSpPr>
        <p:spPr>
          <a:xfrm>
            <a:off x="7006320" y="312804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Oval 64"/>
          <p:cNvSpPr/>
          <p:nvPr/>
        </p:nvSpPr>
        <p:spPr>
          <a:xfrm>
            <a:off x="7214760" y="404244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Oval 65"/>
          <p:cNvSpPr/>
          <p:nvPr/>
        </p:nvSpPr>
        <p:spPr>
          <a:xfrm>
            <a:off x="8742960" y="403848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Rectangle 66"/>
          <p:cNvSpPr/>
          <p:nvPr/>
        </p:nvSpPr>
        <p:spPr>
          <a:xfrm>
            <a:off x="7628040" y="302400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Rectangle 67"/>
          <p:cNvSpPr/>
          <p:nvPr/>
        </p:nvSpPr>
        <p:spPr>
          <a:xfrm>
            <a:off x="7628040" y="283140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Rectangle 68"/>
          <p:cNvSpPr/>
          <p:nvPr/>
        </p:nvSpPr>
        <p:spPr>
          <a:xfrm>
            <a:off x="7628040" y="256680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Smiley Face 69"/>
          <p:cNvSpPr/>
          <p:nvPr/>
        </p:nvSpPr>
        <p:spPr>
          <a:xfrm>
            <a:off x="11538360" y="295164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Rectangle 70"/>
          <p:cNvSpPr/>
          <p:nvPr/>
        </p:nvSpPr>
        <p:spPr>
          <a:xfrm>
            <a:off x="10046520" y="364140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Rectangle 71"/>
          <p:cNvSpPr/>
          <p:nvPr/>
        </p:nvSpPr>
        <p:spPr>
          <a:xfrm>
            <a:off x="7158960" y="328068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Oval 72"/>
          <p:cNvSpPr/>
          <p:nvPr/>
        </p:nvSpPr>
        <p:spPr>
          <a:xfrm>
            <a:off x="7367400" y="419508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Oval 73"/>
          <p:cNvSpPr/>
          <p:nvPr/>
        </p:nvSpPr>
        <p:spPr>
          <a:xfrm>
            <a:off x="8895240" y="419112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Rectangle 74"/>
          <p:cNvSpPr/>
          <p:nvPr/>
        </p:nvSpPr>
        <p:spPr>
          <a:xfrm>
            <a:off x="7780320" y="31762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Rectangle 75"/>
          <p:cNvSpPr/>
          <p:nvPr/>
        </p:nvSpPr>
        <p:spPr>
          <a:xfrm>
            <a:off x="7780320" y="29836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Rectangle 76"/>
          <p:cNvSpPr/>
          <p:nvPr/>
        </p:nvSpPr>
        <p:spPr>
          <a:xfrm>
            <a:off x="7780320" y="271908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Smiley Face 77"/>
          <p:cNvSpPr/>
          <p:nvPr/>
        </p:nvSpPr>
        <p:spPr>
          <a:xfrm>
            <a:off x="11690640" y="310428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Rectangle 78"/>
          <p:cNvSpPr/>
          <p:nvPr/>
        </p:nvSpPr>
        <p:spPr>
          <a:xfrm>
            <a:off x="10198800" y="379404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Rectangle 79"/>
          <p:cNvSpPr/>
          <p:nvPr/>
        </p:nvSpPr>
        <p:spPr>
          <a:xfrm>
            <a:off x="7311240" y="343296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Oval 80"/>
          <p:cNvSpPr/>
          <p:nvPr/>
        </p:nvSpPr>
        <p:spPr>
          <a:xfrm>
            <a:off x="7519680" y="434736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Oval 81"/>
          <p:cNvSpPr/>
          <p:nvPr/>
        </p:nvSpPr>
        <p:spPr>
          <a:xfrm>
            <a:off x="9047880" y="434340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Rectangle 82"/>
          <p:cNvSpPr/>
          <p:nvPr/>
        </p:nvSpPr>
        <p:spPr>
          <a:xfrm>
            <a:off x="7932960" y="33285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Rectangle 83"/>
          <p:cNvSpPr/>
          <p:nvPr/>
        </p:nvSpPr>
        <p:spPr>
          <a:xfrm>
            <a:off x="7932960" y="313632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Rectangle 84"/>
          <p:cNvSpPr/>
          <p:nvPr/>
        </p:nvSpPr>
        <p:spPr>
          <a:xfrm>
            <a:off x="7932960" y="2871360"/>
            <a:ext cx="1932840" cy="256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Smiley Face 85"/>
          <p:cNvSpPr/>
          <p:nvPr/>
        </p:nvSpPr>
        <p:spPr>
          <a:xfrm>
            <a:off x="11842920" y="3256560"/>
            <a:ext cx="1018440" cy="9943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Rectangle 86"/>
          <p:cNvSpPr/>
          <p:nvPr/>
        </p:nvSpPr>
        <p:spPr>
          <a:xfrm>
            <a:off x="10351080" y="3946320"/>
            <a:ext cx="164808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Rectangle 87"/>
          <p:cNvSpPr/>
          <p:nvPr/>
        </p:nvSpPr>
        <p:spPr>
          <a:xfrm>
            <a:off x="7463520" y="3585240"/>
            <a:ext cx="2799000" cy="1154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Oval 88"/>
          <p:cNvSpPr/>
          <p:nvPr/>
        </p:nvSpPr>
        <p:spPr>
          <a:xfrm>
            <a:off x="7671960" y="449964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Oval 89"/>
          <p:cNvSpPr/>
          <p:nvPr/>
        </p:nvSpPr>
        <p:spPr>
          <a:xfrm>
            <a:off x="9200160" y="4495680"/>
            <a:ext cx="825840" cy="7938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4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Distributed 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Smiley Face 3"/>
          <p:cNvSpPr/>
          <p:nvPr/>
        </p:nvSpPr>
        <p:spPr>
          <a:xfrm>
            <a:off x="8678880" y="2815560"/>
            <a:ext cx="1234800" cy="112248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Rectangle 4"/>
          <p:cNvSpPr/>
          <p:nvPr/>
        </p:nvSpPr>
        <p:spPr>
          <a:xfrm>
            <a:off x="7547760" y="3938400"/>
            <a:ext cx="3496680" cy="2606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Smiley Face 5"/>
          <p:cNvSpPr/>
          <p:nvPr/>
        </p:nvSpPr>
        <p:spPr>
          <a:xfrm>
            <a:off x="649800" y="15962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Smiley Face 6"/>
          <p:cNvSpPr/>
          <p:nvPr/>
        </p:nvSpPr>
        <p:spPr>
          <a:xfrm>
            <a:off x="802080" y="17485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Smiley Face 7"/>
          <p:cNvSpPr/>
          <p:nvPr/>
        </p:nvSpPr>
        <p:spPr>
          <a:xfrm>
            <a:off x="954360" y="19011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Smiley Face 8"/>
          <p:cNvSpPr/>
          <p:nvPr/>
        </p:nvSpPr>
        <p:spPr>
          <a:xfrm>
            <a:off x="1107000" y="20534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Smiley Face 9"/>
          <p:cNvSpPr/>
          <p:nvPr/>
        </p:nvSpPr>
        <p:spPr>
          <a:xfrm>
            <a:off x="1259280" y="22057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Smiley Face 10"/>
          <p:cNvSpPr/>
          <p:nvPr/>
        </p:nvSpPr>
        <p:spPr>
          <a:xfrm>
            <a:off x="1411560" y="23583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Smiley Face 11"/>
          <p:cNvSpPr/>
          <p:nvPr/>
        </p:nvSpPr>
        <p:spPr>
          <a:xfrm>
            <a:off x="1564200" y="25106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Smiley Face 12"/>
          <p:cNvSpPr/>
          <p:nvPr/>
        </p:nvSpPr>
        <p:spPr>
          <a:xfrm>
            <a:off x="1716480" y="26629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Smiley Face 13"/>
          <p:cNvSpPr/>
          <p:nvPr/>
        </p:nvSpPr>
        <p:spPr>
          <a:xfrm>
            <a:off x="1868760" y="28155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Smiley Face 14"/>
          <p:cNvSpPr/>
          <p:nvPr/>
        </p:nvSpPr>
        <p:spPr>
          <a:xfrm>
            <a:off x="2021400" y="29678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Smiley Face 15"/>
          <p:cNvSpPr/>
          <p:nvPr/>
        </p:nvSpPr>
        <p:spPr>
          <a:xfrm>
            <a:off x="2173680" y="31201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Smiley Face 16"/>
          <p:cNvSpPr/>
          <p:nvPr/>
        </p:nvSpPr>
        <p:spPr>
          <a:xfrm>
            <a:off x="2325960" y="32727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Smiley Face 17"/>
          <p:cNvSpPr/>
          <p:nvPr/>
        </p:nvSpPr>
        <p:spPr>
          <a:xfrm>
            <a:off x="2478600" y="34250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Smiley Face 18"/>
          <p:cNvSpPr/>
          <p:nvPr/>
        </p:nvSpPr>
        <p:spPr>
          <a:xfrm>
            <a:off x="2630880" y="35773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Smiley Face 19"/>
          <p:cNvSpPr/>
          <p:nvPr/>
        </p:nvSpPr>
        <p:spPr>
          <a:xfrm>
            <a:off x="2783160" y="37299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Smiley Face 20"/>
          <p:cNvSpPr/>
          <p:nvPr/>
        </p:nvSpPr>
        <p:spPr>
          <a:xfrm>
            <a:off x="2935800" y="38822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Smiley Face 21"/>
          <p:cNvSpPr/>
          <p:nvPr/>
        </p:nvSpPr>
        <p:spPr>
          <a:xfrm>
            <a:off x="3088080" y="40345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Smiley Face 22"/>
          <p:cNvSpPr/>
          <p:nvPr/>
        </p:nvSpPr>
        <p:spPr>
          <a:xfrm>
            <a:off x="3240360" y="41871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Smiley Face 23"/>
          <p:cNvSpPr/>
          <p:nvPr/>
        </p:nvSpPr>
        <p:spPr>
          <a:xfrm>
            <a:off x="216720" y="21416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Smiley Face 24"/>
          <p:cNvSpPr/>
          <p:nvPr/>
        </p:nvSpPr>
        <p:spPr>
          <a:xfrm>
            <a:off x="369000" y="22939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Smiley Face 25"/>
          <p:cNvSpPr/>
          <p:nvPr/>
        </p:nvSpPr>
        <p:spPr>
          <a:xfrm>
            <a:off x="521280" y="24465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Smiley Face 26"/>
          <p:cNvSpPr/>
          <p:nvPr/>
        </p:nvSpPr>
        <p:spPr>
          <a:xfrm>
            <a:off x="673920" y="25988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Smiley Face 27"/>
          <p:cNvSpPr/>
          <p:nvPr/>
        </p:nvSpPr>
        <p:spPr>
          <a:xfrm>
            <a:off x="826200" y="27511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Smiley Face 28"/>
          <p:cNvSpPr/>
          <p:nvPr/>
        </p:nvSpPr>
        <p:spPr>
          <a:xfrm>
            <a:off x="978480" y="29037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Smiley Face 29"/>
          <p:cNvSpPr/>
          <p:nvPr/>
        </p:nvSpPr>
        <p:spPr>
          <a:xfrm>
            <a:off x="1131120" y="30560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Smiley Face 30"/>
          <p:cNvSpPr/>
          <p:nvPr/>
        </p:nvSpPr>
        <p:spPr>
          <a:xfrm>
            <a:off x="1283400" y="32083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Smiley Face 31"/>
          <p:cNvSpPr/>
          <p:nvPr/>
        </p:nvSpPr>
        <p:spPr>
          <a:xfrm>
            <a:off x="1435680" y="33609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Smiley Face 32"/>
          <p:cNvSpPr/>
          <p:nvPr/>
        </p:nvSpPr>
        <p:spPr>
          <a:xfrm>
            <a:off x="1588320" y="35132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Smiley Face 33"/>
          <p:cNvSpPr/>
          <p:nvPr/>
        </p:nvSpPr>
        <p:spPr>
          <a:xfrm>
            <a:off x="1740600" y="36655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Smiley Face 34"/>
          <p:cNvSpPr/>
          <p:nvPr/>
        </p:nvSpPr>
        <p:spPr>
          <a:xfrm>
            <a:off x="1892880" y="38181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Smiley Face 35"/>
          <p:cNvSpPr/>
          <p:nvPr/>
        </p:nvSpPr>
        <p:spPr>
          <a:xfrm>
            <a:off x="2045520" y="39704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Smiley Face 36"/>
          <p:cNvSpPr/>
          <p:nvPr/>
        </p:nvSpPr>
        <p:spPr>
          <a:xfrm>
            <a:off x="2197800" y="41227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Smiley Face 37"/>
          <p:cNvSpPr/>
          <p:nvPr/>
        </p:nvSpPr>
        <p:spPr>
          <a:xfrm>
            <a:off x="2350080" y="42753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Smiley Face 38"/>
          <p:cNvSpPr/>
          <p:nvPr/>
        </p:nvSpPr>
        <p:spPr>
          <a:xfrm>
            <a:off x="2502720" y="442764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Smiley Face 39"/>
          <p:cNvSpPr/>
          <p:nvPr/>
        </p:nvSpPr>
        <p:spPr>
          <a:xfrm>
            <a:off x="2655000" y="457992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Smiley Face 40"/>
          <p:cNvSpPr/>
          <p:nvPr/>
        </p:nvSpPr>
        <p:spPr>
          <a:xfrm>
            <a:off x="2807280" y="47325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Smiley Face 41"/>
          <p:cNvSpPr/>
          <p:nvPr/>
        </p:nvSpPr>
        <p:spPr>
          <a:xfrm>
            <a:off x="1299240" y="117108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Smiley Face 42"/>
          <p:cNvSpPr/>
          <p:nvPr/>
        </p:nvSpPr>
        <p:spPr>
          <a:xfrm>
            <a:off x="1451880" y="13233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Smiley Face 43"/>
          <p:cNvSpPr/>
          <p:nvPr/>
        </p:nvSpPr>
        <p:spPr>
          <a:xfrm>
            <a:off x="1604160" y="147600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Smiley Face 44"/>
          <p:cNvSpPr/>
          <p:nvPr/>
        </p:nvSpPr>
        <p:spPr>
          <a:xfrm>
            <a:off x="1756440" y="162828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Smiley Face 45"/>
          <p:cNvSpPr/>
          <p:nvPr/>
        </p:nvSpPr>
        <p:spPr>
          <a:xfrm>
            <a:off x="1909080" y="17805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Smiley Face 46"/>
          <p:cNvSpPr/>
          <p:nvPr/>
        </p:nvSpPr>
        <p:spPr>
          <a:xfrm>
            <a:off x="2061360" y="193320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Smiley Face 47"/>
          <p:cNvSpPr/>
          <p:nvPr/>
        </p:nvSpPr>
        <p:spPr>
          <a:xfrm>
            <a:off x="2213640" y="208548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Smiley Face 48"/>
          <p:cNvSpPr/>
          <p:nvPr/>
        </p:nvSpPr>
        <p:spPr>
          <a:xfrm>
            <a:off x="2366280" y="22377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Smiley Face 49"/>
          <p:cNvSpPr/>
          <p:nvPr/>
        </p:nvSpPr>
        <p:spPr>
          <a:xfrm>
            <a:off x="2518560" y="239040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Smiley Face 50"/>
          <p:cNvSpPr/>
          <p:nvPr/>
        </p:nvSpPr>
        <p:spPr>
          <a:xfrm>
            <a:off x="2670840" y="254268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Smiley Face 51"/>
          <p:cNvSpPr/>
          <p:nvPr/>
        </p:nvSpPr>
        <p:spPr>
          <a:xfrm>
            <a:off x="2823480" y="26949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Smiley Face 52"/>
          <p:cNvSpPr/>
          <p:nvPr/>
        </p:nvSpPr>
        <p:spPr>
          <a:xfrm>
            <a:off x="2975760" y="284760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Smiley Face 53"/>
          <p:cNvSpPr/>
          <p:nvPr/>
        </p:nvSpPr>
        <p:spPr>
          <a:xfrm>
            <a:off x="3128040" y="299988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Smiley Face 54"/>
          <p:cNvSpPr/>
          <p:nvPr/>
        </p:nvSpPr>
        <p:spPr>
          <a:xfrm>
            <a:off x="3280680" y="31521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Smiley Face 55"/>
          <p:cNvSpPr/>
          <p:nvPr/>
        </p:nvSpPr>
        <p:spPr>
          <a:xfrm>
            <a:off x="3432960" y="330480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Smiley Face 56"/>
          <p:cNvSpPr/>
          <p:nvPr/>
        </p:nvSpPr>
        <p:spPr>
          <a:xfrm>
            <a:off x="3585240" y="345708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Smiley Face 57"/>
          <p:cNvSpPr/>
          <p:nvPr/>
        </p:nvSpPr>
        <p:spPr>
          <a:xfrm>
            <a:off x="3737880" y="360936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Smiley Face 58"/>
          <p:cNvSpPr/>
          <p:nvPr/>
        </p:nvSpPr>
        <p:spPr>
          <a:xfrm>
            <a:off x="3890160" y="3762000"/>
            <a:ext cx="641160" cy="54504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Smiley Face 59"/>
          <p:cNvSpPr/>
          <p:nvPr/>
        </p:nvSpPr>
        <p:spPr>
          <a:xfrm>
            <a:off x="8590680" y="681840"/>
            <a:ext cx="761760" cy="729720"/>
          </a:xfrm>
          <a:prstGeom prst="smileyFace">
            <a:avLst>
              <a:gd name="adj" fmla="val 4653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Oval 60"/>
          <p:cNvSpPr/>
          <p:nvPr/>
        </p:nvSpPr>
        <p:spPr>
          <a:xfrm>
            <a:off x="8325720" y="315000"/>
            <a:ext cx="1290960" cy="33228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Rectangle 61"/>
          <p:cNvSpPr/>
          <p:nvPr/>
        </p:nvSpPr>
        <p:spPr>
          <a:xfrm>
            <a:off x="5321160" y="1716480"/>
            <a:ext cx="2301840" cy="825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500KG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1" name="Rectangle 62"/>
          <p:cNvSpPr/>
          <p:nvPr/>
        </p:nvSpPr>
        <p:spPr>
          <a:xfrm>
            <a:off x="2325960" y="123732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Rectangle 63"/>
          <p:cNvSpPr/>
          <p:nvPr/>
        </p:nvSpPr>
        <p:spPr>
          <a:xfrm>
            <a:off x="2478600" y="138960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Rectangle 64"/>
          <p:cNvSpPr/>
          <p:nvPr/>
        </p:nvSpPr>
        <p:spPr>
          <a:xfrm>
            <a:off x="2630880" y="154224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Rectangle 65"/>
          <p:cNvSpPr/>
          <p:nvPr/>
        </p:nvSpPr>
        <p:spPr>
          <a:xfrm>
            <a:off x="2783160" y="169452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Rectangle 66"/>
          <p:cNvSpPr/>
          <p:nvPr/>
        </p:nvSpPr>
        <p:spPr>
          <a:xfrm>
            <a:off x="2935800" y="184680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Rectangle 67"/>
          <p:cNvSpPr/>
          <p:nvPr/>
        </p:nvSpPr>
        <p:spPr>
          <a:xfrm>
            <a:off x="3088080" y="199944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Rectangle 68"/>
          <p:cNvSpPr/>
          <p:nvPr/>
        </p:nvSpPr>
        <p:spPr>
          <a:xfrm>
            <a:off x="3240360" y="215172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Rectangle 69"/>
          <p:cNvSpPr/>
          <p:nvPr/>
        </p:nvSpPr>
        <p:spPr>
          <a:xfrm>
            <a:off x="3393000" y="230400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Rectangle 70"/>
          <p:cNvSpPr/>
          <p:nvPr/>
        </p:nvSpPr>
        <p:spPr>
          <a:xfrm>
            <a:off x="3545280" y="245664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Rectangle 71"/>
          <p:cNvSpPr/>
          <p:nvPr/>
        </p:nvSpPr>
        <p:spPr>
          <a:xfrm>
            <a:off x="3697560" y="260892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Rectangle 72"/>
          <p:cNvSpPr/>
          <p:nvPr/>
        </p:nvSpPr>
        <p:spPr>
          <a:xfrm>
            <a:off x="3850200" y="276120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Rectangle 73"/>
          <p:cNvSpPr/>
          <p:nvPr/>
        </p:nvSpPr>
        <p:spPr>
          <a:xfrm>
            <a:off x="4002480" y="291384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Rectangle 74"/>
          <p:cNvSpPr/>
          <p:nvPr/>
        </p:nvSpPr>
        <p:spPr>
          <a:xfrm>
            <a:off x="4154760" y="306612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Rectangle 75"/>
          <p:cNvSpPr/>
          <p:nvPr/>
        </p:nvSpPr>
        <p:spPr>
          <a:xfrm>
            <a:off x="4307400" y="321840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Rectangle 76"/>
          <p:cNvSpPr/>
          <p:nvPr/>
        </p:nvSpPr>
        <p:spPr>
          <a:xfrm>
            <a:off x="4459680" y="337104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Rectangle 77"/>
          <p:cNvSpPr/>
          <p:nvPr/>
        </p:nvSpPr>
        <p:spPr>
          <a:xfrm>
            <a:off x="4611960" y="352332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Rectangle 78"/>
          <p:cNvSpPr/>
          <p:nvPr/>
        </p:nvSpPr>
        <p:spPr>
          <a:xfrm>
            <a:off x="4764600" y="367560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Rectangle 79"/>
          <p:cNvSpPr/>
          <p:nvPr/>
        </p:nvSpPr>
        <p:spPr>
          <a:xfrm>
            <a:off x="4916880" y="382824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Rectangle 80"/>
          <p:cNvSpPr/>
          <p:nvPr/>
        </p:nvSpPr>
        <p:spPr>
          <a:xfrm>
            <a:off x="5069160" y="3980520"/>
            <a:ext cx="344520" cy="1400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Rectangle 3"/>
          <p:cNvSpPr/>
          <p:nvPr/>
        </p:nvSpPr>
        <p:spPr>
          <a:xfrm>
            <a:off x="609480" y="954360"/>
            <a:ext cx="2542320" cy="1692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1,ABC,AWB……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2,PQR,PN………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…………………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Rectangle 4"/>
          <p:cNvSpPr/>
          <p:nvPr/>
        </p:nvSpPr>
        <p:spPr>
          <a:xfrm>
            <a:off x="6496920" y="1118880"/>
            <a:ext cx="2574360" cy="1363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 51456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 50456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48752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2" name="Rectangle 5"/>
          <p:cNvSpPr/>
          <p:nvPr/>
        </p:nvSpPr>
        <p:spPr>
          <a:xfrm>
            <a:off x="978480" y="3537360"/>
            <a:ext cx="3529080" cy="1419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RAM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Processor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HDD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5 V’s of big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Volume : 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Velocity : Speed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Variety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Structured :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Structure + Schema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Semi Structured :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Structure + No Schema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Unstructured :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No Structure + No Schema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Veracity : Inconsistencies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Value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Rectangle 3"/>
          <p:cNvSpPr/>
          <p:nvPr/>
        </p:nvSpPr>
        <p:spPr>
          <a:xfrm>
            <a:off x="930600" y="2133720"/>
            <a:ext cx="3296160" cy="24940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89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92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96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9999999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Table 3"/>
          <p:cNvGraphicFramePr/>
          <p:nvPr/>
        </p:nvGraphicFramePr>
        <p:xfrm>
          <a:off x="700560" y="1866600"/>
          <a:ext cx="8127360" cy="18536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Uname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Email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contact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987522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795662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547854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457898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520" name="Rectangle 4"/>
          <p:cNvSpPr/>
          <p:nvPr/>
        </p:nvSpPr>
        <p:spPr>
          <a:xfrm>
            <a:off x="264600" y="208440"/>
            <a:ext cx="5109120" cy="9381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Structured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1" name="Rectangle 5"/>
          <p:cNvSpPr/>
          <p:nvPr/>
        </p:nvSpPr>
        <p:spPr>
          <a:xfrm>
            <a:off x="1114920" y="4267080"/>
            <a:ext cx="7499160" cy="1178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RDBMS : MySQL, oracle , PostgreSQL………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Semi structured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 Schema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CSV,TSV,JSON,XML………….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Unstructured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 Structure , No schema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Text files , audio , videos , images………………..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838080" y="481320"/>
            <a:ext cx="10515240" cy="569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Roles and Resp DE,DS,DA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Big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Starting limit | ending limit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Limitations of existing DPS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Vertical scaling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Transfer rate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Horizontal scaling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5 V’s of Big Data : Volume,velocity,variety,veracity,value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Hadoop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Open source framework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Distributed Storage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Distributed Processing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Cluster of commodity Hardware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Employs master slave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Appr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3"/>
          <p:cNvSpPr/>
          <p:nvPr/>
        </p:nvSpPr>
        <p:spPr>
          <a:xfrm>
            <a:off x="818280" y="33609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Rectangle 4"/>
          <p:cNvSpPr/>
          <p:nvPr/>
        </p:nvSpPr>
        <p:spPr>
          <a:xfrm>
            <a:off x="4315320" y="33609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Rectangle 5"/>
          <p:cNvSpPr/>
          <p:nvPr/>
        </p:nvSpPr>
        <p:spPr>
          <a:xfrm>
            <a:off x="7948800" y="33609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Rectangle 6"/>
          <p:cNvSpPr/>
          <p:nvPr/>
        </p:nvSpPr>
        <p:spPr>
          <a:xfrm>
            <a:off x="970560" y="35132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Rectangle 7"/>
          <p:cNvSpPr/>
          <p:nvPr/>
        </p:nvSpPr>
        <p:spPr>
          <a:xfrm>
            <a:off x="4467600" y="35132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Rectangle 8"/>
          <p:cNvSpPr/>
          <p:nvPr/>
        </p:nvSpPr>
        <p:spPr>
          <a:xfrm>
            <a:off x="8101440" y="35132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Rectangle 9"/>
          <p:cNvSpPr/>
          <p:nvPr/>
        </p:nvSpPr>
        <p:spPr>
          <a:xfrm>
            <a:off x="1122840" y="36655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Rectangle 10"/>
          <p:cNvSpPr/>
          <p:nvPr/>
        </p:nvSpPr>
        <p:spPr>
          <a:xfrm>
            <a:off x="4620240" y="36655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Rectangle 11"/>
          <p:cNvSpPr/>
          <p:nvPr/>
        </p:nvSpPr>
        <p:spPr>
          <a:xfrm>
            <a:off x="8253720" y="36655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Rectangle 12"/>
          <p:cNvSpPr/>
          <p:nvPr/>
        </p:nvSpPr>
        <p:spPr>
          <a:xfrm>
            <a:off x="1287360" y="38181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Rectangle 13"/>
          <p:cNvSpPr/>
          <p:nvPr/>
        </p:nvSpPr>
        <p:spPr>
          <a:xfrm>
            <a:off x="4772520" y="38181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0" name="Rectangle 14"/>
          <p:cNvSpPr/>
          <p:nvPr/>
        </p:nvSpPr>
        <p:spPr>
          <a:xfrm>
            <a:off x="8406000" y="38181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1" name="Rectangle 15"/>
          <p:cNvSpPr/>
          <p:nvPr/>
        </p:nvSpPr>
        <p:spPr>
          <a:xfrm>
            <a:off x="4379400" y="9385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Master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2" name="Rectangle 1"/>
          <p:cNvSpPr/>
          <p:nvPr/>
        </p:nvSpPr>
        <p:spPr>
          <a:xfrm>
            <a:off x="4547880" y="101880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3" name="Rectangle 16"/>
          <p:cNvSpPr/>
          <p:nvPr/>
        </p:nvSpPr>
        <p:spPr>
          <a:xfrm>
            <a:off x="1351440" y="40143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4" name="Rectangle 17"/>
          <p:cNvSpPr/>
          <p:nvPr/>
        </p:nvSpPr>
        <p:spPr>
          <a:xfrm>
            <a:off x="5001120" y="39261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5" name="Rectangle 18"/>
          <p:cNvSpPr/>
          <p:nvPr/>
        </p:nvSpPr>
        <p:spPr>
          <a:xfrm>
            <a:off x="8590680" y="3926160"/>
            <a:ext cx="121500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6" name="Rectangle 19"/>
          <p:cNvSpPr/>
          <p:nvPr/>
        </p:nvSpPr>
        <p:spPr>
          <a:xfrm>
            <a:off x="4547880" y="187704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7" name="Rectangle 20"/>
          <p:cNvSpPr/>
          <p:nvPr/>
        </p:nvSpPr>
        <p:spPr>
          <a:xfrm>
            <a:off x="1351440" y="478440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8" name="Rectangle 21"/>
          <p:cNvSpPr/>
          <p:nvPr/>
        </p:nvSpPr>
        <p:spPr>
          <a:xfrm>
            <a:off x="5001120" y="48729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9" name="Rectangle 22"/>
          <p:cNvSpPr/>
          <p:nvPr/>
        </p:nvSpPr>
        <p:spPr>
          <a:xfrm>
            <a:off x="8634600" y="486288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0" name="Flowchart: Alternate Process 25"/>
          <p:cNvSpPr/>
          <p:nvPr/>
        </p:nvSpPr>
        <p:spPr>
          <a:xfrm>
            <a:off x="2735280" y="39261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1" name="Flowchart: Alternate Process 26"/>
          <p:cNvSpPr/>
          <p:nvPr/>
        </p:nvSpPr>
        <p:spPr>
          <a:xfrm>
            <a:off x="7004520" y="39585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2" name="Flowchart: Alternate Process 27"/>
          <p:cNvSpPr/>
          <p:nvPr/>
        </p:nvSpPr>
        <p:spPr>
          <a:xfrm>
            <a:off x="10511640" y="39585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3" name="Flowchart: Alternate Process 29"/>
          <p:cNvSpPr/>
          <p:nvPr/>
        </p:nvSpPr>
        <p:spPr>
          <a:xfrm>
            <a:off x="3489120" y="399060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4" name="Flowchart: Alternate Process 30"/>
          <p:cNvSpPr/>
          <p:nvPr/>
        </p:nvSpPr>
        <p:spPr>
          <a:xfrm>
            <a:off x="3529440" y="45039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5" name="Rectangle 31"/>
          <p:cNvSpPr/>
          <p:nvPr/>
        </p:nvSpPr>
        <p:spPr>
          <a:xfrm>
            <a:off x="459360" y="938520"/>
            <a:ext cx="1910520" cy="665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Straight Arrow Connector 33"/>
          <p:cNvSpPr/>
          <p:nvPr/>
        </p:nvSpPr>
        <p:spPr>
          <a:xfrm flipV="1">
            <a:off x="2370240" y="1233360"/>
            <a:ext cx="217728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Rectangle 34"/>
          <p:cNvSpPr/>
          <p:nvPr/>
        </p:nvSpPr>
        <p:spPr>
          <a:xfrm>
            <a:off x="8101440" y="1018800"/>
            <a:ext cx="1178640" cy="1547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/abc.txt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 {21}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 {17}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 {36}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8" name="Straight Arrow Connector 36"/>
          <p:cNvSpPr/>
          <p:nvPr/>
        </p:nvSpPr>
        <p:spPr>
          <a:xfrm>
            <a:off x="5718960" y="1235160"/>
            <a:ext cx="238176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ed7d3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Hadoop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Open source vs FREE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QnA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Big Data 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5 Vs of Big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Distributed Storage   : HDFS | Hadoop DFS |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Distributed Processing : YARN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Yet Another Resource Negotiator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Hadoop Components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1.x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HDFS : 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MapReduce : DP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2.x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HDFS : 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YARN : DP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MR : Programming framework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3.x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HDFS : 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YARN : DP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MR : Programming Framework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Components of Hadoop 2.x &amp; 3.x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DS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HDFS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Name Node [Master]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Data Node [Slave]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YARN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Resource Manager [Master]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Node Manager [Slave]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Name node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Monitor all slaves (Data nodes)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 Read/ Write requests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Handle data node failures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Instruct data nodes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Maintain Meta Data in 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 Node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Follow instructions of NN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Store actual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Definition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components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Daemons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Data 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Engi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neer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Understand the sources of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Acquisition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Cleaning , Applying DQ Rules , Refinery , Bronze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Transformation , refined , silver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loading : HADOOP, NoSQL, RDBMS , S3, data lake , datawarehouse……………..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Create Data Pipelines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Maintain Data Pipelines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 Power of Now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NN failures are handled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HDFS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Rectangle 3"/>
          <p:cNvSpPr/>
          <p:nvPr/>
        </p:nvSpPr>
        <p:spPr>
          <a:xfrm>
            <a:off x="818280" y="33609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Rectangle 4"/>
          <p:cNvSpPr/>
          <p:nvPr/>
        </p:nvSpPr>
        <p:spPr>
          <a:xfrm>
            <a:off x="4315320" y="33609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Rectangle 5"/>
          <p:cNvSpPr/>
          <p:nvPr/>
        </p:nvSpPr>
        <p:spPr>
          <a:xfrm>
            <a:off x="7948800" y="33609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Rectangle 6"/>
          <p:cNvSpPr/>
          <p:nvPr/>
        </p:nvSpPr>
        <p:spPr>
          <a:xfrm>
            <a:off x="970560" y="35132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Rectangle 7"/>
          <p:cNvSpPr/>
          <p:nvPr/>
        </p:nvSpPr>
        <p:spPr>
          <a:xfrm>
            <a:off x="4467600" y="35132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Rectangle 8"/>
          <p:cNvSpPr/>
          <p:nvPr/>
        </p:nvSpPr>
        <p:spPr>
          <a:xfrm>
            <a:off x="8101440" y="35132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Rectangle 9"/>
          <p:cNvSpPr/>
          <p:nvPr/>
        </p:nvSpPr>
        <p:spPr>
          <a:xfrm>
            <a:off x="1122840" y="36655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Rectangle 10"/>
          <p:cNvSpPr/>
          <p:nvPr/>
        </p:nvSpPr>
        <p:spPr>
          <a:xfrm>
            <a:off x="4620240" y="36655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Rectangle 11"/>
          <p:cNvSpPr/>
          <p:nvPr/>
        </p:nvSpPr>
        <p:spPr>
          <a:xfrm>
            <a:off x="8253720" y="36655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Rectangle 12"/>
          <p:cNvSpPr/>
          <p:nvPr/>
        </p:nvSpPr>
        <p:spPr>
          <a:xfrm>
            <a:off x="1287360" y="38181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1" name="Rectangle 13"/>
          <p:cNvSpPr/>
          <p:nvPr/>
        </p:nvSpPr>
        <p:spPr>
          <a:xfrm>
            <a:off x="4772520" y="38181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2" name="Rectangle 14"/>
          <p:cNvSpPr/>
          <p:nvPr/>
        </p:nvSpPr>
        <p:spPr>
          <a:xfrm>
            <a:off x="8406000" y="38181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3" name="Rectangle 15"/>
          <p:cNvSpPr/>
          <p:nvPr/>
        </p:nvSpPr>
        <p:spPr>
          <a:xfrm>
            <a:off x="4370400" y="8744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Rectangle 16"/>
          <p:cNvSpPr/>
          <p:nvPr/>
        </p:nvSpPr>
        <p:spPr>
          <a:xfrm>
            <a:off x="4398120" y="88632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5" name="Rectangle 17"/>
          <p:cNvSpPr/>
          <p:nvPr/>
        </p:nvSpPr>
        <p:spPr>
          <a:xfrm>
            <a:off x="1351440" y="40143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6" name="Rectangle 18"/>
          <p:cNvSpPr/>
          <p:nvPr/>
        </p:nvSpPr>
        <p:spPr>
          <a:xfrm>
            <a:off x="5001120" y="39261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7" name="Rectangle 19"/>
          <p:cNvSpPr/>
          <p:nvPr/>
        </p:nvSpPr>
        <p:spPr>
          <a:xfrm>
            <a:off x="8590680" y="3926160"/>
            <a:ext cx="121500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8" name="Flowchart: Alternate Process 24"/>
          <p:cNvSpPr/>
          <p:nvPr/>
        </p:nvSpPr>
        <p:spPr>
          <a:xfrm>
            <a:off x="2735280" y="39261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9" name="Flowchart: Alternate Process 25"/>
          <p:cNvSpPr/>
          <p:nvPr/>
        </p:nvSpPr>
        <p:spPr>
          <a:xfrm>
            <a:off x="7004520" y="39585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0" name="Flowchart: Alternate Process 26"/>
          <p:cNvSpPr/>
          <p:nvPr/>
        </p:nvSpPr>
        <p:spPr>
          <a:xfrm>
            <a:off x="10511640" y="39585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1" name="Flowchart: Alternate Process 27"/>
          <p:cNvSpPr/>
          <p:nvPr/>
        </p:nvSpPr>
        <p:spPr>
          <a:xfrm>
            <a:off x="3489120" y="399060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2" name="Flowchart: Alternate Process 28"/>
          <p:cNvSpPr/>
          <p:nvPr/>
        </p:nvSpPr>
        <p:spPr>
          <a:xfrm>
            <a:off x="3529440" y="4503960"/>
            <a:ext cx="513000" cy="368640"/>
          </a:xfrm>
          <a:prstGeom prst="flowChartAlternateProcess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3" name="Rectangle 29"/>
          <p:cNvSpPr/>
          <p:nvPr/>
        </p:nvSpPr>
        <p:spPr>
          <a:xfrm>
            <a:off x="1567080" y="288720"/>
            <a:ext cx="1910520" cy="21531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10:00AM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11:00AM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12:00PM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12:57PM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4" name="Straight Arrow Connector 30"/>
          <p:cNvSpPr/>
          <p:nvPr/>
        </p:nvSpPr>
        <p:spPr>
          <a:xfrm flipV="1">
            <a:off x="3477960" y="1101600"/>
            <a:ext cx="919440" cy="26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Rectangle 37"/>
          <p:cNvSpPr/>
          <p:nvPr/>
        </p:nvSpPr>
        <p:spPr>
          <a:xfrm>
            <a:off x="7940880" y="9165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Rectangle 38"/>
          <p:cNvSpPr/>
          <p:nvPr/>
        </p:nvSpPr>
        <p:spPr>
          <a:xfrm>
            <a:off x="7980840" y="114912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7" name="Rectangle 43"/>
          <p:cNvSpPr/>
          <p:nvPr/>
        </p:nvSpPr>
        <p:spPr>
          <a:xfrm>
            <a:off x="5867280" y="1201320"/>
            <a:ext cx="1339200" cy="115668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FSImage2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8" name="Rectangle 45"/>
          <p:cNvSpPr/>
          <p:nvPr/>
        </p:nvSpPr>
        <p:spPr>
          <a:xfrm>
            <a:off x="0" y="577440"/>
            <a:ext cx="1287000" cy="16300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Write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Delete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Append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9" name="Rectangle 46"/>
          <p:cNvSpPr/>
          <p:nvPr/>
        </p:nvSpPr>
        <p:spPr>
          <a:xfrm>
            <a:off x="10256760" y="1171080"/>
            <a:ext cx="348480" cy="3204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0" name="Rectangle 47"/>
          <p:cNvSpPr/>
          <p:nvPr/>
        </p:nvSpPr>
        <p:spPr>
          <a:xfrm>
            <a:off x="9878760" y="1179000"/>
            <a:ext cx="348480" cy="3204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1" name="Rectangle 48"/>
          <p:cNvSpPr/>
          <p:nvPr/>
        </p:nvSpPr>
        <p:spPr>
          <a:xfrm>
            <a:off x="9500760" y="1189080"/>
            <a:ext cx="348480" cy="3204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2" name="Rectangle 49"/>
          <p:cNvSpPr/>
          <p:nvPr/>
        </p:nvSpPr>
        <p:spPr>
          <a:xfrm>
            <a:off x="9488880" y="1171080"/>
            <a:ext cx="1339200" cy="32868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FSImage1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3" name="Straight Arrow Connector 51"/>
          <p:cNvSpPr/>
          <p:nvPr/>
        </p:nvSpPr>
        <p:spPr>
          <a:xfrm flipH="1">
            <a:off x="7419600" y="1349640"/>
            <a:ext cx="52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Rectangle 52"/>
          <p:cNvSpPr/>
          <p:nvPr/>
        </p:nvSpPr>
        <p:spPr>
          <a:xfrm>
            <a:off x="9514080" y="1217160"/>
            <a:ext cx="347400" cy="26748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5" name="Rectangle 54"/>
          <p:cNvSpPr/>
          <p:nvPr/>
        </p:nvSpPr>
        <p:spPr>
          <a:xfrm>
            <a:off x="9784080" y="1232640"/>
            <a:ext cx="347400" cy="26748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6" name="Rectangle 55"/>
          <p:cNvSpPr/>
          <p:nvPr/>
        </p:nvSpPr>
        <p:spPr>
          <a:xfrm>
            <a:off x="10119960" y="1229040"/>
            <a:ext cx="347400" cy="26748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7" name="Rectangle 56"/>
          <p:cNvSpPr/>
          <p:nvPr/>
        </p:nvSpPr>
        <p:spPr>
          <a:xfrm>
            <a:off x="9488880" y="1161000"/>
            <a:ext cx="1339200" cy="32868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FSImage2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8" name="Rectangle 57"/>
          <p:cNvSpPr/>
          <p:nvPr/>
        </p:nvSpPr>
        <p:spPr>
          <a:xfrm>
            <a:off x="2366280" y="6194160"/>
            <a:ext cx="6709320" cy="7776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Checkpointing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9" name="Rectangle 66"/>
          <p:cNvSpPr/>
          <p:nvPr/>
        </p:nvSpPr>
        <p:spPr>
          <a:xfrm>
            <a:off x="1439640" y="39704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0" name="Rectangle 67"/>
          <p:cNvSpPr/>
          <p:nvPr/>
        </p:nvSpPr>
        <p:spPr>
          <a:xfrm>
            <a:off x="4924800" y="39704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1" name="Rectangle 68"/>
          <p:cNvSpPr/>
          <p:nvPr/>
        </p:nvSpPr>
        <p:spPr>
          <a:xfrm>
            <a:off x="8558640" y="39704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2" name="Rectangle 69"/>
          <p:cNvSpPr/>
          <p:nvPr/>
        </p:nvSpPr>
        <p:spPr>
          <a:xfrm>
            <a:off x="1504080" y="416700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3" name="Rectangle 70"/>
          <p:cNvSpPr/>
          <p:nvPr/>
        </p:nvSpPr>
        <p:spPr>
          <a:xfrm>
            <a:off x="5153400" y="407880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4" name="Rectangle 71"/>
          <p:cNvSpPr/>
          <p:nvPr/>
        </p:nvSpPr>
        <p:spPr>
          <a:xfrm>
            <a:off x="8742960" y="4078800"/>
            <a:ext cx="121500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5" name="Rectangle 72"/>
          <p:cNvSpPr/>
          <p:nvPr/>
        </p:nvSpPr>
        <p:spPr>
          <a:xfrm>
            <a:off x="1592280" y="41227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6" name="Rectangle 73"/>
          <p:cNvSpPr/>
          <p:nvPr/>
        </p:nvSpPr>
        <p:spPr>
          <a:xfrm>
            <a:off x="5077440" y="41227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7" name="Rectangle 74"/>
          <p:cNvSpPr/>
          <p:nvPr/>
        </p:nvSpPr>
        <p:spPr>
          <a:xfrm>
            <a:off x="8710920" y="41227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8" name="Rectangle 75"/>
          <p:cNvSpPr/>
          <p:nvPr/>
        </p:nvSpPr>
        <p:spPr>
          <a:xfrm>
            <a:off x="1656360" y="431928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9" name="Rectangle 76"/>
          <p:cNvSpPr/>
          <p:nvPr/>
        </p:nvSpPr>
        <p:spPr>
          <a:xfrm>
            <a:off x="5306040" y="423108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0" name="Rectangle 77"/>
          <p:cNvSpPr/>
          <p:nvPr/>
        </p:nvSpPr>
        <p:spPr>
          <a:xfrm>
            <a:off x="8895240" y="4231080"/>
            <a:ext cx="121500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1" name="Rectangle 78"/>
          <p:cNvSpPr/>
          <p:nvPr/>
        </p:nvSpPr>
        <p:spPr>
          <a:xfrm>
            <a:off x="1744560" y="42753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2" name="Rectangle 79"/>
          <p:cNvSpPr/>
          <p:nvPr/>
        </p:nvSpPr>
        <p:spPr>
          <a:xfrm>
            <a:off x="5229720" y="42753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3" name="Rectangle 80"/>
          <p:cNvSpPr/>
          <p:nvPr/>
        </p:nvSpPr>
        <p:spPr>
          <a:xfrm>
            <a:off x="8863200" y="427536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4" name="Rectangle 81"/>
          <p:cNvSpPr/>
          <p:nvPr/>
        </p:nvSpPr>
        <p:spPr>
          <a:xfrm>
            <a:off x="1808640" y="44715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5" name="Rectangle 82"/>
          <p:cNvSpPr/>
          <p:nvPr/>
        </p:nvSpPr>
        <p:spPr>
          <a:xfrm>
            <a:off x="5458320" y="43833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6" name="Rectangle 83"/>
          <p:cNvSpPr/>
          <p:nvPr/>
        </p:nvSpPr>
        <p:spPr>
          <a:xfrm>
            <a:off x="9047880" y="4383360"/>
            <a:ext cx="121500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7" name="Rectangle 84"/>
          <p:cNvSpPr/>
          <p:nvPr/>
        </p:nvSpPr>
        <p:spPr>
          <a:xfrm>
            <a:off x="1896840" y="44276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8" name="Rectangle 85"/>
          <p:cNvSpPr/>
          <p:nvPr/>
        </p:nvSpPr>
        <p:spPr>
          <a:xfrm>
            <a:off x="5382000" y="44276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9" name="Rectangle 86"/>
          <p:cNvSpPr/>
          <p:nvPr/>
        </p:nvSpPr>
        <p:spPr>
          <a:xfrm>
            <a:off x="9015840" y="44276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Slave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0" name="Rectangle 87"/>
          <p:cNvSpPr/>
          <p:nvPr/>
        </p:nvSpPr>
        <p:spPr>
          <a:xfrm>
            <a:off x="1961280" y="462420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1" name="Rectangle 88"/>
          <p:cNvSpPr/>
          <p:nvPr/>
        </p:nvSpPr>
        <p:spPr>
          <a:xfrm>
            <a:off x="5610600" y="453600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2" name="Rectangle 89"/>
          <p:cNvSpPr/>
          <p:nvPr/>
        </p:nvSpPr>
        <p:spPr>
          <a:xfrm>
            <a:off x="9200160" y="4536000"/>
            <a:ext cx="121500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3" name="Flowchart: Magnetic Disk 91"/>
          <p:cNvSpPr/>
          <p:nvPr/>
        </p:nvSpPr>
        <p:spPr>
          <a:xfrm>
            <a:off x="4533480" y="1229040"/>
            <a:ext cx="973080" cy="112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512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4" name="Straight Arrow Connector 93"/>
          <p:cNvSpPr/>
          <p:nvPr/>
        </p:nvSpPr>
        <p:spPr>
          <a:xfrm flipV="1">
            <a:off x="4138920" y="1362240"/>
            <a:ext cx="7560" cy="107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Straight Connector 95"/>
          <p:cNvSpPr/>
          <p:nvPr/>
        </p:nvSpPr>
        <p:spPr>
          <a:xfrm>
            <a:off x="3777840" y="1363320"/>
            <a:ext cx="592560" cy="36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Largest Hadoop 1.x cluster : 4400 nodes | YAHOO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Limitations of Hadoop 1.x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838080" y="1861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Data loss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NN is Single Point of Failure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Vertical scaling problem at RAM of Master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Low resource utilization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Rectangle 3"/>
          <p:cNvSpPr/>
          <p:nvPr/>
        </p:nvSpPr>
        <p:spPr>
          <a:xfrm>
            <a:off x="721800" y="41216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Rectangle 4"/>
          <p:cNvSpPr/>
          <p:nvPr/>
        </p:nvSpPr>
        <p:spPr>
          <a:xfrm>
            <a:off x="4090680" y="41216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Rectangle 5"/>
          <p:cNvSpPr/>
          <p:nvPr/>
        </p:nvSpPr>
        <p:spPr>
          <a:xfrm>
            <a:off x="7724160" y="41216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Rectangle 15"/>
          <p:cNvSpPr/>
          <p:nvPr/>
        </p:nvSpPr>
        <p:spPr>
          <a:xfrm>
            <a:off x="4145760" y="163512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Rectangle 16"/>
          <p:cNvSpPr/>
          <p:nvPr/>
        </p:nvSpPr>
        <p:spPr>
          <a:xfrm>
            <a:off x="4173480" y="16473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Active 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5" name="Rectangle 25"/>
          <p:cNvSpPr/>
          <p:nvPr/>
        </p:nvSpPr>
        <p:spPr>
          <a:xfrm>
            <a:off x="1342440" y="1049760"/>
            <a:ext cx="1910520" cy="21531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10:00AM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6" name="Straight Arrow Connector 26"/>
          <p:cNvSpPr/>
          <p:nvPr/>
        </p:nvSpPr>
        <p:spPr>
          <a:xfrm flipV="1">
            <a:off x="3253680" y="1862280"/>
            <a:ext cx="919440" cy="26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Rectangle 27"/>
          <p:cNvSpPr/>
          <p:nvPr/>
        </p:nvSpPr>
        <p:spPr>
          <a:xfrm>
            <a:off x="7716240" y="1677240"/>
            <a:ext cx="3103920" cy="1563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Rectangle 28"/>
          <p:cNvSpPr/>
          <p:nvPr/>
        </p:nvSpPr>
        <p:spPr>
          <a:xfrm>
            <a:off x="7732800" y="1690560"/>
            <a:ext cx="1170720" cy="43272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Stb. 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9" name="Rectangle 29"/>
          <p:cNvSpPr/>
          <p:nvPr/>
        </p:nvSpPr>
        <p:spPr>
          <a:xfrm>
            <a:off x="5803560" y="1674720"/>
            <a:ext cx="1339200" cy="41184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FSImage2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0" name="Rectangle 30"/>
          <p:cNvSpPr/>
          <p:nvPr/>
        </p:nvSpPr>
        <p:spPr>
          <a:xfrm>
            <a:off x="10032480" y="1932120"/>
            <a:ext cx="348480" cy="3204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1" name="Rectangle 31"/>
          <p:cNvSpPr/>
          <p:nvPr/>
        </p:nvSpPr>
        <p:spPr>
          <a:xfrm>
            <a:off x="9654480" y="1940040"/>
            <a:ext cx="348480" cy="3204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2" name="Rectangle 32"/>
          <p:cNvSpPr/>
          <p:nvPr/>
        </p:nvSpPr>
        <p:spPr>
          <a:xfrm>
            <a:off x="9276480" y="1950120"/>
            <a:ext cx="348480" cy="3204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3" name="Rectangle 33"/>
          <p:cNvSpPr/>
          <p:nvPr/>
        </p:nvSpPr>
        <p:spPr>
          <a:xfrm>
            <a:off x="9264240" y="1932120"/>
            <a:ext cx="1339200" cy="32868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FSImage1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4" name="Straight Arrow Connector 34"/>
          <p:cNvSpPr/>
          <p:nvPr/>
        </p:nvSpPr>
        <p:spPr>
          <a:xfrm flipH="1">
            <a:off x="7194960" y="2110680"/>
            <a:ext cx="52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Rectangle 35"/>
          <p:cNvSpPr/>
          <p:nvPr/>
        </p:nvSpPr>
        <p:spPr>
          <a:xfrm>
            <a:off x="9289440" y="1978200"/>
            <a:ext cx="347400" cy="26748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6" name="Rectangle 36"/>
          <p:cNvSpPr/>
          <p:nvPr/>
        </p:nvSpPr>
        <p:spPr>
          <a:xfrm>
            <a:off x="9559440" y="1993680"/>
            <a:ext cx="347400" cy="26748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7" name="Rectangle 37"/>
          <p:cNvSpPr/>
          <p:nvPr/>
        </p:nvSpPr>
        <p:spPr>
          <a:xfrm>
            <a:off x="9895320" y="1990080"/>
            <a:ext cx="347400" cy="26748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8" name="Rectangle 38"/>
          <p:cNvSpPr/>
          <p:nvPr/>
        </p:nvSpPr>
        <p:spPr>
          <a:xfrm>
            <a:off x="9272160" y="1922400"/>
            <a:ext cx="1339200" cy="32868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FSImage2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9" name="Rectangle 67"/>
          <p:cNvSpPr/>
          <p:nvPr/>
        </p:nvSpPr>
        <p:spPr>
          <a:xfrm>
            <a:off x="4090680" y="0"/>
            <a:ext cx="6737400" cy="7056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ZOOKEEPER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0" name="Rectangle 71"/>
          <p:cNvSpPr/>
          <p:nvPr/>
        </p:nvSpPr>
        <p:spPr>
          <a:xfrm>
            <a:off x="6701760" y="819000"/>
            <a:ext cx="1251000" cy="5529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JN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1" name="Straight Arrow Connector 74"/>
          <p:cNvSpPr/>
          <p:nvPr/>
        </p:nvSpPr>
        <p:spPr>
          <a:xfrm flipV="1">
            <a:off x="5698080" y="1094400"/>
            <a:ext cx="100332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Straight Arrow Connector 76"/>
          <p:cNvSpPr/>
          <p:nvPr/>
        </p:nvSpPr>
        <p:spPr>
          <a:xfrm>
            <a:off x="7952760" y="1095840"/>
            <a:ext cx="1315080" cy="58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Rectangle 84"/>
          <p:cNvSpPr/>
          <p:nvPr/>
        </p:nvSpPr>
        <p:spPr>
          <a:xfrm>
            <a:off x="1740600" y="5997600"/>
            <a:ext cx="6678000" cy="8600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HIGH AVAILABILITY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4" name="Rectangle 85"/>
          <p:cNvSpPr/>
          <p:nvPr/>
        </p:nvSpPr>
        <p:spPr>
          <a:xfrm>
            <a:off x="4173480" y="160560"/>
            <a:ext cx="694800" cy="448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Rectangle 86"/>
          <p:cNvSpPr/>
          <p:nvPr/>
        </p:nvSpPr>
        <p:spPr>
          <a:xfrm>
            <a:off x="4996800" y="172080"/>
            <a:ext cx="694800" cy="448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Rectangle 87"/>
          <p:cNvSpPr/>
          <p:nvPr/>
        </p:nvSpPr>
        <p:spPr>
          <a:xfrm>
            <a:off x="5852160" y="153000"/>
            <a:ext cx="694800" cy="448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Rectangle 88"/>
          <p:cNvSpPr/>
          <p:nvPr/>
        </p:nvSpPr>
        <p:spPr>
          <a:xfrm>
            <a:off x="8208360" y="160560"/>
            <a:ext cx="694800" cy="448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Rectangle 89"/>
          <p:cNvSpPr/>
          <p:nvPr/>
        </p:nvSpPr>
        <p:spPr>
          <a:xfrm>
            <a:off x="9131040" y="168120"/>
            <a:ext cx="694800" cy="448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Rectangle 90"/>
          <p:cNvSpPr/>
          <p:nvPr/>
        </p:nvSpPr>
        <p:spPr>
          <a:xfrm>
            <a:off x="9986400" y="177120"/>
            <a:ext cx="694800" cy="448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Flowchart: Magnetic Disk 1"/>
          <p:cNvSpPr/>
          <p:nvPr/>
        </p:nvSpPr>
        <p:spPr>
          <a:xfrm>
            <a:off x="4355280" y="2174760"/>
            <a:ext cx="1496160" cy="10242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512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1" name="Flowchart: Magnetic Disk 39"/>
          <p:cNvSpPr/>
          <p:nvPr/>
        </p:nvSpPr>
        <p:spPr>
          <a:xfrm>
            <a:off x="7829640" y="2163600"/>
            <a:ext cx="1496160" cy="102420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512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 3"/>
          <p:cNvSpPr/>
          <p:nvPr/>
        </p:nvSpPr>
        <p:spPr>
          <a:xfrm>
            <a:off x="3657600" y="1540080"/>
            <a:ext cx="3344400" cy="174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BI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3" name="Rectangle 4"/>
          <p:cNvSpPr/>
          <p:nvPr/>
        </p:nvSpPr>
        <p:spPr>
          <a:xfrm>
            <a:off x="96120" y="448380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4" name="Rectangle 5"/>
          <p:cNvSpPr/>
          <p:nvPr/>
        </p:nvSpPr>
        <p:spPr>
          <a:xfrm>
            <a:off x="3288600" y="448380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5" name="Rectangle 6"/>
          <p:cNvSpPr/>
          <p:nvPr/>
        </p:nvSpPr>
        <p:spPr>
          <a:xfrm>
            <a:off x="6384600" y="448380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6" name="Rectangle 7"/>
          <p:cNvSpPr/>
          <p:nvPr/>
        </p:nvSpPr>
        <p:spPr>
          <a:xfrm>
            <a:off x="9400680" y="448380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7" name="Straight Arrow Connector 9"/>
          <p:cNvSpPr/>
          <p:nvPr/>
        </p:nvSpPr>
        <p:spPr>
          <a:xfrm flipV="1">
            <a:off x="529560" y="2409840"/>
            <a:ext cx="31276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9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Federation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9" name="Rectangle 6"/>
          <p:cNvSpPr/>
          <p:nvPr/>
        </p:nvSpPr>
        <p:spPr>
          <a:xfrm>
            <a:off x="1733040" y="197604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0" name="Rectangle 7"/>
          <p:cNvSpPr/>
          <p:nvPr/>
        </p:nvSpPr>
        <p:spPr>
          <a:xfrm>
            <a:off x="961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1" name="Rectangle 8"/>
          <p:cNvSpPr/>
          <p:nvPr/>
        </p:nvSpPr>
        <p:spPr>
          <a:xfrm>
            <a:off x="29635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2" name="Rectangle 9"/>
          <p:cNvSpPr/>
          <p:nvPr/>
        </p:nvSpPr>
        <p:spPr>
          <a:xfrm>
            <a:off x="58309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3" name="Rectangle 10"/>
          <p:cNvSpPr/>
          <p:nvPr/>
        </p:nvSpPr>
        <p:spPr>
          <a:xfrm>
            <a:off x="87181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4" name="Rectangle 13"/>
          <p:cNvSpPr/>
          <p:nvPr/>
        </p:nvSpPr>
        <p:spPr>
          <a:xfrm>
            <a:off x="4645440" y="198432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5" name="Rectangle 14"/>
          <p:cNvSpPr/>
          <p:nvPr/>
        </p:nvSpPr>
        <p:spPr>
          <a:xfrm>
            <a:off x="7558200" y="198432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6" name="Rectangle 15"/>
          <p:cNvSpPr/>
          <p:nvPr/>
        </p:nvSpPr>
        <p:spPr>
          <a:xfrm>
            <a:off x="347040" y="4732920"/>
            <a:ext cx="372240" cy="287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Rectangle 16"/>
          <p:cNvSpPr/>
          <p:nvPr/>
        </p:nvSpPr>
        <p:spPr>
          <a:xfrm>
            <a:off x="499680" y="4885200"/>
            <a:ext cx="372240" cy="287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Rectangle 17"/>
          <p:cNvSpPr/>
          <p:nvPr/>
        </p:nvSpPr>
        <p:spPr>
          <a:xfrm>
            <a:off x="651960" y="5037840"/>
            <a:ext cx="372240" cy="287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Rectangle 18"/>
          <p:cNvSpPr/>
          <p:nvPr/>
        </p:nvSpPr>
        <p:spPr>
          <a:xfrm>
            <a:off x="24876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0" name="Rectangle 19"/>
          <p:cNvSpPr/>
          <p:nvPr/>
        </p:nvSpPr>
        <p:spPr>
          <a:xfrm>
            <a:off x="311580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1" name="Rectangle 20"/>
          <p:cNvSpPr/>
          <p:nvPr/>
        </p:nvSpPr>
        <p:spPr>
          <a:xfrm>
            <a:off x="598320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2" name="Rectangle 21"/>
          <p:cNvSpPr/>
          <p:nvPr/>
        </p:nvSpPr>
        <p:spPr>
          <a:xfrm>
            <a:off x="887040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3" name="Rectangle 22"/>
          <p:cNvSpPr/>
          <p:nvPr/>
        </p:nvSpPr>
        <p:spPr>
          <a:xfrm>
            <a:off x="40104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4" name="Rectangle 23"/>
          <p:cNvSpPr/>
          <p:nvPr/>
        </p:nvSpPr>
        <p:spPr>
          <a:xfrm>
            <a:off x="326844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5" name="Rectangle 24"/>
          <p:cNvSpPr/>
          <p:nvPr/>
        </p:nvSpPr>
        <p:spPr>
          <a:xfrm>
            <a:off x="613584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6" name="Rectangle 25"/>
          <p:cNvSpPr/>
          <p:nvPr/>
        </p:nvSpPr>
        <p:spPr>
          <a:xfrm>
            <a:off x="902268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7" name="Rectangle 26"/>
          <p:cNvSpPr/>
          <p:nvPr/>
        </p:nvSpPr>
        <p:spPr>
          <a:xfrm>
            <a:off x="5533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8" name="Rectangle 27"/>
          <p:cNvSpPr/>
          <p:nvPr/>
        </p:nvSpPr>
        <p:spPr>
          <a:xfrm>
            <a:off x="34207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9" name="Rectangle 28"/>
          <p:cNvSpPr/>
          <p:nvPr/>
        </p:nvSpPr>
        <p:spPr>
          <a:xfrm>
            <a:off x="62881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0" name="Rectangle 29"/>
          <p:cNvSpPr/>
          <p:nvPr/>
        </p:nvSpPr>
        <p:spPr>
          <a:xfrm>
            <a:off x="91753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1" name="Rectangle 30"/>
          <p:cNvSpPr/>
          <p:nvPr/>
        </p:nvSpPr>
        <p:spPr>
          <a:xfrm>
            <a:off x="70596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2" name="Rectangle 31"/>
          <p:cNvSpPr/>
          <p:nvPr/>
        </p:nvSpPr>
        <p:spPr>
          <a:xfrm>
            <a:off x="357300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3" name="Rectangle 32"/>
          <p:cNvSpPr/>
          <p:nvPr/>
        </p:nvSpPr>
        <p:spPr>
          <a:xfrm>
            <a:off x="644040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4" name="Rectangle 33"/>
          <p:cNvSpPr/>
          <p:nvPr/>
        </p:nvSpPr>
        <p:spPr>
          <a:xfrm>
            <a:off x="932760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5" name="Rectangle 34"/>
          <p:cNvSpPr/>
          <p:nvPr/>
        </p:nvSpPr>
        <p:spPr>
          <a:xfrm>
            <a:off x="858240" y="52376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6" name="Rectangle 35"/>
          <p:cNvSpPr/>
          <p:nvPr/>
        </p:nvSpPr>
        <p:spPr>
          <a:xfrm>
            <a:off x="3725640" y="52376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7" name="Rectangle 36"/>
          <p:cNvSpPr/>
          <p:nvPr/>
        </p:nvSpPr>
        <p:spPr>
          <a:xfrm>
            <a:off x="6593040" y="52376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8" name="Rectangle 37"/>
          <p:cNvSpPr/>
          <p:nvPr/>
        </p:nvSpPr>
        <p:spPr>
          <a:xfrm>
            <a:off x="9479880" y="52376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838080" y="187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HA and Federation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0" name="Rectangle 3"/>
          <p:cNvSpPr/>
          <p:nvPr/>
        </p:nvSpPr>
        <p:spPr>
          <a:xfrm>
            <a:off x="1779480" y="244476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1" name="Rectangle 4"/>
          <p:cNvSpPr/>
          <p:nvPr/>
        </p:nvSpPr>
        <p:spPr>
          <a:xfrm>
            <a:off x="961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2" name="Rectangle 5"/>
          <p:cNvSpPr/>
          <p:nvPr/>
        </p:nvSpPr>
        <p:spPr>
          <a:xfrm>
            <a:off x="29635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3" name="Rectangle 6"/>
          <p:cNvSpPr/>
          <p:nvPr/>
        </p:nvSpPr>
        <p:spPr>
          <a:xfrm>
            <a:off x="58309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4" name="Rectangle 7"/>
          <p:cNvSpPr/>
          <p:nvPr/>
        </p:nvSpPr>
        <p:spPr>
          <a:xfrm>
            <a:off x="8718120" y="44758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5" name="Rectangle 8"/>
          <p:cNvSpPr/>
          <p:nvPr/>
        </p:nvSpPr>
        <p:spPr>
          <a:xfrm>
            <a:off x="4692240" y="245304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6" name="Rectangle 9"/>
          <p:cNvSpPr/>
          <p:nvPr/>
        </p:nvSpPr>
        <p:spPr>
          <a:xfrm>
            <a:off x="7604640" y="245304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7" name="Rectangle 10"/>
          <p:cNvSpPr/>
          <p:nvPr/>
        </p:nvSpPr>
        <p:spPr>
          <a:xfrm>
            <a:off x="347040" y="4732920"/>
            <a:ext cx="372240" cy="287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Rectangle 11"/>
          <p:cNvSpPr/>
          <p:nvPr/>
        </p:nvSpPr>
        <p:spPr>
          <a:xfrm>
            <a:off x="499680" y="4885200"/>
            <a:ext cx="372240" cy="287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Rectangle 12"/>
          <p:cNvSpPr/>
          <p:nvPr/>
        </p:nvSpPr>
        <p:spPr>
          <a:xfrm>
            <a:off x="651960" y="5037840"/>
            <a:ext cx="372240" cy="287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Rectangle 13"/>
          <p:cNvSpPr/>
          <p:nvPr/>
        </p:nvSpPr>
        <p:spPr>
          <a:xfrm>
            <a:off x="24876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1" name="Rectangle 14"/>
          <p:cNvSpPr/>
          <p:nvPr/>
        </p:nvSpPr>
        <p:spPr>
          <a:xfrm>
            <a:off x="311580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2" name="Rectangle 15"/>
          <p:cNvSpPr/>
          <p:nvPr/>
        </p:nvSpPr>
        <p:spPr>
          <a:xfrm>
            <a:off x="598320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3" name="Rectangle 16"/>
          <p:cNvSpPr/>
          <p:nvPr/>
        </p:nvSpPr>
        <p:spPr>
          <a:xfrm>
            <a:off x="8870400" y="46281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4" name="Rectangle 17"/>
          <p:cNvSpPr/>
          <p:nvPr/>
        </p:nvSpPr>
        <p:spPr>
          <a:xfrm>
            <a:off x="40104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5" name="Rectangle 18"/>
          <p:cNvSpPr/>
          <p:nvPr/>
        </p:nvSpPr>
        <p:spPr>
          <a:xfrm>
            <a:off x="326844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6" name="Rectangle 19"/>
          <p:cNvSpPr/>
          <p:nvPr/>
        </p:nvSpPr>
        <p:spPr>
          <a:xfrm>
            <a:off x="613584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7" name="Rectangle 20"/>
          <p:cNvSpPr/>
          <p:nvPr/>
        </p:nvSpPr>
        <p:spPr>
          <a:xfrm>
            <a:off x="9022680" y="478044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8" name="Rectangle 21"/>
          <p:cNvSpPr/>
          <p:nvPr/>
        </p:nvSpPr>
        <p:spPr>
          <a:xfrm>
            <a:off x="5533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9" name="Rectangle 22"/>
          <p:cNvSpPr/>
          <p:nvPr/>
        </p:nvSpPr>
        <p:spPr>
          <a:xfrm>
            <a:off x="34207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0" name="Rectangle 23"/>
          <p:cNvSpPr/>
          <p:nvPr/>
        </p:nvSpPr>
        <p:spPr>
          <a:xfrm>
            <a:off x="62881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1" name="Rectangle 24"/>
          <p:cNvSpPr/>
          <p:nvPr/>
        </p:nvSpPr>
        <p:spPr>
          <a:xfrm>
            <a:off x="9175320" y="493308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2" name="Rectangle 25"/>
          <p:cNvSpPr/>
          <p:nvPr/>
        </p:nvSpPr>
        <p:spPr>
          <a:xfrm>
            <a:off x="70596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3" name="Rectangle 26"/>
          <p:cNvSpPr/>
          <p:nvPr/>
        </p:nvSpPr>
        <p:spPr>
          <a:xfrm>
            <a:off x="357300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4" name="Rectangle 27"/>
          <p:cNvSpPr/>
          <p:nvPr/>
        </p:nvSpPr>
        <p:spPr>
          <a:xfrm>
            <a:off x="644040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5" name="Rectangle 28"/>
          <p:cNvSpPr/>
          <p:nvPr/>
        </p:nvSpPr>
        <p:spPr>
          <a:xfrm>
            <a:off x="9327600" y="5085360"/>
            <a:ext cx="2847240" cy="134712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6" name="Rectangle 29"/>
          <p:cNvSpPr/>
          <p:nvPr/>
        </p:nvSpPr>
        <p:spPr>
          <a:xfrm>
            <a:off x="1932120" y="259704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7" name="Rectangle 30"/>
          <p:cNvSpPr/>
          <p:nvPr/>
        </p:nvSpPr>
        <p:spPr>
          <a:xfrm>
            <a:off x="4844520" y="260568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8" name="Rectangle 31"/>
          <p:cNvSpPr/>
          <p:nvPr/>
        </p:nvSpPr>
        <p:spPr>
          <a:xfrm>
            <a:off x="7756920" y="2605680"/>
            <a:ext cx="2806920" cy="13802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9" name="Rectangle 32"/>
          <p:cNvSpPr/>
          <p:nvPr/>
        </p:nvSpPr>
        <p:spPr>
          <a:xfrm>
            <a:off x="2936880" y="1557000"/>
            <a:ext cx="6146280" cy="4456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ZOOKEEPER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HDFS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What is HDFS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File Blocks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Replication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Rack Awareness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HB signal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Block Report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HDFS Safe Mode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Read/Write Anatomy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HDFS Load balancer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HDFS Commands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Appr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oach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One push up challenge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2 videos | Kaizen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File Blocks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1.x –&gt; BlockSize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64MB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100MB | 64MB 36MB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10MB  | 10MB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2.x / 3.x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BlockSize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128MB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100MB | 100MB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200MB | 128MB 72MB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500MB | 128 128 128 116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5" name="Rectangle 3"/>
          <p:cNvSpPr/>
          <p:nvPr/>
        </p:nvSpPr>
        <p:spPr>
          <a:xfrm>
            <a:off x="84600" y="2387520"/>
            <a:ext cx="12106800" cy="177480"/>
          </a:xfrm>
          <a:prstGeom prst="rect">
            <a:avLst/>
          </a:prstGeom>
          <a:solidFill>
            <a:srgbClr val="ff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Rectangle 6"/>
          <p:cNvSpPr/>
          <p:nvPr/>
        </p:nvSpPr>
        <p:spPr>
          <a:xfrm>
            <a:off x="2209680" y="1964160"/>
            <a:ext cx="50400" cy="1049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Rectangle 7"/>
          <p:cNvSpPr/>
          <p:nvPr/>
        </p:nvSpPr>
        <p:spPr>
          <a:xfrm>
            <a:off x="4385880" y="1964160"/>
            <a:ext cx="50400" cy="1049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Rectangle 8"/>
          <p:cNvSpPr/>
          <p:nvPr/>
        </p:nvSpPr>
        <p:spPr>
          <a:xfrm>
            <a:off x="6434640" y="1964160"/>
            <a:ext cx="50400" cy="1049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Rectangle 9"/>
          <p:cNvSpPr/>
          <p:nvPr/>
        </p:nvSpPr>
        <p:spPr>
          <a:xfrm>
            <a:off x="8636040" y="1964160"/>
            <a:ext cx="50400" cy="1049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Rectangle 10"/>
          <p:cNvSpPr/>
          <p:nvPr/>
        </p:nvSpPr>
        <p:spPr>
          <a:xfrm>
            <a:off x="11032200" y="1964160"/>
            <a:ext cx="50400" cy="1049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Configuration file : $HADOOP_HOME/etc/hadoop/hdfs-site.xml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dfs.blockSize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Hdfs dfs –D dfs.blockSize 12000021000 /movie.mp4 //raw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3"/>
          <p:cNvSpPr/>
          <p:nvPr/>
        </p:nvSpPr>
        <p:spPr>
          <a:xfrm>
            <a:off x="4131720" y="0"/>
            <a:ext cx="2836080" cy="14306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4" name="Rectangle 4"/>
          <p:cNvSpPr/>
          <p:nvPr/>
        </p:nvSpPr>
        <p:spPr>
          <a:xfrm>
            <a:off x="795960" y="2980440"/>
            <a:ext cx="2836080" cy="14306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5" name="Rectangle 5"/>
          <p:cNvSpPr/>
          <p:nvPr/>
        </p:nvSpPr>
        <p:spPr>
          <a:xfrm>
            <a:off x="4352040" y="2870280"/>
            <a:ext cx="2836080" cy="14306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6" name="Rectangle 6"/>
          <p:cNvSpPr/>
          <p:nvPr/>
        </p:nvSpPr>
        <p:spPr>
          <a:xfrm>
            <a:off x="8585280" y="2976120"/>
            <a:ext cx="2836080" cy="14306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7" name="Rectangle 7"/>
          <p:cNvSpPr/>
          <p:nvPr/>
        </p:nvSpPr>
        <p:spPr>
          <a:xfrm>
            <a:off x="1888200" y="5037840"/>
            <a:ext cx="2836080" cy="14306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8" name="Rectangle 8"/>
          <p:cNvSpPr/>
          <p:nvPr/>
        </p:nvSpPr>
        <p:spPr>
          <a:xfrm>
            <a:off x="6197760" y="5190120"/>
            <a:ext cx="2836080" cy="14306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9" name="Rectangle 9"/>
          <p:cNvSpPr/>
          <p:nvPr/>
        </p:nvSpPr>
        <p:spPr>
          <a:xfrm>
            <a:off x="1841400" y="-33840"/>
            <a:ext cx="1413720" cy="115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300MB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0" name="Rectangle 10"/>
          <p:cNvSpPr/>
          <p:nvPr/>
        </p:nvSpPr>
        <p:spPr>
          <a:xfrm>
            <a:off x="7357680" y="237240"/>
            <a:ext cx="1676160" cy="1438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 {2}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 {5}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 {1}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1" name="Rectangle 11"/>
          <p:cNvSpPr/>
          <p:nvPr/>
        </p:nvSpPr>
        <p:spPr>
          <a:xfrm>
            <a:off x="6197760" y="315396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2" name="Rectangle 12"/>
          <p:cNvSpPr/>
          <p:nvPr/>
        </p:nvSpPr>
        <p:spPr>
          <a:xfrm>
            <a:off x="6855840" y="553716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3" name="Rectangle 13"/>
          <p:cNvSpPr/>
          <p:nvPr/>
        </p:nvSpPr>
        <p:spPr>
          <a:xfrm>
            <a:off x="1132560" y="306072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4" name="Rectangle 17"/>
          <p:cNvSpPr/>
          <p:nvPr/>
        </p:nvSpPr>
        <p:spPr>
          <a:xfrm>
            <a:off x="2205720" y="556272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5" name="Rectangle 18"/>
          <p:cNvSpPr/>
          <p:nvPr/>
        </p:nvSpPr>
        <p:spPr>
          <a:xfrm>
            <a:off x="9895320" y="330192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6" name="Rectangle 19"/>
          <p:cNvSpPr/>
          <p:nvPr/>
        </p:nvSpPr>
        <p:spPr>
          <a:xfrm>
            <a:off x="2700720" y="373392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7" name="Rectangle 20"/>
          <p:cNvSpPr/>
          <p:nvPr/>
        </p:nvSpPr>
        <p:spPr>
          <a:xfrm>
            <a:off x="7615800" y="590976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8" name="Rectangle 22"/>
          <p:cNvSpPr/>
          <p:nvPr/>
        </p:nvSpPr>
        <p:spPr>
          <a:xfrm>
            <a:off x="4605840" y="351792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9" name="Rectangle 23"/>
          <p:cNvSpPr/>
          <p:nvPr/>
        </p:nvSpPr>
        <p:spPr>
          <a:xfrm>
            <a:off x="8786160" y="3869280"/>
            <a:ext cx="495000" cy="431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0" name="Straight Arrow Connector 28"/>
          <p:cNvSpPr/>
          <p:nvPr/>
        </p:nvSpPr>
        <p:spPr>
          <a:xfrm flipV="1">
            <a:off x="2214000" y="1429200"/>
            <a:ext cx="3335400" cy="154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Straight Arrow Connector 29"/>
          <p:cNvSpPr/>
          <p:nvPr/>
        </p:nvSpPr>
        <p:spPr>
          <a:xfrm flipH="1" flipV="1">
            <a:off x="5549760" y="1429560"/>
            <a:ext cx="4453200" cy="15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Rectangle 32"/>
          <p:cNvSpPr/>
          <p:nvPr/>
        </p:nvSpPr>
        <p:spPr>
          <a:xfrm rot="20085000">
            <a:off x="3219840" y="2102040"/>
            <a:ext cx="1163880" cy="3722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HB signal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3" name="Rectangle 33"/>
          <p:cNvSpPr/>
          <p:nvPr/>
        </p:nvSpPr>
        <p:spPr>
          <a:xfrm rot="1238400">
            <a:off x="7033680" y="2108520"/>
            <a:ext cx="1163880" cy="3722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HB signal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4" name="Rectangle 34"/>
          <p:cNvSpPr/>
          <p:nvPr/>
        </p:nvSpPr>
        <p:spPr>
          <a:xfrm>
            <a:off x="5040" y="1284840"/>
            <a:ext cx="1870920" cy="1494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HB Signal 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Default : 3s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Stale : 10s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Dead : 10min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5" name="Rectangle 35"/>
          <p:cNvSpPr/>
          <p:nvPr/>
        </p:nvSpPr>
        <p:spPr>
          <a:xfrm>
            <a:off x="9550440" y="929160"/>
            <a:ext cx="1870920" cy="1494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Startup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Every 6 Hrs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Replication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Default replication factor :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Configure : hdfs-site.xml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3.x | Erasure encoding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HDFS SafeMode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Write, delete , append are not supported in SafeMode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Read is supported in safeMode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$ hdfs dfsadmin –safemode [enter | leave | get]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838080" y="16200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QnA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838080" y="1176840"/>
            <a:ext cx="10515240" cy="499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Default FB size 1.x | 64MB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Default FB size 2.x | 128MB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Hdfs-site.xml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Dfs.blockSize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Replication factor :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Hdfs-site.xml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Dfs.replication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300MB : 3 : 900MB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NN come to know DN is alive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Default Interval : 3s | 10s  |10min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Block Report ( 6Hrs 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SafeMode : Write,delete,append    Read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812880" y="-71280"/>
            <a:ext cx="10515240" cy="794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Rack Awareness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3" name="Rectangle 3"/>
          <p:cNvSpPr/>
          <p:nvPr/>
        </p:nvSpPr>
        <p:spPr>
          <a:xfrm>
            <a:off x="541800" y="2819520"/>
            <a:ext cx="3208680" cy="36234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Rectangle 5"/>
          <p:cNvSpPr/>
          <p:nvPr/>
        </p:nvSpPr>
        <p:spPr>
          <a:xfrm>
            <a:off x="812880" y="325980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5" name="Rectangle 6"/>
          <p:cNvSpPr/>
          <p:nvPr/>
        </p:nvSpPr>
        <p:spPr>
          <a:xfrm>
            <a:off x="812880" y="397512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6" name="Rectangle 7"/>
          <p:cNvSpPr/>
          <p:nvPr/>
        </p:nvSpPr>
        <p:spPr>
          <a:xfrm>
            <a:off x="812880" y="469044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7" name="Rectangle 8"/>
          <p:cNvSpPr/>
          <p:nvPr/>
        </p:nvSpPr>
        <p:spPr>
          <a:xfrm>
            <a:off x="834120" y="540612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8" name="Rectangle 9"/>
          <p:cNvSpPr/>
          <p:nvPr/>
        </p:nvSpPr>
        <p:spPr>
          <a:xfrm>
            <a:off x="4300920" y="2819520"/>
            <a:ext cx="3208680" cy="36234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Rectangle 10"/>
          <p:cNvSpPr/>
          <p:nvPr/>
        </p:nvSpPr>
        <p:spPr>
          <a:xfrm>
            <a:off x="4572000" y="325980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0" name="Rectangle 11"/>
          <p:cNvSpPr/>
          <p:nvPr/>
        </p:nvSpPr>
        <p:spPr>
          <a:xfrm>
            <a:off x="4572000" y="397512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1" name="Rectangle 12"/>
          <p:cNvSpPr/>
          <p:nvPr/>
        </p:nvSpPr>
        <p:spPr>
          <a:xfrm>
            <a:off x="4572000" y="469044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2" name="Rectangle 13"/>
          <p:cNvSpPr/>
          <p:nvPr/>
        </p:nvSpPr>
        <p:spPr>
          <a:xfrm>
            <a:off x="4593240" y="540612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3" name="Rectangle 14"/>
          <p:cNvSpPr/>
          <p:nvPr/>
        </p:nvSpPr>
        <p:spPr>
          <a:xfrm>
            <a:off x="8060400" y="2819520"/>
            <a:ext cx="3208680" cy="36234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Rectangle 15"/>
          <p:cNvSpPr/>
          <p:nvPr/>
        </p:nvSpPr>
        <p:spPr>
          <a:xfrm>
            <a:off x="8331120" y="325980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5" name="Rectangle 16"/>
          <p:cNvSpPr/>
          <p:nvPr/>
        </p:nvSpPr>
        <p:spPr>
          <a:xfrm>
            <a:off x="8331120" y="397512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6" name="Rectangle 17"/>
          <p:cNvSpPr/>
          <p:nvPr/>
        </p:nvSpPr>
        <p:spPr>
          <a:xfrm>
            <a:off x="8331120" y="469044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7" name="Rectangle 18"/>
          <p:cNvSpPr/>
          <p:nvPr/>
        </p:nvSpPr>
        <p:spPr>
          <a:xfrm>
            <a:off x="8352360" y="5406120"/>
            <a:ext cx="2624400" cy="5500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8" name="Rectangle 19"/>
          <p:cNvSpPr/>
          <p:nvPr/>
        </p:nvSpPr>
        <p:spPr>
          <a:xfrm>
            <a:off x="4241880" y="1075320"/>
            <a:ext cx="3267720" cy="12780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9" name="Rectangle 20"/>
          <p:cNvSpPr/>
          <p:nvPr/>
        </p:nvSpPr>
        <p:spPr>
          <a:xfrm rot="16200000">
            <a:off x="-600840" y="4087800"/>
            <a:ext cx="1735200" cy="32544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Intra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0" name="Rectangle 21"/>
          <p:cNvSpPr/>
          <p:nvPr/>
        </p:nvSpPr>
        <p:spPr>
          <a:xfrm rot="16200000">
            <a:off x="3210840" y="4240080"/>
            <a:ext cx="1735200" cy="32544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Intra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1" name="Rectangle 22"/>
          <p:cNvSpPr/>
          <p:nvPr/>
        </p:nvSpPr>
        <p:spPr>
          <a:xfrm rot="16200000">
            <a:off x="6968160" y="4362840"/>
            <a:ext cx="1735200" cy="32544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Intra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2" name="Rectangle 23"/>
          <p:cNvSpPr/>
          <p:nvPr/>
        </p:nvSpPr>
        <p:spPr>
          <a:xfrm>
            <a:off x="3210840" y="6451560"/>
            <a:ext cx="1735200" cy="32544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3" name="Rectangle 24"/>
          <p:cNvSpPr/>
          <p:nvPr/>
        </p:nvSpPr>
        <p:spPr>
          <a:xfrm>
            <a:off x="6868440" y="6451560"/>
            <a:ext cx="1735200" cy="32544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4" name="Rectangle 25"/>
          <p:cNvSpPr/>
          <p:nvPr/>
        </p:nvSpPr>
        <p:spPr>
          <a:xfrm>
            <a:off x="463680" y="1059840"/>
            <a:ext cx="1989360" cy="10112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Client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5" name="Rectangle 26"/>
          <p:cNvSpPr/>
          <p:nvPr/>
        </p:nvSpPr>
        <p:spPr>
          <a:xfrm>
            <a:off x="8060400" y="604080"/>
            <a:ext cx="2031480" cy="16300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 {3,1,6}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 {6,7,8}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 {10,9,12}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6" name="Rectangle 27"/>
          <p:cNvSpPr/>
          <p:nvPr/>
        </p:nvSpPr>
        <p:spPr>
          <a:xfrm>
            <a:off x="6328800" y="4073040"/>
            <a:ext cx="423000" cy="38448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7" name="Rectangle 28"/>
          <p:cNvSpPr/>
          <p:nvPr/>
        </p:nvSpPr>
        <p:spPr>
          <a:xfrm>
            <a:off x="1384200" y="3320280"/>
            <a:ext cx="423000" cy="38448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8" name="Rectangle 29"/>
          <p:cNvSpPr/>
          <p:nvPr/>
        </p:nvSpPr>
        <p:spPr>
          <a:xfrm>
            <a:off x="1035000" y="4708800"/>
            <a:ext cx="423000" cy="38448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9" name="Rectangle 30"/>
          <p:cNvSpPr/>
          <p:nvPr/>
        </p:nvSpPr>
        <p:spPr>
          <a:xfrm>
            <a:off x="5143680" y="4083480"/>
            <a:ext cx="423000" cy="384480"/>
          </a:xfrm>
          <a:prstGeom prst="rect">
            <a:avLst/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0" name="Rectangle 31"/>
          <p:cNvSpPr/>
          <p:nvPr/>
        </p:nvSpPr>
        <p:spPr>
          <a:xfrm>
            <a:off x="5143680" y="4798800"/>
            <a:ext cx="423000" cy="384480"/>
          </a:xfrm>
          <a:prstGeom prst="rect">
            <a:avLst/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1" name="Rectangle 32"/>
          <p:cNvSpPr/>
          <p:nvPr/>
        </p:nvSpPr>
        <p:spPr>
          <a:xfrm>
            <a:off x="10323000" y="4783320"/>
            <a:ext cx="423000" cy="384480"/>
          </a:xfrm>
          <a:prstGeom prst="rect">
            <a:avLst/>
          </a:prstGeom>
          <a:solidFill>
            <a:srgbClr val="7030a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2" name="Rectangle 33"/>
          <p:cNvSpPr/>
          <p:nvPr/>
        </p:nvSpPr>
        <p:spPr>
          <a:xfrm>
            <a:off x="8741880" y="3320640"/>
            <a:ext cx="423000" cy="384480"/>
          </a:xfrm>
          <a:prstGeom prst="rect">
            <a:avLst/>
          </a:prstGeom>
          <a:solidFill>
            <a:srgbClr val="ffd96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3" name="Rectangle 34"/>
          <p:cNvSpPr/>
          <p:nvPr/>
        </p:nvSpPr>
        <p:spPr>
          <a:xfrm>
            <a:off x="8555400" y="4056480"/>
            <a:ext cx="423000" cy="384480"/>
          </a:xfrm>
          <a:prstGeom prst="rect">
            <a:avLst/>
          </a:prstGeom>
          <a:solidFill>
            <a:srgbClr val="ffd96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4" name="Rectangle 35"/>
          <p:cNvSpPr/>
          <p:nvPr/>
        </p:nvSpPr>
        <p:spPr>
          <a:xfrm>
            <a:off x="4758120" y="3423600"/>
            <a:ext cx="423000" cy="384480"/>
          </a:xfrm>
          <a:prstGeom prst="rect">
            <a:avLst/>
          </a:prstGeom>
          <a:solidFill>
            <a:srgbClr val="ffd96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5" name="Rectangle 36"/>
          <p:cNvSpPr/>
          <p:nvPr/>
        </p:nvSpPr>
        <p:spPr>
          <a:xfrm>
            <a:off x="1807560" y="2586960"/>
            <a:ext cx="622080" cy="259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Rectangle 37"/>
          <p:cNvSpPr/>
          <p:nvPr/>
        </p:nvSpPr>
        <p:spPr>
          <a:xfrm>
            <a:off x="5706360" y="2575440"/>
            <a:ext cx="622080" cy="259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Straight Arrow Connector 39"/>
          <p:cNvSpPr/>
          <p:nvPr/>
        </p:nvSpPr>
        <p:spPr>
          <a:xfrm>
            <a:off x="2453040" y="1566000"/>
            <a:ext cx="1788120" cy="14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Criteria for replica placement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2 replicas in one rack 1 replica in another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Cost of communication should be less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Fault Tolerance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Rectangle 3"/>
          <p:cNvSpPr/>
          <p:nvPr/>
        </p:nvSpPr>
        <p:spPr>
          <a:xfrm>
            <a:off x="262440" y="1989720"/>
            <a:ext cx="2539800" cy="159120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HDFS Client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Abc.txt (300MB)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1" name="Rectangle 4"/>
          <p:cNvSpPr/>
          <p:nvPr/>
        </p:nvSpPr>
        <p:spPr>
          <a:xfrm>
            <a:off x="4690440" y="1989720"/>
            <a:ext cx="2751480" cy="1608480"/>
          </a:xfrm>
          <a:prstGeom prst="rect">
            <a:avLst/>
          </a:prstGeom>
          <a:solidFill>
            <a:srgbClr val="2e75b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2" name="Straight Arrow Connector 6"/>
          <p:cNvSpPr/>
          <p:nvPr/>
        </p:nvSpPr>
        <p:spPr>
          <a:xfrm>
            <a:off x="2802600" y="2785680"/>
            <a:ext cx="18878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Rectangle 8"/>
          <p:cNvSpPr/>
          <p:nvPr/>
        </p:nvSpPr>
        <p:spPr>
          <a:xfrm>
            <a:off x="8610480" y="1989720"/>
            <a:ext cx="1574280" cy="1608480"/>
          </a:xfrm>
          <a:prstGeom prst="rect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B1{3,1,6}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B2 {4,5,9}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B3 {1,7,2}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4" name="Straight Arrow Connector 10"/>
          <p:cNvSpPr/>
          <p:nvPr/>
        </p:nvSpPr>
        <p:spPr>
          <a:xfrm flipH="1" flipV="1">
            <a:off x="2802600" y="3014280"/>
            <a:ext cx="188784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Rectangle 11"/>
          <p:cNvSpPr/>
          <p:nvPr/>
        </p:nvSpPr>
        <p:spPr>
          <a:xfrm>
            <a:off x="2675520" y="4555080"/>
            <a:ext cx="2751480" cy="1608480"/>
          </a:xfrm>
          <a:prstGeom prst="rect">
            <a:avLst/>
          </a:prstGeom>
          <a:solidFill>
            <a:srgbClr val="2e75b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Rectangle 12"/>
          <p:cNvSpPr/>
          <p:nvPr/>
        </p:nvSpPr>
        <p:spPr>
          <a:xfrm>
            <a:off x="2675520" y="4555080"/>
            <a:ext cx="770040" cy="431280"/>
          </a:xfrm>
          <a:prstGeom prst="rect">
            <a:avLst/>
          </a:prstGeom>
          <a:solidFill>
            <a:srgbClr val="222a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7" name="Rectangle 13"/>
          <p:cNvSpPr/>
          <p:nvPr/>
        </p:nvSpPr>
        <p:spPr>
          <a:xfrm>
            <a:off x="5859000" y="4555080"/>
            <a:ext cx="2751480" cy="1608480"/>
          </a:xfrm>
          <a:prstGeom prst="rect">
            <a:avLst/>
          </a:prstGeom>
          <a:solidFill>
            <a:srgbClr val="2e75b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Rectangle 14"/>
          <p:cNvSpPr/>
          <p:nvPr/>
        </p:nvSpPr>
        <p:spPr>
          <a:xfrm>
            <a:off x="5859000" y="4555080"/>
            <a:ext cx="770040" cy="431280"/>
          </a:xfrm>
          <a:prstGeom prst="rect">
            <a:avLst/>
          </a:prstGeom>
          <a:solidFill>
            <a:srgbClr val="222a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9" name="Rectangle 15"/>
          <p:cNvSpPr/>
          <p:nvPr/>
        </p:nvSpPr>
        <p:spPr>
          <a:xfrm>
            <a:off x="8915400" y="4555080"/>
            <a:ext cx="2751480" cy="1608480"/>
          </a:xfrm>
          <a:prstGeom prst="rect">
            <a:avLst/>
          </a:prstGeom>
          <a:solidFill>
            <a:srgbClr val="2e75b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Rectangle 16"/>
          <p:cNvSpPr/>
          <p:nvPr/>
        </p:nvSpPr>
        <p:spPr>
          <a:xfrm>
            <a:off x="8915400" y="4555080"/>
            <a:ext cx="770040" cy="431280"/>
          </a:xfrm>
          <a:prstGeom prst="rect">
            <a:avLst/>
          </a:prstGeom>
          <a:solidFill>
            <a:srgbClr val="222a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1" name="Rectangle 17"/>
          <p:cNvSpPr/>
          <p:nvPr/>
        </p:nvSpPr>
        <p:spPr>
          <a:xfrm>
            <a:off x="262440" y="5096880"/>
            <a:ext cx="1887840" cy="4143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DataStreamer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2" name="Rectangle 18"/>
          <p:cNvSpPr/>
          <p:nvPr/>
        </p:nvSpPr>
        <p:spPr>
          <a:xfrm>
            <a:off x="262440" y="4555080"/>
            <a:ext cx="1870920" cy="406080"/>
          </a:xfrm>
          <a:prstGeom prst="rect">
            <a:avLst/>
          </a:prstGeom>
          <a:solidFill>
            <a:srgbClr val="d9d9d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Rectangle 19"/>
          <p:cNvSpPr/>
          <p:nvPr/>
        </p:nvSpPr>
        <p:spPr>
          <a:xfrm>
            <a:off x="279360" y="5647320"/>
            <a:ext cx="1870920" cy="406080"/>
          </a:xfrm>
          <a:prstGeom prst="rect">
            <a:avLst/>
          </a:prstGeom>
          <a:solidFill>
            <a:srgbClr val="e7e6e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Rectangle 20"/>
          <p:cNvSpPr/>
          <p:nvPr/>
        </p:nvSpPr>
        <p:spPr>
          <a:xfrm>
            <a:off x="262440" y="4250160"/>
            <a:ext cx="1870920" cy="3045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Data Queue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5" name="Rectangle 21"/>
          <p:cNvSpPr/>
          <p:nvPr/>
        </p:nvSpPr>
        <p:spPr>
          <a:xfrm>
            <a:off x="279360" y="6053760"/>
            <a:ext cx="1884960" cy="3045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Ack Queue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6" name="Rectangle 24"/>
          <p:cNvSpPr/>
          <p:nvPr/>
        </p:nvSpPr>
        <p:spPr>
          <a:xfrm>
            <a:off x="931320" y="462276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Rectangle 25"/>
          <p:cNvSpPr/>
          <p:nvPr/>
        </p:nvSpPr>
        <p:spPr>
          <a:xfrm>
            <a:off x="1147320" y="462276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Rectangle 26"/>
          <p:cNvSpPr/>
          <p:nvPr/>
        </p:nvSpPr>
        <p:spPr>
          <a:xfrm>
            <a:off x="1390680" y="462276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Rectangle 27"/>
          <p:cNvSpPr/>
          <p:nvPr/>
        </p:nvSpPr>
        <p:spPr>
          <a:xfrm>
            <a:off x="1608840" y="461016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Rectangle 29"/>
          <p:cNvSpPr/>
          <p:nvPr/>
        </p:nvSpPr>
        <p:spPr>
          <a:xfrm>
            <a:off x="1892160" y="463140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Straight Arrow Connector 31"/>
          <p:cNvSpPr/>
          <p:nvPr/>
        </p:nvSpPr>
        <p:spPr>
          <a:xfrm flipV="1">
            <a:off x="2150640" y="5121000"/>
            <a:ext cx="524520" cy="1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Rectangle 33"/>
          <p:cNvSpPr/>
          <p:nvPr/>
        </p:nvSpPr>
        <p:spPr>
          <a:xfrm>
            <a:off x="2980440" y="5096880"/>
            <a:ext cx="2285640" cy="4143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Rectangle 34"/>
          <p:cNvSpPr/>
          <p:nvPr/>
        </p:nvSpPr>
        <p:spPr>
          <a:xfrm>
            <a:off x="3033360" y="517320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Straight Arrow Connector 35"/>
          <p:cNvSpPr/>
          <p:nvPr/>
        </p:nvSpPr>
        <p:spPr>
          <a:xfrm>
            <a:off x="5410080" y="5075640"/>
            <a:ext cx="44820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Rectangle 37"/>
          <p:cNvSpPr/>
          <p:nvPr/>
        </p:nvSpPr>
        <p:spPr>
          <a:xfrm>
            <a:off x="6117120" y="5067360"/>
            <a:ext cx="2285640" cy="4143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Rectangle 38"/>
          <p:cNvSpPr/>
          <p:nvPr/>
        </p:nvSpPr>
        <p:spPr>
          <a:xfrm>
            <a:off x="6185880" y="513072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Rectangle 39"/>
          <p:cNvSpPr/>
          <p:nvPr/>
        </p:nvSpPr>
        <p:spPr>
          <a:xfrm>
            <a:off x="9018000" y="5058720"/>
            <a:ext cx="2285640" cy="414360"/>
          </a:xfrm>
          <a:prstGeom prst="rect">
            <a:avLst/>
          </a:prstGeom>
          <a:solidFill>
            <a:srgbClr val="92d05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Rectangle 40"/>
          <p:cNvSpPr/>
          <p:nvPr/>
        </p:nvSpPr>
        <p:spPr>
          <a:xfrm>
            <a:off x="9086760" y="512244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Straight Arrow Connector 41"/>
          <p:cNvSpPr/>
          <p:nvPr/>
        </p:nvSpPr>
        <p:spPr>
          <a:xfrm>
            <a:off x="8655120" y="5050440"/>
            <a:ext cx="2599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Straight Arrow Connector 43"/>
          <p:cNvSpPr/>
          <p:nvPr/>
        </p:nvSpPr>
        <p:spPr>
          <a:xfrm flipH="1">
            <a:off x="8653680" y="571500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Straight Arrow Connector 46"/>
          <p:cNvSpPr/>
          <p:nvPr/>
        </p:nvSpPr>
        <p:spPr>
          <a:xfrm flipH="1">
            <a:off x="5508360" y="5850360"/>
            <a:ext cx="21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Straight Arrow Connector 47"/>
          <p:cNvSpPr/>
          <p:nvPr/>
        </p:nvSpPr>
        <p:spPr>
          <a:xfrm flipH="1" flipV="1">
            <a:off x="2150640" y="5304240"/>
            <a:ext cx="475920" cy="41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Rectangle 69"/>
          <p:cNvSpPr/>
          <p:nvPr/>
        </p:nvSpPr>
        <p:spPr>
          <a:xfrm>
            <a:off x="152280" y="228600"/>
            <a:ext cx="7805880" cy="1007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Write Anatomy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4" name="Rectangle 56"/>
          <p:cNvSpPr/>
          <p:nvPr/>
        </p:nvSpPr>
        <p:spPr>
          <a:xfrm>
            <a:off x="855360" y="577440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Rectangle 67"/>
          <p:cNvSpPr/>
          <p:nvPr/>
        </p:nvSpPr>
        <p:spPr>
          <a:xfrm>
            <a:off x="3332880" y="517320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Rectangle 70"/>
          <p:cNvSpPr/>
          <p:nvPr/>
        </p:nvSpPr>
        <p:spPr>
          <a:xfrm>
            <a:off x="6500880" y="513396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Rectangle 71"/>
          <p:cNvSpPr/>
          <p:nvPr/>
        </p:nvSpPr>
        <p:spPr>
          <a:xfrm>
            <a:off x="9405360" y="512244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Rectangle 72"/>
          <p:cNvSpPr/>
          <p:nvPr/>
        </p:nvSpPr>
        <p:spPr>
          <a:xfrm>
            <a:off x="3688560" y="516456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Rectangle 73"/>
          <p:cNvSpPr/>
          <p:nvPr/>
        </p:nvSpPr>
        <p:spPr>
          <a:xfrm>
            <a:off x="9726480" y="5129640"/>
            <a:ext cx="283320" cy="279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Straight Connector 7"/>
          <p:cNvSpPr/>
          <p:nvPr/>
        </p:nvSpPr>
        <p:spPr>
          <a:xfrm>
            <a:off x="5923800" y="3860640"/>
            <a:ext cx="2034720" cy="258696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3"/>
          <p:cNvSpPr/>
          <p:nvPr/>
        </p:nvSpPr>
        <p:spPr>
          <a:xfrm>
            <a:off x="8494200" y="2606760"/>
            <a:ext cx="1812240" cy="833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J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Oval 4"/>
          <p:cNvSpPr/>
          <p:nvPr/>
        </p:nvSpPr>
        <p:spPr>
          <a:xfrm>
            <a:off x="1483920" y="8982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Oval 6"/>
          <p:cNvSpPr/>
          <p:nvPr/>
        </p:nvSpPr>
        <p:spPr>
          <a:xfrm>
            <a:off x="1636200" y="10508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Oval 8"/>
          <p:cNvSpPr/>
          <p:nvPr/>
        </p:nvSpPr>
        <p:spPr>
          <a:xfrm>
            <a:off x="1788840" y="12031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Oval 10"/>
          <p:cNvSpPr/>
          <p:nvPr/>
        </p:nvSpPr>
        <p:spPr>
          <a:xfrm>
            <a:off x="1941120" y="13554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Oval 12"/>
          <p:cNvSpPr/>
          <p:nvPr/>
        </p:nvSpPr>
        <p:spPr>
          <a:xfrm>
            <a:off x="2093400" y="15080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Oval 14"/>
          <p:cNvSpPr/>
          <p:nvPr/>
        </p:nvSpPr>
        <p:spPr>
          <a:xfrm>
            <a:off x="2246040" y="16603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Oval 16"/>
          <p:cNvSpPr/>
          <p:nvPr/>
        </p:nvSpPr>
        <p:spPr>
          <a:xfrm>
            <a:off x="2398320" y="18126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Oval 18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Oval 20"/>
          <p:cNvSpPr/>
          <p:nvPr/>
        </p:nvSpPr>
        <p:spPr>
          <a:xfrm>
            <a:off x="1636200" y="10508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Oval 21"/>
          <p:cNvSpPr/>
          <p:nvPr/>
        </p:nvSpPr>
        <p:spPr>
          <a:xfrm>
            <a:off x="1788840" y="12031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Oval 22"/>
          <p:cNvSpPr/>
          <p:nvPr/>
        </p:nvSpPr>
        <p:spPr>
          <a:xfrm>
            <a:off x="1941120" y="13554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Oval 23"/>
          <p:cNvSpPr/>
          <p:nvPr/>
        </p:nvSpPr>
        <p:spPr>
          <a:xfrm>
            <a:off x="2093400" y="15080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Oval 24"/>
          <p:cNvSpPr/>
          <p:nvPr/>
        </p:nvSpPr>
        <p:spPr>
          <a:xfrm>
            <a:off x="2246040" y="16603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Oval 25"/>
          <p:cNvSpPr/>
          <p:nvPr/>
        </p:nvSpPr>
        <p:spPr>
          <a:xfrm>
            <a:off x="2398320" y="18126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Oval 26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Oval 27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val 28"/>
          <p:cNvSpPr/>
          <p:nvPr/>
        </p:nvSpPr>
        <p:spPr>
          <a:xfrm>
            <a:off x="1788840" y="12031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Oval 29"/>
          <p:cNvSpPr/>
          <p:nvPr/>
        </p:nvSpPr>
        <p:spPr>
          <a:xfrm>
            <a:off x="1941120" y="13554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Oval 30"/>
          <p:cNvSpPr/>
          <p:nvPr/>
        </p:nvSpPr>
        <p:spPr>
          <a:xfrm>
            <a:off x="2093400" y="15080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Oval 31"/>
          <p:cNvSpPr/>
          <p:nvPr/>
        </p:nvSpPr>
        <p:spPr>
          <a:xfrm>
            <a:off x="2246040" y="16603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Oval 32"/>
          <p:cNvSpPr/>
          <p:nvPr/>
        </p:nvSpPr>
        <p:spPr>
          <a:xfrm>
            <a:off x="2398320" y="18126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Oval 33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Oval 34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Oval 35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val 36"/>
          <p:cNvSpPr/>
          <p:nvPr/>
        </p:nvSpPr>
        <p:spPr>
          <a:xfrm>
            <a:off x="1941120" y="13554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Oval 37"/>
          <p:cNvSpPr/>
          <p:nvPr/>
        </p:nvSpPr>
        <p:spPr>
          <a:xfrm>
            <a:off x="2093400" y="15080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Oval 38"/>
          <p:cNvSpPr/>
          <p:nvPr/>
        </p:nvSpPr>
        <p:spPr>
          <a:xfrm>
            <a:off x="2246040" y="16603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val 39"/>
          <p:cNvSpPr/>
          <p:nvPr/>
        </p:nvSpPr>
        <p:spPr>
          <a:xfrm>
            <a:off x="2398320" y="18126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Oval 40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Oval 41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Oval 42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val 43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Oval 44"/>
          <p:cNvSpPr/>
          <p:nvPr/>
        </p:nvSpPr>
        <p:spPr>
          <a:xfrm>
            <a:off x="2093400" y="15080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Oval 45"/>
          <p:cNvSpPr/>
          <p:nvPr/>
        </p:nvSpPr>
        <p:spPr>
          <a:xfrm>
            <a:off x="2246040" y="16603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Oval 46"/>
          <p:cNvSpPr/>
          <p:nvPr/>
        </p:nvSpPr>
        <p:spPr>
          <a:xfrm>
            <a:off x="2398320" y="18126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Oval 47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Oval 48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Oval 49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Oval 50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Oval 51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Oval 52"/>
          <p:cNvSpPr/>
          <p:nvPr/>
        </p:nvSpPr>
        <p:spPr>
          <a:xfrm>
            <a:off x="2246040" y="16603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Oval 53"/>
          <p:cNvSpPr/>
          <p:nvPr/>
        </p:nvSpPr>
        <p:spPr>
          <a:xfrm>
            <a:off x="2398320" y="18126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Oval 54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Oval 55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val 56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Oval 57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Oval 58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Oval 59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val 60"/>
          <p:cNvSpPr/>
          <p:nvPr/>
        </p:nvSpPr>
        <p:spPr>
          <a:xfrm>
            <a:off x="2398320" y="18126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Oval 61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val 62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Oval 63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Oval 64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Oval 65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Oval 66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Oval 67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Oval 68"/>
          <p:cNvSpPr/>
          <p:nvPr/>
        </p:nvSpPr>
        <p:spPr>
          <a:xfrm>
            <a:off x="2550600" y="19652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Oval 69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Oval 70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Oval 71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Oval 72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Oval 73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Oval 74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Oval 75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Oval 76"/>
          <p:cNvSpPr/>
          <p:nvPr/>
        </p:nvSpPr>
        <p:spPr>
          <a:xfrm>
            <a:off x="2703240" y="21175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Oval 77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Oval 78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Oval 79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Oval 80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Oval 81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Oval 82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val 83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Oval 84"/>
          <p:cNvSpPr/>
          <p:nvPr/>
        </p:nvSpPr>
        <p:spPr>
          <a:xfrm>
            <a:off x="2855520" y="226980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val 85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Oval 86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val 87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val 88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Oval 89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Oval 90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Oval 91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Oval 92"/>
          <p:cNvSpPr/>
          <p:nvPr/>
        </p:nvSpPr>
        <p:spPr>
          <a:xfrm>
            <a:off x="3007800" y="242244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Oval 93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Oval 94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Oval 95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Oval 96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Oval 97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Oval 98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Oval 99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Oval 100"/>
          <p:cNvSpPr/>
          <p:nvPr/>
        </p:nvSpPr>
        <p:spPr>
          <a:xfrm>
            <a:off x="3160440" y="2574720"/>
            <a:ext cx="697320" cy="60120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Oval 101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Oval 102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val 103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Oval 104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Oval 105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Oval 106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Oval 107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Oval 108"/>
          <p:cNvSpPr/>
          <p:nvPr/>
        </p:nvSpPr>
        <p:spPr>
          <a:xfrm>
            <a:off x="2181600" y="30639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val 109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Oval 110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Oval 111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Oval 112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Oval 113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val 114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val 115"/>
          <p:cNvSpPr/>
          <p:nvPr/>
        </p:nvSpPr>
        <p:spPr>
          <a:xfrm>
            <a:off x="3248640" y="41310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Oval 116"/>
          <p:cNvSpPr/>
          <p:nvPr/>
        </p:nvSpPr>
        <p:spPr>
          <a:xfrm>
            <a:off x="2334240" y="32166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Oval 117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Oval 118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Oval 119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Oval 120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Oval 121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val 122"/>
          <p:cNvSpPr/>
          <p:nvPr/>
        </p:nvSpPr>
        <p:spPr>
          <a:xfrm>
            <a:off x="3248640" y="41310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val 123"/>
          <p:cNvSpPr/>
          <p:nvPr/>
        </p:nvSpPr>
        <p:spPr>
          <a:xfrm>
            <a:off x="3400920" y="42832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Oval 124"/>
          <p:cNvSpPr/>
          <p:nvPr/>
        </p:nvSpPr>
        <p:spPr>
          <a:xfrm>
            <a:off x="2486520" y="33688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Oval 125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Oval 126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Oval 127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Oval 128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Oval 129"/>
          <p:cNvSpPr/>
          <p:nvPr/>
        </p:nvSpPr>
        <p:spPr>
          <a:xfrm>
            <a:off x="3248640" y="41310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val 130"/>
          <p:cNvSpPr/>
          <p:nvPr/>
        </p:nvSpPr>
        <p:spPr>
          <a:xfrm>
            <a:off x="3400920" y="42832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val 131"/>
          <p:cNvSpPr/>
          <p:nvPr/>
        </p:nvSpPr>
        <p:spPr>
          <a:xfrm>
            <a:off x="3553200" y="44355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Oval 132"/>
          <p:cNvSpPr/>
          <p:nvPr/>
        </p:nvSpPr>
        <p:spPr>
          <a:xfrm>
            <a:off x="2638800" y="35211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Oval 133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Oval 134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Oval 135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Oval 136"/>
          <p:cNvSpPr/>
          <p:nvPr/>
        </p:nvSpPr>
        <p:spPr>
          <a:xfrm>
            <a:off x="3248640" y="41310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val 137"/>
          <p:cNvSpPr/>
          <p:nvPr/>
        </p:nvSpPr>
        <p:spPr>
          <a:xfrm>
            <a:off x="3400920" y="42832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Oval 138"/>
          <p:cNvSpPr/>
          <p:nvPr/>
        </p:nvSpPr>
        <p:spPr>
          <a:xfrm>
            <a:off x="3553200" y="44355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Oval 139"/>
          <p:cNvSpPr/>
          <p:nvPr/>
        </p:nvSpPr>
        <p:spPr>
          <a:xfrm>
            <a:off x="3705840" y="45882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Oval 140"/>
          <p:cNvSpPr/>
          <p:nvPr/>
        </p:nvSpPr>
        <p:spPr>
          <a:xfrm>
            <a:off x="2791440" y="36738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Oval 141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Oval 142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Oval 143"/>
          <p:cNvSpPr/>
          <p:nvPr/>
        </p:nvSpPr>
        <p:spPr>
          <a:xfrm>
            <a:off x="3248640" y="41310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Oval 144"/>
          <p:cNvSpPr/>
          <p:nvPr/>
        </p:nvSpPr>
        <p:spPr>
          <a:xfrm>
            <a:off x="3400920" y="42832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Oval 145"/>
          <p:cNvSpPr/>
          <p:nvPr/>
        </p:nvSpPr>
        <p:spPr>
          <a:xfrm>
            <a:off x="3553200" y="44355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val 146"/>
          <p:cNvSpPr/>
          <p:nvPr/>
        </p:nvSpPr>
        <p:spPr>
          <a:xfrm>
            <a:off x="3705840" y="45882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Oval 147"/>
          <p:cNvSpPr/>
          <p:nvPr/>
        </p:nvSpPr>
        <p:spPr>
          <a:xfrm>
            <a:off x="3858120" y="47404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Oval 148"/>
          <p:cNvSpPr/>
          <p:nvPr/>
        </p:nvSpPr>
        <p:spPr>
          <a:xfrm>
            <a:off x="2943720" y="38260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Oval 149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Oval 150"/>
          <p:cNvSpPr/>
          <p:nvPr/>
        </p:nvSpPr>
        <p:spPr>
          <a:xfrm>
            <a:off x="3248640" y="41310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Oval 151"/>
          <p:cNvSpPr/>
          <p:nvPr/>
        </p:nvSpPr>
        <p:spPr>
          <a:xfrm>
            <a:off x="3400920" y="42832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Oval 152"/>
          <p:cNvSpPr/>
          <p:nvPr/>
        </p:nvSpPr>
        <p:spPr>
          <a:xfrm>
            <a:off x="3553200" y="44355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Oval 153"/>
          <p:cNvSpPr/>
          <p:nvPr/>
        </p:nvSpPr>
        <p:spPr>
          <a:xfrm>
            <a:off x="3705840" y="45882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Oval 154"/>
          <p:cNvSpPr/>
          <p:nvPr/>
        </p:nvSpPr>
        <p:spPr>
          <a:xfrm>
            <a:off x="3858120" y="47404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Oval 155"/>
          <p:cNvSpPr/>
          <p:nvPr/>
        </p:nvSpPr>
        <p:spPr>
          <a:xfrm>
            <a:off x="4010400" y="48927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Oval 156"/>
          <p:cNvSpPr/>
          <p:nvPr/>
        </p:nvSpPr>
        <p:spPr>
          <a:xfrm>
            <a:off x="3096000" y="39783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Oval 157"/>
          <p:cNvSpPr/>
          <p:nvPr/>
        </p:nvSpPr>
        <p:spPr>
          <a:xfrm>
            <a:off x="3248640" y="41310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Oval 158"/>
          <p:cNvSpPr/>
          <p:nvPr/>
        </p:nvSpPr>
        <p:spPr>
          <a:xfrm>
            <a:off x="3400920" y="42832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Oval 159"/>
          <p:cNvSpPr/>
          <p:nvPr/>
        </p:nvSpPr>
        <p:spPr>
          <a:xfrm>
            <a:off x="3553200" y="44355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Oval 160"/>
          <p:cNvSpPr/>
          <p:nvPr/>
        </p:nvSpPr>
        <p:spPr>
          <a:xfrm>
            <a:off x="3705840" y="45882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Oval 161"/>
          <p:cNvSpPr/>
          <p:nvPr/>
        </p:nvSpPr>
        <p:spPr>
          <a:xfrm>
            <a:off x="3858120" y="474048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Oval 162"/>
          <p:cNvSpPr/>
          <p:nvPr/>
        </p:nvSpPr>
        <p:spPr>
          <a:xfrm>
            <a:off x="4010400" y="489276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Oval 163"/>
          <p:cNvSpPr/>
          <p:nvPr/>
        </p:nvSpPr>
        <p:spPr>
          <a:xfrm>
            <a:off x="4163040" y="5045400"/>
            <a:ext cx="697320" cy="5612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Rectangle 164"/>
          <p:cNvSpPr/>
          <p:nvPr/>
        </p:nvSpPr>
        <p:spPr>
          <a:xfrm>
            <a:off x="5342040" y="1026720"/>
            <a:ext cx="809640" cy="45795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Rectangle 165"/>
          <p:cNvSpPr/>
          <p:nvPr/>
        </p:nvSpPr>
        <p:spPr>
          <a:xfrm>
            <a:off x="8109360" y="1652400"/>
            <a:ext cx="1435320" cy="456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Rectangle 166"/>
          <p:cNvSpPr/>
          <p:nvPr/>
        </p:nvSpPr>
        <p:spPr>
          <a:xfrm>
            <a:off x="9545040" y="1652400"/>
            <a:ext cx="1435320" cy="456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Rectangle 167"/>
          <p:cNvSpPr/>
          <p:nvPr/>
        </p:nvSpPr>
        <p:spPr>
          <a:xfrm>
            <a:off x="8261640" y="1804680"/>
            <a:ext cx="1435320" cy="456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Rectangle 168"/>
          <p:cNvSpPr/>
          <p:nvPr/>
        </p:nvSpPr>
        <p:spPr>
          <a:xfrm>
            <a:off x="9697320" y="1804680"/>
            <a:ext cx="1435320" cy="456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Rectangle 169"/>
          <p:cNvSpPr/>
          <p:nvPr/>
        </p:nvSpPr>
        <p:spPr>
          <a:xfrm>
            <a:off x="8494200" y="4131000"/>
            <a:ext cx="1692000" cy="761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Logs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2" name="Rectangle 3"/>
          <p:cNvSpPr/>
          <p:nvPr/>
        </p:nvSpPr>
        <p:spPr>
          <a:xfrm>
            <a:off x="4267080" y="1879560"/>
            <a:ext cx="2819160" cy="132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Rectangle 4"/>
          <p:cNvSpPr/>
          <p:nvPr/>
        </p:nvSpPr>
        <p:spPr>
          <a:xfrm>
            <a:off x="1219320" y="3886200"/>
            <a:ext cx="2819160" cy="132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Rectangle 5"/>
          <p:cNvSpPr/>
          <p:nvPr/>
        </p:nvSpPr>
        <p:spPr>
          <a:xfrm>
            <a:off x="4267080" y="3898800"/>
            <a:ext cx="2819160" cy="132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Rectangle 6"/>
          <p:cNvSpPr/>
          <p:nvPr/>
        </p:nvSpPr>
        <p:spPr>
          <a:xfrm>
            <a:off x="7391520" y="3886200"/>
            <a:ext cx="2819160" cy="132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Rectangle 7"/>
          <p:cNvSpPr/>
          <p:nvPr/>
        </p:nvSpPr>
        <p:spPr>
          <a:xfrm>
            <a:off x="1371600" y="4038480"/>
            <a:ext cx="2819160" cy="132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Rectangle 8"/>
          <p:cNvSpPr/>
          <p:nvPr/>
        </p:nvSpPr>
        <p:spPr>
          <a:xfrm>
            <a:off x="4419720" y="4051440"/>
            <a:ext cx="2819160" cy="132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Rectangle 9"/>
          <p:cNvSpPr/>
          <p:nvPr/>
        </p:nvSpPr>
        <p:spPr>
          <a:xfrm>
            <a:off x="7543800" y="4038480"/>
            <a:ext cx="2819160" cy="132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Rectangle 10"/>
          <p:cNvSpPr/>
          <p:nvPr/>
        </p:nvSpPr>
        <p:spPr>
          <a:xfrm>
            <a:off x="8483760" y="2210760"/>
            <a:ext cx="2268720" cy="8625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HDFS LoadBalancer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Replica Placement policy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Two types of communication in rack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Criteria : FT , Cost of Communication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WA :- DS,DQ,AQ,packets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HB : 3s 10s 10min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BR : 6Hrs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Safemode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BlockSize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RF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Read Anatomy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Map Reduce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YARN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Read Anatomy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5" name="Rectangle 3"/>
          <p:cNvSpPr/>
          <p:nvPr/>
        </p:nvSpPr>
        <p:spPr>
          <a:xfrm>
            <a:off x="4385880" y="1487520"/>
            <a:ext cx="3106800" cy="153216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6" name="Rectangle 4"/>
          <p:cNvSpPr/>
          <p:nvPr/>
        </p:nvSpPr>
        <p:spPr>
          <a:xfrm>
            <a:off x="1032840" y="3747960"/>
            <a:ext cx="3106800" cy="153216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7" name="Rectangle 7"/>
          <p:cNvSpPr/>
          <p:nvPr/>
        </p:nvSpPr>
        <p:spPr>
          <a:xfrm>
            <a:off x="4385880" y="3747960"/>
            <a:ext cx="3106800" cy="153216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8" name="Rectangle 8"/>
          <p:cNvSpPr/>
          <p:nvPr/>
        </p:nvSpPr>
        <p:spPr>
          <a:xfrm>
            <a:off x="7696080" y="3747960"/>
            <a:ext cx="3106800" cy="153216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DN4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9" name="Rectangle 9"/>
          <p:cNvSpPr/>
          <p:nvPr/>
        </p:nvSpPr>
        <p:spPr>
          <a:xfrm>
            <a:off x="732240" y="1820520"/>
            <a:ext cx="1794600" cy="8658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HDFS Client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0" name="Straight Arrow Connector 11"/>
          <p:cNvSpPr/>
          <p:nvPr/>
        </p:nvSpPr>
        <p:spPr>
          <a:xfrm>
            <a:off x="2527200" y="2253600"/>
            <a:ext cx="185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Rectangle 13"/>
          <p:cNvSpPr/>
          <p:nvPr/>
        </p:nvSpPr>
        <p:spPr>
          <a:xfrm>
            <a:off x="7933320" y="1556280"/>
            <a:ext cx="1532160" cy="1483920"/>
          </a:xfrm>
          <a:prstGeom prst="rect">
            <a:avLst/>
          </a:prstGeom>
          <a:solidFill>
            <a:srgbClr val="c5e0b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B1 {3,1,9}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B2 {6,5,2}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B3 {4,6,1}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2" name="Straight Arrow Connector 15"/>
          <p:cNvSpPr/>
          <p:nvPr/>
        </p:nvSpPr>
        <p:spPr>
          <a:xfrm flipH="1">
            <a:off x="2525760" y="2557080"/>
            <a:ext cx="18579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Rectangle 19"/>
          <p:cNvSpPr/>
          <p:nvPr/>
        </p:nvSpPr>
        <p:spPr>
          <a:xfrm>
            <a:off x="1278360" y="413172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4" name="Rectangle 20"/>
          <p:cNvSpPr/>
          <p:nvPr/>
        </p:nvSpPr>
        <p:spPr>
          <a:xfrm>
            <a:off x="4618440" y="414216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5" name="Rectangle 21"/>
          <p:cNvSpPr/>
          <p:nvPr/>
        </p:nvSpPr>
        <p:spPr>
          <a:xfrm>
            <a:off x="7844400" y="419040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6" name="Straight Arrow Connector 23"/>
          <p:cNvSpPr/>
          <p:nvPr/>
        </p:nvSpPr>
        <p:spPr>
          <a:xfrm>
            <a:off x="2184480" y="2686680"/>
            <a:ext cx="360" cy="106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Straight Arrow Connector 24"/>
          <p:cNvSpPr/>
          <p:nvPr/>
        </p:nvSpPr>
        <p:spPr>
          <a:xfrm flipH="1" flipV="1">
            <a:off x="1412640" y="2643120"/>
            <a:ext cx="8280" cy="110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Straight Arrow Connector 27"/>
          <p:cNvSpPr/>
          <p:nvPr/>
        </p:nvSpPr>
        <p:spPr>
          <a:xfrm flipV="1">
            <a:off x="4140360" y="3969360"/>
            <a:ext cx="2451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Straight Arrow Connector 30"/>
          <p:cNvSpPr/>
          <p:nvPr/>
        </p:nvSpPr>
        <p:spPr>
          <a:xfrm flipV="1">
            <a:off x="7450560" y="3994920"/>
            <a:ext cx="2451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Straight Arrow Connector 31"/>
          <p:cNvSpPr/>
          <p:nvPr/>
        </p:nvSpPr>
        <p:spPr>
          <a:xfrm flipH="1">
            <a:off x="7491600" y="4514400"/>
            <a:ext cx="20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Straight Arrow Connector 34"/>
          <p:cNvSpPr/>
          <p:nvPr/>
        </p:nvSpPr>
        <p:spPr>
          <a:xfrm flipH="1">
            <a:off x="4138920" y="4566240"/>
            <a:ext cx="20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1 : MR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Hadoop 2 : YARN OR MRv2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Distributed Processing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MR : Job Tracker(M) and Task Tracker(S)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8" name="Rectangle 3"/>
          <p:cNvSpPr/>
          <p:nvPr/>
        </p:nvSpPr>
        <p:spPr>
          <a:xfrm>
            <a:off x="4276080" y="3104640"/>
            <a:ext cx="1937880" cy="812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1,45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2,66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9" name="Rectangle 4"/>
          <p:cNvSpPr/>
          <p:nvPr/>
        </p:nvSpPr>
        <p:spPr>
          <a:xfrm>
            <a:off x="1074600" y="3104640"/>
            <a:ext cx="1937880" cy="1302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1,a,45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2,b,66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3,c,78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Rectangle 3"/>
          <p:cNvSpPr/>
          <p:nvPr/>
        </p:nvSpPr>
        <p:spPr>
          <a:xfrm>
            <a:off x="4114800" y="609480"/>
            <a:ext cx="2514240" cy="129492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Rectangle 4"/>
          <p:cNvSpPr/>
          <p:nvPr/>
        </p:nvSpPr>
        <p:spPr>
          <a:xfrm>
            <a:off x="1168560" y="317484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Rectangle 5"/>
          <p:cNvSpPr/>
          <p:nvPr/>
        </p:nvSpPr>
        <p:spPr>
          <a:xfrm>
            <a:off x="4216320" y="316656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Rectangle 6"/>
          <p:cNvSpPr/>
          <p:nvPr/>
        </p:nvSpPr>
        <p:spPr>
          <a:xfrm>
            <a:off x="7772400" y="316656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Rectangle 7"/>
          <p:cNvSpPr/>
          <p:nvPr/>
        </p:nvSpPr>
        <p:spPr>
          <a:xfrm>
            <a:off x="4114800" y="609480"/>
            <a:ext cx="617760" cy="35532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JT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5" name="Rectangle 8"/>
          <p:cNvSpPr/>
          <p:nvPr/>
        </p:nvSpPr>
        <p:spPr>
          <a:xfrm>
            <a:off x="1168560" y="316656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6" name="Rectangle 9"/>
          <p:cNvSpPr/>
          <p:nvPr/>
        </p:nvSpPr>
        <p:spPr>
          <a:xfrm>
            <a:off x="4216320" y="316656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7" name="Rectangle 10"/>
          <p:cNvSpPr/>
          <p:nvPr/>
        </p:nvSpPr>
        <p:spPr>
          <a:xfrm>
            <a:off x="7772400" y="316656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8" name="Rectangle 11"/>
          <p:cNvSpPr/>
          <p:nvPr/>
        </p:nvSpPr>
        <p:spPr>
          <a:xfrm>
            <a:off x="1168560" y="40554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9" name="Rectangle 12"/>
          <p:cNvSpPr/>
          <p:nvPr/>
        </p:nvSpPr>
        <p:spPr>
          <a:xfrm>
            <a:off x="4208040" y="406404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0" name="Rectangle 13"/>
          <p:cNvSpPr/>
          <p:nvPr/>
        </p:nvSpPr>
        <p:spPr>
          <a:xfrm>
            <a:off x="7772400" y="406404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1" name="Rectangle 15"/>
          <p:cNvSpPr/>
          <p:nvPr/>
        </p:nvSpPr>
        <p:spPr>
          <a:xfrm>
            <a:off x="177840" y="635040"/>
            <a:ext cx="3098520" cy="312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Code , abc.txt , op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2" name="Straight Arrow Connector 17"/>
          <p:cNvSpPr/>
          <p:nvPr/>
        </p:nvSpPr>
        <p:spPr>
          <a:xfrm flipV="1">
            <a:off x="3276720" y="785880"/>
            <a:ext cx="83772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Rectangle 18"/>
          <p:cNvSpPr/>
          <p:nvPr/>
        </p:nvSpPr>
        <p:spPr>
          <a:xfrm>
            <a:off x="2929320" y="63360"/>
            <a:ext cx="4995000" cy="3427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Rectangle 19"/>
          <p:cNvSpPr/>
          <p:nvPr/>
        </p:nvSpPr>
        <p:spPr>
          <a:xfrm>
            <a:off x="3065040" y="6336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5" name="Rectangle 20"/>
          <p:cNvSpPr/>
          <p:nvPr/>
        </p:nvSpPr>
        <p:spPr>
          <a:xfrm>
            <a:off x="3556080" y="6336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6" name="Rectangle 21"/>
          <p:cNvSpPr/>
          <p:nvPr/>
        </p:nvSpPr>
        <p:spPr>
          <a:xfrm>
            <a:off x="4047120" y="6336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7" name="Rectangle 22"/>
          <p:cNvSpPr/>
          <p:nvPr/>
        </p:nvSpPr>
        <p:spPr>
          <a:xfrm>
            <a:off x="4555080" y="7092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8" name="Rectangle 23"/>
          <p:cNvSpPr/>
          <p:nvPr/>
        </p:nvSpPr>
        <p:spPr>
          <a:xfrm>
            <a:off x="2565360" y="1346040"/>
            <a:ext cx="1549080" cy="1261080"/>
          </a:xfrm>
          <a:prstGeom prst="rect">
            <a:avLst/>
          </a:prstGeom>
          <a:solidFill>
            <a:srgbClr val="76717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App4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Code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9" name="Rectangle 24"/>
          <p:cNvSpPr/>
          <p:nvPr/>
        </p:nvSpPr>
        <p:spPr>
          <a:xfrm>
            <a:off x="9541800" y="549720"/>
            <a:ext cx="1532160" cy="1483920"/>
          </a:xfrm>
          <a:prstGeom prst="rect">
            <a:avLst/>
          </a:prstGeom>
          <a:solidFill>
            <a:srgbClr val="c5e0b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B1 {3,1,9}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B2 {6,5,2}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B3 {4,6,1}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0" name="Rectangle 25"/>
          <p:cNvSpPr/>
          <p:nvPr/>
        </p:nvSpPr>
        <p:spPr>
          <a:xfrm>
            <a:off x="1998000" y="324648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1" name="Rectangle 26"/>
          <p:cNvSpPr/>
          <p:nvPr/>
        </p:nvSpPr>
        <p:spPr>
          <a:xfrm>
            <a:off x="5338080" y="325692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2" name="Rectangle 27"/>
          <p:cNvSpPr/>
          <p:nvPr/>
        </p:nvSpPr>
        <p:spPr>
          <a:xfrm>
            <a:off x="8957880" y="330624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3" name="Straight Arrow Connector 29"/>
          <p:cNvSpPr/>
          <p:nvPr/>
        </p:nvSpPr>
        <p:spPr>
          <a:xfrm flipH="1">
            <a:off x="1437840" y="1905120"/>
            <a:ext cx="393228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Straight Arrow Connector 30"/>
          <p:cNvSpPr/>
          <p:nvPr/>
        </p:nvSpPr>
        <p:spPr>
          <a:xfrm>
            <a:off x="5372280" y="1905120"/>
            <a:ext cx="355572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Straight Arrow Connector 34"/>
          <p:cNvSpPr/>
          <p:nvPr/>
        </p:nvSpPr>
        <p:spPr>
          <a:xfrm>
            <a:off x="5372280" y="1905120"/>
            <a:ext cx="36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Diamond 37"/>
          <p:cNvSpPr/>
          <p:nvPr/>
        </p:nvSpPr>
        <p:spPr>
          <a:xfrm>
            <a:off x="2641680" y="344592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7" name="Diamond 38"/>
          <p:cNvSpPr/>
          <p:nvPr/>
        </p:nvSpPr>
        <p:spPr>
          <a:xfrm>
            <a:off x="5823000" y="355608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8" name="Diamond 39"/>
          <p:cNvSpPr/>
          <p:nvPr/>
        </p:nvSpPr>
        <p:spPr>
          <a:xfrm>
            <a:off x="9440280" y="358128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9" name="Flowchart: Magnetic Disk 40"/>
          <p:cNvSpPr/>
          <p:nvPr/>
        </p:nvSpPr>
        <p:spPr>
          <a:xfrm>
            <a:off x="1864800" y="380988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0" name="Flowchart: Magnetic Disk 41"/>
          <p:cNvSpPr/>
          <p:nvPr/>
        </p:nvSpPr>
        <p:spPr>
          <a:xfrm>
            <a:off x="5147640" y="390312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1" name="Flowchart: Magnetic Disk 42"/>
          <p:cNvSpPr/>
          <p:nvPr/>
        </p:nvSpPr>
        <p:spPr>
          <a:xfrm>
            <a:off x="8798040" y="394704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2" name="Rectangle 43"/>
          <p:cNvSpPr/>
          <p:nvPr/>
        </p:nvSpPr>
        <p:spPr>
          <a:xfrm>
            <a:off x="6841080" y="592560"/>
            <a:ext cx="2514240" cy="129492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Rectangle 44"/>
          <p:cNvSpPr/>
          <p:nvPr/>
        </p:nvSpPr>
        <p:spPr>
          <a:xfrm>
            <a:off x="6866640" y="592560"/>
            <a:ext cx="617760" cy="35532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4" name="Rectangle 45"/>
          <p:cNvSpPr/>
          <p:nvPr/>
        </p:nvSpPr>
        <p:spPr>
          <a:xfrm>
            <a:off x="1895400" y="423324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5" name="Rectangle 46"/>
          <p:cNvSpPr/>
          <p:nvPr/>
        </p:nvSpPr>
        <p:spPr>
          <a:xfrm>
            <a:off x="5143680" y="428508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6" name="Rectangle 47"/>
          <p:cNvSpPr/>
          <p:nvPr/>
        </p:nvSpPr>
        <p:spPr>
          <a:xfrm>
            <a:off x="8827920" y="433476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7" name="Rectangle 48"/>
          <p:cNvSpPr/>
          <p:nvPr/>
        </p:nvSpPr>
        <p:spPr>
          <a:xfrm>
            <a:off x="4182480" y="511380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Rectangle 49"/>
          <p:cNvSpPr/>
          <p:nvPr/>
        </p:nvSpPr>
        <p:spPr>
          <a:xfrm>
            <a:off x="4182480" y="51138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9" name="Rectangle 50"/>
          <p:cNvSpPr/>
          <p:nvPr/>
        </p:nvSpPr>
        <p:spPr>
          <a:xfrm>
            <a:off x="4174200" y="601128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0" name="Straight Arrow Connector 52"/>
          <p:cNvSpPr/>
          <p:nvPr/>
        </p:nvSpPr>
        <p:spPr>
          <a:xfrm>
            <a:off x="2266560" y="4538160"/>
            <a:ext cx="307152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Straight Arrow Connector 53"/>
          <p:cNvSpPr/>
          <p:nvPr/>
        </p:nvSpPr>
        <p:spPr>
          <a:xfrm flipH="1">
            <a:off x="5336640" y="4639680"/>
            <a:ext cx="3860280" cy="4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Straight Arrow Connector 56"/>
          <p:cNvSpPr/>
          <p:nvPr/>
        </p:nvSpPr>
        <p:spPr>
          <a:xfrm>
            <a:off x="5338080" y="4597560"/>
            <a:ext cx="360" cy="5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Rectangle 59"/>
          <p:cNvSpPr/>
          <p:nvPr/>
        </p:nvSpPr>
        <p:spPr>
          <a:xfrm>
            <a:off x="5010840" y="512496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4" name="Diamond 60"/>
          <p:cNvSpPr/>
          <p:nvPr/>
        </p:nvSpPr>
        <p:spPr>
          <a:xfrm>
            <a:off x="5704560" y="539892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5" name="Straight Arrow Connector 62"/>
          <p:cNvSpPr/>
          <p:nvPr/>
        </p:nvSpPr>
        <p:spPr>
          <a:xfrm>
            <a:off x="4423680" y="965160"/>
            <a:ext cx="29160" cy="41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Flowchart: Magnetic Disk 63"/>
          <p:cNvSpPr/>
          <p:nvPr/>
        </p:nvSpPr>
        <p:spPr>
          <a:xfrm>
            <a:off x="5077800" y="573984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7" name="Rectangle 64"/>
          <p:cNvSpPr/>
          <p:nvPr/>
        </p:nvSpPr>
        <p:spPr>
          <a:xfrm>
            <a:off x="6351480" y="5553360"/>
            <a:ext cx="741600" cy="30456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FR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8" name="Straight Arrow Connector 66"/>
          <p:cNvSpPr/>
          <p:nvPr/>
        </p:nvSpPr>
        <p:spPr>
          <a:xfrm flipV="1">
            <a:off x="6722640" y="1888200"/>
            <a:ext cx="1375560" cy="366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Rectangle 67"/>
          <p:cNvSpPr/>
          <p:nvPr/>
        </p:nvSpPr>
        <p:spPr>
          <a:xfrm>
            <a:off x="7713000" y="1998000"/>
            <a:ext cx="727920" cy="537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0" name="Straight Connector 58"/>
          <p:cNvSpPr/>
          <p:nvPr/>
        </p:nvSpPr>
        <p:spPr>
          <a:xfrm>
            <a:off x="4732560" y="398880"/>
            <a:ext cx="1987200" cy="243180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Oval 3"/>
          <p:cNvSpPr/>
          <p:nvPr/>
        </p:nvSpPr>
        <p:spPr>
          <a:xfrm>
            <a:off x="4321800" y="79704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2" name="Rectangle 4"/>
          <p:cNvSpPr/>
          <p:nvPr/>
        </p:nvSpPr>
        <p:spPr>
          <a:xfrm>
            <a:off x="281520" y="718920"/>
            <a:ext cx="2219040" cy="773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Clients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3" name="Straight Arrow Connector 6"/>
          <p:cNvSpPr/>
          <p:nvPr/>
        </p:nvSpPr>
        <p:spPr>
          <a:xfrm>
            <a:off x="2500920" y="1105920"/>
            <a:ext cx="182052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Oval 7"/>
          <p:cNvSpPr/>
          <p:nvPr/>
        </p:nvSpPr>
        <p:spPr>
          <a:xfrm>
            <a:off x="2918880" y="212976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5" name="Oval 8"/>
          <p:cNvSpPr/>
          <p:nvPr/>
        </p:nvSpPr>
        <p:spPr>
          <a:xfrm>
            <a:off x="4321800" y="209844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6" name="Oval 9"/>
          <p:cNvSpPr/>
          <p:nvPr/>
        </p:nvSpPr>
        <p:spPr>
          <a:xfrm>
            <a:off x="5865480" y="202428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7" name="Straight Arrow Connector 11"/>
          <p:cNvSpPr/>
          <p:nvPr/>
        </p:nvSpPr>
        <p:spPr>
          <a:xfrm flipH="1">
            <a:off x="3505320" y="1789560"/>
            <a:ext cx="1402560" cy="3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Straight Arrow Connector 12"/>
          <p:cNvSpPr/>
          <p:nvPr/>
        </p:nvSpPr>
        <p:spPr>
          <a:xfrm>
            <a:off x="4908240" y="1789560"/>
            <a:ext cx="1543320" cy="23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Straight Arrow Connector 15"/>
          <p:cNvSpPr/>
          <p:nvPr/>
        </p:nvSpPr>
        <p:spPr>
          <a:xfrm>
            <a:off x="4908240" y="1789560"/>
            <a:ext cx="360" cy="3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Rectangle 18"/>
          <p:cNvSpPr/>
          <p:nvPr/>
        </p:nvSpPr>
        <p:spPr>
          <a:xfrm>
            <a:off x="7315200" y="718920"/>
            <a:ext cx="2219040" cy="773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History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1" name="Straight Arrow Connector 20"/>
          <p:cNvSpPr/>
          <p:nvPr/>
        </p:nvSpPr>
        <p:spPr>
          <a:xfrm flipV="1">
            <a:off x="5494320" y="1105560"/>
            <a:ext cx="182052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Oval 21"/>
          <p:cNvSpPr/>
          <p:nvPr/>
        </p:nvSpPr>
        <p:spPr>
          <a:xfrm>
            <a:off x="1426320" y="212976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3" name="Oval 22"/>
          <p:cNvSpPr/>
          <p:nvPr/>
        </p:nvSpPr>
        <p:spPr>
          <a:xfrm>
            <a:off x="7315200" y="209844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4" name="Straight Arrow Connector 23"/>
          <p:cNvSpPr/>
          <p:nvPr/>
        </p:nvSpPr>
        <p:spPr>
          <a:xfrm flipH="1">
            <a:off x="2012400" y="1789560"/>
            <a:ext cx="2895120" cy="3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Straight Arrow Connector 26"/>
          <p:cNvSpPr/>
          <p:nvPr/>
        </p:nvSpPr>
        <p:spPr>
          <a:xfrm>
            <a:off x="4908240" y="1789560"/>
            <a:ext cx="2993040" cy="3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Oval 3"/>
          <p:cNvSpPr/>
          <p:nvPr/>
        </p:nvSpPr>
        <p:spPr>
          <a:xfrm>
            <a:off x="4321800" y="79704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7" name="Rectangle 4"/>
          <p:cNvSpPr/>
          <p:nvPr/>
        </p:nvSpPr>
        <p:spPr>
          <a:xfrm>
            <a:off x="281520" y="718920"/>
            <a:ext cx="2219040" cy="773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Clients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8" name="Straight Arrow Connector 5"/>
          <p:cNvSpPr/>
          <p:nvPr/>
        </p:nvSpPr>
        <p:spPr>
          <a:xfrm>
            <a:off x="2500920" y="1105920"/>
            <a:ext cx="182052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Oval 7"/>
          <p:cNvSpPr/>
          <p:nvPr/>
        </p:nvSpPr>
        <p:spPr>
          <a:xfrm>
            <a:off x="4321800" y="209844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0" name="Straight Arrow Connector 11"/>
          <p:cNvSpPr/>
          <p:nvPr/>
        </p:nvSpPr>
        <p:spPr>
          <a:xfrm>
            <a:off x="4908240" y="1789560"/>
            <a:ext cx="360" cy="3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Rectangle 12"/>
          <p:cNvSpPr/>
          <p:nvPr/>
        </p:nvSpPr>
        <p:spPr>
          <a:xfrm>
            <a:off x="7315200" y="718920"/>
            <a:ext cx="2219040" cy="773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History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2" name="Straight Arrow Connector 13"/>
          <p:cNvSpPr/>
          <p:nvPr/>
        </p:nvSpPr>
        <p:spPr>
          <a:xfrm flipV="1">
            <a:off x="5494320" y="1105560"/>
            <a:ext cx="182052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Oval 14"/>
          <p:cNvSpPr/>
          <p:nvPr/>
        </p:nvSpPr>
        <p:spPr>
          <a:xfrm>
            <a:off x="1426320" y="212976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4" name="Oval 15"/>
          <p:cNvSpPr/>
          <p:nvPr/>
        </p:nvSpPr>
        <p:spPr>
          <a:xfrm>
            <a:off x="7315200" y="2098440"/>
            <a:ext cx="1171800" cy="9921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5" name="Straight Arrow Connector 16"/>
          <p:cNvSpPr/>
          <p:nvPr/>
        </p:nvSpPr>
        <p:spPr>
          <a:xfrm flipH="1">
            <a:off x="2012400" y="1789560"/>
            <a:ext cx="2895120" cy="33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Straight Arrow Connector 17"/>
          <p:cNvSpPr/>
          <p:nvPr/>
        </p:nvSpPr>
        <p:spPr>
          <a:xfrm>
            <a:off x="4908240" y="1789560"/>
            <a:ext cx="2993040" cy="3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Oval 19"/>
          <p:cNvSpPr/>
          <p:nvPr/>
        </p:nvSpPr>
        <p:spPr>
          <a:xfrm>
            <a:off x="351720" y="361080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Oval 20"/>
          <p:cNvSpPr/>
          <p:nvPr/>
        </p:nvSpPr>
        <p:spPr>
          <a:xfrm>
            <a:off x="2465640" y="364572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Oval 21"/>
          <p:cNvSpPr/>
          <p:nvPr/>
        </p:nvSpPr>
        <p:spPr>
          <a:xfrm>
            <a:off x="1408680" y="361080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Oval 22"/>
          <p:cNvSpPr/>
          <p:nvPr/>
        </p:nvSpPr>
        <p:spPr>
          <a:xfrm>
            <a:off x="3411360" y="466200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Oval 23"/>
          <p:cNvSpPr/>
          <p:nvPr/>
        </p:nvSpPr>
        <p:spPr>
          <a:xfrm>
            <a:off x="5525640" y="469692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Oval 24"/>
          <p:cNvSpPr/>
          <p:nvPr/>
        </p:nvSpPr>
        <p:spPr>
          <a:xfrm>
            <a:off x="4468320" y="466200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Oval 25"/>
          <p:cNvSpPr/>
          <p:nvPr/>
        </p:nvSpPr>
        <p:spPr>
          <a:xfrm>
            <a:off x="6717240" y="336456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Oval 26"/>
          <p:cNvSpPr/>
          <p:nvPr/>
        </p:nvSpPr>
        <p:spPr>
          <a:xfrm>
            <a:off x="8831520" y="339984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Oval 27"/>
          <p:cNvSpPr/>
          <p:nvPr/>
        </p:nvSpPr>
        <p:spPr>
          <a:xfrm>
            <a:off x="7774200" y="3364560"/>
            <a:ext cx="945360" cy="6638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Rice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shop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warehouse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processing plant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Farms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Dal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shop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warehouse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processing plant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Farms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Onion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shop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warehouse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processing plant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Farms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Potato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shop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warehouse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processing plant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Farms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Salt 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shop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warehouse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processing plant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Sea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Oil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shop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warehouse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processing plant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Farms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Turmeric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shop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warehouse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processing plant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Farms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YARN : RM and NM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Rectangle 3"/>
          <p:cNvSpPr/>
          <p:nvPr/>
        </p:nvSpPr>
        <p:spPr>
          <a:xfrm>
            <a:off x="4114800" y="609480"/>
            <a:ext cx="2514240" cy="129492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Rectangle 7"/>
          <p:cNvSpPr/>
          <p:nvPr/>
        </p:nvSpPr>
        <p:spPr>
          <a:xfrm>
            <a:off x="4114800" y="609480"/>
            <a:ext cx="617760" cy="35532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0" name="Rectangle 14"/>
          <p:cNvSpPr/>
          <p:nvPr/>
        </p:nvSpPr>
        <p:spPr>
          <a:xfrm>
            <a:off x="177840" y="635040"/>
            <a:ext cx="3098520" cy="31284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Code , abc.txt , op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1" name="Straight Arrow Connector 15"/>
          <p:cNvSpPr/>
          <p:nvPr/>
        </p:nvSpPr>
        <p:spPr>
          <a:xfrm flipV="1">
            <a:off x="3276720" y="785880"/>
            <a:ext cx="83772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Rectangle 16"/>
          <p:cNvSpPr/>
          <p:nvPr/>
        </p:nvSpPr>
        <p:spPr>
          <a:xfrm>
            <a:off x="2929320" y="63360"/>
            <a:ext cx="4995000" cy="3427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Rectangle 17"/>
          <p:cNvSpPr/>
          <p:nvPr/>
        </p:nvSpPr>
        <p:spPr>
          <a:xfrm>
            <a:off x="3065040" y="6336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4" name="Rectangle 18"/>
          <p:cNvSpPr/>
          <p:nvPr/>
        </p:nvSpPr>
        <p:spPr>
          <a:xfrm>
            <a:off x="3556080" y="6336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5" name="Rectangle 19"/>
          <p:cNvSpPr/>
          <p:nvPr/>
        </p:nvSpPr>
        <p:spPr>
          <a:xfrm>
            <a:off x="4047120" y="6336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6" name="Rectangle 20"/>
          <p:cNvSpPr/>
          <p:nvPr/>
        </p:nvSpPr>
        <p:spPr>
          <a:xfrm>
            <a:off x="4555080" y="70920"/>
            <a:ext cx="355320" cy="327600"/>
          </a:xfrm>
          <a:prstGeom prst="rect">
            <a:avLst/>
          </a:prstGeom>
          <a:solidFill>
            <a:srgbClr val="20386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7" name="Rectangle 21"/>
          <p:cNvSpPr/>
          <p:nvPr/>
        </p:nvSpPr>
        <p:spPr>
          <a:xfrm>
            <a:off x="2088720" y="2133720"/>
            <a:ext cx="1549080" cy="1091880"/>
          </a:xfrm>
          <a:prstGeom prst="rect">
            <a:avLst/>
          </a:prstGeom>
          <a:solidFill>
            <a:srgbClr val="76717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App4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Code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8" name="Rectangle 22"/>
          <p:cNvSpPr/>
          <p:nvPr/>
        </p:nvSpPr>
        <p:spPr>
          <a:xfrm>
            <a:off x="9541800" y="549720"/>
            <a:ext cx="1532160" cy="1483920"/>
          </a:xfrm>
          <a:prstGeom prst="rect">
            <a:avLst/>
          </a:prstGeom>
          <a:solidFill>
            <a:srgbClr val="c5e0b4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Abc.txt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B1 {3,1,9}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B2 {6,5,2}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B3 {4,6,1}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9" name="Rectangle 35"/>
          <p:cNvSpPr/>
          <p:nvPr/>
        </p:nvSpPr>
        <p:spPr>
          <a:xfrm>
            <a:off x="6841080" y="592560"/>
            <a:ext cx="2514240" cy="129492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Rectangle 36"/>
          <p:cNvSpPr/>
          <p:nvPr/>
        </p:nvSpPr>
        <p:spPr>
          <a:xfrm>
            <a:off x="6866640" y="592560"/>
            <a:ext cx="617760" cy="35532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1" name="Rectangle 55"/>
          <p:cNvSpPr/>
          <p:nvPr/>
        </p:nvSpPr>
        <p:spPr>
          <a:xfrm>
            <a:off x="4119480" y="213372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Rectangle 56"/>
          <p:cNvSpPr/>
          <p:nvPr/>
        </p:nvSpPr>
        <p:spPr>
          <a:xfrm>
            <a:off x="4119480" y="213372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3" name="Rectangle 57"/>
          <p:cNvSpPr/>
          <p:nvPr/>
        </p:nvSpPr>
        <p:spPr>
          <a:xfrm>
            <a:off x="4114800" y="302256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4" name="Flowchart: Magnetic Disk 60"/>
          <p:cNvSpPr/>
          <p:nvPr/>
        </p:nvSpPr>
        <p:spPr>
          <a:xfrm>
            <a:off x="5072760" y="291420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5" name="Straight Arrow Connector 63"/>
          <p:cNvSpPr/>
          <p:nvPr/>
        </p:nvSpPr>
        <p:spPr>
          <a:xfrm flipH="1">
            <a:off x="4390200" y="965160"/>
            <a:ext cx="3312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Trapezoid 66"/>
          <p:cNvSpPr/>
          <p:nvPr/>
        </p:nvSpPr>
        <p:spPr>
          <a:xfrm>
            <a:off x="5060160" y="2939400"/>
            <a:ext cx="811800" cy="325080"/>
          </a:xfrm>
          <a:prstGeom prst="trapezoid">
            <a:avLst>
              <a:gd name="adj" fmla="val 25000"/>
            </a:avLst>
          </a:prstGeom>
          <a:solidFill>
            <a:srgbClr val="ffd96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7" name="Straight Arrow Connector 69"/>
          <p:cNvSpPr/>
          <p:nvPr/>
        </p:nvSpPr>
        <p:spPr>
          <a:xfrm flipH="1">
            <a:off x="6429240" y="1888200"/>
            <a:ext cx="1667160" cy="82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Rectangle 70"/>
          <p:cNvSpPr/>
          <p:nvPr/>
        </p:nvSpPr>
        <p:spPr>
          <a:xfrm>
            <a:off x="2439360" y="363420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Rectangle 71"/>
          <p:cNvSpPr/>
          <p:nvPr/>
        </p:nvSpPr>
        <p:spPr>
          <a:xfrm>
            <a:off x="2439360" y="36342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0" name="Rectangle 72"/>
          <p:cNvSpPr/>
          <p:nvPr/>
        </p:nvSpPr>
        <p:spPr>
          <a:xfrm>
            <a:off x="2439360" y="453168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1" name="Rectangle 73"/>
          <p:cNvSpPr/>
          <p:nvPr/>
        </p:nvSpPr>
        <p:spPr>
          <a:xfrm>
            <a:off x="3624840" y="377388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2" name="Diamond 74"/>
          <p:cNvSpPr/>
          <p:nvPr/>
        </p:nvSpPr>
        <p:spPr>
          <a:xfrm>
            <a:off x="4107240" y="404928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3" name="Flowchart: Magnetic Disk 75"/>
          <p:cNvSpPr/>
          <p:nvPr/>
        </p:nvSpPr>
        <p:spPr>
          <a:xfrm>
            <a:off x="3465000" y="441468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4" name="Rectangle 76"/>
          <p:cNvSpPr/>
          <p:nvPr/>
        </p:nvSpPr>
        <p:spPr>
          <a:xfrm>
            <a:off x="3420360" y="481104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5" name="Rectangle 77"/>
          <p:cNvSpPr/>
          <p:nvPr/>
        </p:nvSpPr>
        <p:spPr>
          <a:xfrm>
            <a:off x="5072760" y="366552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Rectangle 78"/>
          <p:cNvSpPr/>
          <p:nvPr/>
        </p:nvSpPr>
        <p:spPr>
          <a:xfrm>
            <a:off x="5072760" y="366552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7" name="Rectangle 79"/>
          <p:cNvSpPr/>
          <p:nvPr/>
        </p:nvSpPr>
        <p:spPr>
          <a:xfrm>
            <a:off x="5072760" y="45630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8" name="Rectangle 80"/>
          <p:cNvSpPr/>
          <p:nvPr/>
        </p:nvSpPr>
        <p:spPr>
          <a:xfrm>
            <a:off x="6257880" y="380520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9" name="Diamond 81"/>
          <p:cNvSpPr/>
          <p:nvPr/>
        </p:nvSpPr>
        <p:spPr>
          <a:xfrm>
            <a:off x="6740640" y="408024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0" name="Flowchart: Magnetic Disk 82"/>
          <p:cNvSpPr/>
          <p:nvPr/>
        </p:nvSpPr>
        <p:spPr>
          <a:xfrm>
            <a:off x="6098040" y="444600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1" name="Rectangle 83"/>
          <p:cNvSpPr/>
          <p:nvPr/>
        </p:nvSpPr>
        <p:spPr>
          <a:xfrm>
            <a:off x="6128280" y="483372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2" name="Rectangle 84"/>
          <p:cNvSpPr/>
          <p:nvPr/>
        </p:nvSpPr>
        <p:spPr>
          <a:xfrm>
            <a:off x="7639560" y="365760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Rectangle 85"/>
          <p:cNvSpPr/>
          <p:nvPr/>
        </p:nvSpPr>
        <p:spPr>
          <a:xfrm>
            <a:off x="7639560" y="36576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4" name="Rectangle 86"/>
          <p:cNvSpPr/>
          <p:nvPr/>
        </p:nvSpPr>
        <p:spPr>
          <a:xfrm>
            <a:off x="7639560" y="455508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5" name="Rectangle 87"/>
          <p:cNvSpPr/>
          <p:nvPr/>
        </p:nvSpPr>
        <p:spPr>
          <a:xfrm>
            <a:off x="8825040" y="379728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6" name="Diamond 88"/>
          <p:cNvSpPr/>
          <p:nvPr/>
        </p:nvSpPr>
        <p:spPr>
          <a:xfrm>
            <a:off x="9307440" y="407232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7" name="Flowchart: Magnetic Disk 89"/>
          <p:cNvSpPr/>
          <p:nvPr/>
        </p:nvSpPr>
        <p:spPr>
          <a:xfrm>
            <a:off x="8665200" y="443808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8" name="Rectangle 90"/>
          <p:cNvSpPr/>
          <p:nvPr/>
        </p:nvSpPr>
        <p:spPr>
          <a:xfrm>
            <a:off x="8695080" y="482616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9" name="Straight Arrow Connector 92"/>
          <p:cNvSpPr/>
          <p:nvPr/>
        </p:nvSpPr>
        <p:spPr>
          <a:xfrm flipH="1">
            <a:off x="3595320" y="3264840"/>
            <a:ext cx="1870560" cy="3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Straight Arrow Connector 93"/>
          <p:cNvSpPr/>
          <p:nvPr/>
        </p:nvSpPr>
        <p:spPr>
          <a:xfrm>
            <a:off x="5466240" y="3264840"/>
            <a:ext cx="332856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Straight Arrow Connector 96"/>
          <p:cNvSpPr/>
          <p:nvPr/>
        </p:nvSpPr>
        <p:spPr>
          <a:xfrm>
            <a:off x="5466240" y="3264840"/>
            <a:ext cx="761760" cy="4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Rectangle 101"/>
          <p:cNvSpPr/>
          <p:nvPr/>
        </p:nvSpPr>
        <p:spPr>
          <a:xfrm>
            <a:off x="4047120" y="537732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Rectangle 102"/>
          <p:cNvSpPr/>
          <p:nvPr/>
        </p:nvSpPr>
        <p:spPr>
          <a:xfrm>
            <a:off x="4047120" y="537732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4" name="Rectangle 103"/>
          <p:cNvSpPr/>
          <p:nvPr/>
        </p:nvSpPr>
        <p:spPr>
          <a:xfrm>
            <a:off x="4047120" y="62748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5" name="Diamond 105"/>
          <p:cNvSpPr/>
          <p:nvPr/>
        </p:nvSpPr>
        <p:spPr>
          <a:xfrm>
            <a:off x="5715000" y="579204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6" name="Flowchart: Magnetic Disk 106"/>
          <p:cNvSpPr/>
          <p:nvPr/>
        </p:nvSpPr>
        <p:spPr>
          <a:xfrm>
            <a:off x="5072760" y="615780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7" name="Straight Arrow Connector 109"/>
          <p:cNvSpPr/>
          <p:nvPr/>
        </p:nvSpPr>
        <p:spPr>
          <a:xfrm flipH="1">
            <a:off x="5201280" y="3264840"/>
            <a:ext cx="263160" cy="211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Straight Arrow Connector 111"/>
          <p:cNvSpPr/>
          <p:nvPr/>
        </p:nvSpPr>
        <p:spPr>
          <a:xfrm>
            <a:off x="3791520" y="5115960"/>
            <a:ext cx="1410840" cy="26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Straight Arrow Connector 112"/>
          <p:cNvSpPr/>
          <p:nvPr/>
        </p:nvSpPr>
        <p:spPr>
          <a:xfrm flipH="1">
            <a:off x="5201280" y="5130720"/>
            <a:ext cx="386316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Straight Arrow Connector 117"/>
          <p:cNvSpPr/>
          <p:nvPr/>
        </p:nvSpPr>
        <p:spPr>
          <a:xfrm flipH="1">
            <a:off x="5202720" y="5138640"/>
            <a:ext cx="1296000" cy="2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Rectangle 120"/>
          <p:cNvSpPr/>
          <p:nvPr/>
        </p:nvSpPr>
        <p:spPr>
          <a:xfrm>
            <a:off x="4904280" y="540072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2" name="Rectangle 121"/>
          <p:cNvSpPr/>
          <p:nvPr/>
        </p:nvSpPr>
        <p:spPr>
          <a:xfrm>
            <a:off x="6358320" y="5792040"/>
            <a:ext cx="741600" cy="30456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FR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3" name="Straight Arrow Connector 123"/>
          <p:cNvSpPr/>
          <p:nvPr/>
        </p:nvSpPr>
        <p:spPr>
          <a:xfrm flipV="1">
            <a:off x="6729120" y="1888200"/>
            <a:ext cx="1369080" cy="39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Rectangle 126"/>
          <p:cNvSpPr/>
          <p:nvPr/>
        </p:nvSpPr>
        <p:spPr>
          <a:xfrm>
            <a:off x="7484400" y="2508840"/>
            <a:ext cx="613440" cy="430200"/>
          </a:xfrm>
          <a:prstGeom prst="rect">
            <a:avLst/>
          </a:prstGeom>
          <a:solidFill>
            <a:srgbClr val="44546a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5" name="Flowchart: Magnetic Disk 127"/>
          <p:cNvSpPr/>
          <p:nvPr/>
        </p:nvSpPr>
        <p:spPr>
          <a:xfrm>
            <a:off x="1860120" y="1117440"/>
            <a:ext cx="1695600" cy="49968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State Store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6" name="Rectangle 128"/>
          <p:cNvSpPr/>
          <p:nvPr/>
        </p:nvSpPr>
        <p:spPr>
          <a:xfrm>
            <a:off x="4267080" y="762120"/>
            <a:ext cx="2514240" cy="1294920"/>
          </a:xfrm>
          <a:prstGeom prst="rect">
            <a:avLst/>
          </a:prstGeom>
          <a:solidFill>
            <a:srgbClr val="f4b183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Rectangle 129"/>
          <p:cNvSpPr/>
          <p:nvPr/>
        </p:nvSpPr>
        <p:spPr>
          <a:xfrm>
            <a:off x="4267080" y="762120"/>
            <a:ext cx="617760" cy="35532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8" name="Rectangle 61"/>
          <p:cNvSpPr/>
          <p:nvPr/>
        </p:nvSpPr>
        <p:spPr>
          <a:xfrm>
            <a:off x="2592000" y="378684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Rectangle 62"/>
          <p:cNvSpPr/>
          <p:nvPr/>
        </p:nvSpPr>
        <p:spPr>
          <a:xfrm>
            <a:off x="2592000" y="378684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0" name="Rectangle 64"/>
          <p:cNvSpPr/>
          <p:nvPr/>
        </p:nvSpPr>
        <p:spPr>
          <a:xfrm>
            <a:off x="2592000" y="468432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1" name="Rectangle 65"/>
          <p:cNvSpPr/>
          <p:nvPr/>
        </p:nvSpPr>
        <p:spPr>
          <a:xfrm>
            <a:off x="3777120" y="392652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2" name="Diamond 67"/>
          <p:cNvSpPr/>
          <p:nvPr/>
        </p:nvSpPr>
        <p:spPr>
          <a:xfrm>
            <a:off x="4259880" y="420156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3" name="Flowchart: Magnetic Disk 68"/>
          <p:cNvSpPr/>
          <p:nvPr/>
        </p:nvSpPr>
        <p:spPr>
          <a:xfrm>
            <a:off x="3617280" y="456732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4" name="Rectangle 91"/>
          <p:cNvSpPr/>
          <p:nvPr/>
        </p:nvSpPr>
        <p:spPr>
          <a:xfrm>
            <a:off x="3573000" y="496368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5" name="Rectangle 94"/>
          <p:cNvSpPr/>
          <p:nvPr/>
        </p:nvSpPr>
        <p:spPr>
          <a:xfrm>
            <a:off x="5225040" y="381780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Rectangle 95"/>
          <p:cNvSpPr/>
          <p:nvPr/>
        </p:nvSpPr>
        <p:spPr>
          <a:xfrm>
            <a:off x="5225040" y="38178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7" name="Rectangle 97"/>
          <p:cNvSpPr/>
          <p:nvPr/>
        </p:nvSpPr>
        <p:spPr>
          <a:xfrm>
            <a:off x="5225040" y="471528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8" name="Rectangle 98"/>
          <p:cNvSpPr/>
          <p:nvPr/>
        </p:nvSpPr>
        <p:spPr>
          <a:xfrm>
            <a:off x="6410160" y="395748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9" name="Diamond 99"/>
          <p:cNvSpPr/>
          <p:nvPr/>
        </p:nvSpPr>
        <p:spPr>
          <a:xfrm>
            <a:off x="6892920" y="423252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0" name="Flowchart: Magnetic Disk 100"/>
          <p:cNvSpPr/>
          <p:nvPr/>
        </p:nvSpPr>
        <p:spPr>
          <a:xfrm>
            <a:off x="6250680" y="459828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1" name="Rectangle 104"/>
          <p:cNvSpPr/>
          <p:nvPr/>
        </p:nvSpPr>
        <p:spPr>
          <a:xfrm>
            <a:off x="6280560" y="498636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2" name="Rectangle 107"/>
          <p:cNvSpPr/>
          <p:nvPr/>
        </p:nvSpPr>
        <p:spPr>
          <a:xfrm>
            <a:off x="7791840" y="380988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Rectangle 108"/>
          <p:cNvSpPr/>
          <p:nvPr/>
        </p:nvSpPr>
        <p:spPr>
          <a:xfrm>
            <a:off x="7791840" y="380988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4" name="Rectangle 110"/>
          <p:cNvSpPr/>
          <p:nvPr/>
        </p:nvSpPr>
        <p:spPr>
          <a:xfrm>
            <a:off x="7791840" y="470736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5" name="Rectangle 113"/>
          <p:cNvSpPr/>
          <p:nvPr/>
        </p:nvSpPr>
        <p:spPr>
          <a:xfrm>
            <a:off x="8977320" y="394956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6" name="Diamond 114"/>
          <p:cNvSpPr/>
          <p:nvPr/>
        </p:nvSpPr>
        <p:spPr>
          <a:xfrm>
            <a:off x="9459720" y="422496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7" name="Flowchart: Magnetic Disk 115"/>
          <p:cNvSpPr/>
          <p:nvPr/>
        </p:nvSpPr>
        <p:spPr>
          <a:xfrm>
            <a:off x="8817480" y="459036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8" name="Rectangle 116"/>
          <p:cNvSpPr/>
          <p:nvPr/>
        </p:nvSpPr>
        <p:spPr>
          <a:xfrm>
            <a:off x="8847720" y="497844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9" name="Rectangle 118"/>
          <p:cNvSpPr/>
          <p:nvPr/>
        </p:nvSpPr>
        <p:spPr>
          <a:xfrm>
            <a:off x="2744280" y="3939120"/>
            <a:ext cx="2311200" cy="1168200"/>
          </a:xfrm>
          <a:prstGeom prst="rect">
            <a:avLst/>
          </a:prstGeom>
          <a:solidFill>
            <a:srgbClr val="bdd7e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Rectangle 119"/>
          <p:cNvSpPr/>
          <p:nvPr/>
        </p:nvSpPr>
        <p:spPr>
          <a:xfrm>
            <a:off x="2744280" y="393912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1" name="Rectangle 122"/>
          <p:cNvSpPr/>
          <p:nvPr/>
        </p:nvSpPr>
        <p:spPr>
          <a:xfrm>
            <a:off x="2744280" y="48366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2" name="Rectangle 124"/>
          <p:cNvSpPr/>
          <p:nvPr/>
        </p:nvSpPr>
        <p:spPr>
          <a:xfrm>
            <a:off x="3929760" y="407880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3" name="Diamond 125"/>
          <p:cNvSpPr/>
          <p:nvPr/>
        </p:nvSpPr>
        <p:spPr>
          <a:xfrm>
            <a:off x="4412160" y="435384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4" name="Flowchart: Magnetic Disk 130"/>
          <p:cNvSpPr/>
          <p:nvPr/>
        </p:nvSpPr>
        <p:spPr>
          <a:xfrm>
            <a:off x="3769920" y="471960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5" name="Rectangle 131"/>
          <p:cNvSpPr/>
          <p:nvPr/>
        </p:nvSpPr>
        <p:spPr>
          <a:xfrm>
            <a:off x="3725280" y="511596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6" name="Rectangle 132"/>
          <p:cNvSpPr/>
          <p:nvPr/>
        </p:nvSpPr>
        <p:spPr>
          <a:xfrm>
            <a:off x="5377320" y="397008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Rectangle 133"/>
          <p:cNvSpPr/>
          <p:nvPr/>
        </p:nvSpPr>
        <p:spPr>
          <a:xfrm>
            <a:off x="5377320" y="397008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8" name="Rectangle 134"/>
          <p:cNvSpPr/>
          <p:nvPr/>
        </p:nvSpPr>
        <p:spPr>
          <a:xfrm>
            <a:off x="5377320" y="486756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9" name="Rectangle 135"/>
          <p:cNvSpPr/>
          <p:nvPr/>
        </p:nvSpPr>
        <p:spPr>
          <a:xfrm>
            <a:off x="6562800" y="410976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0" name="Diamond 136"/>
          <p:cNvSpPr/>
          <p:nvPr/>
        </p:nvSpPr>
        <p:spPr>
          <a:xfrm>
            <a:off x="7045200" y="438516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1" name="Flowchart: Magnetic Disk 137"/>
          <p:cNvSpPr/>
          <p:nvPr/>
        </p:nvSpPr>
        <p:spPr>
          <a:xfrm>
            <a:off x="6402960" y="475056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2" name="Rectangle 138"/>
          <p:cNvSpPr/>
          <p:nvPr/>
        </p:nvSpPr>
        <p:spPr>
          <a:xfrm>
            <a:off x="6433200" y="513864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3" name="Rectangle 139"/>
          <p:cNvSpPr/>
          <p:nvPr/>
        </p:nvSpPr>
        <p:spPr>
          <a:xfrm>
            <a:off x="7944480" y="3962520"/>
            <a:ext cx="2311200" cy="1168200"/>
          </a:xfrm>
          <a:prstGeom prst="rect">
            <a:avLst/>
          </a:prstGeom>
          <a:solidFill>
            <a:srgbClr val="fbe5d6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Rectangle 140"/>
          <p:cNvSpPr/>
          <p:nvPr/>
        </p:nvSpPr>
        <p:spPr>
          <a:xfrm>
            <a:off x="7944480" y="396252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5" name="Rectangle 141"/>
          <p:cNvSpPr/>
          <p:nvPr/>
        </p:nvSpPr>
        <p:spPr>
          <a:xfrm>
            <a:off x="7944480" y="4860000"/>
            <a:ext cx="541440" cy="279000"/>
          </a:xfrm>
          <a:prstGeom prst="rect">
            <a:avLst/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6" name="Rectangle 142"/>
          <p:cNvSpPr/>
          <p:nvPr/>
        </p:nvSpPr>
        <p:spPr>
          <a:xfrm>
            <a:off x="9129600" y="4102200"/>
            <a:ext cx="482400" cy="382320"/>
          </a:xfrm>
          <a:prstGeom prst="rect">
            <a:avLst/>
          </a:prstGeom>
          <a:solidFill>
            <a:srgbClr val="54823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7" name="Diamond 143"/>
          <p:cNvSpPr/>
          <p:nvPr/>
        </p:nvSpPr>
        <p:spPr>
          <a:xfrm>
            <a:off x="9612360" y="4377240"/>
            <a:ext cx="516240" cy="456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8" name="Flowchart: Magnetic Disk 144"/>
          <p:cNvSpPr/>
          <p:nvPr/>
        </p:nvSpPr>
        <p:spPr>
          <a:xfrm>
            <a:off x="8969760" y="4743000"/>
            <a:ext cx="748800" cy="31284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9" name="Rectangle 145"/>
          <p:cNvSpPr/>
          <p:nvPr/>
        </p:nvSpPr>
        <p:spPr>
          <a:xfrm>
            <a:off x="9000000" y="5130720"/>
            <a:ext cx="741600" cy="304560"/>
          </a:xfrm>
          <a:prstGeom prst="rect">
            <a:avLst/>
          </a:prstGeom>
          <a:solidFill>
            <a:srgbClr val="a9d18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Rectangle 3"/>
          <p:cNvSpPr/>
          <p:nvPr/>
        </p:nvSpPr>
        <p:spPr>
          <a:xfrm>
            <a:off x="1015920" y="797040"/>
            <a:ext cx="3915000" cy="3149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Diamond 4"/>
          <p:cNvSpPr/>
          <p:nvPr/>
        </p:nvSpPr>
        <p:spPr>
          <a:xfrm>
            <a:off x="1609920" y="1289520"/>
            <a:ext cx="1070280" cy="84384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2" name="Flowchart: Magnetic Disk 5"/>
          <p:cNvSpPr/>
          <p:nvPr/>
        </p:nvSpPr>
        <p:spPr>
          <a:xfrm>
            <a:off x="6119280" y="3438720"/>
            <a:ext cx="5673600" cy="2094120"/>
          </a:xfrm>
          <a:prstGeom prst="flowChartMagneticDisk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DBs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TBS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3" name="Straight Arrow Connector 7"/>
          <p:cNvSpPr/>
          <p:nvPr/>
        </p:nvSpPr>
        <p:spPr>
          <a:xfrm flipH="1" flipV="1">
            <a:off x="4930200" y="2372040"/>
            <a:ext cx="4024440" cy="10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Master for storage : NN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Slave for Processing : NM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Slave for storage : DN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Master For Processing : 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MR WorkFlow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3"/>
          <p:cNvSpPr/>
          <p:nvPr/>
        </p:nvSpPr>
        <p:spPr>
          <a:xfrm>
            <a:off x="304920" y="5000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Rectangle 4"/>
          <p:cNvSpPr/>
          <p:nvPr/>
        </p:nvSpPr>
        <p:spPr>
          <a:xfrm>
            <a:off x="570600" y="65664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0 “hadoop hive kafka”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11 “hive spark flume”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10" name="Rectangle 5"/>
          <p:cNvSpPr/>
          <p:nvPr/>
        </p:nvSpPr>
        <p:spPr>
          <a:xfrm>
            <a:off x="304920" y="245412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Rectangle 7"/>
          <p:cNvSpPr/>
          <p:nvPr/>
        </p:nvSpPr>
        <p:spPr>
          <a:xfrm>
            <a:off x="304920" y="44078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Rectangle 9"/>
          <p:cNvSpPr/>
          <p:nvPr/>
        </p:nvSpPr>
        <p:spPr>
          <a:xfrm>
            <a:off x="570600" y="265320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17 “hive kafka spark”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26 “Hadoop hive kaf”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13" name="Rectangle 10"/>
          <p:cNvSpPr/>
          <p:nvPr/>
        </p:nvSpPr>
        <p:spPr>
          <a:xfrm>
            <a:off x="570600" y="460728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Ka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32 “spark hadoop hive”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14" name="Diamond 11"/>
          <p:cNvSpPr/>
          <p:nvPr/>
        </p:nvSpPr>
        <p:spPr>
          <a:xfrm>
            <a:off x="2770560" y="11800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15" name="Rectangle 12"/>
          <p:cNvSpPr/>
          <p:nvPr/>
        </p:nvSpPr>
        <p:spPr>
          <a:xfrm>
            <a:off x="3735720" y="19850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6" name="Rectangle 13"/>
          <p:cNvSpPr/>
          <p:nvPr/>
        </p:nvSpPr>
        <p:spPr>
          <a:xfrm>
            <a:off x="3735720" y="507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7" name="Rectangle 14"/>
          <p:cNvSpPr/>
          <p:nvPr/>
        </p:nvSpPr>
        <p:spPr>
          <a:xfrm>
            <a:off x="3731760" y="39351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8" name="Rectangle 15"/>
          <p:cNvSpPr/>
          <p:nvPr/>
        </p:nvSpPr>
        <p:spPr>
          <a:xfrm>
            <a:off x="3731760" y="24580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9" name="Rectangle 16"/>
          <p:cNvSpPr/>
          <p:nvPr/>
        </p:nvSpPr>
        <p:spPr>
          <a:xfrm>
            <a:off x="3739680" y="5880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0" name="Rectangle 17"/>
          <p:cNvSpPr/>
          <p:nvPr/>
        </p:nvSpPr>
        <p:spPr>
          <a:xfrm>
            <a:off x="3739680" y="44038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1" name="Diamond 18"/>
          <p:cNvSpPr/>
          <p:nvPr/>
        </p:nvSpPr>
        <p:spPr>
          <a:xfrm>
            <a:off x="2844720" y="313380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22" name="Diamond 19"/>
          <p:cNvSpPr/>
          <p:nvPr/>
        </p:nvSpPr>
        <p:spPr>
          <a:xfrm>
            <a:off x="2844720" y="50878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23" name="Rectangle 20"/>
          <p:cNvSpPr/>
          <p:nvPr/>
        </p:nvSpPr>
        <p:spPr>
          <a:xfrm>
            <a:off x="4224240" y="5000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kafka,1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4" name="Straight Arrow Connector 22"/>
          <p:cNvSpPr/>
          <p:nvPr/>
        </p:nvSpPr>
        <p:spPr>
          <a:xfrm>
            <a:off x="3263040" y="13989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Rectangle 24"/>
          <p:cNvSpPr/>
          <p:nvPr/>
        </p:nvSpPr>
        <p:spPr>
          <a:xfrm>
            <a:off x="4224240" y="245808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spark,1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6" name="Straight Arrow Connector 25"/>
          <p:cNvSpPr/>
          <p:nvPr/>
        </p:nvSpPr>
        <p:spPr>
          <a:xfrm>
            <a:off x="3263040" y="335664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Rectangle 26"/>
          <p:cNvSpPr/>
          <p:nvPr/>
        </p:nvSpPr>
        <p:spPr>
          <a:xfrm>
            <a:off x="4228200" y="44078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hive,1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8" name="Straight Arrow Connector 27"/>
          <p:cNvSpPr/>
          <p:nvPr/>
        </p:nvSpPr>
        <p:spPr>
          <a:xfrm>
            <a:off x="3267000" y="53067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Rectangle 29"/>
          <p:cNvSpPr/>
          <p:nvPr/>
        </p:nvSpPr>
        <p:spPr>
          <a:xfrm>
            <a:off x="8640000" y="2454120"/>
            <a:ext cx="1832400" cy="18637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Rectangle 30"/>
          <p:cNvSpPr/>
          <p:nvPr/>
        </p:nvSpPr>
        <p:spPr>
          <a:xfrm>
            <a:off x="6994800" y="2454120"/>
            <a:ext cx="1855800" cy="185580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 {1,1}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 {1,1,1}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 {1,1}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 {1,1}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1" name="Straight Arrow Connector 32"/>
          <p:cNvSpPr/>
          <p:nvPr/>
        </p:nvSpPr>
        <p:spPr>
          <a:xfrm>
            <a:off x="5775480" y="1398960"/>
            <a:ext cx="1218960" cy="19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Straight Arrow Connector 33"/>
          <p:cNvSpPr/>
          <p:nvPr/>
        </p:nvSpPr>
        <p:spPr>
          <a:xfrm flipV="1">
            <a:off x="5779440" y="3380760"/>
            <a:ext cx="1215000" cy="19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Straight Arrow Connector 36"/>
          <p:cNvSpPr/>
          <p:nvPr/>
        </p:nvSpPr>
        <p:spPr>
          <a:xfrm>
            <a:off x="5775480" y="3356640"/>
            <a:ext cx="121896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Rectangle 39"/>
          <p:cNvSpPr/>
          <p:nvPr/>
        </p:nvSpPr>
        <p:spPr>
          <a:xfrm>
            <a:off x="10003680" y="24422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5" name="Rectangle 40"/>
          <p:cNvSpPr/>
          <p:nvPr/>
        </p:nvSpPr>
        <p:spPr>
          <a:xfrm>
            <a:off x="10011600" y="40053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6" name="Diamond 53"/>
          <p:cNvSpPr/>
          <p:nvPr/>
        </p:nvSpPr>
        <p:spPr>
          <a:xfrm>
            <a:off x="8850960" y="316332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37" name="Rectangle 54"/>
          <p:cNvSpPr/>
          <p:nvPr/>
        </p:nvSpPr>
        <p:spPr>
          <a:xfrm>
            <a:off x="10488240" y="2446200"/>
            <a:ext cx="1550880" cy="18637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 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 3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 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 ,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Ka,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8" name="Straight Arrow Connector 55"/>
          <p:cNvSpPr/>
          <p:nvPr/>
        </p:nvSpPr>
        <p:spPr>
          <a:xfrm>
            <a:off x="9343440" y="3380040"/>
            <a:ext cx="11289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Rectangle 57"/>
          <p:cNvSpPr/>
          <p:nvPr/>
        </p:nvSpPr>
        <p:spPr>
          <a:xfrm>
            <a:off x="1492560" y="86040"/>
            <a:ext cx="29772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Mapper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0" name="Rectangle 58"/>
          <p:cNvSpPr/>
          <p:nvPr/>
        </p:nvSpPr>
        <p:spPr>
          <a:xfrm>
            <a:off x="6689880" y="860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Shuffle Sort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1" name="Rectangle 59"/>
          <p:cNvSpPr/>
          <p:nvPr/>
        </p:nvSpPr>
        <p:spPr>
          <a:xfrm>
            <a:off x="9610920" y="860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Reduce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2" name="Straight Arrow Connector 61"/>
          <p:cNvSpPr/>
          <p:nvPr/>
        </p:nvSpPr>
        <p:spPr>
          <a:xfrm>
            <a:off x="2981520" y="414360"/>
            <a:ext cx="360" cy="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Straight Arrow Connector 62"/>
          <p:cNvSpPr/>
          <p:nvPr/>
        </p:nvSpPr>
        <p:spPr>
          <a:xfrm>
            <a:off x="7893360" y="414360"/>
            <a:ext cx="28800" cy="20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Straight Arrow Connector 66"/>
          <p:cNvSpPr/>
          <p:nvPr/>
        </p:nvSpPr>
        <p:spPr>
          <a:xfrm>
            <a:off x="9858240" y="408240"/>
            <a:ext cx="28800" cy="20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Rectangle 3"/>
          <p:cNvSpPr/>
          <p:nvPr/>
        </p:nvSpPr>
        <p:spPr>
          <a:xfrm>
            <a:off x="304920" y="5000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Rectangle 4"/>
          <p:cNvSpPr/>
          <p:nvPr/>
        </p:nvSpPr>
        <p:spPr>
          <a:xfrm>
            <a:off x="570600" y="65664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0 ‘How are you’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11 ‘Why are you’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47" name="Rectangle 5"/>
          <p:cNvSpPr/>
          <p:nvPr/>
        </p:nvSpPr>
        <p:spPr>
          <a:xfrm>
            <a:off x="304920" y="245412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Rectangle 6"/>
          <p:cNvSpPr/>
          <p:nvPr/>
        </p:nvSpPr>
        <p:spPr>
          <a:xfrm>
            <a:off x="304920" y="44078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Rectangle 7"/>
          <p:cNvSpPr/>
          <p:nvPr/>
        </p:nvSpPr>
        <p:spPr>
          <a:xfrm>
            <a:off x="570600" y="265320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21 ‘Where are you going’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29  ‘how is your fam’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50" name="Rectangle 8"/>
          <p:cNvSpPr/>
          <p:nvPr/>
        </p:nvSpPr>
        <p:spPr>
          <a:xfrm>
            <a:off x="570600" y="460728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Ily , it’s very irritating……………………………………..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’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51" name="Diamond 9"/>
          <p:cNvSpPr/>
          <p:nvPr/>
        </p:nvSpPr>
        <p:spPr>
          <a:xfrm>
            <a:off x="2770560" y="11800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52" name="Rectangle 10"/>
          <p:cNvSpPr/>
          <p:nvPr/>
        </p:nvSpPr>
        <p:spPr>
          <a:xfrm>
            <a:off x="3735720" y="19850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3" name="Rectangle 11"/>
          <p:cNvSpPr/>
          <p:nvPr/>
        </p:nvSpPr>
        <p:spPr>
          <a:xfrm>
            <a:off x="3735720" y="507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4" name="Rectangle 12"/>
          <p:cNvSpPr/>
          <p:nvPr/>
        </p:nvSpPr>
        <p:spPr>
          <a:xfrm>
            <a:off x="3731760" y="39351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5" name="Rectangle 13"/>
          <p:cNvSpPr/>
          <p:nvPr/>
        </p:nvSpPr>
        <p:spPr>
          <a:xfrm>
            <a:off x="3731760" y="24580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6" name="Rectangle 14"/>
          <p:cNvSpPr/>
          <p:nvPr/>
        </p:nvSpPr>
        <p:spPr>
          <a:xfrm>
            <a:off x="3739680" y="5880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7" name="Rectangle 15"/>
          <p:cNvSpPr/>
          <p:nvPr/>
        </p:nvSpPr>
        <p:spPr>
          <a:xfrm>
            <a:off x="3739680" y="44038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8" name="Diamond 16"/>
          <p:cNvSpPr/>
          <p:nvPr/>
        </p:nvSpPr>
        <p:spPr>
          <a:xfrm>
            <a:off x="2844720" y="313380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59" name="Rectangle 18"/>
          <p:cNvSpPr/>
          <p:nvPr/>
        </p:nvSpPr>
        <p:spPr>
          <a:xfrm>
            <a:off x="4224240" y="5000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How ,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Are 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You ,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Why 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Are,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You,1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0" name="Straight Arrow Connector 19"/>
          <p:cNvSpPr/>
          <p:nvPr/>
        </p:nvSpPr>
        <p:spPr>
          <a:xfrm>
            <a:off x="3263040" y="13989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Rectangle 20"/>
          <p:cNvSpPr/>
          <p:nvPr/>
        </p:nvSpPr>
        <p:spPr>
          <a:xfrm>
            <a:off x="4224240" y="245808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Where,1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Are,1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You,1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Going,1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2" name="Straight Arrow Connector 21"/>
          <p:cNvSpPr/>
          <p:nvPr/>
        </p:nvSpPr>
        <p:spPr>
          <a:xfrm>
            <a:off x="3263040" y="335664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Rectangle 22"/>
          <p:cNvSpPr/>
          <p:nvPr/>
        </p:nvSpPr>
        <p:spPr>
          <a:xfrm>
            <a:off x="4228200" y="44078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You,1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Are,1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Smart,1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Don’t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Care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4" name="Rectangle 24"/>
          <p:cNvSpPr/>
          <p:nvPr/>
        </p:nvSpPr>
        <p:spPr>
          <a:xfrm>
            <a:off x="8640000" y="2454120"/>
            <a:ext cx="1832400" cy="18637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Rectangle 25"/>
          <p:cNvSpPr/>
          <p:nvPr/>
        </p:nvSpPr>
        <p:spPr>
          <a:xfrm>
            <a:off x="6354000" y="1328760"/>
            <a:ext cx="2496600" cy="410256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Are, {1,1,1,1}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Care,{1}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Don’t, 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Going, 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How, 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I, 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Smart, 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Where, 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Why, {1}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You, {1,1,1,1}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6" name="Straight Arrow Connector 26"/>
          <p:cNvSpPr/>
          <p:nvPr/>
        </p:nvSpPr>
        <p:spPr>
          <a:xfrm>
            <a:off x="5775480" y="1398960"/>
            <a:ext cx="577800" cy="19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Straight Arrow Connector 27"/>
          <p:cNvSpPr/>
          <p:nvPr/>
        </p:nvSpPr>
        <p:spPr>
          <a:xfrm flipV="1">
            <a:off x="5779440" y="3380040"/>
            <a:ext cx="574200" cy="19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Straight Arrow Connector 28"/>
          <p:cNvSpPr/>
          <p:nvPr/>
        </p:nvSpPr>
        <p:spPr>
          <a:xfrm>
            <a:off x="5775480" y="3356640"/>
            <a:ext cx="5778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Rectangle 29"/>
          <p:cNvSpPr/>
          <p:nvPr/>
        </p:nvSpPr>
        <p:spPr>
          <a:xfrm>
            <a:off x="10003680" y="24422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0" name="Rectangle 30"/>
          <p:cNvSpPr/>
          <p:nvPr/>
        </p:nvSpPr>
        <p:spPr>
          <a:xfrm>
            <a:off x="10011600" y="40053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1" name="Diamond 31"/>
          <p:cNvSpPr/>
          <p:nvPr/>
        </p:nvSpPr>
        <p:spPr>
          <a:xfrm>
            <a:off x="8850960" y="316332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72" name="Rectangle 32"/>
          <p:cNvSpPr/>
          <p:nvPr/>
        </p:nvSpPr>
        <p:spPr>
          <a:xfrm>
            <a:off x="10488240" y="1398960"/>
            <a:ext cx="1550880" cy="41263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Are,4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Care,1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Don’t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Going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How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Smart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Where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Why 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You 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3" name="Straight Arrow Connector 33"/>
          <p:cNvSpPr/>
          <p:nvPr/>
        </p:nvSpPr>
        <p:spPr>
          <a:xfrm>
            <a:off x="9343440" y="3380040"/>
            <a:ext cx="11289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Rectangle 34"/>
          <p:cNvSpPr/>
          <p:nvPr/>
        </p:nvSpPr>
        <p:spPr>
          <a:xfrm>
            <a:off x="1492560" y="86040"/>
            <a:ext cx="29772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Mapper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5" name="Rectangle 35"/>
          <p:cNvSpPr/>
          <p:nvPr/>
        </p:nvSpPr>
        <p:spPr>
          <a:xfrm>
            <a:off x="6689880" y="860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Shuffle Sort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6" name="Rectangle 36"/>
          <p:cNvSpPr/>
          <p:nvPr/>
        </p:nvSpPr>
        <p:spPr>
          <a:xfrm>
            <a:off x="9610920" y="860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Reduce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7" name="Straight Arrow Connector 37"/>
          <p:cNvSpPr/>
          <p:nvPr/>
        </p:nvSpPr>
        <p:spPr>
          <a:xfrm>
            <a:off x="2981520" y="414360"/>
            <a:ext cx="360" cy="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Straight Arrow Connector 38"/>
          <p:cNvSpPr/>
          <p:nvPr/>
        </p:nvSpPr>
        <p:spPr>
          <a:xfrm flipH="1">
            <a:off x="7602480" y="414360"/>
            <a:ext cx="29088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Straight Arrow Connector 39"/>
          <p:cNvSpPr/>
          <p:nvPr/>
        </p:nvSpPr>
        <p:spPr>
          <a:xfrm>
            <a:off x="9858240" y="408240"/>
            <a:ext cx="28800" cy="20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Rectangle 1"/>
          <p:cNvSpPr/>
          <p:nvPr/>
        </p:nvSpPr>
        <p:spPr>
          <a:xfrm>
            <a:off x="437760" y="537480"/>
            <a:ext cx="2406600" cy="1664280"/>
          </a:xfrm>
          <a:prstGeom prst="rect">
            <a:avLst/>
          </a:prstGeom>
          <a:noFill/>
          <a:ln w="5724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Rectangle 40"/>
          <p:cNvSpPr/>
          <p:nvPr/>
        </p:nvSpPr>
        <p:spPr>
          <a:xfrm>
            <a:off x="457200" y="2520360"/>
            <a:ext cx="2406600" cy="3606480"/>
          </a:xfrm>
          <a:prstGeom prst="rect">
            <a:avLst/>
          </a:prstGeom>
          <a:noFill/>
          <a:ln w="5724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Rectangle 3"/>
          <p:cNvSpPr/>
          <p:nvPr/>
        </p:nvSpPr>
        <p:spPr>
          <a:xfrm>
            <a:off x="304920" y="5000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Rectangle 4"/>
          <p:cNvSpPr/>
          <p:nvPr/>
        </p:nvSpPr>
        <p:spPr>
          <a:xfrm>
            <a:off x="570600" y="65664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1,PN,500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1,PN,200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2,AWB,1000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84" name="Rectangle 5"/>
          <p:cNvSpPr/>
          <p:nvPr/>
        </p:nvSpPr>
        <p:spPr>
          <a:xfrm>
            <a:off x="304920" y="245412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Rectangle 6"/>
          <p:cNvSpPr/>
          <p:nvPr/>
        </p:nvSpPr>
        <p:spPr>
          <a:xfrm>
            <a:off x="304920" y="44078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Rectangle 7"/>
          <p:cNvSpPr/>
          <p:nvPr/>
        </p:nvSpPr>
        <p:spPr>
          <a:xfrm>
            <a:off x="570600" y="265320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3,MUM,400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2,AWB,300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1,PN,600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87" name="Rectangle 8"/>
          <p:cNvSpPr/>
          <p:nvPr/>
        </p:nvSpPr>
        <p:spPr>
          <a:xfrm>
            <a:off x="570600" y="460728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2,AWB,500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3,MUM,700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3,MUM,200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88" name="Diamond 9"/>
          <p:cNvSpPr/>
          <p:nvPr/>
        </p:nvSpPr>
        <p:spPr>
          <a:xfrm>
            <a:off x="2770560" y="11800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89" name="Rectangle 10"/>
          <p:cNvSpPr/>
          <p:nvPr/>
        </p:nvSpPr>
        <p:spPr>
          <a:xfrm>
            <a:off x="3735720" y="19850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0" name="Rectangle 11"/>
          <p:cNvSpPr/>
          <p:nvPr/>
        </p:nvSpPr>
        <p:spPr>
          <a:xfrm>
            <a:off x="3735720" y="507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1" name="Rectangle 12"/>
          <p:cNvSpPr/>
          <p:nvPr/>
        </p:nvSpPr>
        <p:spPr>
          <a:xfrm>
            <a:off x="3731760" y="39351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2" name="Rectangle 13"/>
          <p:cNvSpPr/>
          <p:nvPr/>
        </p:nvSpPr>
        <p:spPr>
          <a:xfrm>
            <a:off x="3731760" y="24580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3" name="Rectangle 14"/>
          <p:cNvSpPr/>
          <p:nvPr/>
        </p:nvSpPr>
        <p:spPr>
          <a:xfrm>
            <a:off x="3739680" y="5880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4" name="Rectangle 15"/>
          <p:cNvSpPr/>
          <p:nvPr/>
        </p:nvSpPr>
        <p:spPr>
          <a:xfrm>
            <a:off x="3739680" y="44038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5" name="Diamond 16"/>
          <p:cNvSpPr/>
          <p:nvPr/>
        </p:nvSpPr>
        <p:spPr>
          <a:xfrm>
            <a:off x="2844720" y="313380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96" name="Diamond 17"/>
          <p:cNvSpPr/>
          <p:nvPr/>
        </p:nvSpPr>
        <p:spPr>
          <a:xfrm>
            <a:off x="2844720" y="50878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97" name="Rectangle 18"/>
          <p:cNvSpPr/>
          <p:nvPr/>
        </p:nvSpPr>
        <p:spPr>
          <a:xfrm>
            <a:off x="4224240" y="5000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PN, 500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 , 200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 , 1000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8" name="Straight Arrow Connector 19"/>
          <p:cNvSpPr/>
          <p:nvPr/>
        </p:nvSpPr>
        <p:spPr>
          <a:xfrm>
            <a:off x="3263040" y="13989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Rectangle 20"/>
          <p:cNvSpPr/>
          <p:nvPr/>
        </p:nvSpPr>
        <p:spPr>
          <a:xfrm>
            <a:off x="4224240" y="245808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, 400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AWB,300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PN, 600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0" name="Straight Arrow Connector 21"/>
          <p:cNvSpPr/>
          <p:nvPr/>
        </p:nvSpPr>
        <p:spPr>
          <a:xfrm>
            <a:off x="3263040" y="335664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Rectangle 22"/>
          <p:cNvSpPr/>
          <p:nvPr/>
        </p:nvSpPr>
        <p:spPr>
          <a:xfrm>
            <a:off x="4228200" y="44078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AWB,500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, 700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, 200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2" name="Straight Arrow Connector 23"/>
          <p:cNvSpPr/>
          <p:nvPr/>
        </p:nvSpPr>
        <p:spPr>
          <a:xfrm>
            <a:off x="3267000" y="53067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Rectangle 24"/>
          <p:cNvSpPr/>
          <p:nvPr/>
        </p:nvSpPr>
        <p:spPr>
          <a:xfrm>
            <a:off x="8640000" y="2454120"/>
            <a:ext cx="1832400" cy="18637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Rectangle 25"/>
          <p:cNvSpPr/>
          <p:nvPr/>
        </p:nvSpPr>
        <p:spPr>
          <a:xfrm>
            <a:off x="6354000" y="1328760"/>
            <a:ext cx="2496600" cy="410256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 {1000,300,500}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{400,700,200}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 {500,200,600}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5" name="Straight Arrow Connector 26"/>
          <p:cNvSpPr/>
          <p:nvPr/>
        </p:nvSpPr>
        <p:spPr>
          <a:xfrm>
            <a:off x="5775480" y="1398960"/>
            <a:ext cx="577800" cy="19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Straight Arrow Connector 27"/>
          <p:cNvSpPr/>
          <p:nvPr/>
        </p:nvSpPr>
        <p:spPr>
          <a:xfrm flipV="1">
            <a:off x="5779440" y="3380040"/>
            <a:ext cx="574200" cy="19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Straight Arrow Connector 28"/>
          <p:cNvSpPr/>
          <p:nvPr/>
        </p:nvSpPr>
        <p:spPr>
          <a:xfrm>
            <a:off x="5775480" y="3356640"/>
            <a:ext cx="5778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Rectangle 29"/>
          <p:cNvSpPr/>
          <p:nvPr/>
        </p:nvSpPr>
        <p:spPr>
          <a:xfrm>
            <a:off x="10003680" y="24422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9" name="Rectangle 30"/>
          <p:cNvSpPr/>
          <p:nvPr/>
        </p:nvSpPr>
        <p:spPr>
          <a:xfrm>
            <a:off x="10011600" y="40053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0" name="Diamond 31"/>
          <p:cNvSpPr/>
          <p:nvPr/>
        </p:nvSpPr>
        <p:spPr>
          <a:xfrm>
            <a:off x="8850960" y="316332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11" name="Rectangle 32"/>
          <p:cNvSpPr/>
          <p:nvPr/>
        </p:nvSpPr>
        <p:spPr>
          <a:xfrm>
            <a:off x="10488240" y="1398960"/>
            <a:ext cx="1550880" cy="41263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AWB, 1800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MUM, 1300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PN, 1300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2" name="Straight Arrow Connector 33"/>
          <p:cNvSpPr/>
          <p:nvPr/>
        </p:nvSpPr>
        <p:spPr>
          <a:xfrm>
            <a:off x="9343440" y="3380040"/>
            <a:ext cx="11289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Rectangle 34"/>
          <p:cNvSpPr/>
          <p:nvPr/>
        </p:nvSpPr>
        <p:spPr>
          <a:xfrm>
            <a:off x="1492560" y="86040"/>
            <a:ext cx="29772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Mapper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4" name="Rectangle 35"/>
          <p:cNvSpPr/>
          <p:nvPr/>
        </p:nvSpPr>
        <p:spPr>
          <a:xfrm>
            <a:off x="6399000" y="8028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Shuffle Sort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5" name="Rectangle 36"/>
          <p:cNvSpPr/>
          <p:nvPr/>
        </p:nvSpPr>
        <p:spPr>
          <a:xfrm>
            <a:off x="9610920" y="860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Reduce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6" name="Straight Arrow Connector 37"/>
          <p:cNvSpPr/>
          <p:nvPr/>
        </p:nvSpPr>
        <p:spPr>
          <a:xfrm>
            <a:off x="2981520" y="414360"/>
            <a:ext cx="360" cy="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Straight Arrow Connector 38"/>
          <p:cNvSpPr/>
          <p:nvPr/>
        </p:nvSpPr>
        <p:spPr>
          <a:xfrm>
            <a:off x="7602480" y="408240"/>
            <a:ext cx="360" cy="9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Straight Arrow Connector 39"/>
          <p:cNvSpPr/>
          <p:nvPr/>
        </p:nvSpPr>
        <p:spPr>
          <a:xfrm>
            <a:off x="9858240" y="408240"/>
            <a:ext cx="28800" cy="20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1,2,3……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a =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Char c = ‘a’ | 1 byte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 s = “abc”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 byte = 8 bit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Int 4bytes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Long 8bytes : 32 bits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2" name="Rectangle 4"/>
          <p:cNvSpPr/>
          <p:nvPr/>
        </p:nvSpPr>
        <p:spPr>
          <a:xfrm>
            <a:off x="2774520" y="3274560"/>
            <a:ext cx="718560" cy="1008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3" name="Rectangle 5"/>
          <p:cNvSpPr/>
          <p:nvPr/>
        </p:nvSpPr>
        <p:spPr>
          <a:xfrm>
            <a:off x="3591000" y="3274560"/>
            <a:ext cx="718560" cy="1008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4" name="Rectangle 6"/>
          <p:cNvSpPr/>
          <p:nvPr/>
        </p:nvSpPr>
        <p:spPr>
          <a:xfrm>
            <a:off x="4415760" y="3274560"/>
            <a:ext cx="718560" cy="1008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5" name="Rectangle 7"/>
          <p:cNvSpPr/>
          <p:nvPr/>
        </p:nvSpPr>
        <p:spPr>
          <a:xfrm>
            <a:off x="5240160" y="3274560"/>
            <a:ext cx="718560" cy="1008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6" name="Rectangle 8"/>
          <p:cNvSpPr/>
          <p:nvPr/>
        </p:nvSpPr>
        <p:spPr>
          <a:xfrm>
            <a:off x="2625840" y="3157560"/>
            <a:ext cx="3446280" cy="128124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Rectangle 9"/>
          <p:cNvSpPr/>
          <p:nvPr/>
        </p:nvSpPr>
        <p:spPr>
          <a:xfrm>
            <a:off x="2625840" y="1690560"/>
            <a:ext cx="3188160" cy="6872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Int[] arr = [21,22,23,24]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Statistical Analysis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Optimizations in MapReduce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Combiner | mini reducer | mapper level aggreagator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Partitioner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Speculative Execution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File Blocks VS input splits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Rectangle 3"/>
          <p:cNvSpPr/>
          <p:nvPr/>
        </p:nvSpPr>
        <p:spPr>
          <a:xfrm>
            <a:off x="304920" y="5000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Rectangle 4"/>
          <p:cNvSpPr/>
          <p:nvPr/>
        </p:nvSpPr>
        <p:spPr>
          <a:xfrm>
            <a:off x="570600" y="65664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0 “hadoop hive kafka”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……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32" name="Rectangle 5"/>
          <p:cNvSpPr/>
          <p:nvPr/>
        </p:nvSpPr>
        <p:spPr>
          <a:xfrm>
            <a:off x="304920" y="245412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Rectangle 6"/>
          <p:cNvSpPr/>
          <p:nvPr/>
        </p:nvSpPr>
        <p:spPr>
          <a:xfrm>
            <a:off x="304920" y="44078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Rectangle 7"/>
          <p:cNvSpPr/>
          <p:nvPr/>
        </p:nvSpPr>
        <p:spPr>
          <a:xfrm>
            <a:off x="570600" y="265320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17 “hive kafka spark”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..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35" name="Rectangle 8"/>
          <p:cNvSpPr/>
          <p:nvPr/>
        </p:nvSpPr>
        <p:spPr>
          <a:xfrm>
            <a:off x="570600" y="460728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32 “spark hadoop hive”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……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36" name="Diamond 9"/>
          <p:cNvSpPr/>
          <p:nvPr/>
        </p:nvSpPr>
        <p:spPr>
          <a:xfrm>
            <a:off x="2770560" y="11800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37" name="Rectangle 10"/>
          <p:cNvSpPr/>
          <p:nvPr/>
        </p:nvSpPr>
        <p:spPr>
          <a:xfrm>
            <a:off x="3735720" y="19850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8" name="Rectangle 11"/>
          <p:cNvSpPr/>
          <p:nvPr/>
        </p:nvSpPr>
        <p:spPr>
          <a:xfrm>
            <a:off x="3735720" y="507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9" name="Rectangle 12"/>
          <p:cNvSpPr/>
          <p:nvPr/>
        </p:nvSpPr>
        <p:spPr>
          <a:xfrm>
            <a:off x="3731760" y="39351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0" name="Rectangle 13"/>
          <p:cNvSpPr/>
          <p:nvPr/>
        </p:nvSpPr>
        <p:spPr>
          <a:xfrm>
            <a:off x="3731760" y="24580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1" name="Rectangle 14"/>
          <p:cNvSpPr/>
          <p:nvPr/>
        </p:nvSpPr>
        <p:spPr>
          <a:xfrm>
            <a:off x="3739680" y="5880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2" name="Rectangle 15"/>
          <p:cNvSpPr/>
          <p:nvPr/>
        </p:nvSpPr>
        <p:spPr>
          <a:xfrm>
            <a:off x="3739680" y="44038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43" name="Diamond 16"/>
          <p:cNvSpPr/>
          <p:nvPr/>
        </p:nvSpPr>
        <p:spPr>
          <a:xfrm>
            <a:off x="2844720" y="313380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44" name="Diamond 17"/>
          <p:cNvSpPr/>
          <p:nvPr/>
        </p:nvSpPr>
        <p:spPr>
          <a:xfrm>
            <a:off x="2844720" y="50878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45" name="Rectangle 18"/>
          <p:cNvSpPr/>
          <p:nvPr/>
        </p:nvSpPr>
        <p:spPr>
          <a:xfrm>
            <a:off x="4224240" y="5000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6" name="Straight Arrow Connector 19"/>
          <p:cNvSpPr/>
          <p:nvPr/>
        </p:nvSpPr>
        <p:spPr>
          <a:xfrm>
            <a:off x="3263040" y="13989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Rectangle 20"/>
          <p:cNvSpPr/>
          <p:nvPr/>
        </p:nvSpPr>
        <p:spPr>
          <a:xfrm>
            <a:off x="4224240" y="245808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8" name="Straight Arrow Connector 21"/>
          <p:cNvSpPr/>
          <p:nvPr/>
        </p:nvSpPr>
        <p:spPr>
          <a:xfrm>
            <a:off x="3263040" y="335664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Rectangle 22"/>
          <p:cNvSpPr/>
          <p:nvPr/>
        </p:nvSpPr>
        <p:spPr>
          <a:xfrm>
            <a:off x="4228200" y="44078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0" name="Straight Arrow Connector 23"/>
          <p:cNvSpPr/>
          <p:nvPr/>
        </p:nvSpPr>
        <p:spPr>
          <a:xfrm>
            <a:off x="3267000" y="53067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Rectangle 24"/>
          <p:cNvSpPr/>
          <p:nvPr/>
        </p:nvSpPr>
        <p:spPr>
          <a:xfrm>
            <a:off x="8640000" y="2454120"/>
            <a:ext cx="1832400" cy="18637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Rectangle 25"/>
          <p:cNvSpPr/>
          <p:nvPr/>
        </p:nvSpPr>
        <p:spPr>
          <a:xfrm>
            <a:off x="6267960" y="2454120"/>
            <a:ext cx="2582640" cy="185580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 {10L,15L,15L}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 {1,1,1}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 {1,1}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 {1,1}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3" name="Straight Arrow Connector 26"/>
          <p:cNvSpPr/>
          <p:nvPr/>
        </p:nvSpPr>
        <p:spPr>
          <a:xfrm>
            <a:off x="5775480" y="1398960"/>
            <a:ext cx="492120" cy="19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Straight Arrow Connector 27"/>
          <p:cNvSpPr/>
          <p:nvPr/>
        </p:nvSpPr>
        <p:spPr>
          <a:xfrm flipV="1">
            <a:off x="5779440" y="3380760"/>
            <a:ext cx="488160" cy="19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Straight Arrow Connector 28"/>
          <p:cNvSpPr/>
          <p:nvPr/>
        </p:nvSpPr>
        <p:spPr>
          <a:xfrm>
            <a:off x="5775480" y="3356640"/>
            <a:ext cx="49212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Rectangle 29"/>
          <p:cNvSpPr/>
          <p:nvPr/>
        </p:nvSpPr>
        <p:spPr>
          <a:xfrm>
            <a:off x="10003680" y="24422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7" name="Rectangle 30"/>
          <p:cNvSpPr/>
          <p:nvPr/>
        </p:nvSpPr>
        <p:spPr>
          <a:xfrm>
            <a:off x="10011600" y="40053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8" name="Diamond 31"/>
          <p:cNvSpPr/>
          <p:nvPr/>
        </p:nvSpPr>
        <p:spPr>
          <a:xfrm>
            <a:off x="8850960" y="316332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59" name="Rectangle 32"/>
          <p:cNvSpPr/>
          <p:nvPr/>
        </p:nvSpPr>
        <p:spPr>
          <a:xfrm>
            <a:off x="10488240" y="2446200"/>
            <a:ext cx="1550880" cy="18637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 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Hive 3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Kafka 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Spark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0" name="Straight Arrow Connector 33"/>
          <p:cNvSpPr/>
          <p:nvPr/>
        </p:nvSpPr>
        <p:spPr>
          <a:xfrm>
            <a:off x="9343440" y="3380040"/>
            <a:ext cx="11289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Rectangle 34"/>
          <p:cNvSpPr/>
          <p:nvPr/>
        </p:nvSpPr>
        <p:spPr>
          <a:xfrm>
            <a:off x="1492560" y="86040"/>
            <a:ext cx="29772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Mapper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2" name="Rectangle 35"/>
          <p:cNvSpPr/>
          <p:nvPr/>
        </p:nvSpPr>
        <p:spPr>
          <a:xfrm>
            <a:off x="6366240" y="1328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Shuffle Sort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3" name="Rectangle 36"/>
          <p:cNvSpPr/>
          <p:nvPr/>
        </p:nvSpPr>
        <p:spPr>
          <a:xfrm>
            <a:off x="9610920" y="860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Reduce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4" name="Straight Arrow Connector 37"/>
          <p:cNvSpPr/>
          <p:nvPr/>
        </p:nvSpPr>
        <p:spPr>
          <a:xfrm>
            <a:off x="2981520" y="414360"/>
            <a:ext cx="360" cy="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Straight Arrow Connector 38"/>
          <p:cNvSpPr/>
          <p:nvPr/>
        </p:nvSpPr>
        <p:spPr>
          <a:xfrm flipH="1">
            <a:off x="7557840" y="461160"/>
            <a:ext cx="9720" cy="19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Straight Arrow Connector 39"/>
          <p:cNvSpPr/>
          <p:nvPr/>
        </p:nvSpPr>
        <p:spPr>
          <a:xfrm>
            <a:off x="9858240" y="408240"/>
            <a:ext cx="28800" cy="20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Rectangle 45"/>
          <p:cNvSpPr/>
          <p:nvPr/>
        </p:nvSpPr>
        <p:spPr>
          <a:xfrm>
            <a:off x="4985280" y="970920"/>
            <a:ext cx="1550880" cy="1076040"/>
          </a:xfrm>
          <a:prstGeom prst="rect">
            <a:avLst/>
          </a:prstGeom>
          <a:solidFill>
            <a:srgbClr val="c55a1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hadoop,10L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8" name="Rectangle 46"/>
          <p:cNvSpPr/>
          <p:nvPr/>
        </p:nvSpPr>
        <p:spPr>
          <a:xfrm>
            <a:off x="5061960" y="2940480"/>
            <a:ext cx="1550880" cy="1076040"/>
          </a:xfrm>
          <a:prstGeom prst="rect">
            <a:avLst/>
          </a:prstGeom>
          <a:solidFill>
            <a:srgbClr val="c55a1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hadoop,15L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9" name="Rectangle 47"/>
          <p:cNvSpPr/>
          <p:nvPr/>
        </p:nvSpPr>
        <p:spPr>
          <a:xfrm>
            <a:off x="5038920" y="4851360"/>
            <a:ext cx="1550880" cy="1076040"/>
          </a:xfrm>
          <a:prstGeom prst="rect">
            <a:avLst/>
          </a:prstGeom>
          <a:solidFill>
            <a:srgbClr val="c55a1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hadoop,15L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Rectangle 3"/>
          <p:cNvSpPr/>
          <p:nvPr/>
        </p:nvSpPr>
        <p:spPr>
          <a:xfrm>
            <a:off x="304920" y="5000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Rectangle 4"/>
          <p:cNvSpPr/>
          <p:nvPr/>
        </p:nvSpPr>
        <p:spPr>
          <a:xfrm>
            <a:off x="570600" y="65664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1,PN,500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1,PN,200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2,AWB,1000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……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72" name="Rectangle 5"/>
          <p:cNvSpPr/>
          <p:nvPr/>
        </p:nvSpPr>
        <p:spPr>
          <a:xfrm>
            <a:off x="304920" y="245412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Rectangle 6"/>
          <p:cNvSpPr/>
          <p:nvPr/>
        </p:nvSpPr>
        <p:spPr>
          <a:xfrm>
            <a:off x="304920" y="4407840"/>
            <a:ext cx="3915000" cy="17971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Rectangle 7"/>
          <p:cNvSpPr/>
          <p:nvPr/>
        </p:nvSpPr>
        <p:spPr>
          <a:xfrm>
            <a:off x="570600" y="265320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3,MUM,400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2,AWB,300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1,PN,600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..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75" name="Rectangle 8"/>
          <p:cNvSpPr/>
          <p:nvPr/>
        </p:nvSpPr>
        <p:spPr>
          <a:xfrm>
            <a:off x="570600" y="4607280"/>
            <a:ext cx="2180160" cy="1398600"/>
          </a:xfrm>
          <a:prstGeom prst="rect">
            <a:avLst/>
          </a:prstGeom>
          <a:solidFill>
            <a:srgbClr val="40404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2,AWB,500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3,MUM,700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3,MUM,200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………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76" name="Diamond 9"/>
          <p:cNvSpPr/>
          <p:nvPr/>
        </p:nvSpPr>
        <p:spPr>
          <a:xfrm>
            <a:off x="2770560" y="11800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77" name="Rectangle 10"/>
          <p:cNvSpPr/>
          <p:nvPr/>
        </p:nvSpPr>
        <p:spPr>
          <a:xfrm>
            <a:off x="3735720" y="19850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8" name="Rectangle 11"/>
          <p:cNvSpPr/>
          <p:nvPr/>
        </p:nvSpPr>
        <p:spPr>
          <a:xfrm>
            <a:off x="3735720" y="507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9" name="Rectangle 12"/>
          <p:cNvSpPr/>
          <p:nvPr/>
        </p:nvSpPr>
        <p:spPr>
          <a:xfrm>
            <a:off x="3731760" y="39351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0" name="Rectangle 13"/>
          <p:cNvSpPr/>
          <p:nvPr/>
        </p:nvSpPr>
        <p:spPr>
          <a:xfrm>
            <a:off x="3731760" y="24580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1" name="Rectangle 14"/>
          <p:cNvSpPr/>
          <p:nvPr/>
        </p:nvSpPr>
        <p:spPr>
          <a:xfrm>
            <a:off x="3739680" y="58809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2" name="Rectangle 15"/>
          <p:cNvSpPr/>
          <p:nvPr/>
        </p:nvSpPr>
        <p:spPr>
          <a:xfrm>
            <a:off x="3739680" y="44038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3" name="Diamond 16"/>
          <p:cNvSpPr/>
          <p:nvPr/>
        </p:nvSpPr>
        <p:spPr>
          <a:xfrm>
            <a:off x="2844720" y="313380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84" name="Diamond 17"/>
          <p:cNvSpPr/>
          <p:nvPr/>
        </p:nvSpPr>
        <p:spPr>
          <a:xfrm>
            <a:off x="2844720" y="508788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85" name="Rectangle 18"/>
          <p:cNvSpPr/>
          <p:nvPr/>
        </p:nvSpPr>
        <p:spPr>
          <a:xfrm>
            <a:off x="4224240" y="5000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PN, 500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 , 200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 , 1000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6" name="Straight Arrow Connector 19"/>
          <p:cNvSpPr/>
          <p:nvPr/>
        </p:nvSpPr>
        <p:spPr>
          <a:xfrm>
            <a:off x="3263040" y="13989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Rectangle 20"/>
          <p:cNvSpPr/>
          <p:nvPr/>
        </p:nvSpPr>
        <p:spPr>
          <a:xfrm>
            <a:off x="4224240" y="245808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, 400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AWB,300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PN, 600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8" name="Straight Arrow Connector 21"/>
          <p:cNvSpPr/>
          <p:nvPr/>
        </p:nvSpPr>
        <p:spPr>
          <a:xfrm>
            <a:off x="3263040" y="335664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Rectangle 22"/>
          <p:cNvSpPr/>
          <p:nvPr/>
        </p:nvSpPr>
        <p:spPr>
          <a:xfrm>
            <a:off x="4228200" y="4407840"/>
            <a:ext cx="1550880" cy="1797120"/>
          </a:xfrm>
          <a:prstGeom prst="rect">
            <a:avLst/>
          </a:prstGeom>
          <a:solidFill>
            <a:srgbClr val="595959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AWB,500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, 700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MUM , 200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0" name="Straight Arrow Connector 23"/>
          <p:cNvSpPr/>
          <p:nvPr/>
        </p:nvSpPr>
        <p:spPr>
          <a:xfrm>
            <a:off x="3267000" y="530676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Rectangle 24"/>
          <p:cNvSpPr/>
          <p:nvPr/>
        </p:nvSpPr>
        <p:spPr>
          <a:xfrm>
            <a:off x="8640000" y="2454120"/>
            <a:ext cx="1832400" cy="18637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Straight Arrow Connector 26"/>
          <p:cNvSpPr/>
          <p:nvPr/>
        </p:nvSpPr>
        <p:spPr>
          <a:xfrm>
            <a:off x="5775480" y="1398960"/>
            <a:ext cx="577800" cy="19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Straight Arrow Connector 27"/>
          <p:cNvSpPr/>
          <p:nvPr/>
        </p:nvSpPr>
        <p:spPr>
          <a:xfrm flipV="1">
            <a:off x="5779440" y="3380040"/>
            <a:ext cx="574200" cy="192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Straight Arrow Connector 28"/>
          <p:cNvSpPr/>
          <p:nvPr/>
        </p:nvSpPr>
        <p:spPr>
          <a:xfrm>
            <a:off x="5775480" y="3356640"/>
            <a:ext cx="5778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Rectangle 29"/>
          <p:cNvSpPr/>
          <p:nvPr/>
        </p:nvSpPr>
        <p:spPr>
          <a:xfrm>
            <a:off x="10003680" y="24422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6" name="Rectangle 30"/>
          <p:cNvSpPr/>
          <p:nvPr/>
        </p:nvSpPr>
        <p:spPr>
          <a:xfrm>
            <a:off x="10011600" y="40053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7" name="Diamond 31"/>
          <p:cNvSpPr/>
          <p:nvPr/>
        </p:nvSpPr>
        <p:spPr>
          <a:xfrm>
            <a:off x="8850960" y="316332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98" name="Straight Arrow Connector 33"/>
          <p:cNvSpPr/>
          <p:nvPr/>
        </p:nvSpPr>
        <p:spPr>
          <a:xfrm>
            <a:off x="9343440" y="3380040"/>
            <a:ext cx="11289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Rectangle 34"/>
          <p:cNvSpPr/>
          <p:nvPr/>
        </p:nvSpPr>
        <p:spPr>
          <a:xfrm>
            <a:off x="1492560" y="86040"/>
            <a:ext cx="29772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Mapper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0" name="Rectangle 35"/>
          <p:cNvSpPr/>
          <p:nvPr/>
        </p:nvSpPr>
        <p:spPr>
          <a:xfrm>
            <a:off x="6399000" y="8028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Shuffle Sort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1" name="Rectangle 36"/>
          <p:cNvSpPr/>
          <p:nvPr/>
        </p:nvSpPr>
        <p:spPr>
          <a:xfrm>
            <a:off x="9610920" y="86040"/>
            <a:ext cx="2406600" cy="327960"/>
          </a:xfrm>
          <a:prstGeom prst="rect">
            <a:avLst/>
          </a:prstGeom>
          <a:solidFill>
            <a:srgbClr val="00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Reduce Phase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2" name="Straight Arrow Connector 37"/>
          <p:cNvSpPr/>
          <p:nvPr/>
        </p:nvSpPr>
        <p:spPr>
          <a:xfrm>
            <a:off x="2981520" y="414360"/>
            <a:ext cx="360" cy="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Straight Arrow Connector 38"/>
          <p:cNvSpPr/>
          <p:nvPr/>
        </p:nvSpPr>
        <p:spPr>
          <a:xfrm>
            <a:off x="7602480" y="408240"/>
            <a:ext cx="360" cy="9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Straight Arrow Connector 39"/>
          <p:cNvSpPr/>
          <p:nvPr/>
        </p:nvSpPr>
        <p:spPr>
          <a:xfrm>
            <a:off x="9858240" y="408240"/>
            <a:ext cx="28800" cy="20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Rectangle 41"/>
          <p:cNvSpPr/>
          <p:nvPr/>
        </p:nvSpPr>
        <p:spPr>
          <a:xfrm>
            <a:off x="8663400" y="4403880"/>
            <a:ext cx="1832400" cy="18637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Rectangle 42"/>
          <p:cNvSpPr/>
          <p:nvPr/>
        </p:nvSpPr>
        <p:spPr>
          <a:xfrm>
            <a:off x="10027080" y="439236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7" name="Rectangle 43"/>
          <p:cNvSpPr/>
          <p:nvPr/>
        </p:nvSpPr>
        <p:spPr>
          <a:xfrm>
            <a:off x="10035000" y="595548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8" name="Rectangle 44"/>
          <p:cNvSpPr/>
          <p:nvPr/>
        </p:nvSpPr>
        <p:spPr>
          <a:xfrm>
            <a:off x="8640000" y="547200"/>
            <a:ext cx="1832400" cy="1863720"/>
          </a:xfrm>
          <a:prstGeom prst="rect">
            <a:avLst/>
          </a:prstGeom>
          <a:solidFill>
            <a:srgbClr val="f8cbad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Rectangle 45"/>
          <p:cNvSpPr/>
          <p:nvPr/>
        </p:nvSpPr>
        <p:spPr>
          <a:xfrm>
            <a:off x="10003680" y="53532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Calibri"/>
              </a:rPr>
              <a:t>NM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0" name="Rectangle 46"/>
          <p:cNvSpPr/>
          <p:nvPr/>
        </p:nvSpPr>
        <p:spPr>
          <a:xfrm>
            <a:off x="10011600" y="2098440"/>
            <a:ext cx="484200" cy="3121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1" name="Diamond 47"/>
          <p:cNvSpPr/>
          <p:nvPr/>
        </p:nvSpPr>
        <p:spPr>
          <a:xfrm>
            <a:off x="8845200" y="120276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12" name="Straight Arrow Connector 48"/>
          <p:cNvSpPr/>
          <p:nvPr/>
        </p:nvSpPr>
        <p:spPr>
          <a:xfrm>
            <a:off x="9337320" y="1419480"/>
            <a:ext cx="11289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Diamond 49"/>
          <p:cNvSpPr/>
          <p:nvPr/>
        </p:nvSpPr>
        <p:spPr>
          <a:xfrm>
            <a:off x="8858880" y="5176800"/>
            <a:ext cx="492120" cy="437400"/>
          </a:xfrm>
          <a:prstGeom prst="diamond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14" name="Straight Arrow Connector 50"/>
          <p:cNvSpPr/>
          <p:nvPr/>
        </p:nvSpPr>
        <p:spPr>
          <a:xfrm>
            <a:off x="9351000" y="5393520"/>
            <a:ext cx="112896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Rectangle 51"/>
          <p:cNvSpPr/>
          <p:nvPr/>
        </p:nvSpPr>
        <p:spPr>
          <a:xfrm>
            <a:off x="6177960" y="1398960"/>
            <a:ext cx="1193400" cy="41886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Rectangle 3"/>
          <p:cNvSpPr/>
          <p:nvPr/>
        </p:nvSpPr>
        <p:spPr>
          <a:xfrm>
            <a:off x="1133280" y="5158080"/>
            <a:ext cx="546840" cy="11642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Rectangle 4"/>
          <p:cNvSpPr/>
          <p:nvPr/>
        </p:nvSpPr>
        <p:spPr>
          <a:xfrm>
            <a:off x="2051640" y="4837680"/>
            <a:ext cx="546840" cy="1484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Rectangle 5"/>
          <p:cNvSpPr/>
          <p:nvPr/>
        </p:nvSpPr>
        <p:spPr>
          <a:xfrm>
            <a:off x="2970000" y="5091840"/>
            <a:ext cx="546840" cy="123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Rectangle 6"/>
          <p:cNvSpPr/>
          <p:nvPr/>
        </p:nvSpPr>
        <p:spPr>
          <a:xfrm>
            <a:off x="3888000" y="5091840"/>
            <a:ext cx="546840" cy="123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Rectangle 7"/>
          <p:cNvSpPr/>
          <p:nvPr/>
        </p:nvSpPr>
        <p:spPr>
          <a:xfrm>
            <a:off x="4700880" y="4955040"/>
            <a:ext cx="546840" cy="1384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Rectangle 8"/>
          <p:cNvSpPr/>
          <p:nvPr/>
        </p:nvSpPr>
        <p:spPr>
          <a:xfrm>
            <a:off x="5619240" y="4855320"/>
            <a:ext cx="546840" cy="14846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Rectangle 9"/>
          <p:cNvSpPr/>
          <p:nvPr/>
        </p:nvSpPr>
        <p:spPr>
          <a:xfrm>
            <a:off x="6537600" y="1398960"/>
            <a:ext cx="546840" cy="4941000"/>
          </a:xfrm>
          <a:prstGeom prst="rect">
            <a:avLst/>
          </a:prstGeom>
          <a:solidFill>
            <a:srgbClr val="ff0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Rectangle 10"/>
          <p:cNvSpPr/>
          <p:nvPr/>
        </p:nvSpPr>
        <p:spPr>
          <a:xfrm>
            <a:off x="7455960" y="4955040"/>
            <a:ext cx="546840" cy="13849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Rectangle 11"/>
          <p:cNvSpPr/>
          <p:nvPr/>
        </p:nvSpPr>
        <p:spPr>
          <a:xfrm>
            <a:off x="8374320" y="4517280"/>
            <a:ext cx="546840" cy="1822680"/>
          </a:xfrm>
          <a:prstGeom prst="rect">
            <a:avLst/>
          </a:prstGeom>
          <a:solidFill>
            <a:srgbClr val="70ad4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Rectangle 12"/>
          <p:cNvSpPr/>
          <p:nvPr/>
        </p:nvSpPr>
        <p:spPr>
          <a:xfrm>
            <a:off x="1047240" y="86040"/>
            <a:ext cx="4392000" cy="1109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Speculative Execution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Combiner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Partitioner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File Blocks vs Input Splits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Speculative Execution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Input Splits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Logical Division of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Number of Mappers are decided based on input splits.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Web UI ports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NameNode : 9870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ResourceManager : 8088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&gt; Select cname,sum(revenue) from cr grouo by cname 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Telegram ID : @sdp117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Rice Dal onion tomato potato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Oil turmeric salt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2022-12-12T14:16:38Z</dcterms:created>
  <dc:creator>Sandeep</dc:creator>
  <dc:description/>
  <dc:language>en-IN</dc:language>
  <cp:lastModifiedBy/>
  <dcterms:modified xsi:type="dcterms:W3CDTF">2023-01-16T17:54:43Z</dcterms:modified>
  <cp:revision>118</cp:revision>
  <dc:subject/>
  <dc:title>12 Dec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88</vt:r8>
  </property>
</Properties>
</file>