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3c80d6c93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3c80d6c9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3c80d6c93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3c80d6c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c9b5573f4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c9b5573f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3c80d6c9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3c80d6c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3c80d6c9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3c80d6c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3c80d6c93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3c80d6c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3c80d6c93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3c80d6c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Specification Tool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Systems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- 12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Structure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510875" y="1446800"/>
            <a:ext cx="27882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Segment 5 - Requirement Validations</a:t>
            </a:r>
            <a:endParaRPr b="1" sz="18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navigate between all stages of the project.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Stages 1-&gt;3 are for the requirement properties validation against validators.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875" y="1355463"/>
            <a:ext cx="5540127" cy="314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Structure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10875" y="1446800"/>
            <a:ext cx="27882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Segment 5 - Requirement Validations</a:t>
            </a:r>
            <a:endParaRPr b="1" sz="18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Stage 5 lets us see the overall specifications that has been processed through the first 3 stages and provides a download link to download the complete project as a Json file.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075" y="1347350"/>
            <a:ext cx="5540127" cy="315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Structure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510875" y="1446800"/>
            <a:ext cx="27882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Segment 5 - Generated JSON File</a:t>
            </a:r>
            <a:endParaRPr b="1" sz="18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1200"/>
              </a:spcAft>
              <a:buSzPts val="1500"/>
              <a:buChar char="●"/>
            </a:pPr>
            <a:r>
              <a:rPr lang="en" sz="1500"/>
              <a:t>Stage 5 lets us see the overall specifications that has been processed through a consolidated JSON File</a:t>
            </a:r>
            <a:endParaRPr sz="15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475" y="1363750"/>
            <a:ext cx="5540127" cy="316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Vaibhav Saxena -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2022202026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Piyush Rana -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2022202012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Ardhendu Banerjee - 2022201005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Priyank Mahour -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2022201047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Idea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8200" y="1463375"/>
            <a:ext cx="8087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For VR Products, they have a strong requirement and specification engineering.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There are very few tools and methods practiced for requirement engineering are not capable enough of addressing all aspects of VR product development.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Here we attempt to develop a tool which can do the requirement specification check and validate properties data.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391575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r>
              <a:rPr lang="en"/>
              <a:t> Stack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300" y="1402050"/>
            <a:ext cx="1839200" cy="11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713" y="2506175"/>
            <a:ext cx="2012375" cy="6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00" y="2525600"/>
            <a:ext cx="2371802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7000" y="1365200"/>
            <a:ext cx="2217600" cy="12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7527" y="2707825"/>
            <a:ext cx="1896545" cy="12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6142150" y="1518500"/>
            <a:ext cx="2487300" cy="264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353588" y="1305200"/>
            <a:ext cx="2554500" cy="307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11700" y="2332400"/>
            <a:ext cx="2673000" cy="102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>
            <a:stCxn id="98" idx="3"/>
            <a:endCxn id="97" idx="1"/>
          </p:cNvCxnSpPr>
          <p:nvPr/>
        </p:nvCxnSpPr>
        <p:spPr>
          <a:xfrm>
            <a:off x="2984700" y="2843300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>
            <a:stCxn id="97" idx="3"/>
            <a:endCxn id="96" idx="1"/>
          </p:cNvCxnSpPr>
          <p:nvPr/>
        </p:nvCxnSpPr>
        <p:spPr>
          <a:xfrm>
            <a:off x="5908088" y="2843300"/>
            <a:ext cx="2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2625" y="3354200"/>
            <a:ext cx="1896550" cy="82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Structure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510875" y="1446800"/>
            <a:ext cx="27882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Segment 1 - Login Portal</a:t>
            </a:r>
            <a:endParaRPr b="1" sz="21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Login Portal lets user login with existing credentials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en" sz="1500"/>
              <a:t>From the </a:t>
            </a:r>
            <a:r>
              <a:rPr lang="en" sz="1500"/>
              <a:t>login Page</a:t>
            </a:r>
            <a:r>
              <a:rPr lang="en" sz="1500"/>
              <a:t> we can be routed to Signup Page for creating new </a:t>
            </a:r>
            <a:r>
              <a:rPr lang="en" sz="1500"/>
              <a:t>Credentials</a:t>
            </a:r>
            <a:endParaRPr sz="1500"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050" y="1337875"/>
            <a:ext cx="5540127" cy="3178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Structure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510875" y="1446800"/>
            <a:ext cx="27882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Segment 2 - Signup</a:t>
            </a:r>
            <a:endParaRPr b="1" sz="21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the user is not having login credentials, from the login page they will be routed to the Signup Page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en" sz="1500"/>
              <a:t>Unique email should be used to signup in the portal.</a:t>
            </a:r>
            <a:endParaRPr sz="15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925" y="1340575"/>
            <a:ext cx="5540127" cy="3173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Structure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510875" y="1446800"/>
            <a:ext cx="27882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Segment 3 - Admin</a:t>
            </a:r>
            <a:endParaRPr b="1" sz="21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login is based on role, Admin and User.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en" sz="1500"/>
              <a:t>Logging in with Admin role lands on the admin page with facilitates the admin to upload validators in the system</a:t>
            </a:r>
            <a:endParaRPr sz="15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350" y="1314500"/>
            <a:ext cx="5540127" cy="315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Structure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510875" y="1446800"/>
            <a:ext cx="27882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Segment 4 - Project Management</a:t>
            </a:r>
            <a:endParaRPr b="1" sz="19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1200"/>
              </a:spcAft>
              <a:buSzPts val="1500"/>
              <a:buChar char="●"/>
            </a:pPr>
            <a:r>
              <a:rPr lang="en" sz="1500"/>
              <a:t>Logging in the user lands on the Project management page. Which allows the user to view and edit existing projects. Or new projects can be created from the same page</a:t>
            </a:r>
            <a:endParaRPr sz="15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975" y="1340588"/>
            <a:ext cx="5540127" cy="3173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Structure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0875" y="1446800"/>
            <a:ext cx="27882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Segment 5 - Requirement Validations</a:t>
            </a:r>
            <a:endParaRPr b="1" sz="18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part is divided into 5 stages.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02625" y="1446800"/>
            <a:ext cx="49566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Stages 1 -&gt; 3 are lets the user validate a specification properties by writing the JSON data in a text area and the validator is to be </a:t>
            </a:r>
            <a:r>
              <a:rPr lang="en" sz="1500"/>
              <a:t>selected</a:t>
            </a:r>
            <a:r>
              <a:rPr lang="en" sz="1500"/>
              <a:t> </a:t>
            </a:r>
            <a:r>
              <a:rPr lang="en" sz="1500"/>
              <a:t>against</a:t>
            </a:r>
            <a:r>
              <a:rPr lang="en" sz="1500"/>
              <a:t> the validators available in the system that are uploaded by the admins.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Any validation error is displayed in the page with line numbers.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the JSON is successfully validated a success message is displayed.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progress in any stage is saved against the session.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