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343" r:id="rId3"/>
    <p:sldId id="321" r:id="rId4"/>
    <p:sldId id="332" r:id="rId5"/>
    <p:sldId id="317" r:id="rId6"/>
    <p:sldId id="316" r:id="rId7"/>
    <p:sldId id="344" r:id="rId8"/>
    <p:sldId id="345" r:id="rId9"/>
    <p:sldId id="346" r:id="rId10"/>
    <p:sldId id="342" r:id="rId11"/>
    <p:sldId id="347" r:id="rId12"/>
    <p:sldId id="339" r:id="rId13"/>
    <p:sldId id="348" r:id="rId14"/>
    <p:sldId id="349" r:id="rId15"/>
    <p:sldId id="34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振豪" initials="李振豪" lastIdx="1" clrIdx="0">
    <p:extLst>
      <p:ext uri="{19B8F6BF-5375-455C-9EA6-DF929625EA0E}">
        <p15:presenceInfo xmlns:p15="http://schemas.microsoft.com/office/powerpoint/2012/main" userId="S-1-5-21-1233694857-2710404695-223124347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F2D"/>
    <a:srgbClr val="87082E"/>
    <a:srgbClr val="D9D9D9"/>
    <a:srgbClr val="DAACAB"/>
    <a:srgbClr val="ADDDEB"/>
    <a:srgbClr val="F6E2E3"/>
    <a:srgbClr val="526372"/>
    <a:srgbClr val="4D5D6B"/>
    <a:srgbClr val="5A6C7D"/>
    <a:srgbClr val="C7E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9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2T15:31:26.7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70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1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32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1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0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3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2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4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0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7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68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9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33716" y="40192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A5706B-0774-481A-B404-F28EC8D5444F}"/>
              </a:ext>
            </a:extLst>
          </p:cNvPr>
          <p:cNvSpPr txBox="1"/>
          <p:nvPr/>
        </p:nvSpPr>
        <p:spPr>
          <a:xfrm>
            <a:off x="2672443" y="2182505"/>
            <a:ext cx="6847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b="1" dirty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健身小助手</a:t>
            </a:r>
            <a:endParaRPr lang="zh-CN" altLang="en-US" sz="7200" b="1" dirty="0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2F6A99-62D8-43DA-B16A-01253A17387B}"/>
              </a:ext>
            </a:extLst>
          </p:cNvPr>
          <p:cNvSpPr txBox="1"/>
          <p:nvPr/>
        </p:nvSpPr>
        <p:spPr>
          <a:xfrm>
            <a:off x="2890836" y="3481611"/>
            <a:ext cx="64103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Workout APP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C89D21-FE07-4DC3-853C-6E65B930EBEC}"/>
              </a:ext>
            </a:extLst>
          </p:cNvPr>
          <p:cNvSpPr txBox="1"/>
          <p:nvPr/>
        </p:nvSpPr>
        <p:spPr>
          <a:xfrm>
            <a:off x="3447925" y="5575827"/>
            <a:ext cx="5296148" cy="3676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cs typeface="+mn-ea"/>
                <a:sym typeface="+mn-lt"/>
              </a:rPr>
              <a:t>資工二 </a:t>
            </a:r>
            <a:r>
              <a:rPr lang="en-US" altLang="zh-CN" dirty="0">
                <a:cs typeface="+mn-ea"/>
                <a:sym typeface="+mn-lt"/>
              </a:rPr>
              <a:t>107590022 </a:t>
            </a:r>
            <a:r>
              <a:rPr lang="zh-TW" altLang="en-US" dirty="0">
                <a:cs typeface="+mn-ea"/>
                <a:sym typeface="+mn-lt"/>
              </a:rPr>
              <a:t>蘇佳湧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6EB97-37C8-4281-B336-4280C2F8E464}"/>
              </a:ext>
            </a:extLst>
          </p:cNvPr>
          <p:cNvSpPr txBox="1"/>
          <p:nvPr/>
        </p:nvSpPr>
        <p:spPr>
          <a:xfrm>
            <a:off x="3447925" y="6038905"/>
            <a:ext cx="5301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cs typeface="+mn-ea"/>
                <a:sym typeface="+mn-lt"/>
              </a:rPr>
              <a:t>資工二 </a:t>
            </a:r>
            <a:r>
              <a:rPr lang="en-US" altLang="zh-CN" dirty="0">
                <a:cs typeface="+mn-ea"/>
                <a:sym typeface="+mn-lt"/>
              </a:rPr>
              <a:t>107590057 </a:t>
            </a:r>
            <a:r>
              <a:rPr lang="zh-TW" altLang="en-US" dirty="0">
                <a:cs typeface="+mn-ea"/>
                <a:sym typeface="+mn-lt"/>
              </a:rPr>
              <a:t>李振豪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D87C2170-E571-4879-8B2D-2399652B3DF5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F77F38D0-FF9F-4D11-97D0-472DEC991216}"/>
              </a:ext>
            </a:extLst>
          </p:cNvPr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906F90CC-B64C-4991-87D2-21AAA23CD7DD}"/>
              </a:ext>
            </a:extLst>
          </p:cNvPr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87D77913-A1CB-42AA-BBC0-5791A1C07F7F}"/>
              </a:ext>
            </a:extLst>
          </p:cNvPr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B5FFECC5-5D1D-407E-A730-C8CF15227AAA}"/>
              </a:ext>
            </a:extLst>
          </p:cNvPr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CD66F83A-6692-4CA7-866A-623B0D6A64C0}"/>
              </a:ext>
            </a:extLst>
          </p:cNvPr>
          <p:cNvSpPr/>
          <p:nvPr/>
        </p:nvSpPr>
        <p:spPr>
          <a:xfrm>
            <a:off x="8662022" y="5825691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圆: 空心 17">
            <a:extLst>
              <a:ext uri="{FF2B5EF4-FFF2-40B4-BE49-F238E27FC236}">
                <a16:creationId xmlns:a16="http://schemas.microsoft.com/office/drawing/2014/main" id="{1914B0F7-F6ED-420B-ABD0-81BEAB63AED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圆: 空心 18">
            <a:extLst>
              <a:ext uri="{FF2B5EF4-FFF2-40B4-BE49-F238E27FC236}">
                <a16:creationId xmlns:a16="http://schemas.microsoft.com/office/drawing/2014/main" id="{415F9E26-7FA8-41D0-868B-5F4B9CE6D47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A8D5A486-CB76-4BD7-A80D-3AA875C7114C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id="{C161309C-CA56-4389-B628-975880E8751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72C69012-C94C-48F8-9307-87AEE4E76D6E}"/>
              </a:ext>
            </a:extLst>
          </p:cNvPr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B6FD74FC-24F5-4ED7-A493-F65706C69B3D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6C3A2E4C-2DBE-44CA-B27E-79A872CD5D6C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FCAC3934-D3FB-42AA-BB23-2ED34E6C9473}"/>
              </a:ext>
            </a:extLst>
          </p:cNvPr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3AE9104-8A73-4CB1-96FD-708383084898}"/>
              </a:ext>
            </a:extLst>
          </p:cNvPr>
          <p:cNvSpPr/>
          <p:nvPr/>
        </p:nvSpPr>
        <p:spPr>
          <a:xfrm>
            <a:off x="10564586" y="4140159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2B211CD-0F85-4CF7-BE1E-55935653FBF5}"/>
              </a:ext>
            </a:extLst>
          </p:cNvPr>
          <p:cNvSpPr/>
          <p:nvPr/>
        </p:nvSpPr>
        <p:spPr>
          <a:xfrm>
            <a:off x="1779816" y="2180538"/>
            <a:ext cx="201080" cy="201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4E7714-ED93-4773-B953-F29C64687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3" y="4033379"/>
            <a:ext cx="1475741" cy="14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8" grpId="0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cs typeface="+mn-ea"/>
                <a:sym typeface="+mn-lt"/>
              </a:rPr>
              <a:t>功能設計</a:t>
            </a:r>
            <a:endParaRPr lang="zh-CN" altLang="en-US" sz="3200" dirty="0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03D2F33-741A-4313-9D74-BDCC240D85B9}"/>
              </a:ext>
            </a:extLst>
          </p:cNvPr>
          <p:cNvGrpSpPr/>
          <p:nvPr/>
        </p:nvGrpSpPr>
        <p:grpSpPr>
          <a:xfrm>
            <a:off x="1569684" y="1228079"/>
            <a:ext cx="9052632" cy="2200921"/>
            <a:chOff x="2734046" y="4852153"/>
            <a:chExt cx="15044112" cy="3657600"/>
          </a:xfrm>
        </p:grpSpPr>
        <p:sp>
          <p:nvSpPr>
            <p:cNvPr id="9" name="Shape 711">
              <a:extLst>
                <a:ext uri="{FF2B5EF4-FFF2-40B4-BE49-F238E27FC236}">
                  <a16:creationId xmlns:a16="http://schemas.microsoft.com/office/drawing/2014/main" id="{F4D972AC-D0D5-43EB-8224-BFD66117F3EE}"/>
                </a:ext>
              </a:extLst>
            </p:cNvPr>
            <p:cNvSpPr/>
            <p:nvPr/>
          </p:nvSpPr>
          <p:spPr>
            <a:xfrm rot="-5400000">
              <a:off x="25419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C51F2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0" name="Shape 712">
              <a:extLst>
                <a:ext uri="{FF2B5EF4-FFF2-40B4-BE49-F238E27FC236}">
                  <a16:creationId xmlns:a16="http://schemas.microsoft.com/office/drawing/2014/main" id="{CC08FC25-CDA5-4D68-A1D3-BC3E7EEA3692}"/>
                </a:ext>
              </a:extLst>
            </p:cNvPr>
            <p:cNvSpPr/>
            <p:nvPr/>
          </p:nvSpPr>
          <p:spPr>
            <a:xfrm rot="-5400000">
              <a:off x="64655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C51F2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713">
              <a:extLst>
                <a:ext uri="{FF2B5EF4-FFF2-40B4-BE49-F238E27FC236}">
                  <a16:creationId xmlns:a16="http://schemas.microsoft.com/office/drawing/2014/main" id="{F087F935-AB15-4A7D-952D-F1DB80A7189B}"/>
                </a:ext>
              </a:extLst>
            </p:cNvPr>
            <p:cNvSpPr/>
            <p:nvPr/>
          </p:nvSpPr>
          <p:spPr>
            <a:xfrm rot="-5400000">
              <a:off x="103891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C51F2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2" name="Shape 714">
              <a:extLst>
                <a:ext uri="{FF2B5EF4-FFF2-40B4-BE49-F238E27FC236}">
                  <a16:creationId xmlns:a16="http://schemas.microsoft.com/office/drawing/2014/main" id="{E20E75C8-0E52-42A1-88E9-80BD4602399D}"/>
                </a:ext>
              </a:extLst>
            </p:cNvPr>
            <p:cNvSpPr/>
            <p:nvPr/>
          </p:nvSpPr>
          <p:spPr>
            <a:xfrm rot="-5400000">
              <a:off x="14312702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C51F2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Shape 70">
            <a:extLst>
              <a:ext uri="{FF2B5EF4-FFF2-40B4-BE49-F238E27FC236}">
                <a16:creationId xmlns:a16="http://schemas.microsoft.com/office/drawing/2014/main" id="{4EECF8BA-9D8E-4253-9C0C-76B63C1E344C}"/>
              </a:ext>
            </a:extLst>
          </p:cNvPr>
          <p:cNvSpPr txBox="1"/>
          <p:nvPr/>
        </p:nvSpPr>
        <p:spPr>
          <a:xfrm>
            <a:off x="1302155" y="2082973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TW" sz="2800" dirty="0">
                <a:solidFill>
                  <a:srgbClr val="C00000"/>
                </a:solidFill>
                <a:cs typeface="+mn-ea"/>
                <a:sym typeface="+mn-lt"/>
              </a:rPr>
              <a:t>Class</a:t>
            </a:r>
          </a:p>
        </p:txBody>
      </p:sp>
      <p:sp>
        <p:nvSpPr>
          <p:cNvPr id="20" name="Shape 70">
            <a:extLst>
              <a:ext uri="{FF2B5EF4-FFF2-40B4-BE49-F238E27FC236}">
                <a16:creationId xmlns:a16="http://schemas.microsoft.com/office/drawing/2014/main" id="{DC52DE8D-C39D-4642-B964-C874747A181A}"/>
              </a:ext>
            </a:extLst>
          </p:cNvPr>
          <p:cNvSpPr txBox="1"/>
          <p:nvPr/>
        </p:nvSpPr>
        <p:spPr>
          <a:xfrm>
            <a:off x="1302155" y="3804684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2" name="Shape 70">
            <a:extLst>
              <a:ext uri="{FF2B5EF4-FFF2-40B4-BE49-F238E27FC236}">
                <a16:creationId xmlns:a16="http://schemas.microsoft.com/office/drawing/2014/main" id="{0EC00056-168B-4F92-821A-2750A19F9515}"/>
              </a:ext>
            </a:extLst>
          </p:cNvPr>
          <p:cNvSpPr txBox="1"/>
          <p:nvPr/>
        </p:nvSpPr>
        <p:spPr>
          <a:xfrm>
            <a:off x="3655260" y="3804684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4" name="Shape 70">
            <a:extLst>
              <a:ext uri="{FF2B5EF4-FFF2-40B4-BE49-F238E27FC236}">
                <a16:creationId xmlns:a16="http://schemas.microsoft.com/office/drawing/2014/main" id="{F49A8269-B88A-4326-AB88-E83F15BE74C6}"/>
              </a:ext>
            </a:extLst>
          </p:cNvPr>
          <p:cNvSpPr txBox="1"/>
          <p:nvPr/>
        </p:nvSpPr>
        <p:spPr>
          <a:xfrm>
            <a:off x="6024123" y="379294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5" name="Shape 70">
            <a:extLst>
              <a:ext uri="{FF2B5EF4-FFF2-40B4-BE49-F238E27FC236}">
                <a16:creationId xmlns:a16="http://schemas.microsoft.com/office/drawing/2014/main" id="{83AD3F4F-628F-49AA-A31C-8EE1AE4AC7B7}"/>
              </a:ext>
            </a:extLst>
          </p:cNvPr>
          <p:cNvSpPr txBox="1"/>
          <p:nvPr/>
        </p:nvSpPr>
        <p:spPr>
          <a:xfrm>
            <a:off x="3631645" y="2082973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CN" sz="2800" dirty="0">
                <a:solidFill>
                  <a:srgbClr val="C00000"/>
                </a:solidFill>
                <a:cs typeface="+mn-ea"/>
                <a:sym typeface="+mn-lt"/>
              </a:rPr>
              <a:t>Drawable</a:t>
            </a:r>
          </a:p>
        </p:txBody>
      </p:sp>
      <p:sp>
        <p:nvSpPr>
          <p:cNvPr id="26" name="Shape 70">
            <a:extLst>
              <a:ext uri="{FF2B5EF4-FFF2-40B4-BE49-F238E27FC236}">
                <a16:creationId xmlns:a16="http://schemas.microsoft.com/office/drawing/2014/main" id="{F669FE70-951F-41E4-9D55-9B44BF7DC261}"/>
              </a:ext>
            </a:extLst>
          </p:cNvPr>
          <p:cNvSpPr txBox="1"/>
          <p:nvPr/>
        </p:nvSpPr>
        <p:spPr>
          <a:xfrm>
            <a:off x="8392986" y="2114462"/>
            <a:ext cx="2473242" cy="2454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CN" sz="2800" dirty="0">
                <a:solidFill>
                  <a:srgbClr val="C00000"/>
                </a:solidFill>
                <a:cs typeface="+mn-ea"/>
                <a:sym typeface="+mn-lt"/>
              </a:rPr>
              <a:t>Value</a:t>
            </a:r>
          </a:p>
        </p:txBody>
      </p:sp>
      <p:sp>
        <p:nvSpPr>
          <p:cNvPr id="27" name="Shape 70">
            <a:extLst>
              <a:ext uri="{FF2B5EF4-FFF2-40B4-BE49-F238E27FC236}">
                <a16:creationId xmlns:a16="http://schemas.microsoft.com/office/drawing/2014/main" id="{6B1EC82A-6CB2-4700-89E5-0B3B7B48D097}"/>
              </a:ext>
            </a:extLst>
          </p:cNvPr>
          <p:cNvSpPr txBox="1"/>
          <p:nvPr/>
        </p:nvSpPr>
        <p:spPr>
          <a:xfrm>
            <a:off x="6014134" y="2061235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CN" sz="2800" dirty="0">
                <a:solidFill>
                  <a:srgbClr val="C00000"/>
                </a:solidFill>
                <a:cs typeface="+mn-ea"/>
                <a:sym typeface="+mn-lt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cs typeface="+mn-ea"/>
                <a:sym typeface="+mn-lt"/>
              </a:rPr>
              <a:t>Layout</a:t>
            </a:r>
            <a:endParaRPr lang="en-US" altLang="zh-CN" sz="28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8" name="Shape 70">
            <a:extLst>
              <a:ext uri="{FF2B5EF4-FFF2-40B4-BE49-F238E27FC236}">
                <a16:creationId xmlns:a16="http://schemas.microsoft.com/office/drawing/2014/main" id="{C430DF72-6C4B-468D-ADDF-8E73B2E4A50F}"/>
              </a:ext>
            </a:extLst>
          </p:cNvPr>
          <p:cNvSpPr txBox="1"/>
          <p:nvPr/>
        </p:nvSpPr>
        <p:spPr>
          <a:xfrm>
            <a:off x="8392986" y="3804684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3A9086-E906-48BD-B251-AA3C641CE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10" y="3525843"/>
            <a:ext cx="1713827" cy="27942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2322C2D-A083-4CEF-A55A-1620C14C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99" y="3525843"/>
            <a:ext cx="2294576" cy="27942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E65109D-65FC-4D30-BE00-C404B984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146" y="3525578"/>
            <a:ext cx="1971517" cy="262578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D4FBFF1-0DF6-4A51-949B-6EBF91862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207" y="3545732"/>
            <a:ext cx="1520424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cs typeface="+mn-ea"/>
                <a:sym typeface="+mn-lt"/>
              </a:rPr>
              <a:t>Class</a:t>
            </a:r>
            <a:r>
              <a:rPr lang="zh-TW" altLang="en-US" sz="3200" dirty="0">
                <a:cs typeface="+mn-ea"/>
                <a:sym typeface="+mn-lt"/>
              </a:rPr>
              <a:t>介紹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0" name="Shape 70">
            <a:extLst>
              <a:ext uri="{FF2B5EF4-FFF2-40B4-BE49-F238E27FC236}">
                <a16:creationId xmlns:a16="http://schemas.microsoft.com/office/drawing/2014/main" id="{DC52DE8D-C39D-4642-B964-C874747A181A}"/>
              </a:ext>
            </a:extLst>
          </p:cNvPr>
          <p:cNvSpPr txBox="1"/>
          <p:nvPr/>
        </p:nvSpPr>
        <p:spPr>
          <a:xfrm>
            <a:off x="2320573" y="4421246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2" name="Shape 70">
            <a:extLst>
              <a:ext uri="{FF2B5EF4-FFF2-40B4-BE49-F238E27FC236}">
                <a16:creationId xmlns:a16="http://schemas.microsoft.com/office/drawing/2014/main" id="{0EC00056-168B-4F92-821A-2750A19F9515}"/>
              </a:ext>
            </a:extLst>
          </p:cNvPr>
          <p:cNvSpPr txBox="1"/>
          <p:nvPr/>
        </p:nvSpPr>
        <p:spPr>
          <a:xfrm>
            <a:off x="3537243" y="4263431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4" name="Shape 70">
            <a:extLst>
              <a:ext uri="{FF2B5EF4-FFF2-40B4-BE49-F238E27FC236}">
                <a16:creationId xmlns:a16="http://schemas.microsoft.com/office/drawing/2014/main" id="{F49A8269-B88A-4326-AB88-E83F15BE74C6}"/>
              </a:ext>
            </a:extLst>
          </p:cNvPr>
          <p:cNvSpPr txBox="1"/>
          <p:nvPr/>
        </p:nvSpPr>
        <p:spPr>
          <a:xfrm>
            <a:off x="5906106" y="4251689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2C05D49-E8B2-4226-915F-7E19A42F8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8" b="69808"/>
          <a:stretch/>
        </p:blipFill>
        <p:spPr>
          <a:xfrm>
            <a:off x="1708947" y="1209054"/>
            <a:ext cx="3313326" cy="1641162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794DF7A0-ED26-45E5-B9D7-2F8BD521E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63" b="48868"/>
          <a:stretch/>
        </p:blipFill>
        <p:spPr>
          <a:xfrm>
            <a:off x="1708947" y="2850215"/>
            <a:ext cx="3313326" cy="631571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0C80033-1C69-41F7-BD3B-E456AD89C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193"/>
          <a:stretch/>
        </p:blipFill>
        <p:spPr>
          <a:xfrm>
            <a:off x="1708947" y="3481727"/>
            <a:ext cx="3313326" cy="107000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9C5C7AE-A64A-407F-842A-6801FDB5E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92" b="59584"/>
          <a:stretch/>
        </p:blipFill>
        <p:spPr>
          <a:xfrm>
            <a:off x="6528262" y="1209054"/>
            <a:ext cx="3011978" cy="477526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735027C-1184-4BAD-AFED-CDEE485A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78" b="19319"/>
          <a:stretch/>
        </p:blipFill>
        <p:spPr>
          <a:xfrm>
            <a:off x="6528262" y="1686580"/>
            <a:ext cx="3011978" cy="147832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808D6A-F56B-4548-B8FC-6D627C1C18B1}"/>
              </a:ext>
            </a:extLst>
          </p:cNvPr>
          <p:cNvSpPr txBox="1"/>
          <p:nvPr/>
        </p:nvSpPr>
        <p:spPr>
          <a:xfrm>
            <a:off x="9540239" y="1720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/>
                </a:solidFill>
              </a:rPr>
              <a:t>修改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AA4EFC-618A-4B94-B3A9-C9A0C37D09AC}"/>
              </a:ext>
            </a:extLst>
          </p:cNvPr>
          <p:cNvSpPr txBox="1"/>
          <p:nvPr/>
        </p:nvSpPr>
        <p:spPr>
          <a:xfrm>
            <a:off x="9540239" y="2787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/>
                </a:solidFill>
              </a:rPr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7625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額外技術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30D6CF69-73A2-4F0A-9061-0BB90977C7DF}"/>
              </a:ext>
            </a:extLst>
          </p:cNvPr>
          <p:cNvSpPr txBox="1"/>
          <p:nvPr/>
        </p:nvSpPr>
        <p:spPr>
          <a:xfrm>
            <a:off x="1120234" y="116777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Firebase </a:t>
            </a:r>
            <a:r>
              <a:rPr 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Database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3490C19C-2191-4BC7-BB89-0AF3906C225A}"/>
              </a:ext>
            </a:extLst>
          </p:cNvPr>
          <p:cNvSpPr/>
          <p:nvPr/>
        </p:nvSpPr>
        <p:spPr>
          <a:xfrm>
            <a:off x="11761434" y="269074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022341E5-D860-4FA3-BCA3-A991AC978D08}"/>
              </a:ext>
            </a:extLst>
          </p:cNvPr>
          <p:cNvSpPr/>
          <p:nvPr/>
        </p:nvSpPr>
        <p:spPr>
          <a:xfrm>
            <a:off x="9301163" y="557911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4D8E631C-6729-4231-A485-BBBF05B0C5DB}"/>
              </a:ext>
            </a:extLst>
          </p:cNvPr>
          <p:cNvSpPr/>
          <p:nvPr/>
        </p:nvSpPr>
        <p:spPr>
          <a:xfrm>
            <a:off x="9429200" y="562356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0757C3F1-3977-4538-9E63-B265D07F1BAB}"/>
              </a:ext>
            </a:extLst>
          </p:cNvPr>
          <p:cNvSpPr/>
          <p:nvPr/>
        </p:nvSpPr>
        <p:spPr>
          <a:xfrm>
            <a:off x="828586" y="6429232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EA895822-7D9C-421B-8E17-72AD0342BCDE}"/>
              </a:ext>
            </a:extLst>
          </p:cNvPr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ED3928FC-5DDF-40AC-A2E2-14995744C05B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736B671-44DB-4341-9EF9-FF90CB973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73" y="-221007"/>
            <a:ext cx="6658823" cy="3412647"/>
          </a:xfrm>
          <a:prstGeom prst="rect">
            <a:avLst/>
          </a:prstGeom>
        </p:spPr>
      </p:pic>
      <p:pic>
        <p:nvPicPr>
          <p:cNvPr id="1026" name="Picture 2" descr="Introducing Google Analytics for Firebase - YouTube">
            <a:extLst>
              <a:ext uri="{FF2B5EF4-FFF2-40B4-BE49-F238E27FC236}">
                <a16:creationId xmlns:a16="http://schemas.microsoft.com/office/drawing/2014/main" id="{0930380F-EFF6-4CBF-A286-9272C5A75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2"/>
          <a:stretch/>
        </p:blipFill>
        <p:spPr bwMode="auto">
          <a:xfrm>
            <a:off x="1584148" y="2467917"/>
            <a:ext cx="9023703" cy="38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額外技術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3490C19C-2191-4BC7-BB89-0AF3906C225A}"/>
              </a:ext>
            </a:extLst>
          </p:cNvPr>
          <p:cNvSpPr/>
          <p:nvPr/>
        </p:nvSpPr>
        <p:spPr>
          <a:xfrm>
            <a:off x="11761434" y="269074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022341E5-D860-4FA3-BCA3-A991AC978D08}"/>
              </a:ext>
            </a:extLst>
          </p:cNvPr>
          <p:cNvSpPr/>
          <p:nvPr/>
        </p:nvSpPr>
        <p:spPr>
          <a:xfrm>
            <a:off x="9301163" y="557911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4D8E631C-6729-4231-A485-BBBF05B0C5DB}"/>
              </a:ext>
            </a:extLst>
          </p:cNvPr>
          <p:cNvSpPr/>
          <p:nvPr/>
        </p:nvSpPr>
        <p:spPr>
          <a:xfrm>
            <a:off x="9429200" y="562356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0757C3F1-3977-4538-9E63-B265D07F1BAB}"/>
              </a:ext>
            </a:extLst>
          </p:cNvPr>
          <p:cNvSpPr/>
          <p:nvPr/>
        </p:nvSpPr>
        <p:spPr>
          <a:xfrm>
            <a:off x="828586" y="6429232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EA895822-7D9C-421B-8E17-72AD0342BCDE}"/>
              </a:ext>
            </a:extLst>
          </p:cNvPr>
          <p:cNvSpPr/>
          <p:nvPr/>
        </p:nvSpPr>
        <p:spPr>
          <a:xfrm>
            <a:off x="11998190" y="4919315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ED3928FC-5DDF-40AC-A2E2-14995744C05B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769C241-2126-487E-9DF1-CCA1D39AF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33"/>
          <a:stretch/>
        </p:blipFill>
        <p:spPr>
          <a:xfrm>
            <a:off x="449889" y="1260849"/>
            <a:ext cx="11471595" cy="47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額外技術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3490C19C-2191-4BC7-BB89-0AF3906C225A}"/>
              </a:ext>
            </a:extLst>
          </p:cNvPr>
          <p:cNvSpPr/>
          <p:nvPr/>
        </p:nvSpPr>
        <p:spPr>
          <a:xfrm>
            <a:off x="11761434" y="269074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022341E5-D860-4FA3-BCA3-A991AC978D08}"/>
              </a:ext>
            </a:extLst>
          </p:cNvPr>
          <p:cNvSpPr/>
          <p:nvPr/>
        </p:nvSpPr>
        <p:spPr>
          <a:xfrm>
            <a:off x="9301163" y="557911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4D8E631C-6729-4231-A485-BBBF05B0C5DB}"/>
              </a:ext>
            </a:extLst>
          </p:cNvPr>
          <p:cNvSpPr/>
          <p:nvPr/>
        </p:nvSpPr>
        <p:spPr>
          <a:xfrm>
            <a:off x="9429200" y="562356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0757C3F1-3977-4538-9E63-B265D07F1BAB}"/>
              </a:ext>
            </a:extLst>
          </p:cNvPr>
          <p:cNvSpPr/>
          <p:nvPr/>
        </p:nvSpPr>
        <p:spPr>
          <a:xfrm>
            <a:off x="828586" y="6429232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EA895822-7D9C-421B-8E17-72AD0342BCDE}"/>
              </a:ext>
            </a:extLst>
          </p:cNvPr>
          <p:cNvSpPr/>
          <p:nvPr/>
        </p:nvSpPr>
        <p:spPr>
          <a:xfrm>
            <a:off x="11998190" y="4919315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ED3928FC-5DDF-40AC-A2E2-14995744C05B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0AA2B1-9AD6-4EF4-B33B-F7DB4BDF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18" y="995982"/>
            <a:ext cx="2623833" cy="53579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F7B2AE-D071-4F9A-B15B-81EE12A2A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080" y="995982"/>
            <a:ext cx="2809968" cy="53579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B70A2A1-2329-4D61-8317-A59AD6167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716" y="2600483"/>
            <a:ext cx="4125601" cy="2113757"/>
          </a:xfrm>
          <a:prstGeom prst="rect">
            <a:avLst/>
          </a:prstGeom>
        </p:spPr>
      </p:pic>
      <p:sp>
        <p:nvSpPr>
          <p:cNvPr id="21" name="箭號: 彎曲 20">
            <a:extLst>
              <a:ext uri="{FF2B5EF4-FFF2-40B4-BE49-F238E27FC236}">
                <a16:creationId xmlns:a16="http://schemas.microsoft.com/office/drawing/2014/main" id="{847D0968-D1F9-4E85-BF15-145DAB6528D2}"/>
              </a:ext>
            </a:extLst>
          </p:cNvPr>
          <p:cNvSpPr/>
          <p:nvPr/>
        </p:nvSpPr>
        <p:spPr>
          <a:xfrm rot="5400000">
            <a:off x="4709057" y="1431221"/>
            <a:ext cx="1032680" cy="14896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箭號: 彎曲 24">
            <a:extLst>
              <a:ext uri="{FF2B5EF4-FFF2-40B4-BE49-F238E27FC236}">
                <a16:creationId xmlns:a16="http://schemas.microsoft.com/office/drawing/2014/main" id="{EEE948CB-7298-4321-B60E-A8A431B15330}"/>
              </a:ext>
            </a:extLst>
          </p:cNvPr>
          <p:cNvSpPr/>
          <p:nvPr/>
        </p:nvSpPr>
        <p:spPr>
          <a:xfrm rot="10800000" flipH="1">
            <a:off x="6548228" y="4592631"/>
            <a:ext cx="1478577" cy="10883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A5706B-0774-481A-B404-F28EC8D5444F}"/>
              </a:ext>
            </a:extLst>
          </p:cNvPr>
          <p:cNvSpPr txBox="1"/>
          <p:nvPr/>
        </p:nvSpPr>
        <p:spPr>
          <a:xfrm>
            <a:off x="2672443" y="2812661"/>
            <a:ext cx="68471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00" b="1" dirty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END</a:t>
            </a:r>
            <a:endParaRPr lang="zh-CN" altLang="en-US" sz="7500" b="1" dirty="0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2F6A99-62D8-43DA-B16A-01253A17387B}"/>
              </a:ext>
            </a:extLst>
          </p:cNvPr>
          <p:cNvSpPr txBox="1"/>
          <p:nvPr/>
        </p:nvSpPr>
        <p:spPr>
          <a:xfrm>
            <a:off x="2890837" y="2505587"/>
            <a:ext cx="641032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cs typeface="+mn-ea"/>
                <a:sym typeface="+mn-lt"/>
              </a:rPr>
              <a:t>THANK YOU </a:t>
            </a: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D87C2170-E571-4879-8B2D-2399652B3DF5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F77F38D0-FF9F-4D11-97D0-472DEC991216}"/>
              </a:ext>
            </a:extLst>
          </p:cNvPr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906F90CC-B64C-4991-87D2-21AAA23CD7DD}"/>
              </a:ext>
            </a:extLst>
          </p:cNvPr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87D77913-A1CB-42AA-BBC0-5791A1C07F7F}"/>
              </a:ext>
            </a:extLst>
          </p:cNvPr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B5FFECC5-5D1D-407E-A730-C8CF15227AAA}"/>
              </a:ext>
            </a:extLst>
          </p:cNvPr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CD66F83A-6692-4CA7-866A-623B0D6A64C0}"/>
              </a:ext>
            </a:extLst>
          </p:cNvPr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圆: 空心 17">
            <a:extLst>
              <a:ext uri="{FF2B5EF4-FFF2-40B4-BE49-F238E27FC236}">
                <a16:creationId xmlns:a16="http://schemas.microsoft.com/office/drawing/2014/main" id="{1914B0F7-F6ED-420B-ABD0-81BEAB63AED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圆: 空心 18">
            <a:extLst>
              <a:ext uri="{FF2B5EF4-FFF2-40B4-BE49-F238E27FC236}">
                <a16:creationId xmlns:a16="http://schemas.microsoft.com/office/drawing/2014/main" id="{415F9E26-7FA8-41D0-868B-5F4B9CE6D47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A8D5A486-CB76-4BD7-A80D-3AA875C7114C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id="{C161309C-CA56-4389-B628-975880E8751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72C69012-C94C-48F8-9307-87AEE4E76D6E}"/>
              </a:ext>
            </a:extLst>
          </p:cNvPr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B6FD74FC-24F5-4ED7-A493-F65706C69B3D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6C3A2E4C-2DBE-44CA-B27E-79A872CD5D6C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FCAC3934-D3FB-42AA-BB23-2ED34E6C9473}"/>
              </a:ext>
            </a:extLst>
          </p:cNvPr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3AE9104-8A73-4CB1-96FD-708383084898}"/>
              </a:ext>
            </a:extLst>
          </p:cNvPr>
          <p:cNvSpPr/>
          <p:nvPr/>
        </p:nvSpPr>
        <p:spPr>
          <a:xfrm>
            <a:off x="10564586" y="4140159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2B211CD-0F85-4CF7-BE1E-55935653FBF5}"/>
              </a:ext>
            </a:extLst>
          </p:cNvPr>
          <p:cNvSpPr/>
          <p:nvPr/>
        </p:nvSpPr>
        <p:spPr>
          <a:xfrm>
            <a:off x="1779816" y="2180538"/>
            <a:ext cx="201080" cy="201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08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7BBC917-A17D-4BE0-9838-F3B599299080}"/>
              </a:ext>
            </a:extLst>
          </p:cNvPr>
          <p:cNvSpPr/>
          <p:nvPr/>
        </p:nvSpPr>
        <p:spPr>
          <a:xfrm>
            <a:off x="1326812" y="1571638"/>
            <a:ext cx="3284115" cy="3284115"/>
          </a:xfrm>
          <a:prstGeom prst="ellipse">
            <a:avLst/>
          </a:prstGeom>
          <a:noFill/>
          <a:ln w="57150"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73922C-5A7C-4A09-AC30-8D498B0D0566}"/>
              </a:ext>
            </a:extLst>
          </p:cNvPr>
          <p:cNvGrpSpPr/>
          <p:nvPr/>
        </p:nvGrpSpPr>
        <p:grpSpPr>
          <a:xfrm>
            <a:off x="6899636" y="1378234"/>
            <a:ext cx="4385555" cy="684016"/>
            <a:chOff x="7220041" y="2128611"/>
            <a:chExt cx="3311405" cy="68401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17E568-DE7A-4F2C-A6E1-372734A6D8E4}"/>
                </a:ext>
              </a:extLst>
            </p:cNvPr>
            <p:cNvSpPr txBox="1"/>
            <p:nvPr/>
          </p:nvSpPr>
          <p:spPr>
            <a:xfrm>
              <a:off x="7903816" y="2166296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創作動機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5BA0792-D62F-4E0A-959F-AC375B2BB2C5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05F176-980D-4978-8439-B0DD4DC12814}"/>
              </a:ext>
            </a:extLst>
          </p:cNvPr>
          <p:cNvGrpSpPr/>
          <p:nvPr/>
        </p:nvGrpSpPr>
        <p:grpSpPr>
          <a:xfrm>
            <a:off x="6899637" y="2463375"/>
            <a:ext cx="4399388" cy="1242080"/>
            <a:chOff x="7220041" y="3006965"/>
            <a:chExt cx="3308698" cy="12420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F50DE5-CC90-4439-B57E-4F713337EF57}"/>
                </a:ext>
              </a:extLst>
            </p:cNvPr>
            <p:cNvSpPr txBox="1"/>
            <p:nvPr/>
          </p:nvSpPr>
          <p:spPr>
            <a:xfrm>
              <a:off x="7901109" y="3048716"/>
              <a:ext cx="26276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GUI</a:t>
              </a:r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功能介紹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D14C16-5BAC-42D5-A82E-C9B1BDE2D85C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913698-4C8D-4ADE-987A-ED633D87C18A}"/>
              </a:ext>
            </a:extLst>
          </p:cNvPr>
          <p:cNvGrpSpPr/>
          <p:nvPr/>
        </p:nvGrpSpPr>
        <p:grpSpPr>
          <a:xfrm>
            <a:off x="6899638" y="3596476"/>
            <a:ext cx="3866669" cy="646331"/>
            <a:chOff x="7220041" y="3830411"/>
            <a:chExt cx="3437771" cy="64633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C31AB97-BD59-41B6-B335-05E30451405B}"/>
                </a:ext>
              </a:extLst>
            </p:cNvPr>
            <p:cNvSpPr txBox="1"/>
            <p:nvPr/>
          </p:nvSpPr>
          <p:spPr>
            <a:xfrm>
              <a:off x="8030182" y="3830411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功能程式設計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00FB1A3-EE60-4DF1-BE77-4A99DC18A2D2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F324DD4-C5D1-4C07-879C-151322005F61}"/>
              </a:ext>
            </a:extLst>
          </p:cNvPr>
          <p:cNvSpPr/>
          <p:nvPr/>
        </p:nvSpPr>
        <p:spPr>
          <a:xfrm flipH="1">
            <a:off x="10891291" y="5114917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4CAB4E-A68E-4F6F-AE01-7BF89DC649E2}"/>
              </a:ext>
            </a:extLst>
          </p:cNvPr>
          <p:cNvSpPr/>
          <p:nvPr/>
        </p:nvSpPr>
        <p:spPr>
          <a:xfrm flipH="1">
            <a:off x="11019730" y="6219043"/>
            <a:ext cx="97066" cy="601579"/>
          </a:xfrm>
          <a:prstGeom prst="rect">
            <a:avLst/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67C7BAEB-F697-4893-8D11-2739A5D0C2A2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F5C07C4F-978F-4D00-B9D8-4DE32891D8AB}"/>
              </a:ext>
            </a:extLst>
          </p:cNvPr>
          <p:cNvSpPr/>
          <p:nvPr/>
        </p:nvSpPr>
        <p:spPr>
          <a:xfrm>
            <a:off x="4869840" y="4845010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C7B60AE2-9A6B-4F24-8B5B-4F9804E4C46C}"/>
              </a:ext>
            </a:extLst>
          </p:cNvPr>
          <p:cNvSpPr/>
          <p:nvPr/>
        </p:nvSpPr>
        <p:spPr>
          <a:xfrm>
            <a:off x="4997877" y="4889467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圆: 空心 28">
            <a:extLst>
              <a:ext uri="{FF2B5EF4-FFF2-40B4-BE49-F238E27FC236}">
                <a16:creationId xmlns:a16="http://schemas.microsoft.com/office/drawing/2014/main" id="{2EB728B9-147E-4E0E-A1A6-FA219C8F974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圆: 空心 29">
            <a:extLst>
              <a:ext uri="{FF2B5EF4-FFF2-40B4-BE49-F238E27FC236}">
                <a16:creationId xmlns:a16="http://schemas.microsoft.com/office/drawing/2014/main" id="{A718F209-0185-4736-8F2D-67C143FA749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圆: 空心 30">
            <a:extLst>
              <a:ext uri="{FF2B5EF4-FFF2-40B4-BE49-F238E27FC236}">
                <a16:creationId xmlns:a16="http://schemas.microsoft.com/office/drawing/2014/main" id="{0F7202A2-98D3-479D-A020-A1C3009FE008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圆: 空心 31">
            <a:extLst>
              <a:ext uri="{FF2B5EF4-FFF2-40B4-BE49-F238E27FC236}">
                <a16:creationId xmlns:a16="http://schemas.microsoft.com/office/drawing/2014/main" id="{90B2AA99-9457-43B4-AAF1-9FC49329109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21BAA96A-CDAF-4CDE-AE80-1367DBD22A23}"/>
              </a:ext>
            </a:extLst>
          </p:cNvPr>
          <p:cNvSpPr/>
          <p:nvPr/>
        </p:nvSpPr>
        <p:spPr>
          <a:xfrm>
            <a:off x="11886697" y="2511993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圆: 空心 33">
            <a:extLst>
              <a:ext uri="{FF2B5EF4-FFF2-40B4-BE49-F238E27FC236}">
                <a16:creationId xmlns:a16="http://schemas.microsoft.com/office/drawing/2014/main" id="{74DA26ED-C518-4202-B3E7-B4E700458B28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752983B-1ED4-4C53-AD0B-84FB337009BA}"/>
              </a:ext>
            </a:extLst>
          </p:cNvPr>
          <p:cNvSpPr/>
          <p:nvPr/>
        </p:nvSpPr>
        <p:spPr>
          <a:xfrm>
            <a:off x="10750888" y="4267462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FEF405A-A9DF-4951-BFF2-A73E313028A5}"/>
              </a:ext>
            </a:extLst>
          </p:cNvPr>
          <p:cNvSpPr/>
          <p:nvPr/>
        </p:nvSpPr>
        <p:spPr>
          <a:xfrm>
            <a:off x="2557458" y="2102778"/>
            <a:ext cx="2221834" cy="22218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BF6450-5EED-484E-BB4D-9B435EBE5A10}"/>
              </a:ext>
            </a:extLst>
          </p:cNvPr>
          <p:cNvSpPr txBox="1"/>
          <p:nvPr/>
        </p:nvSpPr>
        <p:spPr>
          <a:xfrm>
            <a:off x="1960960" y="2668492"/>
            <a:ext cx="3942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目錄</a:t>
            </a:r>
            <a:endParaRPr lang="zh-CN" altLang="en-US" sz="4800" b="1" dirty="0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28" name="组合 17">
            <a:extLst>
              <a:ext uri="{FF2B5EF4-FFF2-40B4-BE49-F238E27FC236}">
                <a16:creationId xmlns:a16="http://schemas.microsoft.com/office/drawing/2014/main" id="{CD216823-4B2A-4A02-928F-1C90A5A8D027}"/>
              </a:ext>
            </a:extLst>
          </p:cNvPr>
          <p:cNvGrpSpPr/>
          <p:nvPr/>
        </p:nvGrpSpPr>
        <p:grpSpPr>
          <a:xfrm>
            <a:off x="6899637" y="4653493"/>
            <a:ext cx="3866671" cy="713328"/>
            <a:chOff x="7220041" y="3763414"/>
            <a:chExt cx="3437773" cy="713328"/>
          </a:xfrm>
        </p:grpSpPr>
        <p:sp>
          <p:nvSpPr>
            <p:cNvPr id="35" name="文本框 18">
              <a:extLst>
                <a:ext uri="{FF2B5EF4-FFF2-40B4-BE49-F238E27FC236}">
                  <a16:creationId xmlns:a16="http://schemas.microsoft.com/office/drawing/2014/main" id="{CEFC3F97-B6B0-47F2-B6FE-D397A69BEFCE}"/>
                </a:ext>
              </a:extLst>
            </p:cNvPr>
            <p:cNvSpPr txBox="1"/>
            <p:nvPr/>
          </p:nvSpPr>
          <p:spPr>
            <a:xfrm>
              <a:off x="8030184" y="3763414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Class</a:t>
              </a:r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介紹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19">
              <a:extLst>
                <a:ext uri="{FF2B5EF4-FFF2-40B4-BE49-F238E27FC236}">
                  <a16:creationId xmlns:a16="http://schemas.microsoft.com/office/drawing/2014/main" id="{7B98D3A7-779A-4BB8-A9E0-F39E6ECBB832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38" name="组合 17">
            <a:extLst>
              <a:ext uri="{FF2B5EF4-FFF2-40B4-BE49-F238E27FC236}">
                <a16:creationId xmlns:a16="http://schemas.microsoft.com/office/drawing/2014/main" id="{A949045A-98F6-4721-AE36-F01A9E60293D}"/>
              </a:ext>
            </a:extLst>
          </p:cNvPr>
          <p:cNvGrpSpPr/>
          <p:nvPr/>
        </p:nvGrpSpPr>
        <p:grpSpPr>
          <a:xfrm>
            <a:off x="6899636" y="5679023"/>
            <a:ext cx="3866671" cy="713328"/>
            <a:chOff x="7220041" y="3763414"/>
            <a:chExt cx="3437773" cy="713328"/>
          </a:xfrm>
        </p:grpSpPr>
        <p:sp>
          <p:nvSpPr>
            <p:cNvPr id="39" name="文本框 18">
              <a:extLst>
                <a:ext uri="{FF2B5EF4-FFF2-40B4-BE49-F238E27FC236}">
                  <a16:creationId xmlns:a16="http://schemas.microsoft.com/office/drawing/2014/main" id="{A2FF05D4-2725-43AB-A06D-78DA942B2CD0}"/>
                </a:ext>
              </a:extLst>
            </p:cNvPr>
            <p:cNvSpPr txBox="1"/>
            <p:nvPr/>
          </p:nvSpPr>
          <p:spPr>
            <a:xfrm>
              <a:off x="8030184" y="3763414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額外技術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19">
              <a:extLst>
                <a:ext uri="{FF2B5EF4-FFF2-40B4-BE49-F238E27FC236}">
                  <a16:creationId xmlns:a16="http://schemas.microsoft.com/office/drawing/2014/main" id="{640251FE-0073-43A5-AA76-0B31733BD0FF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742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2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A5706B-0774-481A-B404-F28EC8D5444F}"/>
              </a:ext>
            </a:extLst>
          </p:cNvPr>
          <p:cNvSpPr txBox="1"/>
          <p:nvPr/>
        </p:nvSpPr>
        <p:spPr>
          <a:xfrm>
            <a:off x="3928306" y="973703"/>
            <a:ext cx="43426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500" b="1" dirty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創作動機</a:t>
            </a:r>
            <a:endParaRPr lang="zh-CN" altLang="en-US" sz="7500" b="1" dirty="0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D87C2170-E571-4879-8B2D-2399652B3DF5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F77F38D0-FF9F-4D11-97D0-472DEC991216}"/>
              </a:ext>
            </a:extLst>
          </p:cNvPr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906F90CC-B64C-4991-87D2-21AAA23CD7DD}"/>
              </a:ext>
            </a:extLst>
          </p:cNvPr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87D77913-A1CB-42AA-BBC0-5791A1C07F7F}"/>
              </a:ext>
            </a:extLst>
          </p:cNvPr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B5FFECC5-5D1D-407E-A730-C8CF15227AAA}"/>
              </a:ext>
            </a:extLst>
          </p:cNvPr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CD66F83A-6692-4CA7-866A-623B0D6A64C0}"/>
              </a:ext>
            </a:extLst>
          </p:cNvPr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圆: 空心 17">
            <a:extLst>
              <a:ext uri="{FF2B5EF4-FFF2-40B4-BE49-F238E27FC236}">
                <a16:creationId xmlns:a16="http://schemas.microsoft.com/office/drawing/2014/main" id="{1914B0F7-F6ED-420B-ABD0-81BEAB63AED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圆: 空心 18">
            <a:extLst>
              <a:ext uri="{FF2B5EF4-FFF2-40B4-BE49-F238E27FC236}">
                <a16:creationId xmlns:a16="http://schemas.microsoft.com/office/drawing/2014/main" id="{415F9E26-7FA8-41D0-868B-5F4B9CE6D47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A8D5A486-CB76-4BD7-A80D-3AA875C7114C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id="{C161309C-CA56-4389-B628-975880E8751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72C69012-C94C-48F8-9307-87AEE4E76D6E}"/>
              </a:ext>
            </a:extLst>
          </p:cNvPr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B6FD74FC-24F5-4ED7-A493-F65706C69B3D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6C3A2E4C-2DBE-44CA-B27E-79A872CD5D6C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FCAC3934-D3FB-42AA-BB23-2ED34E6C9473}"/>
              </a:ext>
            </a:extLst>
          </p:cNvPr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3AE9104-8A73-4CB1-96FD-708383084898}"/>
              </a:ext>
            </a:extLst>
          </p:cNvPr>
          <p:cNvSpPr/>
          <p:nvPr/>
        </p:nvSpPr>
        <p:spPr>
          <a:xfrm>
            <a:off x="10564586" y="4140159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2B211CD-0F85-4CF7-BE1E-55935653FBF5}"/>
              </a:ext>
            </a:extLst>
          </p:cNvPr>
          <p:cNvSpPr/>
          <p:nvPr/>
        </p:nvSpPr>
        <p:spPr>
          <a:xfrm>
            <a:off x="1779816" y="2180538"/>
            <a:ext cx="201080" cy="201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F43C26-59BD-45C4-AE3B-0B953EAA9CF6}"/>
              </a:ext>
            </a:extLst>
          </p:cNvPr>
          <p:cNvSpPr txBox="1"/>
          <p:nvPr/>
        </p:nvSpPr>
        <p:spPr>
          <a:xfrm>
            <a:off x="3450170" y="2180538"/>
            <a:ext cx="5473322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們兩個很熱愛健身，相信能夠透過健身來改變自己的體態，以及提升自己的身體素質，原本互不認識的我們，在一次的因緣際會下，因為健身，認識了彼此，所以想要透過這個機會，讓更多人接觸健身、愛上健身，同時紀念我們的認識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C1AD3E3-8D9B-48BC-AB4D-59225DFA9A77}"/>
              </a:ext>
            </a:extLst>
          </p:cNvPr>
          <p:cNvSpPr/>
          <p:nvPr/>
        </p:nvSpPr>
        <p:spPr>
          <a:xfrm>
            <a:off x="5658197" y="6184331"/>
            <a:ext cx="903514" cy="423234"/>
          </a:xfrm>
          <a:prstGeom prst="roundRect">
            <a:avLst>
              <a:gd name="adj" fmla="val 32099"/>
            </a:avLst>
          </a:pr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215B88F5-A859-4E48-A270-1CBD200A2E9B}"/>
              </a:ext>
            </a:extLst>
          </p:cNvPr>
          <p:cNvSpPr/>
          <p:nvPr/>
        </p:nvSpPr>
        <p:spPr>
          <a:xfrm rot="5400000">
            <a:off x="6016614" y="6298431"/>
            <a:ext cx="158770" cy="195035"/>
          </a:xfrm>
          <a:prstGeom prst="chevron">
            <a:avLst>
              <a:gd name="adj" fmla="val 8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87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30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cs typeface="+mn-ea"/>
                <a:sym typeface="+mn-lt"/>
              </a:rPr>
              <a:t>製作流程</a:t>
            </a:r>
            <a:endParaRPr lang="zh-CN" altLang="en-US" sz="3200" dirty="0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03D2F33-741A-4313-9D74-BDCC240D85B9}"/>
              </a:ext>
            </a:extLst>
          </p:cNvPr>
          <p:cNvGrpSpPr/>
          <p:nvPr/>
        </p:nvGrpSpPr>
        <p:grpSpPr>
          <a:xfrm>
            <a:off x="1451667" y="1686826"/>
            <a:ext cx="9052632" cy="2200921"/>
            <a:chOff x="2734046" y="4852153"/>
            <a:chExt cx="15044112" cy="3657600"/>
          </a:xfrm>
        </p:grpSpPr>
        <p:sp>
          <p:nvSpPr>
            <p:cNvPr id="9" name="Shape 711">
              <a:extLst>
                <a:ext uri="{FF2B5EF4-FFF2-40B4-BE49-F238E27FC236}">
                  <a16:creationId xmlns:a16="http://schemas.microsoft.com/office/drawing/2014/main" id="{F4D972AC-D0D5-43EB-8224-BFD66117F3EE}"/>
                </a:ext>
              </a:extLst>
            </p:cNvPr>
            <p:cNvSpPr/>
            <p:nvPr/>
          </p:nvSpPr>
          <p:spPr>
            <a:xfrm rot="-5400000">
              <a:off x="25419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C51F2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0" name="Shape 712">
              <a:extLst>
                <a:ext uri="{FF2B5EF4-FFF2-40B4-BE49-F238E27FC236}">
                  <a16:creationId xmlns:a16="http://schemas.microsoft.com/office/drawing/2014/main" id="{CC08FC25-CDA5-4D68-A1D3-BC3E7EEA3692}"/>
                </a:ext>
              </a:extLst>
            </p:cNvPr>
            <p:cNvSpPr/>
            <p:nvPr/>
          </p:nvSpPr>
          <p:spPr>
            <a:xfrm rot="-5400000">
              <a:off x="64655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C51F2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713">
              <a:extLst>
                <a:ext uri="{FF2B5EF4-FFF2-40B4-BE49-F238E27FC236}">
                  <a16:creationId xmlns:a16="http://schemas.microsoft.com/office/drawing/2014/main" id="{F087F935-AB15-4A7D-952D-F1DB80A7189B}"/>
                </a:ext>
              </a:extLst>
            </p:cNvPr>
            <p:cNvSpPr/>
            <p:nvPr/>
          </p:nvSpPr>
          <p:spPr>
            <a:xfrm rot="-5400000">
              <a:off x="103891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C51F2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2" name="Shape 714">
              <a:extLst>
                <a:ext uri="{FF2B5EF4-FFF2-40B4-BE49-F238E27FC236}">
                  <a16:creationId xmlns:a16="http://schemas.microsoft.com/office/drawing/2014/main" id="{E20E75C8-0E52-42A1-88E9-80BD4602399D}"/>
                </a:ext>
              </a:extLst>
            </p:cNvPr>
            <p:cNvSpPr/>
            <p:nvPr/>
          </p:nvSpPr>
          <p:spPr>
            <a:xfrm rot="-5400000">
              <a:off x="14312702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C51F2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Shape 70">
            <a:extLst>
              <a:ext uri="{FF2B5EF4-FFF2-40B4-BE49-F238E27FC236}">
                <a16:creationId xmlns:a16="http://schemas.microsoft.com/office/drawing/2014/main" id="{4EECF8BA-9D8E-4253-9C0C-76B63C1E344C}"/>
              </a:ext>
            </a:extLst>
          </p:cNvPr>
          <p:cNvSpPr txBox="1"/>
          <p:nvPr/>
        </p:nvSpPr>
        <p:spPr>
          <a:xfrm>
            <a:off x="1142826" y="2349089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CN" sz="5400" dirty="0">
                <a:solidFill>
                  <a:srgbClr val="C00000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0" name="Shape 70">
            <a:extLst>
              <a:ext uri="{FF2B5EF4-FFF2-40B4-BE49-F238E27FC236}">
                <a16:creationId xmlns:a16="http://schemas.microsoft.com/office/drawing/2014/main" id="{DC52DE8D-C39D-4642-B964-C874747A181A}"/>
              </a:ext>
            </a:extLst>
          </p:cNvPr>
          <p:cNvSpPr txBox="1"/>
          <p:nvPr/>
        </p:nvSpPr>
        <p:spPr>
          <a:xfrm>
            <a:off x="1184138" y="4263431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TW" altLang="en-US" sz="2400" dirty="0">
                <a:solidFill>
                  <a:srgbClr val="C00000"/>
                </a:solidFill>
              </a:rPr>
              <a:t>設計介面與功能</a:t>
            </a: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2" name="Shape 70">
            <a:extLst>
              <a:ext uri="{FF2B5EF4-FFF2-40B4-BE49-F238E27FC236}">
                <a16:creationId xmlns:a16="http://schemas.microsoft.com/office/drawing/2014/main" id="{0EC00056-168B-4F92-821A-2750A19F9515}"/>
              </a:ext>
            </a:extLst>
          </p:cNvPr>
          <p:cNvSpPr txBox="1"/>
          <p:nvPr/>
        </p:nvSpPr>
        <p:spPr>
          <a:xfrm>
            <a:off x="3537243" y="4263431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TW" altLang="en-US" sz="2400" dirty="0">
                <a:solidFill>
                  <a:srgbClr val="C00000"/>
                </a:solidFill>
                <a:cs typeface="+mn-ea"/>
                <a:sym typeface="+mn-lt"/>
              </a:rPr>
              <a:t>排版</a:t>
            </a: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4" name="Shape 70">
            <a:extLst>
              <a:ext uri="{FF2B5EF4-FFF2-40B4-BE49-F238E27FC236}">
                <a16:creationId xmlns:a16="http://schemas.microsoft.com/office/drawing/2014/main" id="{F49A8269-B88A-4326-AB88-E83F15BE74C6}"/>
              </a:ext>
            </a:extLst>
          </p:cNvPr>
          <p:cNvSpPr txBox="1"/>
          <p:nvPr/>
        </p:nvSpPr>
        <p:spPr>
          <a:xfrm>
            <a:off x="5906106" y="4251689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TW" altLang="en-US" sz="2400" dirty="0">
                <a:solidFill>
                  <a:srgbClr val="C00000"/>
                </a:solidFill>
                <a:cs typeface="+mn-ea"/>
                <a:sym typeface="+mn-lt"/>
              </a:rPr>
              <a:t>架構</a:t>
            </a: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5" name="Shape 70">
            <a:extLst>
              <a:ext uri="{FF2B5EF4-FFF2-40B4-BE49-F238E27FC236}">
                <a16:creationId xmlns:a16="http://schemas.microsoft.com/office/drawing/2014/main" id="{83AD3F4F-628F-49AA-A31C-8EE1AE4AC7B7}"/>
              </a:ext>
            </a:extLst>
          </p:cNvPr>
          <p:cNvSpPr txBox="1"/>
          <p:nvPr/>
        </p:nvSpPr>
        <p:spPr>
          <a:xfrm>
            <a:off x="3545122" y="2337347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CN" sz="5400" dirty="0">
                <a:solidFill>
                  <a:srgbClr val="C00000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6" name="Shape 70">
            <a:extLst>
              <a:ext uri="{FF2B5EF4-FFF2-40B4-BE49-F238E27FC236}">
                <a16:creationId xmlns:a16="http://schemas.microsoft.com/office/drawing/2014/main" id="{F669FE70-951F-41E4-9D55-9B44BF7DC261}"/>
              </a:ext>
            </a:extLst>
          </p:cNvPr>
          <p:cNvSpPr txBox="1"/>
          <p:nvPr/>
        </p:nvSpPr>
        <p:spPr>
          <a:xfrm>
            <a:off x="8267092" y="2349088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CN" sz="5400" dirty="0">
                <a:solidFill>
                  <a:srgbClr val="C00000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27" name="Shape 70">
            <a:extLst>
              <a:ext uri="{FF2B5EF4-FFF2-40B4-BE49-F238E27FC236}">
                <a16:creationId xmlns:a16="http://schemas.microsoft.com/office/drawing/2014/main" id="{6B1EC82A-6CB2-4700-89E5-0B3B7B48D097}"/>
              </a:ext>
            </a:extLst>
          </p:cNvPr>
          <p:cNvSpPr txBox="1"/>
          <p:nvPr/>
        </p:nvSpPr>
        <p:spPr>
          <a:xfrm>
            <a:off x="5906106" y="2337347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altLang="zh-CN" sz="5400" dirty="0">
                <a:solidFill>
                  <a:srgbClr val="C00000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28" name="Shape 70">
            <a:extLst>
              <a:ext uri="{FF2B5EF4-FFF2-40B4-BE49-F238E27FC236}">
                <a16:creationId xmlns:a16="http://schemas.microsoft.com/office/drawing/2014/main" id="{C430DF72-6C4B-468D-ADDF-8E73B2E4A50F}"/>
              </a:ext>
            </a:extLst>
          </p:cNvPr>
          <p:cNvSpPr txBox="1"/>
          <p:nvPr/>
        </p:nvSpPr>
        <p:spPr>
          <a:xfrm>
            <a:off x="8274969" y="4263431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TW" altLang="en-US" sz="2400" dirty="0">
                <a:solidFill>
                  <a:srgbClr val="C00000"/>
                </a:solidFill>
                <a:cs typeface="+mn-ea"/>
                <a:sym typeface="+mn-lt"/>
              </a:rPr>
              <a:t>功能程式設計</a:t>
            </a:r>
            <a:endParaRPr lang="en-US" altLang="zh-CN" sz="2400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24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7BBC917-A17D-4BE0-9838-F3B599299080}"/>
              </a:ext>
            </a:extLst>
          </p:cNvPr>
          <p:cNvSpPr/>
          <p:nvPr/>
        </p:nvSpPr>
        <p:spPr>
          <a:xfrm>
            <a:off x="1326812" y="1571638"/>
            <a:ext cx="3284115" cy="3284115"/>
          </a:xfrm>
          <a:prstGeom prst="ellipse">
            <a:avLst/>
          </a:prstGeom>
          <a:noFill/>
          <a:ln w="57150"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73922C-5A7C-4A09-AC30-8D498B0D0566}"/>
              </a:ext>
            </a:extLst>
          </p:cNvPr>
          <p:cNvGrpSpPr/>
          <p:nvPr/>
        </p:nvGrpSpPr>
        <p:grpSpPr>
          <a:xfrm>
            <a:off x="6899637" y="1377502"/>
            <a:ext cx="3420745" cy="647063"/>
            <a:chOff x="7220041" y="2127879"/>
            <a:chExt cx="3420745" cy="64706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17E568-DE7A-4F2C-A6E1-372734A6D8E4}"/>
                </a:ext>
              </a:extLst>
            </p:cNvPr>
            <p:cNvSpPr txBox="1"/>
            <p:nvPr/>
          </p:nvSpPr>
          <p:spPr>
            <a:xfrm>
              <a:off x="8013156" y="2127879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客製化課表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5BA0792-D62F-4E0A-959F-AC375B2BB2C5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05F176-980D-4978-8439-B0DD4DC12814}"/>
              </a:ext>
            </a:extLst>
          </p:cNvPr>
          <p:cNvGrpSpPr/>
          <p:nvPr/>
        </p:nvGrpSpPr>
        <p:grpSpPr>
          <a:xfrm>
            <a:off x="6899637" y="2519311"/>
            <a:ext cx="3420745" cy="687482"/>
            <a:chOff x="7220041" y="2965814"/>
            <a:chExt cx="3420745" cy="68748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F50DE5-CC90-4439-B57E-4F713337EF57}"/>
                </a:ext>
              </a:extLst>
            </p:cNvPr>
            <p:cNvSpPr txBox="1"/>
            <p:nvPr/>
          </p:nvSpPr>
          <p:spPr>
            <a:xfrm>
              <a:off x="8013156" y="2965814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訓練追蹤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D14C16-5BAC-42D5-A82E-C9B1BDE2D85C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913698-4C8D-4ADE-987A-ED633D87C18A}"/>
              </a:ext>
            </a:extLst>
          </p:cNvPr>
          <p:cNvGrpSpPr/>
          <p:nvPr/>
        </p:nvGrpSpPr>
        <p:grpSpPr>
          <a:xfrm>
            <a:off x="6882609" y="3632566"/>
            <a:ext cx="3866671" cy="1200329"/>
            <a:chOff x="7220041" y="3763414"/>
            <a:chExt cx="3437773" cy="120032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C31AB97-BD59-41B6-B335-05E30451405B}"/>
                </a:ext>
              </a:extLst>
            </p:cNvPr>
            <p:cNvSpPr txBox="1"/>
            <p:nvPr/>
          </p:nvSpPr>
          <p:spPr>
            <a:xfrm>
              <a:off x="8030184" y="3763414"/>
              <a:ext cx="26276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選擇訓練肌群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00FB1A3-EE60-4DF1-BE77-4A99DC18A2D2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F324DD4-C5D1-4C07-879C-151322005F61}"/>
              </a:ext>
            </a:extLst>
          </p:cNvPr>
          <p:cNvSpPr/>
          <p:nvPr/>
        </p:nvSpPr>
        <p:spPr>
          <a:xfrm flipH="1">
            <a:off x="10891291" y="5114917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4CAB4E-A68E-4F6F-AE01-7BF89DC649E2}"/>
              </a:ext>
            </a:extLst>
          </p:cNvPr>
          <p:cNvSpPr/>
          <p:nvPr/>
        </p:nvSpPr>
        <p:spPr>
          <a:xfrm flipH="1">
            <a:off x="11019730" y="6219043"/>
            <a:ext cx="97066" cy="601579"/>
          </a:xfrm>
          <a:prstGeom prst="rect">
            <a:avLst/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67C7BAEB-F697-4893-8D11-2739A5D0C2A2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F5C07C4F-978F-4D00-B9D8-4DE32891D8AB}"/>
              </a:ext>
            </a:extLst>
          </p:cNvPr>
          <p:cNvSpPr/>
          <p:nvPr/>
        </p:nvSpPr>
        <p:spPr>
          <a:xfrm>
            <a:off x="4869840" y="4845010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C7B60AE2-9A6B-4F24-8B5B-4F9804E4C46C}"/>
              </a:ext>
            </a:extLst>
          </p:cNvPr>
          <p:cNvSpPr/>
          <p:nvPr/>
        </p:nvSpPr>
        <p:spPr>
          <a:xfrm>
            <a:off x="4997877" y="4889467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圆: 空心 28">
            <a:extLst>
              <a:ext uri="{FF2B5EF4-FFF2-40B4-BE49-F238E27FC236}">
                <a16:creationId xmlns:a16="http://schemas.microsoft.com/office/drawing/2014/main" id="{2EB728B9-147E-4E0E-A1A6-FA219C8F974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圆: 空心 29">
            <a:extLst>
              <a:ext uri="{FF2B5EF4-FFF2-40B4-BE49-F238E27FC236}">
                <a16:creationId xmlns:a16="http://schemas.microsoft.com/office/drawing/2014/main" id="{A718F209-0185-4736-8F2D-67C143FA749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圆: 空心 30">
            <a:extLst>
              <a:ext uri="{FF2B5EF4-FFF2-40B4-BE49-F238E27FC236}">
                <a16:creationId xmlns:a16="http://schemas.microsoft.com/office/drawing/2014/main" id="{0F7202A2-98D3-479D-A020-A1C3009FE008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圆: 空心 31">
            <a:extLst>
              <a:ext uri="{FF2B5EF4-FFF2-40B4-BE49-F238E27FC236}">
                <a16:creationId xmlns:a16="http://schemas.microsoft.com/office/drawing/2014/main" id="{90B2AA99-9457-43B4-AAF1-9FC49329109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21BAA96A-CDAF-4CDE-AE80-1367DBD22A23}"/>
              </a:ext>
            </a:extLst>
          </p:cNvPr>
          <p:cNvSpPr/>
          <p:nvPr/>
        </p:nvSpPr>
        <p:spPr>
          <a:xfrm>
            <a:off x="11886697" y="2511993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圆: 空心 33">
            <a:extLst>
              <a:ext uri="{FF2B5EF4-FFF2-40B4-BE49-F238E27FC236}">
                <a16:creationId xmlns:a16="http://schemas.microsoft.com/office/drawing/2014/main" id="{74DA26ED-C518-4202-B3E7-B4E700458B28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752983B-1ED4-4C53-AD0B-84FB337009BA}"/>
              </a:ext>
            </a:extLst>
          </p:cNvPr>
          <p:cNvSpPr/>
          <p:nvPr/>
        </p:nvSpPr>
        <p:spPr>
          <a:xfrm>
            <a:off x="10750888" y="4267462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FEF405A-A9DF-4951-BFF2-A73E313028A5}"/>
              </a:ext>
            </a:extLst>
          </p:cNvPr>
          <p:cNvSpPr/>
          <p:nvPr/>
        </p:nvSpPr>
        <p:spPr>
          <a:xfrm>
            <a:off x="2557458" y="2102778"/>
            <a:ext cx="2221834" cy="22218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BF6450-5EED-484E-BB4D-9B435EBE5A10}"/>
              </a:ext>
            </a:extLst>
          </p:cNvPr>
          <p:cNvSpPr txBox="1"/>
          <p:nvPr/>
        </p:nvSpPr>
        <p:spPr>
          <a:xfrm>
            <a:off x="1960960" y="2668492"/>
            <a:ext cx="3942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程式特色</a:t>
            </a:r>
            <a:endParaRPr lang="zh-CN" altLang="en-US" sz="4800" b="1" dirty="0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28" name="组合 9">
            <a:extLst>
              <a:ext uri="{FF2B5EF4-FFF2-40B4-BE49-F238E27FC236}">
                <a16:creationId xmlns:a16="http://schemas.microsoft.com/office/drawing/2014/main" id="{50AEB142-9FCA-46CB-8F39-F31FE03A57D4}"/>
              </a:ext>
            </a:extLst>
          </p:cNvPr>
          <p:cNvGrpSpPr/>
          <p:nvPr/>
        </p:nvGrpSpPr>
        <p:grpSpPr>
          <a:xfrm>
            <a:off x="6899637" y="4757343"/>
            <a:ext cx="3965551" cy="1200329"/>
            <a:chOff x="7220041" y="2965814"/>
            <a:chExt cx="3420745" cy="1200329"/>
          </a:xfrm>
        </p:grpSpPr>
        <p:sp>
          <p:nvSpPr>
            <p:cNvPr id="35" name="文本框 10">
              <a:extLst>
                <a:ext uri="{FF2B5EF4-FFF2-40B4-BE49-F238E27FC236}">
                  <a16:creationId xmlns:a16="http://schemas.microsoft.com/office/drawing/2014/main" id="{5CD4AC77-A142-41FB-BAEB-B38B2FCD976B}"/>
                </a:ext>
              </a:extLst>
            </p:cNvPr>
            <p:cNvSpPr txBox="1"/>
            <p:nvPr/>
          </p:nvSpPr>
          <p:spPr>
            <a:xfrm>
              <a:off x="8013156" y="2965814"/>
              <a:ext cx="26276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追蹤體重變化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11">
              <a:extLst>
                <a:ext uri="{FF2B5EF4-FFF2-40B4-BE49-F238E27FC236}">
                  <a16:creationId xmlns:a16="http://schemas.microsoft.com/office/drawing/2014/main" id="{BFE4CAF6-D71F-4CBB-A65F-101FDAE58F2F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795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2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A09A6A-0A81-4690-9A67-A144B1DB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20" y="26270"/>
            <a:ext cx="3222961" cy="676482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功能預覽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首頁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BF707C57-D049-486C-A028-6012DEC1664A}"/>
              </a:ext>
            </a:extLst>
          </p:cNvPr>
          <p:cNvSpPr txBox="1"/>
          <p:nvPr/>
        </p:nvSpPr>
        <p:spPr>
          <a:xfrm>
            <a:off x="9262466" y="945870"/>
            <a:ext cx="2250102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刪除課表按鈕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55AA8791-0132-4327-A0D9-46D3637CD68F}"/>
              </a:ext>
            </a:extLst>
          </p:cNvPr>
          <p:cNvSpPr/>
          <p:nvPr/>
        </p:nvSpPr>
        <p:spPr>
          <a:xfrm>
            <a:off x="11862102" y="834355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204A4ACB-61E3-4464-9673-AFE7C8434213}"/>
              </a:ext>
            </a:extLst>
          </p:cNvPr>
          <p:cNvSpPr/>
          <p:nvPr/>
        </p:nvSpPr>
        <p:spPr>
          <a:xfrm>
            <a:off x="3263506" y="5951819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9CF113-CF98-4760-ACE4-81C3AC7ECAA5}"/>
              </a:ext>
            </a:extLst>
          </p:cNvPr>
          <p:cNvSpPr/>
          <p:nvPr/>
        </p:nvSpPr>
        <p:spPr>
          <a:xfrm>
            <a:off x="8581240" y="1728181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F435AF1B-DC46-4270-A5F7-F29511BA4819}"/>
              </a:ext>
            </a:extLst>
          </p:cNvPr>
          <p:cNvSpPr/>
          <p:nvPr/>
        </p:nvSpPr>
        <p:spPr>
          <a:xfrm>
            <a:off x="-350804" y="4651961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AEC7C3-A7ED-4A06-B467-5CA1CE9C248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334312" y="1164253"/>
            <a:ext cx="1928154" cy="621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Google Shape;86;p19">
            <a:extLst>
              <a:ext uri="{FF2B5EF4-FFF2-40B4-BE49-F238E27FC236}">
                <a16:creationId xmlns:a16="http://schemas.microsoft.com/office/drawing/2014/main" id="{910EDF4D-777E-4F78-A9F0-415CAD3121F6}"/>
              </a:ext>
            </a:extLst>
          </p:cNvPr>
          <p:cNvSpPr txBox="1"/>
          <p:nvPr/>
        </p:nvSpPr>
        <p:spPr>
          <a:xfrm>
            <a:off x="9373690" y="4578649"/>
            <a:ext cx="2107111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菜單</a:t>
            </a: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按鈕</a:t>
            </a: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可選擇訓練肌群、方式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新增於最後一項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有氧訓練之後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Google Shape;86;p19">
            <a:extLst>
              <a:ext uri="{FF2B5EF4-FFF2-40B4-BE49-F238E27FC236}">
                <a16:creationId xmlns:a16="http://schemas.microsoft.com/office/drawing/2014/main" id="{6AE8BE73-39EA-46F2-884A-917FCD7E978C}"/>
              </a:ext>
            </a:extLst>
          </p:cNvPr>
          <p:cNvSpPr txBox="1"/>
          <p:nvPr/>
        </p:nvSpPr>
        <p:spPr>
          <a:xfrm>
            <a:off x="481948" y="3910806"/>
            <a:ext cx="2781558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跳過按鈕</a:t>
            </a: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可跳過今日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第一項菜單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有氧訓練之後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隔日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第二項課表上移至今日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第一項課表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Google Shape;86;p19">
            <a:extLst>
              <a:ext uri="{FF2B5EF4-FFF2-40B4-BE49-F238E27FC236}">
                <a16:creationId xmlns:a16="http://schemas.microsoft.com/office/drawing/2014/main" id="{EE54270F-0C8E-44DC-A87E-EA6BD6858B7A}"/>
              </a:ext>
            </a:extLst>
          </p:cNvPr>
          <p:cNvSpPr txBox="1"/>
          <p:nvPr/>
        </p:nvSpPr>
        <p:spPr>
          <a:xfrm>
            <a:off x="572512" y="1494151"/>
            <a:ext cx="3125728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開始訓練按鈕</a:t>
            </a: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開始今日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第一項菜單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腿部肌群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進入第一個動作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Activity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今日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第一個菜單自動跳到最後一項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有氧訓練之後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1C2AB99-F8A4-4A63-8689-DB0591951DFF}"/>
              </a:ext>
            </a:extLst>
          </p:cNvPr>
          <p:cNvCxnSpPr>
            <a:cxnSpLocks/>
          </p:cNvCxnSpPr>
          <p:nvPr/>
        </p:nvCxnSpPr>
        <p:spPr>
          <a:xfrm flipH="1">
            <a:off x="7334311" y="4941618"/>
            <a:ext cx="2039379" cy="437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A66B79-F11B-4A85-970B-A160B2A8DFC4}"/>
              </a:ext>
            </a:extLst>
          </p:cNvPr>
          <p:cNvCxnSpPr>
            <a:cxnSpLocks/>
          </p:cNvCxnSpPr>
          <p:nvPr/>
        </p:nvCxnSpPr>
        <p:spPr>
          <a:xfrm>
            <a:off x="3808372" y="2153920"/>
            <a:ext cx="1241148" cy="2787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E939E31-9AE8-4E84-A268-A456809F50C5}"/>
              </a:ext>
            </a:extLst>
          </p:cNvPr>
          <p:cNvCxnSpPr>
            <a:cxnSpLocks/>
          </p:cNvCxnSpPr>
          <p:nvPr/>
        </p:nvCxnSpPr>
        <p:spPr>
          <a:xfrm>
            <a:off x="3452159" y="4206032"/>
            <a:ext cx="1405532" cy="11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Google Shape;86;p19">
            <a:extLst>
              <a:ext uri="{FF2B5EF4-FFF2-40B4-BE49-F238E27FC236}">
                <a16:creationId xmlns:a16="http://schemas.microsoft.com/office/drawing/2014/main" id="{611C7D22-FA68-4CF1-AD1E-1324A80AEDB5}"/>
              </a:ext>
            </a:extLst>
          </p:cNvPr>
          <p:cNvSpPr txBox="1"/>
          <p:nvPr/>
        </p:nvSpPr>
        <p:spPr>
          <a:xfrm>
            <a:off x="9262466" y="2411502"/>
            <a:ext cx="2107111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追蹤體重按鈕</a:t>
            </a: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將每次訓練後輸入的體重紀錄下來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按下可顯示圖表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F39E106-F2F2-4C59-B3B0-7F0D6C4988F3}"/>
              </a:ext>
            </a:extLst>
          </p:cNvPr>
          <p:cNvCxnSpPr>
            <a:cxnSpLocks/>
          </p:cNvCxnSpPr>
          <p:nvPr/>
        </p:nvCxnSpPr>
        <p:spPr>
          <a:xfrm flipH="1">
            <a:off x="6289040" y="2671084"/>
            <a:ext cx="3029037" cy="26222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EAD1F2-32F5-438E-888D-B2C66A965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957" y="33247"/>
            <a:ext cx="3258957" cy="679150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功能預覽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新增菜單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55AA8791-0132-4327-A0D9-46D3637CD68F}"/>
              </a:ext>
            </a:extLst>
          </p:cNvPr>
          <p:cNvSpPr/>
          <p:nvPr/>
        </p:nvSpPr>
        <p:spPr>
          <a:xfrm>
            <a:off x="11862102" y="834355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204A4ACB-61E3-4464-9673-AFE7C8434213}"/>
              </a:ext>
            </a:extLst>
          </p:cNvPr>
          <p:cNvSpPr/>
          <p:nvPr/>
        </p:nvSpPr>
        <p:spPr>
          <a:xfrm>
            <a:off x="3263506" y="5951819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9CF113-CF98-4760-ACE4-81C3AC7ECAA5}"/>
              </a:ext>
            </a:extLst>
          </p:cNvPr>
          <p:cNvSpPr/>
          <p:nvPr/>
        </p:nvSpPr>
        <p:spPr>
          <a:xfrm>
            <a:off x="8581240" y="1728181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F435AF1B-DC46-4270-A5F7-F29511BA4819}"/>
              </a:ext>
            </a:extLst>
          </p:cNvPr>
          <p:cNvSpPr/>
          <p:nvPr/>
        </p:nvSpPr>
        <p:spPr>
          <a:xfrm>
            <a:off x="-350804" y="4651961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Google Shape;86;p19">
            <a:extLst>
              <a:ext uri="{FF2B5EF4-FFF2-40B4-BE49-F238E27FC236}">
                <a16:creationId xmlns:a16="http://schemas.microsoft.com/office/drawing/2014/main" id="{5BC59C41-B7FD-4654-B725-CA5CEF7EC678}"/>
              </a:ext>
            </a:extLst>
          </p:cNvPr>
          <p:cNvSpPr txBox="1"/>
          <p:nvPr/>
        </p:nvSpPr>
        <p:spPr>
          <a:xfrm>
            <a:off x="1024994" y="2648249"/>
            <a:ext cx="2388766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新增菜單頁面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可選擇訓練肌群、方式，建立客製化課表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新增於最後一項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空</a:t>
            </a: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課表則為第一項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74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DD4FF0-2207-4C7F-B7F6-6FB36FF9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94" y="0"/>
            <a:ext cx="3336239" cy="680980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功能預覽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開始訓練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55AA8791-0132-4327-A0D9-46D3637CD68F}"/>
              </a:ext>
            </a:extLst>
          </p:cNvPr>
          <p:cNvSpPr/>
          <p:nvPr/>
        </p:nvSpPr>
        <p:spPr>
          <a:xfrm>
            <a:off x="11862102" y="834355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204A4ACB-61E3-4464-9673-AFE7C8434213}"/>
              </a:ext>
            </a:extLst>
          </p:cNvPr>
          <p:cNvSpPr/>
          <p:nvPr/>
        </p:nvSpPr>
        <p:spPr>
          <a:xfrm>
            <a:off x="3263506" y="5951819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9CF113-CF98-4760-ACE4-81C3AC7ECAA5}"/>
              </a:ext>
            </a:extLst>
          </p:cNvPr>
          <p:cNvSpPr/>
          <p:nvPr/>
        </p:nvSpPr>
        <p:spPr>
          <a:xfrm>
            <a:off x="8581240" y="1728181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F435AF1B-DC46-4270-A5F7-F29511BA4819}"/>
              </a:ext>
            </a:extLst>
          </p:cNvPr>
          <p:cNvSpPr/>
          <p:nvPr/>
        </p:nvSpPr>
        <p:spPr>
          <a:xfrm>
            <a:off x="-350804" y="4651961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Google Shape;86;p19">
            <a:extLst>
              <a:ext uri="{FF2B5EF4-FFF2-40B4-BE49-F238E27FC236}">
                <a16:creationId xmlns:a16="http://schemas.microsoft.com/office/drawing/2014/main" id="{910EDF4D-777E-4F78-A9F0-415CAD3121F6}"/>
              </a:ext>
            </a:extLst>
          </p:cNvPr>
          <p:cNvSpPr txBox="1"/>
          <p:nvPr/>
        </p:nvSpPr>
        <p:spPr>
          <a:xfrm>
            <a:off x="9085938" y="3210617"/>
            <a:ext cx="2107111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結束訓練按鈕</a:t>
            </a: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當所有訓練完成勾選後會出現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預設為隱藏</a:t>
            </a:r>
            <a:r>
              <a:rPr lang="en-US" altLang="zh-TW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點選回到首頁，並將結束的訓練設為最後一項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Google Shape;86;p19">
            <a:extLst>
              <a:ext uri="{FF2B5EF4-FFF2-40B4-BE49-F238E27FC236}">
                <a16:creationId xmlns:a16="http://schemas.microsoft.com/office/drawing/2014/main" id="{6AE8BE73-39EA-46F2-884A-917FCD7E978C}"/>
              </a:ext>
            </a:extLst>
          </p:cNvPr>
          <p:cNvSpPr txBox="1"/>
          <p:nvPr/>
        </p:nvSpPr>
        <p:spPr>
          <a:xfrm>
            <a:off x="481948" y="3910806"/>
            <a:ext cx="2781558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體重輸入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當所有訓練完成勾選後會出現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預設為隱藏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輸入當前體重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紀錄於追蹤體態頁面中以圖表顯示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Google Shape;86;p19">
            <a:extLst>
              <a:ext uri="{FF2B5EF4-FFF2-40B4-BE49-F238E27FC236}">
                <a16:creationId xmlns:a16="http://schemas.microsoft.com/office/drawing/2014/main" id="{EE54270F-0C8E-44DC-A87E-EA6BD6858B7A}"/>
              </a:ext>
            </a:extLst>
          </p:cNvPr>
          <p:cNvSpPr txBox="1"/>
          <p:nvPr/>
        </p:nvSpPr>
        <p:spPr>
          <a:xfrm>
            <a:off x="572512" y="1494151"/>
            <a:ext cx="3125728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完成訓練</a:t>
            </a:r>
            <a:r>
              <a:rPr lang="en-US" altLang="zh-TW" sz="24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CheckBox</a:t>
            </a: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在結束每一個訓練後點擊勾選表示完成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1C2AB99-F8A4-4A63-8689-DB0591951DFF}"/>
              </a:ext>
            </a:extLst>
          </p:cNvPr>
          <p:cNvCxnSpPr>
            <a:cxnSpLocks/>
          </p:cNvCxnSpPr>
          <p:nvPr/>
        </p:nvCxnSpPr>
        <p:spPr>
          <a:xfrm flipH="1">
            <a:off x="6425121" y="3547769"/>
            <a:ext cx="2674966" cy="1831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A66B79-F11B-4A85-970B-A160B2A8DFC4}"/>
              </a:ext>
            </a:extLst>
          </p:cNvPr>
          <p:cNvCxnSpPr>
            <a:cxnSpLocks/>
          </p:cNvCxnSpPr>
          <p:nvPr/>
        </p:nvCxnSpPr>
        <p:spPr>
          <a:xfrm>
            <a:off x="3808372" y="2153920"/>
            <a:ext cx="1334661" cy="1975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E939E31-9AE8-4E84-A268-A456809F50C5}"/>
              </a:ext>
            </a:extLst>
          </p:cNvPr>
          <p:cNvCxnSpPr>
            <a:cxnSpLocks/>
          </p:cNvCxnSpPr>
          <p:nvPr/>
        </p:nvCxnSpPr>
        <p:spPr>
          <a:xfrm>
            <a:off x="3452159" y="4206032"/>
            <a:ext cx="1508918" cy="619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B4822E2-60B0-4B61-B230-D51599853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89" y="0"/>
            <a:ext cx="3597733" cy="685607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功能預覽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追蹤體重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55AA8791-0132-4327-A0D9-46D3637CD68F}"/>
              </a:ext>
            </a:extLst>
          </p:cNvPr>
          <p:cNvSpPr/>
          <p:nvPr/>
        </p:nvSpPr>
        <p:spPr>
          <a:xfrm>
            <a:off x="11862102" y="834355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204A4ACB-61E3-4464-9673-AFE7C8434213}"/>
              </a:ext>
            </a:extLst>
          </p:cNvPr>
          <p:cNvSpPr/>
          <p:nvPr/>
        </p:nvSpPr>
        <p:spPr>
          <a:xfrm>
            <a:off x="3263506" y="5951819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9CF113-CF98-4760-ACE4-81C3AC7ECAA5}"/>
              </a:ext>
            </a:extLst>
          </p:cNvPr>
          <p:cNvSpPr/>
          <p:nvPr/>
        </p:nvSpPr>
        <p:spPr>
          <a:xfrm>
            <a:off x="8581240" y="1728181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F435AF1B-DC46-4270-A5F7-F29511BA4819}"/>
              </a:ext>
            </a:extLst>
          </p:cNvPr>
          <p:cNvSpPr/>
          <p:nvPr/>
        </p:nvSpPr>
        <p:spPr>
          <a:xfrm>
            <a:off x="-350804" y="4651961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Google Shape;86;p19">
            <a:extLst>
              <a:ext uri="{FF2B5EF4-FFF2-40B4-BE49-F238E27FC236}">
                <a16:creationId xmlns:a16="http://schemas.microsoft.com/office/drawing/2014/main" id="{EE54270F-0C8E-44DC-A87E-EA6BD6858B7A}"/>
              </a:ext>
            </a:extLst>
          </p:cNvPr>
          <p:cNvSpPr txBox="1"/>
          <p:nvPr/>
        </p:nvSpPr>
        <p:spPr>
          <a:xfrm>
            <a:off x="828586" y="2279247"/>
            <a:ext cx="3125728" cy="436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追蹤體態圖表</a:t>
            </a: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查看體重升降幅度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紀錄訓練日期</a:t>
            </a:r>
            <a:endParaRPr lang="en-US" altLang="zh-TW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A66B79-F11B-4A85-970B-A160B2A8DFC4}"/>
              </a:ext>
            </a:extLst>
          </p:cNvPr>
          <p:cNvCxnSpPr>
            <a:cxnSpLocks/>
          </p:cNvCxnSpPr>
          <p:nvPr/>
        </p:nvCxnSpPr>
        <p:spPr>
          <a:xfrm flipV="1">
            <a:off x="3169898" y="2279248"/>
            <a:ext cx="2252521" cy="926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E939E31-9AE8-4E84-A268-A456809F50C5}"/>
              </a:ext>
            </a:extLst>
          </p:cNvPr>
          <p:cNvCxnSpPr>
            <a:cxnSpLocks/>
          </p:cNvCxnSpPr>
          <p:nvPr/>
        </p:nvCxnSpPr>
        <p:spPr>
          <a:xfrm>
            <a:off x="2692400" y="3580012"/>
            <a:ext cx="2316480" cy="1415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年终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xftgxb1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411</Words>
  <Application>Microsoft Office PowerPoint</Application>
  <PresentationFormat>寬螢幕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宋体</vt:lpstr>
      <vt:lpstr>Arial</vt:lpstr>
      <vt:lpstr>Calibri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简洁圆圈</dc:title>
  <dc:creator>第一PPT</dc:creator>
  <cp:keywords>www.1ppt.com</cp:keywords>
  <dc:description>www.1ppt.com</dc:description>
  <cp:lastModifiedBy>李振豪</cp:lastModifiedBy>
  <cp:revision>132</cp:revision>
  <dcterms:created xsi:type="dcterms:W3CDTF">2019-07-04T08:14:45Z</dcterms:created>
  <dcterms:modified xsi:type="dcterms:W3CDTF">2020-06-22T08:08:23Z</dcterms:modified>
</cp:coreProperties>
</file>