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7785B6-B6A7-45B6-8A3C-EDDADCF64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B4107A3-DA58-4383-8451-974C51DBA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49524F-F300-49B5-8FBD-48B29503D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AF42-8588-4BAF-8A9F-324F43A71A85}" type="datetimeFigureOut">
              <a:rPr lang="zh-TW" altLang="en-US" smtClean="0"/>
              <a:t>2020/6/7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B52BBB-9A5F-47B2-B770-83604C81C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AAD896-D9DD-46C7-8A8F-495E0EE43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B17F-60E6-4038-BAC8-7EBF67E70D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757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55C60D-0764-463D-BA3B-7A59E3DAE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EB5FEA1-DBD2-4AFE-9096-05D081D02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2F953E-77DF-48CB-9F5D-82FEF4A36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AF42-8588-4BAF-8A9F-324F43A71A85}" type="datetimeFigureOut">
              <a:rPr lang="zh-TW" altLang="en-US" smtClean="0"/>
              <a:t>2020/6/7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247C26-AC46-4523-8AE5-E3994208F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CEBF8B-1415-45CD-9F95-CC6E2FE1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B17F-60E6-4038-BAC8-7EBF67E70D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1668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B257A9B-4B37-44AD-8B9D-D887C6AD44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F1E95FB-E6B7-4F8B-B3FD-38FCDE665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21B884-D528-446A-89CB-9D46FB61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AF42-8588-4BAF-8A9F-324F43A71A85}" type="datetimeFigureOut">
              <a:rPr lang="zh-TW" altLang="en-US" smtClean="0"/>
              <a:t>2020/6/7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457166-E29F-450C-B3A4-C49D157AB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C6E82E-F35C-4B52-86E1-04B80E743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B17F-60E6-4038-BAC8-7EBF67E70D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0932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2A7FF6-6EF4-4835-B729-12F7C3EA9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EE3DF9-9C57-44A9-94EF-5364A3F35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C6929A-B238-42CC-BE5E-081BC093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AF42-8588-4BAF-8A9F-324F43A71A85}" type="datetimeFigureOut">
              <a:rPr lang="zh-TW" altLang="en-US" smtClean="0"/>
              <a:t>2020/6/7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D05133-F49E-4C86-81E1-1C57EC6FE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8FFA62-C865-4C23-848E-0735BB70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B17F-60E6-4038-BAC8-7EBF67E70D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8548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AF2E83-4836-47F8-B711-50555FD6C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50771CF-5DF6-4932-A49F-115F1D5F5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2FF9FC-97D4-46B5-8648-12F9EB1E0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AF42-8588-4BAF-8A9F-324F43A71A85}" type="datetimeFigureOut">
              <a:rPr lang="zh-TW" altLang="en-US" smtClean="0"/>
              <a:t>2020/6/7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EC32E6-A6B3-41F5-A2D7-C59D8D982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008081-96A0-48CA-AC6E-99B9087EC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B17F-60E6-4038-BAC8-7EBF67E70D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3500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FB1730-763E-46CE-B0D3-B843A84C4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DBFC2B-8F2A-4F42-B378-B680B87298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9F35B09-F807-480E-B30F-495BBAB68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EADC456-B047-4FE2-A040-2955D8E3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AF42-8588-4BAF-8A9F-324F43A71A85}" type="datetimeFigureOut">
              <a:rPr lang="zh-TW" altLang="en-US" smtClean="0"/>
              <a:t>2020/6/7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900EFA5-45BC-4C37-8903-214D3369E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589E111-0AAE-44D2-A2B0-6EDAFFF09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B17F-60E6-4038-BAC8-7EBF67E70D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575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54B010-AEBE-4C76-A65B-D72522B5B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B25821-0D6D-4DD8-BBF3-49AA5A3B4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44FC778-5C5C-4904-878A-845A8B7AD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009C80A-0D66-4EAB-8531-A2C8016ED4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0FC5F33-D9A3-4348-9BEF-E6397F4C7F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2183D23-FE0C-4197-8C3C-09B2DF252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AF42-8588-4BAF-8A9F-324F43A71A85}" type="datetimeFigureOut">
              <a:rPr lang="zh-TW" altLang="en-US" smtClean="0"/>
              <a:t>2020/6/7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CD8C752-75F8-4DE1-B274-BF6BAB9B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351B387-2831-402B-B3EA-08689EB9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B17F-60E6-4038-BAC8-7EBF67E70D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216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C490E5-0CC9-44BA-8E8C-F99942FE2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85F0E69-C1C4-455D-8A6C-4E96042F8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AF42-8588-4BAF-8A9F-324F43A71A85}" type="datetimeFigureOut">
              <a:rPr lang="zh-TW" altLang="en-US" smtClean="0"/>
              <a:t>2020/6/7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0B3BAB8-6797-4CEA-8C60-09302A371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A84C1E3-165B-4A9F-8DB5-42B87EDA8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B17F-60E6-4038-BAC8-7EBF67E70D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576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4316075-6B9B-40B6-A6DE-2328314B9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AF42-8588-4BAF-8A9F-324F43A71A85}" type="datetimeFigureOut">
              <a:rPr lang="zh-TW" altLang="en-US" smtClean="0"/>
              <a:t>2020/6/7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29BC754-BE0D-462E-A637-0C54E37C7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231711-6578-4084-8BE2-253C4B8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B17F-60E6-4038-BAC8-7EBF67E70D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2608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BA2FCE-248A-46C0-9724-9218AEF7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EEF829-406B-4C8D-A82F-C7F7B3738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46B2219-014D-47FF-A84A-143390D02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DB0B742-8A87-4BA7-A8F7-13F99E57C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AF42-8588-4BAF-8A9F-324F43A71A85}" type="datetimeFigureOut">
              <a:rPr lang="zh-TW" altLang="en-US" smtClean="0"/>
              <a:t>2020/6/7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2281BD0-5781-45C7-B524-089A1E556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A8FD594-DFF9-4343-9B13-55B2E8AE8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B17F-60E6-4038-BAC8-7EBF67E70D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0625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B57F53-3F2D-4ACF-8233-3A4F496F2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C1D68FB-97FC-40CC-A527-4F5C24EA08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BF5DD4C-F2D6-49EA-95CA-52E72345A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4E57F66-116F-42AC-ABE0-7C368A0CB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AF42-8588-4BAF-8A9F-324F43A71A85}" type="datetimeFigureOut">
              <a:rPr lang="zh-TW" altLang="en-US" smtClean="0"/>
              <a:t>2020/6/7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ADB92EA-2328-426C-8E8D-BFBE8421A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455AC4E-8ED7-436C-A842-1963009C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B17F-60E6-4038-BAC8-7EBF67E70D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827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B61540D-7B58-48E7-8294-277836FAB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784C223-F9C6-4867-B0E3-0999DCDCC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FB1FCB-C58A-4472-A959-A2C3270489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6AF42-8588-4BAF-8A9F-324F43A71A85}" type="datetimeFigureOut">
              <a:rPr lang="zh-TW" altLang="en-US" smtClean="0"/>
              <a:t>2020/6/7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A2AA25-6154-4439-9A74-F3143493FC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203F87-FEA7-4913-93EC-F7FAA4225C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BB17F-60E6-4038-BAC8-7EBF67E70D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15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00FE4AD-75B5-40D6-A09D-1D54488F4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0B8195D-5831-4656-AB60-DCAC26103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89" y="0"/>
            <a:ext cx="6125778" cy="6858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92529D6-AC58-4AC7-A3F2-B237BF7AB9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175" y="0"/>
            <a:ext cx="2815042" cy="68580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ED6C9C2-F62D-43C6-B5BC-5D60426F25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021" y="0"/>
            <a:ext cx="1188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72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00FE4AD-75B5-40D6-A09D-1D54488F4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20D01FD7-7E33-410E-9F09-1EB37B3E65ED}"/>
              </a:ext>
            </a:extLst>
          </p:cNvPr>
          <p:cNvSpPr txBox="1"/>
          <p:nvPr/>
        </p:nvSpPr>
        <p:spPr>
          <a:xfrm>
            <a:off x="3080084" y="2736502"/>
            <a:ext cx="73151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中間三張主要產品連結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在版面縮小的情況下還是佔據版面大部分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吸引顧客目光</a:t>
            </a:r>
          </a:p>
        </p:txBody>
      </p:sp>
    </p:spTree>
    <p:extLst>
      <p:ext uri="{BB962C8B-B14F-4D97-AF65-F5344CB8AC3E}">
        <p14:creationId xmlns:p14="http://schemas.microsoft.com/office/powerpoint/2010/main" val="217871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19</Words>
  <Application>Microsoft Office PowerPoint</Application>
  <PresentationFormat>寬螢幕</PresentationFormat>
  <Paragraphs>3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蘇佳湧</dc:creator>
  <cp:lastModifiedBy>蘇佳湧</cp:lastModifiedBy>
  <cp:revision>3</cp:revision>
  <dcterms:created xsi:type="dcterms:W3CDTF">2020-06-06T17:06:14Z</dcterms:created>
  <dcterms:modified xsi:type="dcterms:W3CDTF">2020-06-06T17:14:06Z</dcterms:modified>
</cp:coreProperties>
</file>