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ReDOcnvmWJsPPG92C81KiKQU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e6bf4fbd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1e6bf4fbd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6bf4fbd5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1e6bf4fbd5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6bf4fbd5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e6bf4fbd5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6bf4fbd5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1e6bf4fbd5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6bf4fbd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e6bf4fbd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41934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565400" y="1371150"/>
            <a:ext cx="33453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>
                <a:solidFill>
                  <a:srgbClr val="EC5459"/>
                </a:solidFill>
              </a:rPr>
              <a:t>Estudo de cenários</a:t>
            </a:r>
            <a:br>
              <a:rPr b="0" i="0" lang="en" sz="36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36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1" lang="en" sz="2400">
                <a:solidFill>
                  <a:srgbClr val="EC5459"/>
                </a:solidFill>
              </a:rPr>
              <a:t>Atividade 1</a:t>
            </a:r>
            <a:endParaRPr b="0" i="1" sz="24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0791" y="1463547"/>
            <a:ext cx="2275318" cy="22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 txBox="1"/>
          <p:nvPr/>
        </p:nvSpPr>
        <p:spPr>
          <a:xfrm>
            <a:off x="6626100" y="1594350"/>
            <a:ext cx="25653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INFORMAÇÃO,</a:t>
            </a:r>
            <a:b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" sz="23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&amp; INOVAÇÃO</a:t>
            </a:r>
            <a:endParaRPr b="0" i="0" sz="2300" u="none" cap="none" strike="noStrik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1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132600" y="13560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empresa de telefonia 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possui muitos problemas na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retenção de clientes.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Atualmente, ela não possui nenhuma forma de atuar de forma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reativa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na retenção de clientes propensos a abandonar seus serviços.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highlight>
                <a:srgbClr val="EDEBE9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Essa rede de telefonia nos procurou no intuito de criar um sistema que indique em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quais usuários deveria ser realizada alguma intervenção ou campanha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utilizando uma base histórica de clientes.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e6bf4fbd55_0_0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g1e6bf4fbd55_0_0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g1e6bf4fbd55_0_0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2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e6bf4fbd55_0_0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1e6bf4fbd5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e6bf4fbd55_0_0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79" name="Google Shape;79;g1e6bf4fbd55_0_0"/>
          <p:cNvSpPr txBox="1"/>
          <p:nvPr/>
        </p:nvSpPr>
        <p:spPr>
          <a:xfrm>
            <a:off x="132600" y="14322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construtora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mantém um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conjunto de dados dos imóveis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diversos bairros da cidade de São Carlos, com algumas características do imóvel e o seu valor de venda. 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processo de análise de valor do imóvel é um gargalo na operação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pois demanda muito tempo. Portanto, essa construtora quer criar um modelo que ajude 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estimar o valor de imóveis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ainda não avaliados em função dos seus atributos.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6bf4fbd55_0_8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g1e6bf4fbd55_0_8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g1e6bf4fbd55_0_8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3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1e6bf4fbd55_0_8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g1e6bf4fbd55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g1e6bf4fbd55_0_8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90" name="Google Shape;90;g1e6bf4fbd55_0_8"/>
          <p:cNvSpPr txBox="1"/>
          <p:nvPr/>
        </p:nvSpPr>
        <p:spPr>
          <a:xfrm>
            <a:off x="132600" y="13560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rede de lojas de departamento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deseja expandir seus negócios em São Carlos. Ela já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possui duas lojas e deseja abrir mais três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 isso, ela gostaria que fosse implementado uma solução que indicasse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quais os melhores pontos da cidade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alocar essas novas lojas utilizando, por exemplo, dados demográficos.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6bf4fbd55_0_16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e6bf4fbd55_0_16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1e6bf4fbd55_0_16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4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e6bf4fbd55_0_16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g1e6bf4fbd55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1e6bf4fbd55_0_16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101" name="Google Shape;101;g1e6bf4fbd55_0_16"/>
          <p:cNvSpPr txBox="1"/>
          <p:nvPr/>
        </p:nvSpPr>
        <p:spPr>
          <a:xfrm>
            <a:off x="132600" y="13560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grande banco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 gostaria de atuar de forma mais assertiva em suas campanhas com seus clientes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Hoje,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a oferta de produtos e serviços é dada de maneira aleatória. 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O cliente gostaria que fosse entregue a ele 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segregação dos clientes de sua base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, para uma análise mais profunda em relação ao perfil destes clientes relacionados ao consumo de produtos e serviços.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bf4fbd55_0_24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1e6bf4fbd55_0_24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e6bf4fbd55_0_24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5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1e6bf4fbd55_0_24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g1e6bf4fbd55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e6bf4fbd55_0_24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112" name="Google Shape;112;g1e6bf4fbd55_0_24"/>
          <p:cNvSpPr txBox="1"/>
          <p:nvPr/>
        </p:nvSpPr>
        <p:spPr>
          <a:xfrm>
            <a:off x="132600" y="13560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universidade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está tendo muita dificuldade para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redirecionar as reclamações dos alunos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os departamentos corretos. Hoje não existe nenhum tipo de classificação: a reclamação cai para um profissional que lê a mensagem e a redireciona de acordo com seu conhecimento empírico.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generalizar e agilizar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esse processo, a universidade necessita de um sistema que consiga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detectar de forma automática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para onde aquela mensagem deveria ser redirecionada.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e6bf4fbd55_0_32"/>
          <p:cNvSpPr/>
          <p:nvPr/>
        </p:nvSpPr>
        <p:spPr>
          <a:xfrm>
            <a:off x="150" y="7850"/>
            <a:ext cx="9144000" cy="1104600"/>
          </a:xfrm>
          <a:prstGeom prst="rect">
            <a:avLst/>
          </a:prstGeom>
          <a:solidFill>
            <a:srgbClr val="10182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6bf4fbd55_0_32"/>
          <p:cNvSpPr/>
          <p:nvPr/>
        </p:nvSpPr>
        <p:spPr>
          <a:xfrm>
            <a:off x="0" y="9101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6bf4fbd55_0_32"/>
          <p:cNvSpPr txBox="1"/>
          <p:nvPr/>
        </p:nvSpPr>
        <p:spPr>
          <a:xfrm>
            <a:off x="628225" y="219875"/>
            <a:ext cx="81825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FFFFFF"/>
                </a:solidFill>
              </a:rPr>
              <a:t>Cenário 6</a:t>
            </a:r>
            <a:endParaRPr b="1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6bf4fbd55_0_32"/>
          <p:cNvSpPr/>
          <p:nvPr/>
        </p:nvSpPr>
        <p:spPr>
          <a:xfrm>
            <a:off x="0" y="987875"/>
            <a:ext cx="9144000" cy="47100"/>
          </a:xfrm>
          <a:prstGeom prst="rect">
            <a:avLst/>
          </a:prstGeom>
          <a:solidFill>
            <a:srgbClr val="EC54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1e6bf4fbd55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6150" y="4171500"/>
            <a:ext cx="997851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e6bf4fbd55_0_32"/>
          <p:cNvSpPr txBox="1"/>
          <p:nvPr/>
        </p:nvSpPr>
        <p:spPr>
          <a:xfrm>
            <a:off x="543275" y="3409950"/>
            <a:ext cx="6752100" cy="14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Perguntas: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Supervisionado ou não supervisionado?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Qual técnica utilizar?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Quais os dados você imagina que seriam importantes para o problema?</a:t>
            </a:r>
            <a:endParaRPr/>
          </a:p>
        </p:txBody>
      </p:sp>
      <p:sp>
        <p:nvSpPr>
          <p:cNvPr id="123" name="Google Shape;123;g1e6bf4fbd55_0_32"/>
          <p:cNvSpPr txBox="1"/>
          <p:nvPr/>
        </p:nvSpPr>
        <p:spPr>
          <a:xfrm>
            <a:off x="132600" y="1356075"/>
            <a:ext cx="8878800" cy="16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Pense em um cenário, seja de </a:t>
            </a:r>
            <a:r>
              <a:rPr b="1" lang="en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sua empresa ou que você veja como um problema a ser resolvido da sociedade</a:t>
            </a:r>
            <a:r>
              <a:rPr b="1" lang="en" sz="1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 responda às três perguntas de como ele poderia ser resolvido (parcialmente ou totalmente).</a:t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