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Valjakka" userId="b9b8b1437bb42abf" providerId="LiveId" clId="{E5E00AAF-5D1E-4A4D-A9A1-D49ABD9CA95F}"/>
    <pc:docChg chg="undo custSel addSld delSld modSld">
      <pc:chgData name="Adina Valjakka" userId="b9b8b1437bb42abf" providerId="LiveId" clId="{E5E00AAF-5D1E-4A4D-A9A1-D49ABD9CA95F}" dt="2021-10-18T10:37:35.701" v="982" actId="113"/>
      <pc:docMkLst>
        <pc:docMk/>
      </pc:docMkLst>
      <pc:sldChg chg="addSp delSp modSp mod">
        <pc:chgData name="Adina Valjakka" userId="b9b8b1437bb42abf" providerId="LiveId" clId="{E5E00AAF-5D1E-4A4D-A9A1-D49ABD9CA95F}" dt="2021-09-23T12:44:15.477" v="580" actId="1076"/>
        <pc:sldMkLst>
          <pc:docMk/>
          <pc:sldMk cId="1501065910" sldId="257"/>
        </pc:sldMkLst>
        <pc:spChg chg="add mod">
          <ac:chgData name="Adina Valjakka" userId="b9b8b1437bb42abf" providerId="LiveId" clId="{E5E00AAF-5D1E-4A4D-A9A1-D49ABD9CA95F}" dt="2021-09-23T12:44:15.477" v="580" actId="1076"/>
          <ac:spMkLst>
            <pc:docMk/>
            <pc:sldMk cId="1501065910" sldId="257"/>
            <ac:spMk id="2" creationId="{BCCE41EB-141D-466C-94A8-71878D4A7509}"/>
          </ac:spMkLst>
        </pc:spChg>
        <pc:spChg chg="add del mod">
          <ac:chgData name="Adina Valjakka" userId="b9b8b1437bb42abf" providerId="LiveId" clId="{E5E00AAF-5D1E-4A4D-A9A1-D49ABD9CA95F}" dt="2021-09-23T11:57:35.338" v="215" actId="478"/>
          <ac:spMkLst>
            <pc:docMk/>
            <pc:sldMk cId="1501065910" sldId="257"/>
            <ac:spMk id="3" creationId="{3EBF5DE9-4BA9-47C8-894E-5159E9890D4B}"/>
          </ac:spMkLst>
        </pc:spChg>
        <pc:picChg chg="add del mod">
          <ac:chgData name="Adina Valjakka" userId="b9b8b1437bb42abf" providerId="LiveId" clId="{E5E00AAF-5D1E-4A4D-A9A1-D49ABD9CA95F}" dt="2021-09-22T11:15:44.302" v="32" actId="478"/>
          <ac:picMkLst>
            <pc:docMk/>
            <pc:sldMk cId="1501065910" sldId="257"/>
            <ac:picMk id="1026" creationId="{C317FC1E-BBF4-4F8B-8870-381988504225}"/>
          </ac:picMkLst>
        </pc:picChg>
        <pc:picChg chg="add mod">
          <ac:chgData name="Adina Valjakka" userId="b9b8b1437bb42abf" providerId="LiveId" clId="{E5E00AAF-5D1E-4A4D-A9A1-D49ABD9CA95F}" dt="2021-09-23T11:41:18.812" v="47" actId="1076"/>
          <ac:picMkLst>
            <pc:docMk/>
            <pc:sldMk cId="1501065910" sldId="257"/>
            <ac:picMk id="1028" creationId="{6EDE5A02-5F5D-4BCA-82B7-3AE5B182ED5F}"/>
          </ac:picMkLst>
        </pc:picChg>
        <pc:picChg chg="add mod">
          <ac:chgData name="Adina Valjakka" userId="b9b8b1437bb42abf" providerId="LiveId" clId="{E5E00AAF-5D1E-4A4D-A9A1-D49ABD9CA95F}" dt="2021-09-23T11:41:16.807" v="46" actId="1076"/>
          <ac:picMkLst>
            <pc:docMk/>
            <pc:sldMk cId="1501065910" sldId="257"/>
            <ac:picMk id="1030" creationId="{CA887989-0E47-4040-B620-9BC8987834E4}"/>
          </ac:picMkLst>
        </pc:picChg>
        <pc:picChg chg="add mod">
          <ac:chgData name="Adina Valjakka" userId="b9b8b1437bb42abf" providerId="LiveId" clId="{E5E00AAF-5D1E-4A4D-A9A1-D49ABD9CA95F}" dt="2021-09-23T11:54:18.091" v="160" actId="1076"/>
          <ac:picMkLst>
            <pc:docMk/>
            <pc:sldMk cId="1501065910" sldId="257"/>
            <ac:picMk id="1032" creationId="{3F418BCD-F97B-499F-A037-B445C4713C47}"/>
          </ac:picMkLst>
        </pc:picChg>
      </pc:sldChg>
      <pc:sldChg chg="addSp modSp new del mod">
        <pc:chgData name="Adina Valjakka" userId="b9b8b1437bb42abf" providerId="LiveId" clId="{E5E00AAF-5D1E-4A4D-A9A1-D49ABD9CA95F}" dt="2021-09-23T12:24:05.231" v="463" actId="47"/>
        <pc:sldMkLst>
          <pc:docMk/>
          <pc:sldMk cId="520949463" sldId="258"/>
        </pc:sldMkLst>
        <pc:spChg chg="add mod">
          <ac:chgData name="Adina Valjakka" userId="b9b8b1437bb42abf" providerId="LiveId" clId="{E5E00AAF-5D1E-4A4D-A9A1-D49ABD9CA95F}" dt="2021-09-23T11:56:36.074" v="194" actId="1076"/>
          <ac:spMkLst>
            <pc:docMk/>
            <pc:sldMk cId="520949463" sldId="258"/>
            <ac:spMk id="2" creationId="{F7CDE218-DD58-47C6-9E3F-31BBEE1F881C}"/>
          </ac:spMkLst>
        </pc:spChg>
      </pc:sldChg>
      <pc:sldChg chg="addSp delSp modSp new mod">
        <pc:chgData name="Adina Valjakka" userId="b9b8b1437bb42abf" providerId="LiveId" clId="{E5E00AAF-5D1E-4A4D-A9A1-D49ABD9CA95F}" dt="2021-09-23T12:45:21.117" v="628" actId="20577"/>
        <pc:sldMkLst>
          <pc:docMk/>
          <pc:sldMk cId="1038158882" sldId="259"/>
        </pc:sldMkLst>
        <pc:spChg chg="add mod">
          <ac:chgData name="Adina Valjakka" userId="b9b8b1437bb42abf" providerId="LiveId" clId="{E5E00AAF-5D1E-4A4D-A9A1-D49ABD9CA95F}" dt="2021-09-23T12:24:00.415" v="462" actId="20577"/>
          <ac:spMkLst>
            <pc:docMk/>
            <pc:sldMk cId="1038158882" sldId="259"/>
            <ac:spMk id="2" creationId="{21584EEB-E358-41D3-99B9-DF09F82040EB}"/>
          </ac:spMkLst>
        </pc:spChg>
        <pc:spChg chg="add del">
          <ac:chgData name="Adina Valjakka" userId="b9b8b1437bb42abf" providerId="LiveId" clId="{E5E00AAF-5D1E-4A4D-A9A1-D49ABD9CA95F}" dt="2021-09-23T11:53:31.917" v="157" actId="22"/>
          <ac:spMkLst>
            <pc:docMk/>
            <pc:sldMk cId="1038158882" sldId="259"/>
            <ac:spMk id="4" creationId="{53FA3203-356E-41C0-9FC6-19B0601F1897}"/>
          </ac:spMkLst>
        </pc:spChg>
        <pc:spChg chg="add mod">
          <ac:chgData name="Adina Valjakka" userId="b9b8b1437bb42abf" providerId="LiveId" clId="{E5E00AAF-5D1E-4A4D-A9A1-D49ABD9CA95F}" dt="2021-09-23T12:45:21.117" v="628" actId="20577"/>
          <ac:spMkLst>
            <pc:docMk/>
            <pc:sldMk cId="1038158882" sldId="259"/>
            <ac:spMk id="5" creationId="{10B29BB1-32FB-407F-9EA3-A14F4AED9B8F}"/>
          </ac:spMkLst>
        </pc:spChg>
      </pc:sldChg>
      <pc:sldChg chg="addSp modSp new mod">
        <pc:chgData name="Adina Valjakka" userId="b9b8b1437bb42abf" providerId="LiveId" clId="{E5E00AAF-5D1E-4A4D-A9A1-D49ABD9CA95F}" dt="2021-10-14T14:14:58.185" v="794" actId="20577"/>
        <pc:sldMkLst>
          <pc:docMk/>
          <pc:sldMk cId="1921916404" sldId="260"/>
        </pc:sldMkLst>
        <pc:spChg chg="add mod">
          <ac:chgData name="Adina Valjakka" userId="b9b8b1437bb42abf" providerId="LiveId" clId="{E5E00AAF-5D1E-4A4D-A9A1-D49ABD9CA95F}" dt="2021-10-14T14:14:58.185" v="794" actId="20577"/>
          <ac:spMkLst>
            <pc:docMk/>
            <pc:sldMk cId="1921916404" sldId="260"/>
            <ac:spMk id="2" creationId="{FD3358CF-E089-420B-924C-2053946A7906}"/>
          </ac:spMkLst>
        </pc:spChg>
      </pc:sldChg>
      <pc:sldChg chg="addSp modSp new mod">
        <pc:chgData name="Adina Valjakka" userId="b9b8b1437bb42abf" providerId="LiveId" clId="{E5E00AAF-5D1E-4A4D-A9A1-D49ABD9CA95F}" dt="2021-10-18T10:37:35.701" v="982" actId="113"/>
        <pc:sldMkLst>
          <pc:docMk/>
          <pc:sldMk cId="704516658" sldId="261"/>
        </pc:sldMkLst>
        <pc:spChg chg="add mod">
          <ac:chgData name="Adina Valjakka" userId="b9b8b1437bb42abf" providerId="LiveId" clId="{E5E00AAF-5D1E-4A4D-A9A1-D49ABD9CA95F}" dt="2021-10-18T10:37:35.701" v="982" actId="113"/>
          <ac:spMkLst>
            <pc:docMk/>
            <pc:sldMk cId="704516658" sldId="261"/>
            <ac:spMk id="2" creationId="{09975F29-3FAF-407C-81A0-C5AC9874BA97}"/>
          </ac:spMkLst>
        </pc:spChg>
        <pc:spChg chg="add mod">
          <ac:chgData name="Adina Valjakka" userId="b9b8b1437bb42abf" providerId="LiveId" clId="{E5E00AAF-5D1E-4A4D-A9A1-D49ABD9CA95F}" dt="2021-10-18T10:16:31.001" v="935" actId="20577"/>
          <ac:spMkLst>
            <pc:docMk/>
            <pc:sldMk cId="704516658" sldId="261"/>
            <ac:spMk id="3" creationId="{F8EE0721-7D52-4358-9528-75C68F7207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F13D-179C-478B-9A1E-1734C07A5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Elektronikkonstruktion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78083-D8A7-4885-AD25-0A367A7A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Projektidé</a:t>
            </a:r>
          </a:p>
          <a:p>
            <a:r>
              <a:rPr lang="sv-SE" i="1" dirty="0"/>
              <a:t>Anton Ahlinder &amp; Adina </a:t>
            </a:r>
            <a:r>
              <a:rPr lang="sv-SE" i="1" dirty="0" err="1"/>
              <a:t>valjakka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72447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U-kortet - Service - Jönköping University">
            <a:extLst>
              <a:ext uri="{FF2B5EF4-FFF2-40B4-BE49-F238E27FC236}">
                <a16:creationId xmlns:a16="http://schemas.microsoft.com/office/drawing/2014/main" id="{6EDE5A02-5F5D-4BCA-82B7-3AE5B182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82" y="613545"/>
            <a:ext cx="2847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M32L451RCT6 STMicroelectronics - Microcontrollers - Distributors, Price  Comparison, and Datasheets | Octopart component search">
            <a:extLst>
              <a:ext uri="{FF2B5EF4-FFF2-40B4-BE49-F238E27FC236}">
                <a16:creationId xmlns:a16="http://schemas.microsoft.com/office/drawing/2014/main" id="{CA887989-0E47-4040-B620-9BC89878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82" y="2787005"/>
            <a:ext cx="1322510" cy="128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oumile RFID-modul RC522 kit MFRC RC522 RFID-läsare modul med S50 13,56 MHz  RFID vitt kort och nyckelkort för Mifare Arduino Raspberry Pi: Amazon.se:  Electronics">
            <a:extLst>
              <a:ext uri="{FF2B5EF4-FFF2-40B4-BE49-F238E27FC236}">
                <a16:creationId xmlns:a16="http://schemas.microsoft.com/office/drawing/2014/main" id="{3F418BCD-F97B-499F-A037-B445C4713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4" b="21794"/>
          <a:stretch/>
        </p:blipFill>
        <p:spPr bwMode="auto">
          <a:xfrm>
            <a:off x="7258782" y="4415655"/>
            <a:ext cx="3346937" cy="19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CE41EB-141D-466C-94A8-71878D4A7509}"/>
              </a:ext>
            </a:extLst>
          </p:cNvPr>
          <p:cNvSpPr txBox="1"/>
          <p:nvPr/>
        </p:nvSpPr>
        <p:spPr>
          <a:xfrm>
            <a:off x="1063870" y="2586580"/>
            <a:ext cx="54864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Magnetlås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Låsa/låsa upp skåp med JU-kort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STM32L451RCT6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Batteristatus?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10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84EEB-E358-41D3-99B9-DF09F82040EB}"/>
              </a:ext>
            </a:extLst>
          </p:cNvPr>
          <p:cNvSpPr txBox="1"/>
          <p:nvPr/>
        </p:nvSpPr>
        <p:spPr>
          <a:xfrm>
            <a:off x="1459523" y="1046284"/>
            <a:ext cx="25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/>
              <a:t>KOMPONENTER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9BB1-32FB-407F-9EA3-A14F4AED9B8F}"/>
              </a:ext>
            </a:extLst>
          </p:cNvPr>
          <p:cNvSpPr txBox="1"/>
          <p:nvPr/>
        </p:nvSpPr>
        <p:spPr>
          <a:xfrm>
            <a:off x="1459523" y="1569504"/>
            <a:ext cx="72365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Spänningsomvandlare DC/DC 12V – 3.3V (</a:t>
            </a:r>
            <a:r>
              <a:rPr lang="sv-SE" sz="2400" dirty="0" err="1"/>
              <a:t>component</a:t>
            </a:r>
            <a:r>
              <a:rPr lang="sv-S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Transistor för lås (</a:t>
            </a:r>
            <a:r>
              <a:rPr lang="sv-SE" sz="2400" dirty="0" err="1"/>
              <a:t>component</a:t>
            </a:r>
            <a:r>
              <a:rPr lang="sv-S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RFID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Grön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Röd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Summer (</a:t>
            </a:r>
            <a:r>
              <a:rPr lang="sv-SE" sz="2400" dirty="0" err="1"/>
              <a:t>component</a:t>
            </a:r>
            <a:r>
              <a:rPr lang="sv-S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Motstånd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Elektromagnetiskt lås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12V batteri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Skåp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STM32L451RCT6 + IO-list (</a:t>
            </a:r>
            <a:r>
              <a:rPr lang="sv-SE" sz="2400" dirty="0" err="1"/>
              <a:t>component</a:t>
            </a:r>
            <a:r>
              <a:rPr lang="sv-S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03815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358CF-E089-420B-924C-2053946A7906}"/>
              </a:ext>
            </a:extLst>
          </p:cNvPr>
          <p:cNvSpPr txBox="1"/>
          <p:nvPr/>
        </p:nvSpPr>
        <p:spPr>
          <a:xfrm>
            <a:off x="1811214" y="1450731"/>
            <a:ext cx="7570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RFID </a:t>
            </a:r>
            <a:r>
              <a:rPr lang="sv-SE" dirty="0" err="1"/>
              <a:t>antenna</a:t>
            </a:r>
            <a:r>
              <a:rPr lang="sv-SE" dirty="0"/>
              <a:t> modul? Hitta exempel på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DC/DC omvandlare eller hitta </a:t>
            </a:r>
            <a:r>
              <a:rPr lang="sv-SE" dirty="0" err="1"/>
              <a:t>buck-converter</a:t>
            </a:r>
            <a:r>
              <a:rPr lang="sv-SE" dirty="0"/>
              <a:t>? Räkna på motstånd för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Eller </a:t>
            </a:r>
            <a:r>
              <a:rPr lang="sv-SE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TIM 2-0910SM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Ytmonterad</a:t>
            </a:r>
            <a:r>
              <a:rPr lang="sv-SE" dirty="0"/>
              <a:t> summer?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DSTL-0216 lås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191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75F29-3FAF-407C-81A0-C5AC9874BA97}"/>
              </a:ext>
            </a:extLst>
          </p:cNvPr>
          <p:cNvSpPr txBox="1"/>
          <p:nvPr/>
        </p:nvSpPr>
        <p:spPr>
          <a:xfrm>
            <a:off x="1178170" y="1582340"/>
            <a:ext cx="41615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dirty="0"/>
              <a:t>MCU: </a:t>
            </a:r>
            <a:r>
              <a:rPr lang="sv-SE" sz="1800" b="1" dirty="0"/>
              <a:t>STM32L451RCT6</a:t>
            </a:r>
            <a:endParaRPr lang="sv-SE" b="1" dirty="0"/>
          </a:p>
          <a:p>
            <a:pPr>
              <a:lnSpc>
                <a:spcPct val="200000"/>
              </a:lnSpc>
            </a:pPr>
            <a:r>
              <a:rPr lang="sv-SE" dirty="0"/>
              <a:t>Transistor (låsstyrning):</a:t>
            </a:r>
          </a:p>
          <a:p>
            <a:pPr>
              <a:lnSpc>
                <a:spcPct val="200000"/>
              </a:lnSpc>
            </a:pPr>
            <a:r>
              <a:rPr lang="sv-SE" dirty="0"/>
              <a:t>12V-3.3 DC </a:t>
            </a:r>
            <a:r>
              <a:rPr lang="sv-SE" dirty="0" err="1"/>
              <a:t>DC</a:t>
            </a:r>
            <a:r>
              <a:rPr lang="sv-SE" dirty="0"/>
              <a:t>: </a:t>
            </a:r>
            <a:r>
              <a:rPr lang="sv-SE" b="1" i="0" dirty="0">
                <a:effectLst/>
                <a:latin typeface="+mj-lt"/>
              </a:rPr>
              <a:t>TIM 2-0910SM</a:t>
            </a:r>
            <a:endParaRPr lang="sv-SE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sv-SE" dirty="0"/>
              <a:t>eller </a:t>
            </a:r>
            <a:r>
              <a:rPr lang="sv-SE" dirty="0" err="1"/>
              <a:t>buck</a:t>
            </a:r>
            <a:r>
              <a:rPr lang="sv-SE" dirty="0"/>
              <a:t> </a:t>
            </a:r>
            <a:r>
              <a:rPr lang="sv-SE" dirty="0" err="1"/>
              <a:t>converter</a:t>
            </a:r>
            <a:r>
              <a:rPr lang="sv-SE" dirty="0">
                <a:latin typeface="+mj-lt"/>
              </a:rPr>
              <a:t>? </a:t>
            </a:r>
            <a:r>
              <a:rPr lang="sv-SE" b="1" i="0" dirty="0">
                <a:effectLst/>
                <a:latin typeface="+mj-lt"/>
              </a:rPr>
              <a:t>LM25019MRX/NOPB</a:t>
            </a:r>
            <a:endParaRPr lang="sv-SE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sv-SE" dirty="0"/>
              <a:t>RFID modul: </a:t>
            </a:r>
            <a:r>
              <a:rPr lang="sv-SE" b="1" dirty="0"/>
              <a:t>TRF7960RHBT</a:t>
            </a:r>
          </a:p>
          <a:p>
            <a:pPr>
              <a:lnSpc>
                <a:spcPct val="200000"/>
              </a:lnSpc>
            </a:pPr>
            <a:r>
              <a:rPr lang="sv-SE" dirty="0"/>
              <a:t>Summer:</a:t>
            </a:r>
          </a:p>
          <a:p>
            <a:pPr>
              <a:lnSpc>
                <a:spcPct val="200000"/>
              </a:lnSpc>
            </a:pPr>
            <a:r>
              <a:rPr lang="sv-SE" dirty="0"/>
              <a:t>Lås/</a:t>
            </a:r>
            <a:r>
              <a:rPr lang="sv-SE" dirty="0" err="1">
                <a:latin typeface="+mj-lt"/>
              </a:rPr>
              <a:t>solenoid</a:t>
            </a:r>
            <a:r>
              <a:rPr lang="sv-SE" dirty="0">
                <a:latin typeface="+mj-lt"/>
              </a:rPr>
              <a:t>: </a:t>
            </a:r>
            <a:r>
              <a:rPr lang="sv-SE" b="1" i="0" dirty="0">
                <a:effectLst/>
                <a:latin typeface="+mj-lt"/>
              </a:rPr>
              <a:t>DSTL-0216-12</a:t>
            </a:r>
            <a:endParaRPr lang="sv-SE" dirty="0">
              <a:latin typeface="+mj-lt"/>
            </a:endParaRPr>
          </a:p>
          <a:p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E0721-7D52-4358-9528-75C68F72072A}"/>
              </a:ext>
            </a:extLst>
          </p:cNvPr>
          <p:cNvSpPr txBox="1"/>
          <p:nvPr/>
        </p:nvSpPr>
        <p:spPr>
          <a:xfrm>
            <a:off x="6778869" y="1072662"/>
            <a:ext cx="162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Skyddsdiod lås: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451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121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Tw Cen MT</vt:lpstr>
      <vt:lpstr>Circuit</vt:lpstr>
      <vt:lpstr>Elektronikkonstruktion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Elektronikkonstruktion</dc:title>
  <dc:creator>Adina Valjakka</dc:creator>
  <cp:lastModifiedBy>Adina Valjakka</cp:lastModifiedBy>
  <cp:revision>9</cp:revision>
  <dcterms:created xsi:type="dcterms:W3CDTF">2021-09-22T11:00:48Z</dcterms:created>
  <dcterms:modified xsi:type="dcterms:W3CDTF">2021-10-18T10:37:39Z</dcterms:modified>
</cp:coreProperties>
</file>