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88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8B05-7416-4CD5-90AB-86220386493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4BD-AB92-47D2-AEFA-B6EB1F3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MonthlySale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top20ArtistSale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distribusionOfSales_perArtis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EmployeeSalesGraph_3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EmployeeSalesGraph_4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Dev\04.Python\06.Office_automation\Powerpoint_presentation\EmployeeSalesGraph_5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11-11-2018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Total company sales by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%%Placeholder%%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Sales of the top (by sales) 20 artists 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6" y="1600200"/>
            <a:ext cx="5666047" cy="4525963"/>
          </a:xfrm>
        </p:spPr>
      </p:pic>
    </p:spTree>
    <p:extLst>
      <p:ext uri="{BB962C8B-B14F-4D97-AF65-F5344CB8AC3E}">
        <p14:creationId xmlns:p14="http://schemas.microsoft.com/office/powerpoint/2010/main" val="36150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Proportion of sales by artists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2" y="1600200"/>
            <a:ext cx="5105195" cy="4525963"/>
          </a:xfrm>
        </p:spPr>
      </p:pic>
    </p:spTree>
    <p:extLst>
      <p:ext uri="{BB962C8B-B14F-4D97-AF65-F5344CB8AC3E}">
        <p14:creationId xmlns:p14="http://schemas.microsoft.com/office/powerpoint/2010/main" val="8048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details:Manoj Peacock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9" y="1600200"/>
            <a:ext cx="8093402" cy="4525963"/>
          </a:xfrm>
        </p:spPr>
      </p:pic>
    </p:spTree>
    <p:extLst>
      <p:ext uri="{BB962C8B-B14F-4D97-AF65-F5344CB8AC3E}">
        <p14:creationId xmlns:p14="http://schemas.microsoft.com/office/powerpoint/2010/main" val="294648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details:Madalena Park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9" y="1600200"/>
            <a:ext cx="8093402" cy="4525963"/>
          </a:xfrm>
        </p:spPr>
      </p:pic>
    </p:spTree>
    <p:extLst>
      <p:ext uri="{BB962C8B-B14F-4D97-AF65-F5344CB8AC3E}">
        <p14:creationId xmlns:p14="http://schemas.microsoft.com/office/powerpoint/2010/main" val="345323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details:Victor Johnson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9" y="1600200"/>
            <a:ext cx="8093402" cy="4525963"/>
          </a:xfrm>
        </p:spPr>
      </p:pic>
    </p:spTree>
    <p:extLst>
      <p:ext uri="{BB962C8B-B14F-4D97-AF65-F5344CB8AC3E}">
        <p14:creationId xmlns:p14="http://schemas.microsoft.com/office/powerpoint/2010/main" val="123696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Template presentation</vt:lpstr>
      <vt:lpstr>Total company sales by month</vt:lpstr>
      <vt:lpstr>Sales of the top (by sales) 20 artists </vt:lpstr>
      <vt:lpstr>Proportion of sales by artists</vt:lpstr>
      <vt:lpstr>Employee details:Manoj Peacock</vt:lpstr>
      <vt:lpstr>Employee details:Madalena Park</vt:lpstr>
      <vt:lpstr>Employee details:Victor Johnson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presentation</dc:title>
  <dc:creator>Alexey</dc:creator>
  <cp:lastModifiedBy>Alexey</cp:lastModifiedBy>
  <cp:revision>2</cp:revision>
  <dcterms:created xsi:type="dcterms:W3CDTF">2018-11-07T20:42:51Z</dcterms:created>
  <dcterms:modified xsi:type="dcterms:W3CDTF">2018-11-10T22:38:53Z</dcterms:modified>
</cp:coreProperties>
</file>