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5.xml" ContentType="application/vnd.openxmlformats-officedocument.presentationml.slideMaster+xml"/>
  <Override PartName="/ppt/slideMasters/slideMaster61.xml" ContentType="application/vnd.openxmlformats-officedocument.presentationml.slideMaster+xml"/>
  <Override PartName="/ppt/slideMasters/slideMaster13.xml" ContentType="application/vnd.openxmlformats-officedocument.presentationml.slideMaster+xml"/>
  <Override PartName="/ppt/slideMasters/slideMaster37.xml" ContentType="application/vnd.openxmlformats-officedocument.presentationml.slideMaster+xml"/>
  <Override PartName="/ppt/slideMasters/slideMaster73.xml" ContentType="application/vnd.openxmlformats-officedocument.presentationml.slideMaster+xml"/>
  <Override PartName="/ppt/slideMasters/slideMaster49.xml" ContentType="application/vnd.openxmlformats-officedocument.presentationml.slideMaster+xml"/>
  <Override PartName="/ppt/slideMasters/_rels/slideMaster61.xml.rels" ContentType="application/vnd.openxmlformats-package.relationships+xml"/>
  <Override PartName="/ppt/slideMasters/_rels/slideMaster25.xml.rels" ContentType="application/vnd.openxmlformats-package.relationships+xml"/>
  <Override PartName="/ppt/slideMasters/_rels/slideMaster1.xml.rels" ContentType="application/vnd.openxmlformats-package.relationships+xml"/>
  <Override PartName="/ppt/slideMasters/_rels/slideMaster13.xml.rels" ContentType="application/vnd.openxmlformats-package.relationships+xml"/>
  <Override PartName="/ppt/slideMasters/_rels/slideMaster73.xml.rels" ContentType="application/vnd.openxmlformats-package.relationships+xml"/>
  <Override PartName="/ppt/slideMasters/_rels/slideMaster37.xml.rels" ContentType="application/vnd.openxmlformats-package.relationships+xml"/>
  <Override PartName="/ppt/slideMasters/_rels/slideMaster85.xml.rels" ContentType="application/vnd.openxmlformats-package.relationships+xml"/>
  <Override PartName="/ppt/slideMasters/_rels/slideMaster49.xml.rels" ContentType="application/vnd.openxmlformats-package.relationships+xml"/>
  <Override PartName="/ppt/slideMasters/_rels/slideMaster97.xml.rels" ContentType="application/vnd.openxmlformats-package.relationships+xml"/>
  <Override PartName="/ppt/slideMasters/slideMaster85.xml" ContentType="application/vnd.openxmlformats-officedocument.presentationml.slideMaster+xml"/>
  <Override PartName="/ppt/slideMasters/slideMaster97.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10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3.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104.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05.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06.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07.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08.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62.xml" ContentType="application/vnd.openxmlformats-officedocument.presentationml.slideLayout+xml"/>
  <Override PartName="/ppt/slideLayouts/slideLayout40.xml" ContentType="application/vnd.openxmlformats-officedocument.presentationml.slideLayout+xml"/>
  <Override PartName="/ppt/slideLayouts/slideLayout63.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10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10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10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10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10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0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10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_rels/slideLayout85.xml.rels" ContentType="application/vnd.openxmlformats-package.relationships+xml"/>
  <Override PartName="/ppt/slideLayouts/_rels/slideLayout86.xml.rels" ContentType="application/vnd.openxmlformats-package.relationships+xml"/>
  <Override PartName="/ppt/slideLayouts/_rels/slideLayout87.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0.xml.rels" ContentType="application/vnd.openxmlformats-package.relationships+xml"/>
  <Override PartName="/ppt/slideLayouts/_rels/slideLayout91.xml.rels" ContentType="application/vnd.openxmlformats-package.relationships+xml"/>
  <Override PartName="/ppt/slideLayouts/_rels/slideLayout92.xml.rels" ContentType="application/vnd.openxmlformats-package.relationships+xml"/>
  <Override PartName="/ppt/slideLayouts/_rels/slideLayout93.xml.rels" ContentType="application/vnd.openxmlformats-package.relationships+xml"/>
  <Override PartName="/ppt/slideLayouts/_rels/slideLayout94.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97.xml.rels" ContentType="application/vnd.openxmlformats-package.relationships+xml"/>
  <Override PartName="/ppt/slideLayouts/_rels/slideLayout98.xml.rels" ContentType="application/vnd.openxmlformats-package.relationships+xml"/>
  <Override PartName="/ppt/slideLayouts/_rels/slideLayout99.xml.rels" ContentType="application/vnd.openxmlformats-package.relationships+xml"/>
  <Override PartName="/ppt/slideLayouts/_rels/slideLayout100.xml.rels" ContentType="application/vnd.openxmlformats-package.relationships+xml"/>
  <Override PartName="/ppt/slideLayouts/_rels/slideLayout101.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3.xml"/><Relationship Id="rId4" Type="http://schemas.openxmlformats.org/officeDocument/2006/relationships/slideMaster" Target="slideMasters/slideMaster25.xml"/><Relationship Id="rId5" Type="http://schemas.openxmlformats.org/officeDocument/2006/relationships/slideMaster" Target="slideMasters/slideMaster37.xml"/><Relationship Id="rId6" Type="http://schemas.openxmlformats.org/officeDocument/2006/relationships/slideMaster" Target="slideMasters/slideMaster49.xml"/><Relationship Id="rId7" Type="http://schemas.openxmlformats.org/officeDocument/2006/relationships/slideMaster" Target="slideMasters/slideMaster61.xml"/><Relationship Id="rId8" Type="http://schemas.openxmlformats.org/officeDocument/2006/relationships/slideMaster" Target="slideMasters/slideMaster73.xml"/><Relationship Id="rId9" Type="http://schemas.openxmlformats.org/officeDocument/2006/relationships/slideMaster" Target="slideMasters/slideMaster85.xml"/><Relationship Id="rId10" Type="http://schemas.openxmlformats.org/officeDocument/2006/relationships/slideMaster" Target="slideMasters/slideMaster97.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D88CB009-3320-4144-9A17-481A5AB73E7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AB7DA6DC-255E-42DD-8139-768A3139B825}" type="slidenum">
              <a:t>&lt;#&gt;</a:t>
            </a:fld>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8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8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1098A4DE-8C99-4301-A9DF-0CFC68DE5A27}"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1FABF387-5DE5-4E62-A082-35C66BD22FF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AAE762E-D743-4287-B9FE-379E95B6A6F9}"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D93798AA-E086-4C26-8003-0091EDCD359C}"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4BA11C2E-714E-4C5B-9866-3F9970EE900B}"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BCA0839C-DC7E-4DC7-BF3D-09DB1F9E8148}"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0"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D3B94300-7B13-4803-8A4F-A15F4F1EAC57}" type="slidenum">
              <a:t>&lt;#&gt;</a:t>
            </a:fld>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E20E0F6D-8B39-42EA-BC79-055A24727C14}" type="slidenum">
              <a:t>&lt;#&gt;</a:t>
            </a:fld>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6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7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9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CFD7F6C9-283F-47D9-A924-350E1400A94A}" type="slidenum">
              <a:t>&lt;#&gt;</a:t>
            </a:fld>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945CCBDB-5252-4986-81E7-9D147A0E790A}" type="slidenum">
              <a:t>&lt;#&gt;</a:t>
            </a:fld>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37"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4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7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1.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3.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5.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7.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7.xml"/><Relationship Id="rId3" Type="http://schemas.openxmlformats.org/officeDocument/2006/relationships/slideLayout" Target="../slideLayouts/slideLayout98.xml"/><Relationship Id="rId4" Type="http://schemas.openxmlformats.org/officeDocument/2006/relationships/slideLayout" Target="../slideLayouts/slideLayout99.xml"/><Relationship Id="rId5" Type="http://schemas.openxmlformats.org/officeDocument/2006/relationships/slideLayout" Target="../slideLayouts/slideLayout100.xml"/><Relationship Id="rId6" Type="http://schemas.openxmlformats.org/officeDocument/2006/relationships/slideLayout" Target="../slideLayouts/slideLayout101.xml"/><Relationship Id="rId7" Type="http://schemas.openxmlformats.org/officeDocument/2006/relationships/slideLayout" Target="../slideLayouts/slideLayout102.xml"/><Relationship Id="rId8" Type="http://schemas.openxmlformats.org/officeDocument/2006/relationships/slideLayout" Target="../slideLayouts/slideLayout103.xml"/><Relationship Id="rId9" Type="http://schemas.openxmlformats.org/officeDocument/2006/relationships/slideLayout" Target="../slideLayouts/slideLayout104.xml"/><Relationship Id="rId10" Type="http://schemas.openxmlformats.org/officeDocument/2006/relationships/slideLayout" Target="../slideLayouts/slideLayout105.xml"/><Relationship Id="rId11" Type="http://schemas.openxmlformats.org/officeDocument/2006/relationships/slideLayout" Target="../slideLayouts/slideLayout106.xml"/><Relationship Id="rId12" Type="http://schemas.openxmlformats.org/officeDocument/2006/relationships/slideLayout" Target="../slideLayouts/slideLayout107.xml"/><Relationship Id="rId13"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2"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3"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4" name="PlaceHolder 5"/>
          <p:cNvSpPr>
            <a:spLocks noGrp="1"/>
          </p:cNvSpPr>
          <p:nvPr>
            <p:ph type="sldNum" idx="1"/>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s-419" sz="1000" spc="-1" strike="noStrike">
                <a:solidFill>
                  <a:schemeClr val="dk2"/>
                </a:solidFill>
                <a:latin typeface="Arial"/>
                <a:ea typeface="Arial"/>
              </a:defRPr>
            </a:lvl1pPr>
          </a:lstStyle>
          <a:p>
            <a:pPr indent="0" algn="r">
              <a:lnSpc>
                <a:spcPct val="100000"/>
              </a:lnSpc>
              <a:buNone/>
              <a:tabLst>
                <a:tab algn="l" pos="0"/>
              </a:tabLst>
            </a:pPr>
            <a:fld id="{F16F4B30-5CB5-4AF2-8D18-01C68D9000B4}" type="slidenum">
              <a:rPr b="0" lang="es-419" sz="1000" spc="-1" strike="noStrike">
                <a:solidFill>
                  <a:schemeClr val="dk2"/>
                </a:solidFill>
                <a:latin typeface="Arial"/>
                <a:ea typeface="Arial"/>
              </a:rPr>
              <a:t>&lt;número&gt;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Google Shape;54;p14"/>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42" name="Google Shape;57;p14"/>
          <p:cNvGrpSpPr/>
          <p:nvPr/>
        </p:nvGrpSpPr>
        <p:grpSpPr>
          <a:xfrm>
            <a:off x="0" y="539640"/>
            <a:ext cx="712440" cy="622440"/>
            <a:chOff x="0" y="539640"/>
            <a:chExt cx="712440" cy="622440"/>
          </a:xfrm>
        </p:grpSpPr>
        <p:sp>
          <p:nvSpPr>
            <p:cNvPr id="43" name="Google Shape;58;p14"/>
            <p:cNvSpPr/>
            <p:nvPr/>
          </p:nvSpPr>
          <p:spPr>
            <a:xfrm>
              <a:off x="0" y="53964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4" name="Google Shape;59;p14"/>
            <p:cNvSpPr/>
            <p:nvPr/>
          </p:nvSpPr>
          <p:spPr>
            <a:xfrm>
              <a:off x="0" y="76860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5" name="Google Shape;60;p14"/>
            <p:cNvSpPr/>
            <p:nvPr/>
          </p:nvSpPr>
          <p:spPr>
            <a:xfrm>
              <a:off x="0" y="99720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46"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4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4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49"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Google Shape;125;p23"/>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87" name="Google Shape;128;p23"/>
          <p:cNvGrpSpPr/>
          <p:nvPr/>
        </p:nvGrpSpPr>
        <p:grpSpPr>
          <a:xfrm>
            <a:off x="713160" y="-360"/>
            <a:ext cx="6569640" cy="5586840"/>
            <a:chOff x="713160" y="-360"/>
            <a:chExt cx="6569640" cy="5586840"/>
          </a:xfrm>
        </p:grpSpPr>
        <p:grpSp>
          <p:nvGrpSpPr>
            <p:cNvPr id="88" name="Google Shape;129;p23"/>
            <p:cNvGrpSpPr/>
            <p:nvPr/>
          </p:nvGrpSpPr>
          <p:grpSpPr>
            <a:xfrm>
              <a:off x="713160" y="4267440"/>
              <a:ext cx="2638800" cy="1319040"/>
              <a:chOff x="713160" y="4267440"/>
              <a:chExt cx="2638800" cy="1319040"/>
            </a:xfrm>
          </p:grpSpPr>
          <p:sp>
            <p:nvSpPr>
              <p:cNvPr id="89" name="Google Shape;130;p23"/>
              <p:cNvSpPr/>
              <p:nvPr/>
            </p:nvSpPr>
            <p:spPr>
              <a:xfrm>
                <a:off x="713160" y="4267440"/>
                <a:ext cx="1319040" cy="131904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90" name="Google Shape;131;p23"/>
              <p:cNvSpPr/>
              <p:nvPr/>
            </p:nvSpPr>
            <p:spPr>
              <a:xfrm>
                <a:off x="2032920" y="4267440"/>
                <a:ext cx="1319040" cy="131904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grpSp>
          <p:nvGrpSpPr>
            <p:cNvPr id="91" name="Google Shape;132;p23"/>
            <p:cNvGrpSpPr/>
            <p:nvPr/>
          </p:nvGrpSpPr>
          <p:grpSpPr>
            <a:xfrm>
              <a:off x="6660360" y="-360"/>
              <a:ext cx="622440" cy="712440"/>
              <a:chOff x="6660360" y="-360"/>
              <a:chExt cx="622440" cy="712440"/>
            </a:xfrm>
          </p:grpSpPr>
          <p:sp>
            <p:nvSpPr>
              <p:cNvPr id="92" name="Google Shape;133;p23"/>
              <p:cNvSpPr/>
              <p:nvPr/>
            </p:nvSpPr>
            <p:spPr>
              <a:xfrm rot="5400000">
                <a:off x="6843960" y="27324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93" name="Google Shape;134;p23"/>
              <p:cNvSpPr/>
              <p:nvPr/>
            </p:nvSpPr>
            <p:spPr>
              <a:xfrm rot="5400000">
                <a:off x="6615000" y="27324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94" name="Google Shape;135;p23"/>
              <p:cNvSpPr/>
              <p:nvPr/>
            </p:nvSpPr>
            <p:spPr>
              <a:xfrm rot="5400000">
                <a:off x="6386400" y="27324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grpSp>
      <p:cxnSp>
        <p:nvCxnSpPr>
          <p:cNvPr id="95" name="Google Shape;136;p23"/>
          <p:cNvCxnSpPr/>
          <p:nvPr/>
        </p:nvCxnSpPr>
        <p:spPr>
          <a:xfrm flipH="1">
            <a:off x="6863400" y="4603680"/>
            <a:ext cx="2281320" cy="720"/>
          </a:xfrm>
          <a:prstGeom prst="straightConnector1">
            <a:avLst/>
          </a:prstGeom>
          <a:ln w="19050">
            <a:solidFill>
              <a:srgbClr val="f06d4e"/>
            </a:solidFill>
            <a:round/>
          </a:ln>
        </p:spPr>
      </p:cxnSp>
      <p:sp>
        <p:nvSpPr>
          <p:cNvPr id="96"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97"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98"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99"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6" name="Google Shape;139;p25"/>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137" name="Google Shape;153;p25"/>
          <p:cNvGrpSpPr/>
          <p:nvPr/>
        </p:nvGrpSpPr>
        <p:grpSpPr>
          <a:xfrm>
            <a:off x="8409240" y="0"/>
            <a:ext cx="734040" cy="5142600"/>
            <a:chOff x="8409240" y="0"/>
            <a:chExt cx="734040" cy="5142600"/>
          </a:xfrm>
        </p:grpSpPr>
        <p:sp>
          <p:nvSpPr>
            <p:cNvPr id="138" name="Google Shape;154;p25"/>
            <p:cNvSpPr/>
            <p:nvPr/>
          </p:nvSpPr>
          <p:spPr>
            <a:xfrm>
              <a:off x="8409240" y="4408560"/>
              <a:ext cx="734040" cy="734040"/>
            </a:xfrm>
            <a:custGeom>
              <a:avLst/>
              <a:gdLst>
                <a:gd name="textAreaLeft" fmla="*/ 0 w 734040"/>
                <a:gd name="textAreaRight" fmla="*/ 734760 w 734040"/>
                <a:gd name="textAreaTop" fmla="*/ 0 h 734040"/>
                <a:gd name="textAreaBottom" fmla="*/ 734760 h 734040"/>
              </a:gdLst>
              <a:ahLst/>
              <a:rect l="textAreaLeft" t="textAreaTop" r="textAreaRight" b="textAreaBottom"/>
              <a:pathLst>
                <a:path w="3865" h="3866">
                  <a:moveTo>
                    <a:pt x="0" y="3866"/>
                  </a:moveTo>
                  <a:lnTo>
                    <a:pt x="3865" y="3866"/>
                  </a:lnTo>
                  <a:lnTo>
                    <a:pt x="3865" y="0"/>
                  </a:lnTo>
                  <a:cubicBezTo>
                    <a:pt x="1730" y="1"/>
                    <a:pt x="0" y="1731"/>
                    <a:pt x="0" y="3866"/>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cxnSp>
          <p:nvCxnSpPr>
            <p:cNvPr id="139" name="Google Shape;155;p25"/>
            <p:cNvCxnSpPr/>
            <p:nvPr/>
          </p:nvCxnSpPr>
          <p:spPr>
            <a:xfrm>
              <a:off x="8430480" y="0"/>
              <a:ext cx="720" cy="1672200"/>
            </a:xfrm>
            <a:prstGeom prst="straightConnector1">
              <a:avLst/>
            </a:prstGeom>
            <a:ln w="19050">
              <a:solidFill>
                <a:srgbClr val="f06d4e"/>
              </a:solidFill>
              <a:round/>
            </a:ln>
          </p:spPr>
        </p:cxnSp>
      </p:grpSp>
      <p:sp>
        <p:nvSpPr>
          <p:cNvPr id="140"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141"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142"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143"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0" name="Google Shape;157;p26"/>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181" name="Google Shape;159;p26"/>
          <p:cNvGrpSpPr/>
          <p:nvPr/>
        </p:nvGrpSpPr>
        <p:grpSpPr>
          <a:xfrm>
            <a:off x="0" y="539280"/>
            <a:ext cx="9091800" cy="4598640"/>
            <a:chOff x="0" y="539280"/>
            <a:chExt cx="9091800" cy="4598640"/>
          </a:xfrm>
        </p:grpSpPr>
        <p:grpSp>
          <p:nvGrpSpPr>
            <p:cNvPr id="182" name="Google Shape;160;p26"/>
            <p:cNvGrpSpPr/>
            <p:nvPr/>
          </p:nvGrpSpPr>
          <p:grpSpPr>
            <a:xfrm>
              <a:off x="720720" y="4604040"/>
              <a:ext cx="622800" cy="533880"/>
              <a:chOff x="720720" y="4604040"/>
              <a:chExt cx="622800" cy="533880"/>
            </a:xfrm>
          </p:grpSpPr>
          <p:sp>
            <p:nvSpPr>
              <p:cNvPr id="183" name="Google Shape;161;p26"/>
              <p:cNvSpPr/>
              <p:nvPr/>
            </p:nvSpPr>
            <p:spPr>
              <a:xfrm rot="5400000">
                <a:off x="993960" y="4788360"/>
                <a:ext cx="5338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184" name="Google Shape;162;p26"/>
              <p:cNvSpPr/>
              <p:nvPr/>
            </p:nvSpPr>
            <p:spPr>
              <a:xfrm rot="5400000">
                <a:off x="765000" y="4788360"/>
                <a:ext cx="5338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185" name="Google Shape;163;p26"/>
              <p:cNvSpPr/>
              <p:nvPr/>
            </p:nvSpPr>
            <p:spPr>
              <a:xfrm rot="5400000">
                <a:off x="536040" y="4788360"/>
                <a:ext cx="5338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186" name="Google Shape;164;p26"/>
            <p:cNvSpPr/>
            <p:nvPr/>
          </p:nvSpPr>
          <p:spPr>
            <a:xfrm rot="5400000">
              <a:off x="8506800" y="681120"/>
              <a:ext cx="585000" cy="58500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cxnSp>
          <p:nvCxnSpPr>
            <p:cNvPr id="187" name="Google Shape;165;p26"/>
            <p:cNvCxnSpPr/>
            <p:nvPr/>
          </p:nvCxnSpPr>
          <p:spPr>
            <a:xfrm flipH="1">
              <a:off x="0" y="539280"/>
              <a:ext cx="1011240" cy="720"/>
            </a:xfrm>
            <a:prstGeom prst="straightConnector1">
              <a:avLst/>
            </a:prstGeom>
            <a:ln w="19050">
              <a:solidFill>
                <a:srgbClr val="f06d4e"/>
              </a:solidFill>
              <a:round/>
            </a:ln>
          </p:spPr>
        </p:cxnSp>
      </p:grpSp>
      <p:sp>
        <p:nvSpPr>
          <p:cNvPr id="188"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189"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190"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191"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8" name="Google Shape;179;p29"/>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229" name="Google Shape;182;p29"/>
          <p:cNvGrpSpPr/>
          <p:nvPr/>
        </p:nvGrpSpPr>
        <p:grpSpPr>
          <a:xfrm>
            <a:off x="0" y="539640"/>
            <a:ext cx="9143280" cy="4602960"/>
            <a:chOff x="0" y="539640"/>
            <a:chExt cx="9143280" cy="4602960"/>
          </a:xfrm>
        </p:grpSpPr>
        <p:sp>
          <p:nvSpPr>
            <p:cNvPr id="230" name="Google Shape;183;p29"/>
            <p:cNvSpPr/>
            <p:nvPr/>
          </p:nvSpPr>
          <p:spPr>
            <a:xfrm>
              <a:off x="8409240" y="4408560"/>
              <a:ext cx="734040" cy="734040"/>
            </a:xfrm>
            <a:custGeom>
              <a:avLst/>
              <a:gdLst>
                <a:gd name="textAreaLeft" fmla="*/ 0 w 734040"/>
                <a:gd name="textAreaRight" fmla="*/ 734760 w 734040"/>
                <a:gd name="textAreaTop" fmla="*/ 0 h 734040"/>
                <a:gd name="textAreaBottom" fmla="*/ 734760 h 734040"/>
              </a:gdLst>
              <a:ahLst/>
              <a:rect l="textAreaLeft" t="textAreaTop" r="textAreaRight" b="textAreaBottom"/>
              <a:pathLst>
                <a:path w="3865" h="3866">
                  <a:moveTo>
                    <a:pt x="0" y="3866"/>
                  </a:moveTo>
                  <a:lnTo>
                    <a:pt x="3865" y="3866"/>
                  </a:lnTo>
                  <a:lnTo>
                    <a:pt x="3865" y="0"/>
                  </a:lnTo>
                  <a:cubicBezTo>
                    <a:pt x="1730" y="1"/>
                    <a:pt x="0" y="1731"/>
                    <a:pt x="0" y="3866"/>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grpSp>
          <p:nvGrpSpPr>
            <p:cNvPr id="231" name="Google Shape;184;p29"/>
            <p:cNvGrpSpPr/>
            <p:nvPr/>
          </p:nvGrpSpPr>
          <p:grpSpPr>
            <a:xfrm>
              <a:off x="0" y="539640"/>
              <a:ext cx="712440" cy="622440"/>
              <a:chOff x="0" y="539640"/>
              <a:chExt cx="712440" cy="622440"/>
            </a:xfrm>
          </p:grpSpPr>
          <p:sp>
            <p:nvSpPr>
              <p:cNvPr id="232" name="Google Shape;185;p29"/>
              <p:cNvSpPr/>
              <p:nvPr/>
            </p:nvSpPr>
            <p:spPr>
              <a:xfrm>
                <a:off x="0" y="53964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233" name="Google Shape;186;p29"/>
              <p:cNvSpPr/>
              <p:nvPr/>
            </p:nvSpPr>
            <p:spPr>
              <a:xfrm>
                <a:off x="0" y="76860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234" name="Google Shape;187;p29"/>
              <p:cNvSpPr/>
              <p:nvPr/>
            </p:nvSpPr>
            <p:spPr>
              <a:xfrm>
                <a:off x="0" y="997200"/>
                <a:ext cx="71244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grpSp>
      <p:sp>
        <p:nvSpPr>
          <p:cNvPr id="235"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236"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237"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238"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5" name="Google Shape;225;p33"/>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276" name="Google Shape;239;p33"/>
          <p:cNvGrpSpPr/>
          <p:nvPr/>
        </p:nvGrpSpPr>
        <p:grpSpPr>
          <a:xfrm>
            <a:off x="77040" y="438120"/>
            <a:ext cx="9853560" cy="4546800"/>
            <a:chOff x="77040" y="438120"/>
            <a:chExt cx="9853560" cy="4546800"/>
          </a:xfrm>
        </p:grpSpPr>
        <p:sp>
          <p:nvSpPr>
            <p:cNvPr id="277" name="Google Shape;240;p33"/>
            <p:cNvSpPr/>
            <p:nvPr/>
          </p:nvSpPr>
          <p:spPr>
            <a:xfrm rot="5400000">
              <a:off x="76680" y="437760"/>
              <a:ext cx="585000" cy="58500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278" name="Google Shape;241;p33"/>
            <p:cNvSpPr/>
            <p:nvPr/>
          </p:nvSpPr>
          <p:spPr>
            <a:xfrm>
              <a:off x="7832160" y="4604040"/>
              <a:ext cx="2098440" cy="380880"/>
            </a:xfrm>
            <a:custGeom>
              <a:avLst/>
              <a:gdLst>
                <a:gd name="textAreaLeft" fmla="*/ 0 w 2098440"/>
                <a:gd name="textAreaRight" fmla="*/ 2099160 w 2098440"/>
                <a:gd name="textAreaTop" fmla="*/ 0 h 380880"/>
                <a:gd name="textAreaBottom" fmla="*/ 381600 h 380880"/>
              </a:gdLst>
              <a:ahLst/>
              <a:rect l="textAreaLeft" t="textAreaTop" r="textAreaRight" b="textAreaBottom"/>
              <a:pathLst>
                <a:path w="9447" h="1718">
                  <a:moveTo>
                    <a:pt x="9447" y="1718"/>
                  </a:moveTo>
                  <a:cubicBezTo>
                    <a:pt x="8851" y="1718"/>
                    <a:pt x="8547" y="1327"/>
                    <a:pt x="8303" y="1014"/>
                  </a:cubicBezTo>
                  <a:cubicBezTo>
                    <a:pt x="8057" y="698"/>
                    <a:pt x="7889" y="505"/>
                    <a:pt x="7557" y="505"/>
                  </a:cubicBezTo>
                  <a:cubicBezTo>
                    <a:pt x="7225" y="505"/>
                    <a:pt x="7058" y="698"/>
                    <a:pt x="6812" y="1014"/>
                  </a:cubicBezTo>
                  <a:cubicBezTo>
                    <a:pt x="6568" y="1327"/>
                    <a:pt x="6264" y="1718"/>
                    <a:pt x="5668" y="1718"/>
                  </a:cubicBezTo>
                  <a:cubicBezTo>
                    <a:pt x="5072" y="1718"/>
                    <a:pt x="4768" y="1327"/>
                    <a:pt x="4524" y="1014"/>
                  </a:cubicBezTo>
                  <a:cubicBezTo>
                    <a:pt x="4278" y="698"/>
                    <a:pt x="4111" y="505"/>
                    <a:pt x="3779" y="505"/>
                  </a:cubicBezTo>
                  <a:cubicBezTo>
                    <a:pt x="3447" y="505"/>
                    <a:pt x="3279" y="698"/>
                    <a:pt x="3033" y="1014"/>
                  </a:cubicBezTo>
                  <a:cubicBezTo>
                    <a:pt x="2789" y="1327"/>
                    <a:pt x="2485" y="1718"/>
                    <a:pt x="1889" y="1718"/>
                  </a:cubicBezTo>
                  <a:cubicBezTo>
                    <a:pt x="1293" y="1718"/>
                    <a:pt x="990" y="1327"/>
                    <a:pt x="745" y="1014"/>
                  </a:cubicBezTo>
                  <a:cubicBezTo>
                    <a:pt x="499" y="698"/>
                    <a:pt x="332" y="505"/>
                    <a:pt x="0" y="505"/>
                  </a:cubicBezTo>
                  <a:lnTo>
                    <a:pt x="0" y="0"/>
                  </a:lnTo>
                  <a:cubicBezTo>
                    <a:pt x="596" y="0"/>
                    <a:pt x="900" y="390"/>
                    <a:pt x="1144" y="703"/>
                  </a:cubicBezTo>
                  <a:cubicBezTo>
                    <a:pt x="1390" y="1019"/>
                    <a:pt x="1557" y="1212"/>
                    <a:pt x="1889" y="1212"/>
                  </a:cubicBezTo>
                  <a:cubicBezTo>
                    <a:pt x="2221" y="1212"/>
                    <a:pt x="2389" y="1019"/>
                    <a:pt x="2635" y="703"/>
                  </a:cubicBezTo>
                  <a:cubicBezTo>
                    <a:pt x="2879" y="390"/>
                    <a:pt x="3183" y="0"/>
                    <a:pt x="3779" y="0"/>
                  </a:cubicBezTo>
                  <a:cubicBezTo>
                    <a:pt x="4374" y="0"/>
                    <a:pt x="4678" y="390"/>
                    <a:pt x="4923" y="703"/>
                  </a:cubicBezTo>
                  <a:cubicBezTo>
                    <a:pt x="5168" y="1019"/>
                    <a:pt x="5336" y="1212"/>
                    <a:pt x="5668" y="1212"/>
                  </a:cubicBezTo>
                  <a:cubicBezTo>
                    <a:pt x="6000" y="1212"/>
                    <a:pt x="6168" y="1019"/>
                    <a:pt x="6413" y="703"/>
                  </a:cubicBezTo>
                  <a:cubicBezTo>
                    <a:pt x="6657" y="390"/>
                    <a:pt x="6961" y="0"/>
                    <a:pt x="7557" y="0"/>
                  </a:cubicBezTo>
                  <a:cubicBezTo>
                    <a:pt x="8153" y="0"/>
                    <a:pt x="8457" y="390"/>
                    <a:pt x="8701" y="703"/>
                  </a:cubicBezTo>
                  <a:cubicBezTo>
                    <a:pt x="8947" y="1019"/>
                    <a:pt x="9115" y="1212"/>
                    <a:pt x="9447" y="1212"/>
                  </a:cubicBezTo>
                  <a:lnTo>
                    <a:pt x="9447" y="1718"/>
                  </a:ln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grpSp>
      <p:sp>
        <p:nvSpPr>
          <p:cNvPr id="279"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280"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28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282"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9" name="Google Shape;265;p37"/>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320" name="Google Shape;266;p37"/>
          <p:cNvGrpSpPr/>
          <p:nvPr/>
        </p:nvGrpSpPr>
        <p:grpSpPr>
          <a:xfrm>
            <a:off x="0" y="0"/>
            <a:ext cx="9848880" cy="4603320"/>
            <a:chOff x="0" y="0"/>
            <a:chExt cx="9848880" cy="4603320"/>
          </a:xfrm>
        </p:grpSpPr>
        <p:sp>
          <p:nvSpPr>
            <p:cNvPr id="321" name="Google Shape;267;p37"/>
            <p:cNvSpPr/>
            <p:nvPr/>
          </p:nvSpPr>
          <p:spPr>
            <a:xfrm>
              <a:off x="8528040" y="3284280"/>
              <a:ext cx="1319040" cy="131904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322" name="Google Shape;268;p37"/>
            <p:cNvSpPr/>
            <p:nvPr/>
          </p:nvSpPr>
          <p:spPr>
            <a:xfrm rot="16200000">
              <a:off x="8525880" y="1961280"/>
              <a:ext cx="1323000" cy="1323000"/>
            </a:xfrm>
            <a:prstGeom prst="blockArc">
              <a:avLst>
                <a:gd name="adj1" fmla="val 10800000"/>
                <a:gd name="adj2" fmla="val 0"/>
                <a:gd name="adj3" fmla="val 25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cxnSp>
          <p:nvCxnSpPr>
            <p:cNvPr id="323" name="Google Shape;269;p37"/>
            <p:cNvCxnSpPr/>
            <p:nvPr/>
          </p:nvCxnSpPr>
          <p:spPr>
            <a:xfrm>
              <a:off x="536040" y="0"/>
              <a:ext cx="720" cy="2561040"/>
            </a:xfrm>
            <a:prstGeom prst="straightConnector1">
              <a:avLst/>
            </a:prstGeom>
            <a:ln w="19050">
              <a:solidFill>
                <a:srgbClr val="f06d4e"/>
              </a:solidFill>
              <a:round/>
            </a:ln>
          </p:spPr>
        </p:cxnSp>
        <p:cxnSp>
          <p:nvCxnSpPr>
            <p:cNvPr id="324" name="Google Shape;270;p37"/>
            <p:cNvCxnSpPr/>
            <p:nvPr/>
          </p:nvCxnSpPr>
          <p:spPr>
            <a:xfrm flipH="1">
              <a:off x="0" y="539280"/>
              <a:ext cx="1876320" cy="720"/>
            </a:xfrm>
            <a:prstGeom prst="straightConnector1">
              <a:avLst/>
            </a:prstGeom>
            <a:ln w="19050">
              <a:solidFill>
                <a:srgbClr val="f06d4e"/>
              </a:solidFill>
              <a:round/>
            </a:ln>
          </p:spPr>
        </p:cxnSp>
      </p:grpSp>
      <p:sp>
        <p:nvSpPr>
          <p:cNvPr id="325"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326"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327"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328"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5" name="Google Shape;72;p16"/>
          <p:cNvSpPr/>
          <p:nvPr/>
        </p:nvSpPr>
        <p:spPr>
          <a:xfrm>
            <a:off x="327960" y="253080"/>
            <a:ext cx="8487360" cy="4641120"/>
          </a:xfrm>
          <a:prstGeom prst="rect">
            <a:avLst/>
          </a:prstGeom>
          <a:noFill/>
          <a:ln w="9525">
            <a:solidFill>
              <a:srgbClr val="191919"/>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nvGrpSpPr>
          <p:cNvPr id="366" name="Google Shape;75;p16"/>
          <p:cNvGrpSpPr/>
          <p:nvPr/>
        </p:nvGrpSpPr>
        <p:grpSpPr>
          <a:xfrm>
            <a:off x="-632880" y="756000"/>
            <a:ext cx="9713520" cy="3985200"/>
            <a:chOff x="-632880" y="756000"/>
            <a:chExt cx="9713520" cy="3985200"/>
          </a:xfrm>
        </p:grpSpPr>
        <p:sp>
          <p:nvSpPr>
            <p:cNvPr id="367" name="Google Shape;76;p16"/>
            <p:cNvSpPr/>
            <p:nvPr/>
          </p:nvSpPr>
          <p:spPr>
            <a:xfrm rot="5400000">
              <a:off x="8495640" y="756000"/>
              <a:ext cx="585000" cy="58500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368" name="Google Shape;77;p16"/>
            <p:cNvSpPr/>
            <p:nvPr/>
          </p:nvSpPr>
          <p:spPr>
            <a:xfrm rot="5400000">
              <a:off x="-632880" y="3501720"/>
              <a:ext cx="1239480" cy="1239480"/>
            </a:xfrm>
            <a:prstGeom prst="blockArc">
              <a:avLst>
                <a:gd name="adj1" fmla="val 10800000"/>
                <a:gd name="adj2" fmla="val 0"/>
                <a:gd name="adj3" fmla="val 25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369" name="PlaceHolder 1"/>
          <p:cNvSpPr>
            <a:spLocks noGrp="1"/>
          </p:cNvSpPr>
          <p:nvPr>
            <p:ph type="title"/>
          </p:nvPr>
        </p:nvSpPr>
        <p:spPr>
          <a:xfrm>
            <a:off x="713160" y="3272400"/>
            <a:ext cx="3741840" cy="133092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Pulse para editar el formato del texto de título</a:t>
            </a:r>
            <a:endParaRPr b="0" lang="en-US" sz="1800" spc="-1" strike="noStrike">
              <a:solidFill>
                <a:srgbClr val="000000"/>
              </a:solidFill>
              <a:latin typeface="Arial"/>
            </a:endParaRPr>
          </a:p>
        </p:txBody>
      </p:sp>
      <p:sp>
        <p:nvSpPr>
          <p:cNvPr id="370" name="PlaceHolder 2"/>
          <p:cNvSpPr>
            <a:spLocks noGrp="1"/>
          </p:cNvSpPr>
          <p:nvPr>
            <p:ph type="body"/>
          </p:nvPr>
        </p:nvSpPr>
        <p:spPr>
          <a:xfrm>
            <a:off x="45720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371" name="PlaceHolder 3"/>
          <p:cNvSpPr>
            <a:spLocks noGrp="1"/>
          </p:cNvSpPr>
          <p:nvPr>
            <p:ph type="body"/>
          </p:nvPr>
        </p:nvSpPr>
        <p:spPr>
          <a:xfrm>
            <a:off x="4674240" y="1203480"/>
            <a:ext cx="4015440" cy="1422360"/>
          </a:xfrm>
          <a:prstGeom prst="rect">
            <a:avLst/>
          </a:prstGeom>
          <a:noFill/>
          <a:ln w="0">
            <a:noFill/>
          </a:ln>
        </p:spPr>
        <p:txBody>
          <a:bodyPr lIns="0" rIns="0" tIns="0" bIns="0" anchor="t">
            <a:normAutofit fontScale="43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
        <p:nvSpPr>
          <p:cNvPr id="372" name="PlaceHolder 4"/>
          <p:cNvSpPr>
            <a:spLocks noGrp="1"/>
          </p:cNvSpPr>
          <p:nvPr>
            <p:ph type="body"/>
          </p:nvPr>
        </p:nvSpPr>
        <p:spPr>
          <a:xfrm>
            <a:off x="457200" y="2761920"/>
            <a:ext cx="8228880" cy="1422360"/>
          </a:xfrm>
          <a:prstGeom prst="rect">
            <a:avLst/>
          </a:prstGeom>
          <a:noFill/>
          <a:ln w="0">
            <a:noFill/>
          </a:ln>
        </p:spPr>
        <p:txBody>
          <a:bodyPr lIns="0" rIns="0" tIns="0" bIns="0" anchor="t">
            <a:normAutofit fontScale="5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Pulse para editar el formato de texto del esquema</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Segundo nivel del esquema</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Tercer nivel del esquema</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Cuarto nivel del esquema</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Quinto nivel del esquema</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Sexto nivel del esquema</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Séptimo nivel del esquema</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5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7.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title"/>
          </p:nvPr>
        </p:nvSpPr>
        <p:spPr>
          <a:xfrm>
            <a:off x="1118880" y="847800"/>
            <a:ext cx="6905520" cy="2325960"/>
          </a:xfrm>
          <a:prstGeom prst="rect">
            <a:avLst/>
          </a:prstGeom>
          <a:noFill/>
          <a:ln w="0">
            <a:noFill/>
          </a:ln>
        </p:spPr>
        <p:txBody>
          <a:bodyPr lIns="91440" rIns="91440" tIns="91440" bIns="91440" anchor="b">
            <a:noAutofit/>
          </a:bodyPr>
          <a:p>
            <a:pPr indent="0" algn="ctr">
              <a:lnSpc>
                <a:spcPct val="115000"/>
              </a:lnSpc>
              <a:buNone/>
              <a:tabLst>
                <a:tab algn="l" pos="0"/>
              </a:tabLst>
            </a:pPr>
            <a:r>
              <a:rPr b="0" lang="es-419" sz="4000" spc="-1" strike="noStrike">
                <a:solidFill>
                  <a:schemeClr val="dk1"/>
                </a:solidFill>
                <a:latin typeface="Sora"/>
                <a:ea typeface="Sora"/>
              </a:rPr>
              <a:t>Trabajo Práctico</a:t>
            </a:r>
            <a:endParaRPr b="0" lang="en-US" sz="4000" spc="-1" strike="noStrike">
              <a:solidFill>
                <a:srgbClr val="000000"/>
              </a:solidFill>
              <a:latin typeface="Arial"/>
            </a:endParaRPr>
          </a:p>
          <a:p>
            <a:pPr indent="0" algn="ctr">
              <a:lnSpc>
                <a:spcPct val="115000"/>
              </a:lnSpc>
              <a:buNone/>
              <a:tabLst>
                <a:tab algn="l" pos="0"/>
              </a:tabLst>
            </a:pPr>
            <a:r>
              <a:rPr b="0" lang="es-419" sz="4000" spc="-1" strike="noStrike">
                <a:solidFill>
                  <a:schemeClr val="dk1"/>
                </a:solidFill>
                <a:latin typeface="Sora"/>
                <a:ea typeface="Sora"/>
              </a:rPr>
              <a:t> </a:t>
            </a:r>
            <a:r>
              <a:rPr b="0" lang="es-419" sz="4000" spc="-1" strike="noStrike">
                <a:solidFill>
                  <a:schemeClr val="dk1"/>
                </a:solidFill>
                <a:latin typeface="Sora SemiBold"/>
                <a:ea typeface="Sora SemiBold"/>
              </a:rPr>
              <a:t>Inmobiliaria</a:t>
            </a:r>
            <a:endParaRPr b="0" lang="en-US" sz="4000" spc="-1" strike="noStrike">
              <a:solidFill>
                <a:srgbClr val="000000"/>
              </a:solidFill>
              <a:latin typeface="Arial"/>
            </a:endParaRPr>
          </a:p>
        </p:txBody>
      </p:sp>
      <p:sp>
        <p:nvSpPr>
          <p:cNvPr id="410" name="PlaceHolder 2"/>
          <p:cNvSpPr>
            <a:spLocks noGrp="1"/>
          </p:cNvSpPr>
          <p:nvPr>
            <p:ph type="subTitle"/>
          </p:nvPr>
        </p:nvSpPr>
        <p:spPr>
          <a:xfrm>
            <a:off x="2621160" y="3658320"/>
            <a:ext cx="3900960" cy="718920"/>
          </a:xfrm>
          <a:prstGeom prst="rect">
            <a:avLst/>
          </a:prstGeom>
          <a:noFill/>
          <a:ln w="9360">
            <a:solidFill>
              <a:schemeClr val="dk1"/>
            </a:solidFill>
            <a:round/>
          </a:ln>
        </p:spPr>
        <p:txBody>
          <a:bodyPr lIns="91440" rIns="91440" tIns="91440" bIns="91440" anchor="t">
            <a:noAutofit/>
          </a:bodyPr>
          <a:p>
            <a:pPr indent="0" algn="ctr">
              <a:lnSpc>
                <a:spcPct val="100000"/>
              </a:lnSpc>
              <a:buNone/>
              <a:tabLst>
                <a:tab algn="l" pos="0"/>
              </a:tabLst>
            </a:pPr>
            <a:r>
              <a:rPr b="0" lang="es-419" sz="1600" spc="-1" strike="noStrike">
                <a:solidFill>
                  <a:schemeClr val="dk1"/>
                </a:solidFill>
                <a:latin typeface="Kantumruy Pro"/>
                <a:ea typeface="Kantumruy Pro"/>
              </a:rPr>
              <a:t>Valentina Clemente, Santino Mercuri, Joaquin Monteverde</a:t>
            </a:r>
            <a:endParaRPr b="0" lang="en-US" sz="1600" spc="-1" strike="noStrike">
              <a:solidFill>
                <a:srgbClr val="000000"/>
              </a:solidFill>
              <a:latin typeface="Arial"/>
            </a:endParaRPr>
          </a:p>
        </p:txBody>
      </p:sp>
      <p:grpSp>
        <p:nvGrpSpPr>
          <p:cNvPr id="411" name="Google Shape;277;p38"/>
          <p:cNvGrpSpPr/>
          <p:nvPr/>
        </p:nvGrpSpPr>
        <p:grpSpPr>
          <a:xfrm>
            <a:off x="8154000" y="2081880"/>
            <a:ext cx="1319040" cy="2638800"/>
            <a:chOff x="8154000" y="2081880"/>
            <a:chExt cx="1319040" cy="2638800"/>
          </a:xfrm>
        </p:grpSpPr>
        <p:sp>
          <p:nvSpPr>
            <p:cNvPr id="412" name="Google Shape;278;p38"/>
            <p:cNvSpPr/>
            <p:nvPr/>
          </p:nvSpPr>
          <p:spPr>
            <a:xfrm rot="5400000">
              <a:off x="8154000" y="2081880"/>
              <a:ext cx="1319040" cy="131904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13" name="Google Shape;279;p38"/>
            <p:cNvSpPr/>
            <p:nvPr/>
          </p:nvSpPr>
          <p:spPr>
            <a:xfrm rot="5400000">
              <a:off x="8154000" y="3401640"/>
              <a:ext cx="1319040" cy="131904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414" name="Google Shape;280;p38"/>
          <p:cNvSpPr/>
          <p:nvPr/>
        </p:nvSpPr>
        <p:spPr>
          <a:xfrm>
            <a:off x="6390360" y="586800"/>
            <a:ext cx="2419560" cy="439560"/>
          </a:xfrm>
          <a:custGeom>
            <a:avLst/>
            <a:gdLst>
              <a:gd name="textAreaLeft" fmla="*/ 0 w 2419560"/>
              <a:gd name="textAreaRight" fmla="*/ 2420280 w 2419560"/>
              <a:gd name="textAreaTop" fmla="*/ 0 h 439560"/>
              <a:gd name="textAreaBottom" fmla="*/ 440280 h 439560"/>
            </a:gdLst>
            <a:ahLst/>
            <a:rect l="textAreaLeft" t="textAreaTop" r="textAreaRight" b="textAreaBottom"/>
            <a:pathLst>
              <a:path w="9447" h="1718">
                <a:moveTo>
                  <a:pt x="9447" y="1718"/>
                </a:moveTo>
                <a:cubicBezTo>
                  <a:pt x="8851" y="1718"/>
                  <a:pt x="8547" y="1327"/>
                  <a:pt x="8303" y="1014"/>
                </a:cubicBezTo>
                <a:cubicBezTo>
                  <a:pt x="8057" y="698"/>
                  <a:pt x="7889" y="505"/>
                  <a:pt x="7557" y="505"/>
                </a:cubicBezTo>
                <a:cubicBezTo>
                  <a:pt x="7225" y="505"/>
                  <a:pt x="7058" y="698"/>
                  <a:pt x="6812" y="1014"/>
                </a:cubicBezTo>
                <a:cubicBezTo>
                  <a:pt x="6568" y="1327"/>
                  <a:pt x="6264" y="1718"/>
                  <a:pt x="5668" y="1718"/>
                </a:cubicBezTo>
                <a:cubicBezTo>
                  <a:pt x="5072" y="1718"/>
                  <a:pt x="4768" y="1327"/>
                  <a:pt x="4524" y="1014"/>
                </a:cubicBezTo>
                <a:cubicBezTo>
                  <a:pt x="4278" y="698"/>
                  <a:pt x="4111" y="505"/>
                  <a:pt x="3779" y="505"/>
                </a:cubicBezTo>
                <a:cubicBezTo>
                  <a:pt x="3447" y="505"/>
                  <a:pt x="3279" y="698"/>
                  <a:pt x="3033" y="1014"/>
                </a:cubicBezTo>
                <a:cubicBezTo>
                  <a:pt x="2789" y="1327"/>
                  <a:pt x="2485" y="1718"/>
                  <a:pt x="1889" y="1718"/>
                </a:cubicBezTo>
                <a:cubicBezTo>
                  <a:pt x="1293" y="1718"/>
                  <a:pt x="990" y="1327"/>
                  <a:pt x="745" y="1014"/>
                </a:cubicBezTo>
                <a:cubicBezTo>
                  <a:pt x="499" y="698"/>
                  <a:pt x="332" y="505"/>
                  <a:pt x="0" y="505"/>
                </a:cubicBezTo>
                <a:lnTo>
                  <a:pt x="0" y="0"/>
                </a:lnTo>
                <a:cubicBezTo>
                  <a:pt x="596" y="0"/>
                  <a:pt x="900" y="390"/>
                  <a:pt x="1144" y="703"/>
                </a:cubicBezTo>
                <a:cubicBezTo>
                  <a:pt x="1390" y="1019"/>
                  <a:pt x="1557" y="1212"/>
                  <a:pt x="1889" y="1212"/>
                </a:cubicBezTo>
                <a:cubicBezTo>
                  <a:pt x="2221" y="1212"/>
                  <a:pt x="2389" y="1019"/>
                  <a:pt x="2635" y="703"/>
                </a:cubicBezTo>
                <a:cubicBezTo>
                  <a:pt x="2879" y="390"/>
                  <a:pt x="3183" y="0"/>
                  <a:pt x="3779" y="0"/>
                </a:cubicBezTo>
                <a:cubicBezTo>
                  <a:pt x="4374" y="0"/>
                  <a:pt x="4678" y="390"/>
                  <a:pt x="4923" y="703"/>
                </a:cubicBezTo>
                <a:cubicBezTo>
                  <a:pt x="5168" y="1019"/>
                  <a:pt x="5336" y="1212"/>
                  <a:pt x="5668" y="1212"/>
                </a:cubicBezTo>
                <a:cubicBezTo>
                  <a:pt x="6000" y="1212"/>
                  <a:pt x="6168" y="1019"/>
                  <a:pt x="6413" y="703"/>
                </a:cubicBezTo>
                <a:cubicBezTo>
                  <a:pt x="6657" y="390"/>
                  <a:pt x="6961" y="0"/>
                  <a:pt x="7557" y="0"/>
                </a:cubicBezTo>
                <a:cubicBezTo>
                  <a:pt x="8153" y="0"/>
                  <a:pt x="8457" y="390"/>
                  <a:pt x="8701" y="703"/>
                </a:cubicBezTo>
                <a:cubicBezTo>
                  <a:pt x="8947" y="1019"/>
                  <a:pt x="9115" y="1212"/>
                  <a:pt x="9447" y="1212"/>
                </a:cubicBezTo>
                <a:lnTo>
                  <a:pt x="9447" y="1718"/>
                </a:ln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grpSp>
        <p:nvGrpSpPr>
          <p:cNvPr id="415" name="Google Shape;281;p38"/>
          <p:cNvGrpSpPr/>
          <p:nvPr/>
        </p:nvGrpSpPr>
        <p:grpSpPr>
          <a:xfrm>
            <a:off x="-433800" y="2611800"/>
            <a:ext cx="2117520" cy="3246120"/>
            <a:chOff x="-433800" y="2611800"/>
            <a:chExt cx="2117520" cy="3246120"/>
          </a:xfrm>
        </p:grpSpPr>
        <p:cxnSp>
          <p:nvCxnSpPr>
            <p:cNvPr id="416" name="Google Shape;282;p38"/>
            <p:cNvCxnSpPr/>
            <p:nvPr/>
          </p:nvCxnSpPr>
          <p:spPr>
            <a:xfrm>
              <a:off x="536040" y="2611800"/>
              <a:ext cx="720" cy="2561400"/>
            </a:xfrm>
            <a:prstGeom prst="straightConnector1">
              <a:avLst/>
            </a:prstGeom>
            <a:ln w="19050">
              <a:solidFill>
                <a:srgbClr val="f06d4e"/>
              </a:solidFill>
              <a:round/>
            </a:ln>
          </p:spPr>
        </p:cxnSp>
        <p:sp>
          <p:nvSpPr>
            <p:cNvPr id="417" name="Google Shape;283;p38"/>
            <p:cNvSpPr/>
            <p:nvPr/>
          </p:nvSpPr>
          <p:spPr>
            <a:xfrm rot="5400000">
              <a:off x="-433800" y="3740400"/>
              <a:ext cx="2117520" cy="2117520"/>
            </a:xfrm>
            <a:prstGeom prst="pie">
              <a:avLst>
                <a:gd name="adj1" fmla="val 10800321"/>
                <a:gd name="adj2" fmla="val 16200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Google Shape;388;p 1"/>
          <p:cNvSpPr/>
          <p:nvPr/>
        </p:nvSpPr>
        <p:spPr>
          <a:xfrm>
            <a:off x="2816280" y="2816280"/>
            <a:ext cx="1526760" cy="1069560"/>
          </a:xfrm>
          <a:prstGeom prst="roundRect">
            <a:avLst>
              <a:gd name="adj" fmla="val 16667"/>
            </a:avLst>
          </a:prstGeom>
          <a:solidFill>
            <a:srgbClr val="ce334e"/>
          </a:solidFill>
          <a:ln w="0">
            <a:solidFill>
              <a:srgbClr val="000000"/>
            </a:solidFill>
          </a:ln>
        </p:spPr>
        <p:style>
          <a:lnRef idx="0"/>
          <a:fillRef idx="0"/>
          <a:effectRef idx="0"/>
          <a:fontRef idx="minor"/>
        </p:style>
        <p:txBody>
          <a:bodyPr lIns="90000" rIns="90000" tIns="91440" bIns="91440" anchor="ctr">
            <a:noAutofit/>
          </a:bodyPr>
          <a:p>
            <a:pPr algn="ctr">
              <a:lnSpc>
                <a:spcPct val="100000"/>
              </a:lnSpc>
              <a:tabLst>
                <a:tab algn="l" pos="0"/>
              </a:tabLst>
            </a:pPr>
            <a:r>
              <a:rPr b="0" lang="es-419" sz="1200" spc="-1" strike="noStrike">
                <a:solidFill>
                  <a:srgbClr val="000000"/>
                </a:solidFill>
                <a:latin typeface="Kantumruy Pro"/>
                <a:ea typeface="Kantumruy Pro"/>
              </a:rPr>
              <a:t>#ce334e</a:t>
            </a:r>
            <a:endParaRPr b="0" lang="en-US" sz="1200" spc="-1" strike="noStrike">
              <a:solidFill>
                <a:srgbClr val="000000"/>
              </a:solidFill>
              <a:latin typeface="Arial"/>
            </a:endParaRPr>
          </a:p>
        </p:txBody>
      </p:sp>
      <p:sp>
        <p:nvSpPr>
          <p:cNvPr id="498" name="Google Shape;390;p 1"/>
          <p:cNvSpPr/>
          <p:nvPr/>
        </p:nvSpPr>
        <p:spPr>
          <a:xfrm>
            <a:off x="4873680" y="2816280"/>
            <a:ext cx="1526760" cy="1069560"/>
          </a:xfrm>
          <a:prstGeom prst="roundRect">
            <a:avLst>
              <a:gd name="adj" fmla="val 16667"/>
            </a:avLst>
          </a:prstGeom>
          <a:solidFill>
            <a:srgbClr val="e6e3dd"/>
          </a:solidFill>
          <a:ln w="0">
            <a:solidFill>
              <a:srgbClr val="000000"/>
            </a:solid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200" spc="-1" strike="noStrike">
              <a:solidFill>
                <a:srgbClr val="000000"/>
              </a:solidFill>
              <a:latin typeface="Arial"/>
            </a:endParaRPr>
          </a:p>
          <a:p>
            <a:pPr algn="ctr">
              <a:lnSpc>
                <a:spcPct val="100000"/>
              </a:lnSpc>
              <a:tabLst>
                <a:tab algn="l" pos="0"/>
              </a:tabLst>
            </a:pPr>
            <a:r>
              <a:rPr b="0" lang="es-419" sz="1200" spc="-1" strike="noStrike">
                <a:solidFill>
                  <a:srgbClr val="000000"/>
                </a:solidFill>
                <a:latin typeface="Kantumruy Pro"/>
                <a:ea typeface="Kantumruy Pro"/>
              </a:rPr>
              <a:t>#e6e3dd</a:t>
            </a:r>
            <a:endParaRPr b="0" lang="en-US" sz="1200" spc="-1" strike="noStrike">
              <a:solidFill>
                <a:srgbClr val="000000"/>
              </a:solidFill>
              <a:latin typeface="Arial"/>
            </a:endParaRPr>
          </a:p>
          <a:p>
            <a:pPr algn="ctr">
              <a:lnSpc>
                <a:spcPct val="100000"/>
              </a:lnSpc>
              <a:tabLst>
                <a:tab algn="l" pos="0"/>
              </a:tabLst>
            </a:pPr>
            <a:endParaRPr b="0" lang="en-US" sz="1400" spc="-1" strike="noStrike">
              <a:solidFill>
                <a:srgbClr val="000000"/>
              </a:solidFill>
              <a:latin typeface="Arial"/>
            </a:endParaRPr>
          </a:p>
        </p:txBody>
      </p:sp>
      <p:sp>
        <p:nvSpPr>
          <p:cNvPr id="499" name="Google Shape;391;p 1"/>
          <p:cNvSpPr/>
          <p:nvPr/>
        </p:nvSpPr>
        <p:spPr>
          <a:xfrm>
            <a:off x="758880" y="2816280"/>
            <a:ext cx="1526760" cy="1069560"/>
          </a:xfrm>
          <a:prstGeom prst="roundRect">
            <a:avLst>
              <a:gd name="adj" fmla="val 16667"/>
            </a:avLst>
          </a:prstGeom>
          <a:solidFill>
            <a:srgbClr val="f9f9f9"/>
          </a:solidFill>
          <a:ln w="0">
            <a:solidFill>
              <a:srgbClr val="000000"/>
            </a:solidFill>
          </a:ln>
        </p:spPr>
        <p:style>
          <a:lnRef idx="0"/>
          <a:fillRef idx="0"/>
          <a:effectRef idx="0"/>
          <a:fontRef idx="minor"/>
        </p:style>
        <p:txBody>
          <a:bodyPr lIns="90000" rIns="90000" tIns="91440" bIns="91440" anchor="ctr">
            <a:noAutofit/>
          </a:bodyPr>
          <a:p>
            <a:pPr algn="ctr">
              <a:lnSpc>
                <a:spcPct val="135000"/>
              </a:lnSpc>
              <a:tabLst>
                <a:tab algn="l" pos="0"/>
              </a:tabLst>
            </a:pPr>
            <a:r>
              <a:rPr b="0" lang="es-419" sz="1200" spc="-1" strike="noStrike">
                <a:solidFill>
                  <a:srgbClr val="1f1f1f"/>
                </a:solidFill>
                <a:highlight>
                  <a:srgbClr val="ffffff"/>
                </a:highlight>
                <a:latin typeface="ken"/>
                <a:ea typeface="Arial"/>
              </a:rPr>
              <a:t>#f3efee</a:t>
            </a:r>
            <a:endParaRPr b="0" lang="en-US" sz="1200" spc="-1" strike="noStrike">
              <a:solidFill>
                <a:srgbClr val="000000"/>
              </a:solidFill>
              <a:latin typeface="Arial"/>
            </a:endParaRPr>
          </a:p>
        </p:txBody>
      </p:sp>
      <p:sp>
        <p:nvSpPr>
          <p:cNvPr id="500" name="Google Shape;392;p 1"/>
          <p:cNvSpPr/>
          <p:nvPr/>
        </p:nvSpPr>
        <p:spPr>
          <a:xfrm>
            <a:off x="6931080" y="2816280"/>
            <a:ext cx="1526760" cy="1069560"/>
          </a:xfrm>
          <a:prstGeom prst="roundRect">
            <a:avLst>
              <a:gd name="adj" fmla="val 16667"/>
            </a:avLst>
          </a:prstGeom>
          <a:solidFill>
            <a:srgbClr val="943141"/>
          </a:solidFill>
          <a:ln w="0">
            <a:solidFill>
              <a:srgbClr val="000000"/>
            </a:solidFill>
          </a:ln>
        </p:spPr>
        <p:style>
          <a:lnRef idx="0"/>
          <a:fillRef idx="0"/>
          <a:effectRef idx="0"/>
          <a:fontRef idx="minor"/>
        </p:style>
        <p:txBody>
          <a:bodyPr lIns="90000" rIns="90000" tIns="91440" bIns="91440" anchor="ctr">
            <a:noAutofit/>
          </a:bodyPr>
          <a:p>
            <a:pPr algn="ctr">
              <a:lnSpc>
                <a:spcPct val="100000"/>
              </a:lnSpc>
              <a:tabLst>
                <a:tab algn="l" pos="0"/>
              </a:tabLst>
            </a:pPr>
            <a:r>
              <a:rPr b="0" lang="es-419" sz="1200" spc="-1" strike="noStrike">
                <a:solidFill>
                  <a:srgbClr val="000000"/>
                </a:solidFill>
                <a:latin typeface="Kantumruy Pro"/>
                <a:ea typeface="Kantumruy Pro"/>
              </a:rPr>
              <a:t>#943141</a:t>
            </a:r>
            <a:endParaRPr b="0" lang="en-US" sz="1200" spc="-1" strike="noStrike">
              <a:solidFill>
                <a:srgbClr val="000000"/>
              </a:solidFill>
              <a:latin typeface="Arial"/>
            </a:endParaRPr>
          </a:p>
        </p:txBody>
      </p:sp>
      <p:sp>
        <p:nvSpPr>
          <p:cNvPr id="501" name="Google Shape;386;p 1"/>
          <p:cNvSpPr/>
          <p:nvPr/>
        </p:nvSpPr>
        <p:spPr>
          <a:xfrm>
            <a:off x="594720" y="914400"/>
            <a:ext cx="2376720" cy="798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419" sz="3000" spc="-1" strike="noStrike">
                <a:solidFill>
                  <a:schemeClr val="dk1"/>
                </a:solidFill>
                <a:latin typeface="Sora SemiBold"/>
                <a:ea typeface="Sora SemiBold"/>
              </a:rPr>
              <a:t>Paleta de colores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Google Shape;386;p 2"/>
          <p:cNvSpPr/>
          <p:nvPr/>
        </p:nvSpPr>
        <p:spPr>
          <a:xfrm>
            <a:off x="595080" y="865440"/>
            <a:ext cx="2376720" cy="798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419" sz="3000" spc="-1" strike="noStrike">
                <a:solidFill>
                  <a:schemeClr val="dk1"/>
                </a:solidFill>
                <a:latin typeface="Sora SemiBold"/>
                <a:ea typeface="Sora SemiBold"/>
              </a:rPr>
              <a:t>Estilo</a:t>
            </a:r>
            <a:endParaRPr b="0" lang="en-US" sz="3000" spc="-1" strike="noStrike">
              <a:solidFill>
                <a:srgbClr val="000000"/>
              </a:solidFill>
              <a:latin typeface="Arial"/>
            </a:endParaRPr>
          </a:p>
        </p:txBody>
      </p:sp>
      <p:sp>
        <p:nvSpPr>
          <p:cNvPr id="503" name="Google Shape;321;p 1"/>
          <p:cNvSpPr/>
          <p:nvPr/>
        </p:nvSpPr>
        <p:spPr>
          <a:xfrm>
            <a:off x="762120" y="1600200"/>
            <a:ext cx="4952520" cy="29203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en-US" sz="1200" spc="-1" strike="noStrike">
              <a:solidFill>
                <a:srgbClr val="000000"/>
              </a:solidFill>
              <a:latin typeface="Arial"/>
            </a:endParaRPr>
          </a:p>
          <a:p>
            <a:pPr>
              <a:lnSpc>
                <a:spcPct val="100000"/>
              </a:lnSpc>
              <a:spcBef>
                <a:spcPts val="1001"/>
              </a:spcBef>
              <a:tabLst>
                <a:tab algn="l" pos="0"/>
              </a:tabLst>
            </a:pPr>
            <a:r>
              <a:rPr b="0" lang="es-419" sz="1200" spc="-1" strike="noStrike">
                <a:solidFill>
                  <a:schemeClr val="dk1"/>
                </a:solidFill>
                <a:latin typeface="Kantumruy Pro"/>
                <a:ea typeface="Kantumruy Pro"/>
              </a:rPr>
              <a:t>Cada página está diseñada para inspirar confianza y tranquilidad. El blanco, símbolo de pureza y claridad, mientras que el rojo, con su energía y pasión, despierta tu curiosidad y emoción.</a:t>
            </a:r>
            <a:endParaRPr b="0" lang="en-US" sz="1200" spc="-1" strike="noStrike">
              <a:solidFill>
                <a:srgbClr val="000000"/>
              </a:solidFill>
              <a:latin typeface="Arial"/>
            </a:endParaRPr>
          </a:p>
          <a:p>
            <a:pPr>
              <a:lnSpc>
                <a:spcPct val="100000"/>
              </a:lnSpc>
              <a:spcBef>
                <a:spcPts val="1001"/>
              </a:spcBef>
              <a:tabLst>
                <a:tab algn="l" pos="0"/>
              </a:tabLst>
            </a:pPr>
            <a:r>
              <a:rPr b="0" lang="es-419" sz="1200" spc="-1" strike="noStrike">
                <a:solidFill>
                  <a:schemeClr val="dk1"/>
                </a:solidFill>
                <a:latin typeface="Kantumruy Pro"/>
                <a:ea typeface="Kantumruy Pro"/>
              </a:rPr>
              <a:t>Nuestro diseño limpio y ordenado te hace sentir bienvenido desde el primer momento. Las imágenes y la tipografía elegante te brindan una sensación de calma y serenidad</a:t>
            </a:r>
            <a:endParaRPr b="0" lang="en-US" sz="1200" spc="-1" strike="noStrike">
              <a:solidFill>
                <a:srgbClr val="000000"/>
              </a:solidFill>
              <a:latin typeface="Arial"/>
            </a:endParaRPr>
          </a:p>
          <a:p>
            <a:pPr>
              <a:lnSpc>
                <a:spcPct val="100000"/>
              </a:lnSpc>
              <a:spcBef>
                <a:spcPts val="1001"/>
              </a:spcBef>
              <a:tabLst>
                <a:tab algn="l" pos="0"/>
              </a:tabLst>
            </a:pPr>
            <a:r>
              <a:rPr b="0" lang="es-419" sz="1200" spc="-1" strike="noStrike">
                <a:solidFill>
                  <a:schemeClr val="dk1"/>
                </a:solidFill>
                <a:latin typeface="Kantumruy Pro"/>
                <a:ea typeface="Kantumruy Pro"/>
              </a:rPr>
              <a:t>Al explorar nuestras propiedades, te sentiras en un mundo de confort y lujo. La estética no es solo una cuestión de apariencia; es una experiencia que te invita a soñar, a imaginar y a hacer realidad tus aspiraciones. </a:t>
            </a:r>
            <a:endParaRPr b="0" lang="en-US" sz="1200" spc="-1" strike="noStrike">
              <a:solidFill>
                <a:srgbClr val="000000"/>
              </a:solidFill>
              <a:latin typeface="Arial"/>
            </a:endParaRPr>
          </a:p>
        </p:txBody>
      </p:sp>
      <p:sp>
        <p:nvSpPr>
          <p:cNvPr id="504" name="Google Shape;385;p 3"/>
          <p:cNvSpPr/>
          <p:nvPr/>
        </p:nvSpPr>
        <p:spPr>
          <a:xfrm rot="5391600">
            <a:off x="4879440" y="2466360"/>
            <a:ext cx="4912920" cy="438120"/>
          </a:xfrm>
          <a:prstGeom prst="roundRect">
            <a:avLst>
              <a:gd name="adj" fmla="val 0"/>
            </a:avLst>
          </a:prstGeom>
          <a:solidFill>
            <a:srgbClr val="ce334e"/>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505" name="Google Shape;391;p 2"/>
          <p:cNvSpPr/>
          <p:nvPr/>
        </p:nvSpPr>
        <p:spPr>
          <a:xfrm rot="16181400">
            <a:off x="5566320" y="2448720"/>
            <a:ext cx="4915080" cy="473040"/>
          </a:xfrm>
          <a:prstGeom prst="roundRect">
            <a:avLst>
              <a:gd name="adj" fmla="val 0"/>
            </a:avLst>
          </a:prstGeom>
          <a:solidFill>
            <a:srgbClr val="f9f9f9"/>
          </a:solidFill>
          <a:ln cap="rnd" w="0">
            <a:solidFill>
              <a:srgbClr val="000000"/>
            </a:solidFill>
          </a:ln>
        </p:spPr>
        <p:style>
          <a:lnRef idx="0"/>
          <a:fillRef idx="0"/>
          <a:effectRef idx="0"/>
          <a:fontRef idx="minor"/>
        </p:style>
        <p:txBody>
          <a:bodyPr lIns="90000" rIns="90000" tIns="91440" bIns="91440" anchor="ctr">
            <a:noAutofit/>
          </a:bodyPr>
          <a:p>
            <a:pPr algn="ctr">
              <a:lnSpc>
                <a:spcPct val="135000"/>
              </a:lnSpc>
              <a:tabLst>
                <a:tab algn="l" pos="0"/>
              </a:tabLst>
            </a:pPr>
            <a:endParaRPr b="0" lang="en-US" sz="1200" spc="-1" strike="noStrike">
              <a:solidFill>
                <a:srgbClr val="000000"/>
              </a:solidFill>
              <a:latin typeface="ke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Google Shape;386;p 3"/>
          <p:cNvSpPr/>
          <p:nvPr/>
        </p:nvSpPr>
        <p:spPr>
          <a:xfrm>
            <a:off x="595440" y="865800"/>
            <a:ext cx="2376720" cy="798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419" sz="3000" spc="-1" strike="noStrike">
                <a:solidFill>
                  <a:schemeClr val="dk1"/>
                </a:solidFill>
                <a:latin typeface="Sora SemiBold"/>
                <a:ea typeface="Sora SemiBold"/>
              </a:rPr>
              <a:t>Palabras clave</a:t>
            </a:r>
            <a:endParaRPr b="0" lang="en-US" sz="3000" spc="-1" strike="noStrike">
              <a:solidFill>
                <a:srgbClr val="000000"/>
              </a:solidFill>
              <a:latin typeface="Arial"/>
            </a:endParaRPr>
          </a:p>
        </p:txBody>
      </p:sp>
      <p:sp>
        <p:nvSpPr>
          <p:cNvPr id="507" name="Google Shape;321;p 2"/>
          <p:cNvSpPr/>
          <p:nvPr/>
        </p:nvSpPr>
        <p:spPr>
          <a:xfrm>
            <a:off x="3733920" y="965520"/>
            <a:ext cx="1980720" cy="337752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Inmobiliaria</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Propiedades</a:t>
            </a:r>
            <a:endParaRPr b="0" lang="en-US" sz="12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Argentina</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Prestigio</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Exclusividad</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Estilo</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Calidad</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Confianza</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Profesionalismo</a:t>
            </a:r>
            <a:endParaRPr b="0" lang="en-US" sz="1200" spc="-1" strike="noStrike">
              <a:solidFill>
                <a:srgbClr val="000000"/>
              </a:solidFill>
              <a:latin typeface="Arial"/>
            </a:endParaRPr>
          </a:p>
          <a:p>
            <a:pPr marL="216000" indent="-216000">
              <a:lnSpc>
                <a:spcPct val="100000"/>
              </a:lnSpc>
              <a:spcBef>
                <a:spcPts val="1001"/>
              </a:spcBef>
              <a:buClr>
                <a:srgbClr val="000000"/>
              </a:buClr>
              <a:buSzPct val="45000"/>
              <a:buFont typeface="Wingdings" charset="2"/>
              <a:buChar char=""/>
              <a:tabLst>
                <a:tab algn="l" pos="0"/>
              </a:tabLst>
            </a:pPr>
            <a:r>
              <a:rPr b="0" lang="es-419" sz="1200" spc="-1" strike="noStrike">
                <a:solidFill>
                  <a:schemeClr val="dk1"/>
                </a:solidFill>
                <a:latin typeface="Kantumruy Pro"/>
                <a:ea typeface="Kantumruy Pro"/>
              </a:rPr>
              <a:t>Armonía</a:t>
            </a:r>
            <a:endParaRPr b="0" lang="en-US" sz="1200" spc="-1" strike="noStrike">
              <a:solidFill>
                <a:srgbClr val="000000"/>
              </a:solidFill>
              <a:latin typeface="Arial"/>
            </a:endParaRPr>
          </a:p>
        </p:txBody>
      </p:sp>
      <p:sp>
        <p:nvSpPr>
          <p:cNvPr id="508" name="Google Shape;385;p 4"/>
          <p:cNvSpPr/>
          <p:nvPr/>
        </p:nvSpPr>
        <p:spPr>
          <a:xfrm rot="4800">
            <a:off x="-1080" y="4807440"/>
            <a:ext cx="9142560" cy="365040"/>
          </a:xfrm>
          <a:prstGeom prst="roundRect">
            <a:avLst>
              <a:gd name="adj" fmla="val 0"/>
            </a:avLst>
          </a:prstGeom>
          <a:solidFill>
            <a:srgbClr val="ce334e"/>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509" name="Google Shape;385;p 6"/>
          <p:cNvSpPr/>
          <p:nvPr/>
        </p:nvSpPr>
        <p:spPr>
          <a:xfrm>
            <a:off x="0" y="6120"/>
            <a:ext cx="9142560" cy="365040"/>
          </a:xfrm>
          <a:prstGeom prst="roundRect">
            <a:avLst>
              <a:gd name="adj" fmla="val 0"/>
            </a:avLst>
          </a:prstGeom>
          <a:solidFill>
            <a:srgbClr val="ce334e"/>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sp>
        <p:nvSpPr>
          <p:cNvPr id="510" name="Google Shape;391;p 3"/>
          <p:cNvSpPr/>
          <p:nvPr/>
        </p:nvSpPr>
        <p:spPr>
          <a:xfrm rot="16200000">
            <a:off x="-2423880" y="2422080"/>
            <a:ext cx="5164920" cy="319680"/>
          </a:xfrm>
          <a:prstGeom prst="roundRect">
            <a:avLst>
              <a:gd name="adj" fmla="val 0"/>
            </a:avLst>
          </a:prstGeom>
          <a:solidFill>
            <a:srgbClr val="f9f9f9"/>
          </a:solidFill>
          <a:ln cap="rnd" w="0">
            <a:solidFill>
              <a:srgbClr val="000000"/>
            </a:solidFill>
          </a:ln>
        </p:spPr>
        <p:style>
          <a:lnRef idx="0"/>
          <a:fillRef idx="0"/>
          <a:effectRef idx="0"/>
          <a:fontRef idx="minor"/>
        </p:style>
        <p:txBody>
          <a:bodyPr lIns="90000" rIns="90000" tIns="91440" bIns="91440" anchor="ctr">
            <a:noAutofit/>
          </a:bodyPr>
          <a:p>
            <a:pPr>
              <a:lnSpc>
                <a:spcPct val="100000"/>
              </a:lnSpc>
            </a:pPr>
            <a:endParaRPr b="0" lang="en-US" sz="1200" spc="-1" strike="noStrike">
              <a:solidFill>
                <a:srgbClr val="000000"/>
              </a:solidFill>
              <a:latin typeface="ken"/>
            </a:endParaRPr>
          </a:p>
        </p:txBody>
      </p:sp>
      <p:sp>
        <p:nvSpPr>
          <p:cNvPr id="511" name="Google Shape;391;p 4"/>
          <p:cNvSpPr/>
          <p:nvPr/>
        </p:nvSpPr>
        <p:spPr>
          <a:xfrm rot="16200000">
            <a:off x="6402600" y="2422800"/>
            <a:ext cx="5164920" cy="319680"/>
          </a:xfrm>
          <a:prstGeom prst="roundRect">
            <a:avLst>
              <a:gd name="adj" fmla="val 0"/>
            </a:avLst>
          </a:prstGeom>
          <a:solidFill>
            <a:srgbClr val="f9f9f9"/>
          </a:solidFill>
          <a:ln cap="rnd" w="0">
            <a:solidFill>
              <a:srgbClr val="000000"/>
            </a:solidFill>
          </a:ln>
        </p:spPr>
        <p:style>
          <a:lnRef idx="0"/>
          <a:fillRef idx="0"/>
          <a:effectRef idx="0"/>
          <a:fontRef idx="minor"/>
        </p:style>
        <p:txBody>
          <a:bodyPr lIns="90000" rIns="90000" tIns="91440" bIns="91440" anchor="ctr">
            <a:noAutofit/>
          </a:bodyPr>
          <a:p>
            <a:pPr>
              <a:lnSpc>
                <a:spcPct val="100000"/>
              </a:lnSpc>
            </a:pPr>
            <a:endParaRPr b="0" lang="en-US" sz="1200" spc="-1" strike="noStrike">
              <a:solidFill>
                <a:srgbClr val="000000"/>
              </a:solidFill>
              <a:latin typeface="ke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Google Shape;386;p 4"/>
          <p:cNvSpPr/>
          <p:nvPr/>
        </p:nvSpPr>
        <p:spPr>
          <a:xfrm>
            <a:off x="595800" y="685800"/>
            <a:ext cx="2376720" cy="798480"/>
          </a:xfrm>
          <a:prstGeom prst="rect">
            <a:avLst/>
          </a:prstGeom>
          <a:noFill/>
          <a:ln w="0">
            <a:noFill/>
          </a:ln>
        </p:spPr>
        <p:style>
          <a:lnRef idx="0"/>
          <a:fillRef idx="0"/>
          <a:effectRef idx="0"/>
          <a:fontRef idx="minor"/>
        </p:style>
        <p:txBody>
          <a:bodyPr lIns="90000" rIns="90000" tIns="91440" bIns="91440" anchor="b">
            <a:noAutofit/>
          </a:bodyPr>
          <a:p>
            <a:pPr>
              <a:lnSpc>
                <a:spcPct val="100000"/>
              </a:lnSpc>
              <a:tabLst>
                <a:tab algn="l" pos="0"/>
              </a:tabLst>
            </a:pPr>
            <a:r>
              <a:rPr b="0" lang="es-419" sz="3000" spc="-1" strike="noStrike">
                <a:solidFill>
                  <a:schemeClr val="dk1"/>
                </a:solidFill>
                <a:latin typeface="Sora SemiBold"/>
                <a:ea typeface="Sora SemiBold"/>
              </a:rPr>
              <a:t>Eslogan</a:t>
            </a:r>
            <a:endParaRPr b="0" lang="en-US" sz="3000" spc="-1" strike="noStrike">
              <a:solidFill>
                <a:srgbClr val="000000"/>
              </a:solidFill>
              <a:latin typeface="Arial"/>
            </a:endParaRPr>
          </a:p>
        </p:txBody>
      </p:sp>
      <p:sp>
        <p:nvSpPr>
          <p:cNvPr id="513" name="Google Shape;321;p 3"/>
          <p:cNvSpPr/>
          <p:nvPr/>
        </p:nvSpPr>
        <p:spPr>
          <a:xfrm>
            <a:off x="3886200" y="1143000"/>
            <a:ext cx="2514240" cy="456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i="1" lang="es-419" sz="2000" spc="-1" strike="noStrike">
                <a:solidFill>
                  <a:schemeClr val="dk1"/>
                </a:solidFill>
                <a:latin typeface="Kantumruy Pro"/>
                <a:ea typeface="Kantumruy Pro"/>
              </a:rPr>
              <a:t>“</a:t>
            </a:r>
            <a:r>
              <a:rPr b="0" i="1" lang="es-419" sz="2000" spc="-1" strike="noStrike">
                <a:solidFill>
                  <a:schemeClr val="dk1"/>
                </a:solidFill>
                <a:latin typeface="Kantumruy Pro"/>
                <a:ea typeface="Kantumruy Pro"/>
              </a:rPr>
              <a:t>Tu hogar, Tu estilo”</a:t>
            </a:r>
            <a:endParaRPr b="0" lang="en-US" sz="2000" spc="-1" strike="noStrike">
              <a:solidFill>
                <a:srgbClr val="000000"/>
              </a:solidFill>
              <a:latin typeface="Arial"/>
            </a:endParaRPr>
          </a:p>
        </p:txBody>
      </p:sp>
      <p:sp>
        <p:nvSpPr>
          <p:cNvPr id="514" name="Google Shape;321;p 4"/>
          <p:cNvSpPr/>
          <p:nvPr/>
        </p:nvSpPr>
        <p:spPr>
          <a:xfrm>
            <a:off x="685800" y="2057400"/>
            <a:ext cx="6171840" cy="25142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es-419" sz="1100" spc="-1" strike="noStrike">
                <a:solidFill>
                  <a:schemeClr val="dk1"/>
                </a:solidFill>
                <a:latin typeface="Kantumruy Pro"/>
                <a:ea typeface="Kantumruy Pro"/>
              </a:rPr>
              <a:t>Es un eslogan que transmite la idea de que cada persona puede encontrar un hogar que refleje su propio estilo y personalidad:</a:t>
            </a:r>
            <a:endParaRPr b="0" lang="en-US" sz="1100" spc="-1" strike="noStrike">
              <a:solidFill>
                <a:srgbClr val="000000"/>
              </a:solidFill>
              <a:latin typeface="Arial"/>
            </a:endParaRPr>
          </a:p>
          <a:p>
            <a:pPr>
              <a:lnSpc>
                <a:spcPct val="100000"/>
              </a:lnSpc>
              <a:tabLst>
                <a:tab algn="l" pos="0"/>
              </a:tabLst>
            </a:pPr>
            <a:endParaRPr b="0" lang="en-US" sz="11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s-419" sz="1100" spc="-1" strike="noStrike">
                <a:solidFill>
                  <a:schemeClr val="dk1"/>
                </a:solidFill>
                <a:latin typeface="Kantumruy Pro"/>
                <a:ea typeface="Kantumruy Pro"/>
              </a:rPr>
              <a:t>"Tu hogar": Esta parte resalta la idea de que el lugar donde vives es más que una simple casa. Se refiere a un espacio donde te sientes cómodo, seguro y feliz. "Tu hogar" evoca una sensación de pertenencia y arraigo.</a:t>
            </a:r>
            <a:endParaRPr b="0" lang="en-US" sz="1100" spc="-1" strike="noStrike">
              <a:solidFill>
                <a:srgbClr val="000000"/>
              </a:solidFill>
              <a:latin typeface="Arial"/>
            </a:endParaRPr>
          </a:p>
          <a:p>
            <a:pPr>
              <a:lnSpc>
                <a:spcPct val="100000"/>
              </a:lnSpc>
              <a:tabLst>
                <a:tab algn="l" pos="0"/>
              </a:tabLst>
            </a:pPr>
            <a:endParaRPr b="0" lang="en-US" sz="1100" spc="-1" strike="noStrike">
              <a:solidFill>
                <a:srgbClr val="000000"/>
              </a:solidFill>
              <a:latin typeface="Arial"/>
            </a:endParaRPr>
          </a:p>
          <a:p>
            <a:pPr marL="216000" indent="-216000">
              <a:lnSpc>
                <a:spcPct val="100000"/>
              </a:lnSpc>
              <a:buClr>
                <a:srgbClr val="000000"/>
              </a:buClr>
              <a:buSzPct val="45000"/>
              <a:buFont typeface="Wingdings" charset="2"/>
              <a:buChar char=""/>
              <a:tabLst>
                <a:tab algn="l" pos="0"/>
              </a:tabLst>
            </a:pPr>
            <a:r>
              <a:rPr b="0" lang="es-419" sz="1100" spc="-1" strike="noStrike">
                <a:solidFill>
                  <a:schemeClr val="dk1"/>
                </a:solidFill>
                <a:latin typeface="Kantumruy Pro"/>
                <a:ea typeface="Kantumruy Pro"/>
              </a:rPr>
              <a:t>"Tu estilo": Esta parte enfatiza la individualidad y la personalidad. Sugiere que cada persona tiene su propio estilo único y que su hogar debe reflejarlo.</a:t>
            </a:r>
            <a:endParaRPr b="0" lang="en-US" sz="1100" spc="-1" strike="noStrike">
              <a:solidFill>
                <a:srgbClr val="000000"/>
              </a:solidFill>
              <a:latin typeface="Arial"/>
            </a:endParaRPr>
          </a:p>
          <a:p>
            <a:pPr>
              <a:lnSpc>
                <a:spcPct val="100000"/>
              </a:lnSpc>
              <a:tabLst>
                <a:tab algn="l" pos="0"/>
              </a:tabLst>
            </a:pPr>
            <a:endParaRPr b="0" lang="en-US" sz="1100" spc="-1" strike="noStrike">
              <a:solidFill>
                <a:srgbClr val="000000"/>
              </a:solidFill>
              <a:latin typeface="Arial"/>
            </a:endParaRPr>
          </a:p>
          <a:p>
            <a:pPr>
              <a:lnSpc>
                <a:spcPct val="100000"/>
              </a:lnSpc>
              <a:tabLst>
                <a:tab algn="l" pos="0"/>
              </a:tabLst>
            </a:pPr>
            <a:r>
              <a:rPr b="0" lang="es-419" sz="1100" spc="-1" strike="noStrike">
                <a:solidFill>
                  <a:schemeClr val="dk1"/>
                </a:solidFill>
                <a:latin typeface="Kantumruy Pro"/>
                <a:ea typeface="Kantumruy Pro"/>
              </a:rPr>
              <a:t>En conjunto, sugiere que la inmobiliaria comprende la importancia de encontrar un hogar que se adapte a las necesidades y gustos específicos de cada cliente. Es un eslogan que busca conectar emocionalmente con el público al promover la idea de que pueden encontrar un lugar que realmente se sienta como suyo</a:t>
            </a:r>
            <a:endParaRPr b="0" lang="en-US" sz="1100" spc="-1" strike="noStrike">
              <a:solidFill>
                <a:srgbClr val="000000"/>
              </a:solidFill>
              <a:latin typeface="Arial"/>
            </a:endParaRPr>
          </a:p>
        </p:txBody>
      </p:sp>
      <p:sp>
        <p:nvSpPr>
          <p:cNvPr id="515" name="Google Shape;391;p 5"/>
          <p:cNvSpPr/>
          <p:nvPr/>
        </p:nvSpPr>
        <p:spPr>
          <a:xfrm rot="10796400">
            <a:off x="456840" y="1390680"/>
            <a:ext cx="2057040" cy="92160"/>
          </a:xfrm>
          <a:prstGeom prst="roundRect">
            <a:avLst>
              <a:gd name="adj" fmla="val 0"/>
            </a:avLst>
          </a:prstGeom>
          <a:solidFill>
            <a:srgbClr val="f9f9f9"/>
          </a:solidFill>
          <a:ln cap="rnd" w="0">
            <a:solidFill>
              <a:srgbClr val="000000"/>
            </a:solidFill>
          </a:ln>
        </p:spPr>
        <p:style>
          <a:lnRef idx="0"/>
          <a:fillRef idx="0"/>
          <a:effectRef idx="0"/>
          <a:fontRef idx="minor"/>
        </p:style>
        <p:txBody>
          <a:bodyPr lIns="90000" rIns="90000" tIns="1440" bIns="1440" anchor="ctr">
            <a:noAutofit/>
          </a:bodyPr>
          <a:p>
            <a:pPr>
              <a:lnSpc>
                <a:spcPct val="100000"/>
              </a:lnSpc>
            </a:pPr>
            <a:endParaRPr b="0" lang="en-US" sz="1200" spc="-1" strike="noStrike">
              <a:solidFill>
                <a:srgbClr val="000000"/>
              </a:solidFill>
              <a:latin typeface="ken"/>
            </a:endParaRPr>
          </a:p>
        </p:txBody>
      </p:sp>
      <p:sp>
        <p:nvSpPr>
          <p:cNvPr id="516" name="Google Shape;385;p 5"/>
          <p:cNvSpPr/>
          <p:nvPr/>
        </p:nvSpPr>
        <p:spPr>
          <a:xfrm rot="21599400">
            <a:off x="457560" y="1508400"/>
            <a:ext cx="2055600" cy="90720"/>
          </a:xfrm>
          <a:prstGeom prst="roundRect">
            <a:avLst>
              <a:gd name="adj" fmla="val 0"/>
            </a:avLst>
          </a:prstGeom>
          <a:solidFill>
            <a:srgbClr val="ce334e"/>
          </a:solidFill>
          <a:ln w="0">
            <a:noFill/>
          </a:ln>
        </p:spPr>
        <p:style>
          <a:lnRef idx="0"/>
          <a:fillRef idx="0"/>
          <a:effectRef idx="0"/>
          <a:fontRef idx="minor"/>
        </p:style>
        <p:txBody>
          <a:bodyPr lIns="90000" rIns="90000" tIns="0" bIns="0" anchor="ctr">
            <a:noAutofit/>
          </a:bodyPr>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713160" y="3272400"/>
            <a:ext cx="3741840" cy="1330920"/>
          </a:xfrm>
          <a:prstGeom prst="rect">
            <a:avLst/>
          </a:prstGeom>
          <a:noFill/>
          <a:ln w="0">
            <a:noFill/>
          </a:ln>
        </p:spPr>
        <p:txBody>
          <a:bodyPr lIns="91440" rIns="91440" tIns="91440" bIns="91440" anchor="t">
            <a:noAutofit/>
          </a:bodyPr>
          <a:p>
            <a:pPr indent="0">
              <a:lnSpc>
                <a:spcPct val="100000"/>
              </a:lnSpc>
              <a:buNone/>
              <a:tabLst>
                <a:tab algn="l" pos="0"/>
              </a:tabLst>
            </a:pPr>
            <a:r>
              <a:rPr b="0" lang="es-419" sz="3500" spc="-1" strike="noStrike">
                <a:solidFill>
                  <a:schemeClr val="dk1"/>
                </a:solidFill>
                <a:latin typeface="Sora"/>
                <a:ea typeface="Sora"/>
              </a:rPr>
              <a:t>Descripcion del </a:t>
            </a:r>
            <a:r>
              <a:rPr b="0" lang="es-419" sz="3500" spc="-1" strike="noStrike">
                <a:solidFill>
                  <a:schemeClr val="dk1"/>
                </a:solidFill>
                <a:latin typeface="Sora SemiBold"/>
                <a:ea typeface="Sora SemiBold"/>
              </a:rPr>
              <a:t>Sitio web</a:t>
            </a:r>
            <a:endParaRPr b="0" lang="en-US" sz="3500" spc="-1" strike="noStrike">
              <a:solidFill>
                <a:srgbClr val="000000"/>
              </a:solidFill>
              <a:latin typeface="Arial"/>
            </a:endParaRPr>
          </a:p>
        </p:txBody>
      </p:sp>
      <p:sp>
        <p:nvSpPr>
          <p:cNvPr id="518" name="PlaceHolder 2"/>
          <p:cNvSpPr>
            <a:spLocks noGrp="1"/>
          </p:cNvSpPr>
          <p:nvPr>
            <p:ph type="title"/>
          </p:nvPr>
        </p:nvSpPr>
        <p:spPr>
          <a:xfrm>
            <a:off x="713160" y="2044440"/>
            <a:ext cx="1608480" cy="1054080"/>
          </a:xfrm>
          <a:prstGeom prst="rect">
            <a:avLst/>
          </a:prstGeom>
          <a:noFill/>
          <a:ln w="9360">
            <a:solidFill>
              <a:schemeClr val="dk1"/>
            </a:solidFill>
            <a:round/>
          </a:ln>
        </p:spPr>
        <p:txBody>
          <a:bodyPr lIns="91440" rIns="91440" tIns="91440" bIns="91440" anchor="ctr">
            <a:noAutofit/>
          </a:bodyPr>
          <a:p>
            <a:pPr indent="0" algn="ctr">
              <a:lnSpc>
                <a:spcPct val="100000"/>
              </a:lnSpc>
              <a:buNone/>
              <a:tabLst>
                <a:tab algn="l" pos="0"/>
              </a:tabLst>
            </a:pPr>
            <a:r>
              <a:rPr b="0" lang="es-419" sz="6000" spc="-1" strike="noStrike">
                <a:solidFill>
                  <a:schemeClr val="dk1"/>
                </a:solidFill>
                <a:latin typeface="Sora"/>
                <a:ea typeface="Sora"/>
              </a:rPr>
              <a:t>04</a:t>
            </a:r>
            <a:endParaRPr b="0" lang="en-US" sz="6000" spc="-1" strike="noStrike">
              <a:solidFill>
                <a:srgbClr val="000000"/>
              </a:solidFill>
              <a:latin typeface="Arial"/>
            </a:endParaRPr>
          </a:p>
        </p:txBody>
      </p:sp>
      <p:sp>
        <p:nvSpPr>
          <p:cNvPr id="519" name="Google Shape;399;p47"/>
          <p:cNvSpPr/>
          <p:nvPr/>
        </p:nvSpPr>
        <p:spPr>
          <a:xfrm rot="10800000">
            <a:off x="6687360" y="2288160"/>
            <a:ext cx="1112040" cy="1112040"/>
          </a:xfrm>
          <a:custGeom>
            <a:avLst/>
            <a:gdLst>
              <a:gd name="textAreaLeft" fmla="*/ 0 w 1112040"/>
              <a:gd name="textAreaRight" fmla="*/ 1112760 w 1112040"/>
              <a:gd name="textAreaTop" fmla="*/ 0 h 1112040"/>
              <a:gd name="textAreaBottom" fmla="*/ 1112760 h 1112040"/>
            </a:gdLst>
            <a:ahLst/>
            <a:rect l="textAreaLeft" t="textAreaTop" r="textAreaRight" b="textAreaBottom"/>
            <a:pathLst>
              <a:path w="3865" h="3866">
                <a:moveTo>
                  <a:pt x="0" y="3866"/>
                </a:moveTo>
                <a:lnTo>
                  <a:pt x="3865" y="3866"/>
                </a:lnTo>
                <a:lnTo>
                  <a:pt x="3865" y="0"/>
                </a:lnTo>
                <a:cubicBezTo>
                  <a:pt x="1730" y="1"/>
                  <a:pt x="0" y="1731"/>
                  <a:pt x="0" y="3866"/>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sp>
        <p:nvSpPr>
          <p:cNvPr id="520" name="Google Shape;400;p47"/>
          <p:cNvSpPr/>
          <p:nvPr/>
        </p:nvSpPr>
        <p:spPr>
          <a:xfrm>
            <a:off x="4755960" y="1111680"/>
            <a:ext cx="1379160" cy="1379160"/>
          </a:xfrm>
          <a:prstGeom prst="blockArc">
            <a:avLst>
              <a:gd name="adj1" fmla="val 10800000"/>
              <a:gd name="adj2" fmla="val 0"/>
              <a:gd name="adj3" fmla="val 25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1" name="" descr=""/>
          <p:cNvPicPr/>
          <p:nvPr/>
        </p:nvPicPr>
        <p:blipFill>
          <a:blip r:embed="rId1"/>
          <a:srcRect l="12465" t="0" r="21044" b="0"/>
          <a:stretch/>
        </p:blipFill>
        <p:spPr>
          <a:xfrm>
            <a:off x="360" y="0"/>
            <a:ext cx="3657240" cy="2601000"/>
          </a:xfrm>
          <a:prstGeom prst="rect">
            <a:avLst/>
          </a:prstGeom>
          <a:ln w="0">
            <a:noFill/>
          </a:ln>
        </p:spPr>
      </p:pic>
      <p:pic>
        <p:nvPicPr>
          <p:cNvPr id="522" name="" descr=""/>
          <p:cNvPicPr/>
          <p:nvPr/>
        </p:nvPicPr>
        <p:blipFill>
          <a:blip r:embed="rId2"/>
          <a:srcRect l="0" t="0" r="31407" b="17372"/>
          <a:stretch/>
        </p:blipFill>
        <p:spPr>
          <a:xfrm>
            <a:off x="5150160" y="0"/>
            <a:ext cx="3993840" cy="2057040"/>
          </a:xfrm>
          <a:prstGeom prst="rect">
            <a:avLst/>
          </a:prstGeom>
          <a:ln w="0">
            <a:noFill/>
          </a:ln>
        </p:spPr>
      </p:pic>
      <p:pic>
        <p:nvPicPr>
          <p:cNvPr id="523" name="" descr=""/>
          <p:cNvPicPr/>
          <p:nvPr/>
        </p:nvPicPr>
        <p:blipFill>
          <a:blip r:embed="rId3"/>
          <a:srcRect l="9589" t="0" r="15403" b="9299"/>
          <a:stretch/>
        </p:blipFill>
        <p:spPr>
          <a:xfrm>
            <a:off x="0" y="3040200"/>
            <a:ext cx="3753360" cy="2103480"/>
          </a:xfrm>
          <a:prstGeom prst="rect">
            <a:avLst/>
          </a:prstGeom>
          <a:ln w="0">
            <a:noFill/>
          </a:ln>
        </p:spPr>
      </p:pic>
      <p:pic>
        <p:nvPicPr>
          <p:cNvPr id="524" name="" descr=""/>
          <p:cNvPicPr/>
          <p:nvPr/>
        </p:nvPicPr>
        <p:blipFill>
          <a:blip r:embed="rId4"/>
          <a:srcRect l="9593" t="0" r="30403" b="0"/>
          <a:stretch/>
        </p:blipFill>
        <p:spPr>
          <a:xfrm>
            <a:off x="5715000" y="2446920"/>
            <a:ext cx="3421800" cy="2696760"/>
          </a:xfrm>
          <a:prstGeom prst="rect">
            <a:avLst/>
          </a:prstGeom>
          <a:ln w="0">
            <a:noFill/>
          </a:ln>
        </p:spPr>
      </p:pic>
      <p:pic>
        <p:nvPicPr>
          <p:cNvPr id="525" name="" descr=""/>
          <p:cNvPicPr/>
          <p:nvPr/>
        </p:nvPicPr>
        <p:blipFill>
          <a:blip r:embed="rId5"/>
          <a:srcRect l="32415" t="0" r="40081" b="21419"/>
          <a:stretch/>
        </p:blipFill>
        <p:spPr>
          <a:xfrm>
            <a:off x="3657600" y="1283040"/>
            <a:ext cx="2514240" cy="3288960"/>
          </a:xfrm>
          <a:prstGeom prst="rect">
            <a:avLst/>
          </a:prstGeom>
          <a:ln w="0">
            <a:noFill/>
          </a:ln>
        </p:spPr>
      </p:pic>
      <p:sp>
        <p:nvSpPr>
          <p:cNvPr id="526" name=""/>
          <p:cNvSpPr/>
          <p:nvPr/>
        </p:nvSpPr>
        <p:spPr>
          <a:xfrm>
            <a:off x="1371600" y="685800"/>
            <a:ext cx="2971800" cy="2057400"/>
          </a:xfrm>
          <a:prstGeom prst="line">
            <a:avLst/>
          </a:prstGeom>
          <a:ln w="0">
            <a:solidFill>
              <a:srgbClr val="ff4000"/>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27" name=""/>
          <p:cNvSpPr/>
          <p:nvPr/>
        </p:nvSpPr>
        <p:spPr>
          <a:xfrm>
            <a:off x="2286000" y="685800"/>
            <a:ext cx="914400" cy="3200400"/>
          </a:xfrm>
          <a:prstGeom prst="line">
            <a:avLst/>
          </a:prstGeom>
          <a:ln w="0">
            <a:solidFill>
              <a:srgbClr val="ff4000"/>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28" name=""/>
          <p:cNvSpPr/>
          <p:nvPr/>
        </p:nvSpPr>
        <p:spPr>
          <a:xfrm>
            <a:off x="2743200" y="685800"/>
            <a:ext cx="4800600" cy="1828800"/>
          </a:xfrm>
          <a:prstGeom prst="line">
            <a:avLst/>
          </a:prstGeom>
          <a:ln w="0">
            <a:solidFill>
              <a:srgbClr val="ff4000"/>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29" name=""/>
          <p:cNvSpPr/>
          <p:nvPr/>
        </p:nvSpPr>
        <p:spPr>
          <a:xfrm flipH="1" flipV="1">
            <a:off x="3429000" y="457200"/>
            <a:ext cx="1600200" cy="1828800"/>
          </a:xfrm>
          <a:prstGeom prst="line">
            <a:avLst/>
          </a:prstGeom>
          <a:ln w="0">
            <a:solidFill>
              <a:srgbClr val="3465a4"/>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0" name=""/>
          <p:cNvSpPr/>
          <p:nvPr/>
        </p:nvSpPr>
        <p:spPr>
          <a:xfrm flipH="1">
            <a:off x="3200400" y="2286000"/>
            <a:ext cx="2286000" cy="1600200"/>
          </a:xfrm>
          <a:prstGeom prst="line">
            <a:avLst/>
          </a:prstGeom>
          <a:ln w="0">
            <a:solidFill>
              <a:srgbClr val="3465a4"/>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1" name=""/>
          <p:cNvSpPr/>
          <p:nvPr/>
        </p:nvSpPr>
        <p:spPr>
          <a:xfrm>
            <a:off x="5943600" y="2286000"/>
            <a:ext cx="1600200" cy="228600"/>
          </a:xfrm>
          <a:prstGeom prst="line">
            <a:avLst/>
          </a:prstGeom>
          <a:ln w="0">
            <a:solidFill>
              <a:srgbClr val="3465a4"/>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2" name=""/>
          <p:cNvSpPr/>
          <p:nvPr/>
        </p:nvSpPr>
        <p:spPr>
          <a:xfrm flipH="1" flipV="1">
            <a:off x="4343400" y="2743200"/>
            <a:ext cx="2971800" cy="457200"/>
          </a:xfrm>
          <a:prstGeom prst="line">
            <a:avLst/>
          </a:prstGeom>
          <a:ln w="0">
            <a:solidFill>
              <a:srgbClr val="ffb66c"/>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3" name=""/>
          <p:cNvSpPr/>
          <p:nvPr/>
        </p:nvSpPr>
        <p:spPr>
          <a:xfrm flipH="1" flipV="1">
            <a:off x="3429000" y="457200"/>
            <a:ext cx="4114800" cy="2514600"/>
          </a:xfrm>
          <a:prstGeom prst="line">
            <a:avLst/>
          </a:prstGeom>
          <a:ln w="0">
            <a:solidFill>
              <a:srgbClr val="ff972f"/>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4" name=""/>
          <p:cNvSpPr/>
          <p:nvPr/>
        </p:nvSpPr>
        <p:spPr>
          <a:xfrm flipH="1">
            <a:off x="3200400" y="3200400"/>
            <a:ext cx="5029200" cy="685800"/>
          </a:xfrm>
          <a:prstGeom prst="line">
            <a:avLst/>
          </a:prstGeom>
          <a:ln w="0">
            <a:solidFill>
              <a:srgbClr val="ff972f"/>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5" name=""/>
          <p:cNvSpPr/>
          <p:nvPr/>
        </p:nvSpPr>
        <p:spPr>
          <a:xfrm flipH="1">
            <a:off x="7543800" y="685800"/>
            <a:ext cx="1143000" cy="1828800"/>
          </a:xfrm>
          <a:prstGeom prst="line">
            <a:avLst/>
          </a:prstGeom>
          <a:ln w="0">
            <a:solidFill>
              <a:srgbClr val="999999"/>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6" name=""/>
          <p:cNvSpPr/>
          <p:nvPr/>
        </p:nvSpPr>
        <p:spPr>
          <a:xfrm flipH="1">
            <a:off x="3200400" y="685800"/>
            <a:ext cx="5029200" cy="3200400"/>
          </a:xfrm>
          <a:prstGeom prst="line">
            <a:avLst/>
          </a:prstGeom>
          <a:ln w="0">
            <a:solidFill>
              <a:srgbClr val="999999"/>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7" name=""/>
          <p:cNvSpPr/>
          <p:nvPr/>
        </p:nvSpPr>
        <p:spPr>
          <a:xfrm flipH="1" flipV="1">
            <a:off x="3429000" y="457200"/>
            <a:ext cx="4343400" cy="228600"/>
          </a:xfrm>
          <a:prstGeom prst="line">
            <a:avLst/>
          </a:prstGeom>
          <a:ln w="0">
            <a:solidFill>
              <a:srgbClr val="999999"/>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8" name=""/>
          <p:cNvSpPr/>
          <p:nvPr/>
        </p:nvSpPr>
        <p:spPr>
          <a:xfrm flipH="1">
            <a:off x="4343400" y="685800"/>
            <a:ext cx="2971800" cy="2057400"/>
          </a:xfrm>
          <a:prstGeom prst="line">
            <a:avLst/>
          </a:prstGeom>
          <a:ln w="0">
            <a:solidFill>
              <a:srgbClr val="999999"/>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9" name=""/>
          <p:cNvSpPr/>
          <p:nvPr/>
        </p:nvSpPr>
        <p:spPr>
          <a:xfrm flipV="1">
            <a:off x="2971800" y="914400"/>
            <a:ext cx="2971800" cy="1686600"/>
          </a:xfrm>
          <a:prstGeom prst="line">
            <a:avLst/>
          </a:prstGeom>
          <a:ln w="0">
            <a:solidFill>
              <a:srgbClr val="ff4000"/>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0" name=""/>
          <p:cNvSpPr/>
          <p:nvPr/>
        </p:nvSpPr>
        <p:spPr>
          <a:xfrm flipV="1">
            <a:off x="1828800" y="914400"/>
            <a:ext cx="4114800" cy="1686600"/>
          </a:xfrm>
          <a:prstGeom prst="line">
            <a:avLst/>
          </a:prstGeom>
          <a:ln w="0">
            <a:solidFill>
              <a:srgbClr val="ff4000"/>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1" name=""/>
          <p:cNvSpPr/>
          <p:nvPr/>
        </p:nvSpPr>
        <p:spPr>
          <a:xfrm flipV="1">
            <a:off x="914400" y="914400"/>
            <a:ext cx="5029200" cy="1828800"/>
          </a:xfrm>
          <a:prstGeom prst="line">
            <a:avLst/>
          </a:prstGeom>
          <a:ln w="0">
            <a:solidFill>
              <a:srgbClr val="ff4000"/>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2" name=""/>
          <p:cNvSpPr/>
          <p:nvPr/>
        </p:nvSpPr>
        <p:spPr>
          <a:xfrm flipV="1">
            <a:off x="2743200" y="2514600"/>
            <a:ext cx="4800600" cy="1143000"/>
          </a:xfrm>
          <a:prstGeom prst="line">
            <a:avLst/>
          </a:prstGeom>
          <a:ln w="0">
            <a:solidFill>
              <a:srgbClr val="81d41a"/>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3" name=""/>
          <p:cNvSpPr/>
          <p:nvPr/>
        </p:nvSpPr>
        <p:spPr>
          <a:xfrm flipV="1">
            <a:off x="1828800" y="457200"/>
            <a:ext cx="1828800" cy="3200400"/>
          </a:xfrm>
          <a:prstGeom prst="line">
            <a:avLst/>
          </a:prstGeom>
          <a:ln w="0">
            <a:solidFill>
              <a:srgbClr val="81d41a"/>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4" name=""/>
          <p:cNvSpPr/>
          <p:nvPr/>
        </p:nvSpPr>
        <p:spPr>
          <a:xfrm flipV="1">
            <a:off x="1371600" y="2743200"/>
            <a:ext cx="2971800" cy="685800"/>
          </a:xfrm>
          <a:prstGeom prst="line">
            <a:avLst/>
          </a:prstGeom>
          <a:ln w="0">
            <a:solidFill>
              <a:srgbClr val="81d41a"/>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5" name=""/>
          <p:cNvSpPr/>
          <p:nvPr/>
        </p:nvSpPr>
        <p:spPr>
          <a:xfrm flipV="1">
            <a:off x="2057400" y="457200"/>
            <a:ext cx="1371600" cy="4572000"/>
          </a:xfrm>
          <a:prstGeom prst="line">
            <a:avLst/>
          </a:prstGeom>
          <a:ln w="0">
            <a:solidFill>
              <a:srgbClr val="81d41a"/>
            </a:solidFill>
            <a:headEnd len="med" type="oval" w="med"/>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713160" y="3272400"/>
            <a:ext cx="3741840" cy="1330920"/>
          </a:xfrm>
          <a:prstGeom prst="rect">
            <a:avLst/>
          </a:prstGeom>
          <a:noFill/>
          <a:ln w="0">
            <a:noFill/>
          </a:ln>
        </p:spPr>
        <p:txBody>
          <a:bodyPr lIns="91440" rIns="91440" tIns="91440" bIns="91440" anchor="t">
            <a:noAutofit/>
          </a:bodyPr>
          <a:p>
            <a:pPr indent="0">
              <a:lnSpc>
                <a:spcPct val="100000"/>
              </a:lnSpc>
              <a:buNone/>
              <a:tabLst>
                <a:tab algn="l" pos="0"/>
              </a:tabLst>
            </a:pPr>
            <a:r>
              <a:rPr b="0" lang="es-419" sz="3500" spc="-1" strike="noStrike">
                <a:solidFill>
                  <a:schemeClr val="dk1"/>
                </a:solidFill>
                <a:latin typeface="Sora"/>
                <a:ea typeface="Sora"/>
              </a:rPr>
              <a:t>Síntesis del </a:t>
            </a:r>
            <a:r>
              <a:rPr b="0" lang="es-419" sz="3500" spc="-1" strike="noStrike">
                <a:solidFill>
                  <a:schemeClr val="dk1"/>
                </a:solidFill>
                <a:latin typeface="Sora SemiBold"/>
                <a:ea typeface="Sora SemiBold"/>
              </a:rPr>
              <a:t>Proyecto</a:t>
            </a:r>
            <a:endParaRPr b="0" lang="en-US" sz="3500" spc="-1" strike="noStrike">
              <a:solidFill>
                <a:srgbClr val="000000"/>
              </a:solidFill>
              <a:latin typeface="Arial"/>
            </a:endParaRPr>
          </a:p>
        </p:txBody>
      </p:sp>
      <p:sp>
        <p:nvSpPr>
          <p:cNvPr id="419" name="PlaceHolder 2"/>
          <p:cNvSpPr>
            <a:spLocks noGrp="1"/>
          </p:cNvSpPr>
          <p:nvPr>
            <p:ph type="title"/>
          </p:nvPr>
        </p:nvSpPr>
        <p:spPr>
          <a:xfrm>
            <a:off x="713160" y="2044440"/>
            <a:ext cx="1608480" cy="1054080"/>
          </a:xfrm>
          <a:prstGeom prst="rect">
            <a:avLst/>
          </a:prstGeom>
          <a:noFill/>
          <a:ln w="9360">
            <a:solidFill>
              <a:schemeClr val="dk1"/>
            </a:solidFill>
            <a:round/>
          </a:ln>
        </p:spPr>
        <p:txBody>
          <a:bodyPr lIns="91440" rIns="91440" tIns="91440" bIns="91440" anchor="ctr">
            <a:noAutofit/>
          </a:bodyPr>
          <a:p>
            <a:pPr indent="0" algn="ctr">
              <a:lnSpc>
                <a:spcPct val="100000"/>
              </a:lnSpc>
              <a:buNone/>
              <a:tabLst>
                <a:tab algn="l" pos="0"/>
              </a:tabLst>
            </a:pPr>
            <a:r>
              <a:rPr b="0" lang="es-419" sz="6000" spc="-1" strike="noStrike">
                <a:solidFill>
                  <a:schemeClr val="dk1"/>
                </a:solidFill>
                <a:latin typeface="Sora"/>
                <a:ea typeface="Sora"/>
              </a:rPr>
              <a:t>01</a:t>
            </a:r>
            <a:endParaRPr b="0" lang="en-US" sz="6000" spc="-1" strike="noStrike">
              <a:solidFill>
                <a:srgbClr val="000000"/>
              </a:solidFill>
              <a:latin typeface="Arial"/>
            </a:endParaRPr>
          </a:p>
        </p:txBody>
      </p:sp>
      <p:sp>
        <p:nvSpPr>
          <p:cNvPr id="420" name="Google Shape;290;p39"/>
          <p:cNvSpPr/>
          <p:nvPr/>
        </p:nvSpPr>
        <p:spPr>
          <a:xfrm rot="10800000">
            <a:off x="6687360" y="2288160"/>
            <a:ext cx="1112040" cy="1112040"/>
          </a:xfrm>
          <a:custGeom>
            <a:avLst/>
            <a:gdLst>
              <a:gd name="textAreaLeft" fmla="*/ 0 w 1112040"/>
              <a:gd name="textAreaRight" fmla="*/ 1112760 w 1112040"/>
              <a:gd name="textAreaTop" fmla="*/ 0 h 1112040"/>
              <a:gd name="textAreaBottom" fmla="*/ 1112760 h 1112040"/>
            </a:gdLst>
            <a:ahLst/>
            <a:rect l="textAreaLeft" t="textAreaTop" r="textAreaRight" b="textAreaBottom"/>
            <a:pathLst>
              <a:path w="3865" h="3866">
                <a:moveTo>
                  <a:pt x="0" y="3866"/>
                </a:moveTo>
                <a:lnTo>
                  <a:pt x="3865" y="3866"/>
                </a:lnTo>
                <a:lnTo>
                  <a:pt x="3865" y="0"/>
                </a:lnTo>
                <a:cubicBezTo>
                  <a:pt x="1730" y="1"/>
                  <a:pt x="0" y="1731"/>
                  <a:pt x="0" y="3866"/>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sp>
        <p:nvSpPr>
          <p:cNvPr id="421" name="Google Shape;291;p39"/>
          <p:cNvSpPr/>
          <p:nvPr/>
        </p:nvSpPr>
        <p:spPr>
          <a:xfrm>
            <a:off x="4755960" y="1111680"/>
            <a:ext cx="1379160" cy="1379160"/>
          </a:xfrm>
          <a:prstGeom prst="blockArc">
            <a:avLst>
              <a:gd name="adj1" fmla="val 10800000"/>
              <a:gd name="adj2" fmla="val 0"/>
              <a:gd name="adj3" fmla="val 25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Google Shape;296;p40"/>
          <p:cNvSpPr/>
          <p:nvPr/>
        </p:nvSpPr>
        <p:spPr>
          <a:xfrm>
            <a:off x="5325840" y="280800"/>
            <a:ext cx="3478320" cy="4605480"/>
          </a:xfrm>
          <a:prstGeom prst="rect">
            <a:avLst/>
          </a:prstGeom>
          <a:solidFill>
            <a:schemeClr val="lt2"/>
          </a:solidFill>
          <a:ln w="9525">
            <a:solidFill>
              <a:srgbClr val="f06d4e"/>
            </a:solidFill>
            <a:round/>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23" name="PlaceHolder 1"/>
          <p:cNvSpPr>
            <a:spLocks noGrp="1"/>
          </p:cNvSpPr>
          <p:nvPr>
            <p:ph type="title"/>
          </p:nvPr>
        </p:nvSpPr>
        <p:spPr>
          <a:xfrm>
            <a:off x="704880" y="429840"/>
            <a:ext cx="4294080" cy="1027080"/>
          </a:xfrm>
          <a:prstGeom prst="rect">
            <a:avLst/>
          </a:prstGeom>
          <a:noFill/>
          <a:ln w="0">
            <a:noFill/>
          </a:ln>
        </p:spPr>
        <p:txBody>
          <a:bodyPr lIns="91440" rIns="91440" tIns="91440" bIns="91440" anchor="b">
            <a:noAutofit/>
          </a:bodyPr>
          <a:p>
            <a:pPr indent="0">
              <a:lnSpc>
                <a:spcPct val="100000"/>
              </a:lnSpc>
              <a:buNone/>
              <a:tabLst>
                <a:tab algn="l" pos="0"/>
              </a:tabLst>
            </a:pPr>
            <a:r>
              <a:rPr b="0" lang="es-419" sz="3000" spc="-1" strike="noStrike">
                <a:solidFill>
                  <a:schemeClr val="dk1"/>
                </a:solidFill>
                <a:latin typeface="Sora SemiBold"/>
                <a:ea typeface="Sora SemiBold"/>
              </a:rPr>
              <a:t>Empresa</a:t>
            </a:r>
            <a:endParaRPr b="0" lang="en-US" sz="3000" spc="-1" strike="noStrike">
              <a:solidFill>
                <a:srgbClr val="000000"/>
              </a:solidFill>
              <a:latin typeface="Arial"/>
            </a:endParaRPr>
          </a:p>
        </p:txBody>
      </p:sp>
      <p:sp>
        <p:nvSpPr>
          <p:cNvPr id="424" name="PlaceHolder 2"/>
          <p:cNvSpPr>
            <a:spLocks noGrp="1"/>
          </p:cNvSpPr>
          <p:nvPr>
            <p:ph type="subTitle"/>
          </p:nvPr>
        </p:nvSpPr>
        <p:spPr>
          <a:xfrm>
            <a:off x="771840" y="1657080"/>
            <a:ext cx="4294080" cy="2297520"/>
          </a:xfrm>
          <a:prstGeom prst="rect">
            <a:avLst/>
          </a:prstGeom>
          <a:noFill/>
          <a:ln w="0">
            <a:noFill/>
          </a:ln>
        </p:spPr>
        <p:txBody>
          <a:bodyPr lIns="91440" rIns="91440" tIns="91440" bIns="91440" anchor="t">
            <a:noAutofit/>
          </a:bodyPr>
          <a:p>
            <a:pPr indent="0">
              <a:lnSpc>
                <a:spcPct val="100000"/>
              </a:lnSpc>
              <a:buNone/>
              <a:tabLst>
                <a:tab algn="l" pos="0"/>
              </a:tabLst>
            </a:pPr>
            <a:r>
              <a:rPr b="0" lang="es-419" sz="1200" spc="-1" strike="noStrike">
                <a:solidFill>
                  <a:schemeClr val="dk1"/>
                </a:solidFill>
                <a:latin typeface="Kantumruy Pro"/>
                <a:ea typeface="Kantumruy Pro"/>
              </a:rPr>
              <a:t>Ruber Domus es el nombre que decidimos otorgarle a nuestra empresa dedicada a la venta de inmuebles y bienes raices .</a:t>
            </a:r>
            <a:endParaRPr b="0" lang="en-US" sz="1200" spc="-1" strike="noStrike">
              <a:solidFill>
                <a:srgbClr val="000000"/>
              </a:solidFill>
              <a:latin typeface="Arial"/>
            </a:endParaRPr>
          </a:p>
          <a:p>
            <a:pPr indent="0">
              <a:lnSpc>
                <a:spcPct val="100000"/>
              </a:lnSpc>
              <a:spcBef>
                <a:spcPts val="1001"/>
              </a:spcBef>
              <a:buNone/>
              <a:tabLst>
                <a:tab algn="l" pos="0"/>
              </a:tabLst>
            </a:pPr>
            <a:r>
              <a:rPr b="0" lang="es-419" sz="1200" spc="-1" strike="noStrike">
                <a:solidFill>
                  <a:schemeClr val="dk1"/>
                </a:solidFill>
                <a:latin typeface="Kantumruy Pro"/>
                <a:ea typeface="Kantumruy Pro"/>
              </a:rPr>
              <a:t>El nombre proviene del latin, el cual significa “Casa Roja” y se ve representado en la estética del sitio web creado.</a:t>
            </a:r>
            <a:endParaRPr b="0" lang="en-US" sz="1200" spc="-1" strike="noStrike">
              <a:solidFill>
                <a:srgbClr val="000000"/>
              </a:solidFill>
              <a:latin typeface="Arial"/>
            </a:endParaRPr>
          </a:p>
          <a:p>
            <a:pPr indent="0">
              <a:lnSpc>
                <a:spcPct val="100000"/>
              </a:lnSpc>
              <a:spcBef>
                <a:spcPts val="1001"/>
              </a:spcBef>
              <a:spcAft>
                <a:spcPts val="1001"/>
              </a:spcAft>
              <a:buNone/>
              <a:tabLst>
                <a:tab algn="l" pos="0"/>
              </a:tabLst>
            </a:pPr>
            <a:endParaRPr b="0" lang="en-US" sz="1200" spc="-1" strike="noStrike">
              <a:solidFill>
                <a:srgbClr val="000000"/>
              </a:solidFill>
              <a:latin typeface="Arial"/>
            </a:endParaRPr>
          </a:p>
        </p:txBody>
      </p:sp>
      <p:grpSp>
        <p:nvGrpSpPr>
          <p:cNvPr id="425" name="Google Shape;299;p40"/>
          <p:cNvGrpSpPr/>
          <p:nvPr/>
        </p:nvGrpSpPr>
        <p:grpSpPr>
          <a:xfrm>
            <a:off x="7974000" y="541800"/>
            <a:ext cx="1169280" cy="622800"/>
            <a:chOff x="7974000" y="541800"/>
            <a:chExt cx="1169280" cy="622800"/>
          </a:xfrm>
        </p:grpSpPr>
        <p:sp>
          <p:nvSpPr>
            <p:cNvPr id="426" name="Google Shape;300;p40"/>
            <p:cNvSpPr/>
            <p:nvPr/>
          </p:nvSpPr>
          <p:spPr>
            <a:xfrm>
              <a:off x="7974000" y="54180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27" name="Google Shape;301;p40"/>
            <p:cNvSpPr/>
            <p:nvPr/>
          </p:nvSpPr>
          <p:spPr>
            <a:xfrm>
              <a:off x="7974000" y="77076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28" name="Google Shape;302;p40"/>
            <p:cNvSpPr/>
            <p:nvPr/>
          </p:nvSpPr>
          <p:spPr>
            <a:xfrm>
              <a:off x="7974000" y="99972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429" name="Google Shape;303;p40"/>
          <p:cNvSpPr/>
          <p:nvPr/>
        </p:nvSpPr>
        <p:spPr>
          <a:xfrm rot="5400000">
            <a:off x="5316840" y="4680"/>
            <a:ext cx="891360" cy="880920"/>
          </a:xfrm>
          <a:custGeom>
            <a:avLst/>
            <a:gdLst>
              <a:gd name="textAreaLeft" fmla="*/ 0 w 891360"/>
              <a:gd name="textAreaRight" fmla="*/ 892080 w 891360"/>
              <a:gd name="textAreaTop" fmla="*/ 0 h 880920"/>
              <a:gd name="textAreaBottom" fmla="*/ 881640 h 880920"/>
            </a:gdLst>
            <a:ahLst/>
            <a:rect l="textAreaLeft" t="textAreaTop" r="textAreaRight" b="textAreaBottom"/>
            <a:pathLst>
              <a:path w="6523" h="6445">
                <a:moveTo>
                  <a:pt x="6447" y="0"/>
                </a:moveTo>
                <a:cubicBezTo>
                  <a:pt x="4833" y="0"/>
                  <a:pt x="3497" y="1186"/>
                  <a:pt x="3261" y="2734"/>
                </a:cubicBezTo>
                <a:cubicBezTo>
                  <a:pt x="3026" y="1186"/>
                  <a:pt x="1689" y="0"/>
                  <a:pt x="76" y="0"/>
                </a:cubicBezTo>
                <a:cubicBezTo>
                  <a:pt x="50" y="0"/>
                  <a:pt x="25" y="0"/>
                  <a:pt x="0" y="1"/>
                </a:cubicBezTo>
                <a:lnTo>
                  <a:pt x="0" y="6444"/>
                </a:lnTo>
                <a:cubicBezTo>
                  <a:pt x="25" y="6445"/>
                  <a:pt x="50" y="6445"/>
                  <a:pt x="76" y="6445"/>
                </a:cubicBezTo>
                <a:cubicBezTo>
                  <a:pt x="1689" y="6445"/>
                  <a:pt x="3026" y="5259"/>
                  <a:pt x="3262" y="3711"/>
                </a:cubicBezTo>
                <a:cubicBezTo>
                  <a:pt x="3497" y="5259"/>
                  <a:pt x="4834" y="6445"/>
                  <a:pt x="6447" y="6445"/>
                </a:cubicBezTo>
                <a:cubicBezTo>
                  <a:pt x="6473" y="6445"/>
                  <a:pt x="6498" y="6445"/>
                  <a:pt x="6523" y="6444"/>
                </a:cubicBezTo>
                <a:lnTo>
                  <a:pt x="6523" y="1"/>
                </a:lnTo>
                <a:cubicBezTo>
                  <a:pt x="6498" y="0"/>
                  <a:pt x="6473" y="0"/>
                  <a:pt x="6447" y="0"/>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pic>
        <p:nvPicPr>
          <p:cNvPr id="430" name="Google Shape;304;p40" descr=""/>
          <p:cNvPicPr/>
          <p:nvPr/>
        </p:nvPicPr>
        <p:blipFill>
          <a:blip r:embed="rId1"/>
          <a:stretch/>
        </p:blipFill>
        <p:spPr>
          <a:xfrm>
            <a:off x="5905440" y="1268280"/>
            <a:ext cx="2459880" cy="30747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704880" y="429840"/>
            <a:ext cx="4294080" cy="1027080"/>
          </a:xfrm>
          <a:prstGeom prst="rect">
            <a:avLst/>
          </a:prstGeom>
          <a:noFill/>
          <a:ln w="0">
            <a:noFill/>
          </a:ln>
        </p:spPr>
        <p:txBody>
          <a:bodyPr lIns="91440" rIns="91440" tIns="91440" bIns="91440" anchor="b">
            <a:noAutofit/>
          </a:bodyPr>
          <a:p>
            <a:pPr indent="0">
              <a:lnSpc>
                <a:spcPct val="100000"/>
              </a:lnSpc>
              <a:buNone/>
              <a:tabLst>
                <a:tab algn="l" pos="0"/>
              </a:tabLst>
            </a:pPr>
            <a:r>
              <a:rPr b="0" lang="es-419" sz="3000" spc="-1" strike="noStrike">
                <a:solidFill>
                  <a:schemeClr val="dk1"/>
                </a:solidFill>
                <a:latin typeface="Sora SemiBold"/>
                <a:ea typeface="Sora SemiBold"/>
              </a:rPr>
              <a:t>Objetivos</a:t>
            </a:r>
            <a:endParaRPr b="0" lang="en-US" sz="3000" spc="-1" strike="noStrike">
              <a:solidFill>
                <a:srgbClr val="000000"/>
              </a:solidFill>
              <a:latin typeface="Arial"/>
            </a:endParaRPr>
          </a:p>
        </p:txBody>
      </p:sp>
      <p:sp>
        <p:nvSpPr>
          <p:cNvPr id="432" name="PlaceHolder 2"/>
          <p:cNvSpPr>
            <a:spLocks noGrp="1"/>
          </p:cNvSpPr>
          <p:nvPr>
            <p:ph type="subTitle"/>
          </p:nvPr>
        </p:nvSpPr>
        <p:spPr>
          <a:xfrm>
            <a:off x="771840" y="1657080"/>
            <a:ext cx="4294080" cy="2297520"/>
          </a:xfrm>
          <a:prstGeom prst="rect">
            <a:avLst/>
          </a:prstGeom>
          <a:noFill/>
          <a:ln w="0">
            <a:noFill/>
          </a:ln>
        </p:spPr>
        <p:txBody>
          <a:bodyPr lIns="91440" rIns="91440" tIns="91440" bIns="91440" anchor="t">
            <a:noAutofit/>
          </a:bodyPr>
          <a:p>
            <a:pPr indent="0">
              <a:lnSpc>
                <a:spcPct val="100000"/>
              </a:lnSpc>
              <a:buNone/>
              <a:tabLst>
                <a:tab algn="l" pos="0"/>
              </a:tabLst>
            </a:pPr>
            <a:r>
              <a:rPr b="0" lang="es-419" sz="1200" spc="-1" strike="noStrike">
                <a:solidFill>
                  <a:schemeClr val="dk1"/>
                </a:solidFill>
                <a:latin typeface="Kantumruy Pro"/>
                <a:ea typeface="Kantumruy Pro"/>
              </a:rPr>
              <a:t>Nuestros principales objetivos son que nuestros clientes, puedan buscar su nuevo hogar o propiedad  desde la comodidad de su celular, computadora o cualquier dispositivo, sin necesidad de visitar una sucursal presencial de la inmobiliaria.</a:t>
            </a:r>
            <a:endParaRPr b="0" lang="en-US" sz="1200" spc="-1" strike="noStrike">
              <a:solidFill>
                <a:srgbClr val="000000"/>
              </a:solidFill>
              <a:latin typeface="Arial"/>
            </a:endParaRPr>
          </a:p>
          <a:p>
            <a:pPr indent="0">
              <a:lnSpc>
                <a:spcPct val="100000"/>
              </a:lnSpc>
              <a:spcBef>
                <a:spcPts val="1001"/>
              </a:spcBef>
              <a:buNone/>
              <a:tabLst>
                <a:tab algn="l" pos="0"/>
              </a:tabLst>
            </a:pPr>
            <a:endParaRPr b="0" lang="en-US" sz="1200" spc="-1" strike="noStrike">
              <a:solidFill>
                <a:srgbClr val="000000"/>
              </a:solidFill>
              <a:latin typeface="Arial"/>
            </a:endParaRPr>
          </a:p>
          <a:p>
            <a:pPr indent="0">
              <a:lnSpc>
                <a:spcPct val="100000"/>
              </a:lnSpc>
              <a:spcBef>
                <a:spcPts val="1001"/>
              </a:spcBef>
              <a:spcAft>
                <a:spcPts val="1001"/>
              </a:spcAft>
              <a:buNone/>
              <a:tabLst>
                <a:tab algn="l" pos="0"/>
              </a:tabLst>
            </a:pPr>
            <a:endParaRPr b="0" lang="en-US" sz="1200" spc="-1" strike="noStrike">
              <a:solidFill>
                <a:srgbClr val="000000"/>
              </a:solidFill>
              <a:latin typeface="Arial"/>
            </a:endParaRPr>
          </a:p>
        </p:txBody>
      </p:sp>
      <p:grpSp>
        <p:nvGrpSpPr>
          <p:cNvPr id="433" name="Google Shape;311;p41"/>
          <p:cNvGrpSpPr/>
          <p:nvPr/>
        </p:nvGrpSpPr>
        <p:grpSpPr>
          <a:xfrm>
            <a:off x="7974000" y="2948400"/>
            <a:ext cx="1169280" cy="622440"/>
            <a:chOff x="7974000" y="2948400"/>
            <a:chExt cx="1169280" cy="622440"/>
          </a:xfrm>
        </p:grpSpPr>
        <p:sp>
          <p:nvSpPr>
            <p:cNvPr id="434" name="Google Shape;312;p41"/>
            <p:cNvSpPr/>
            <p:nvPr/>
          </p:nvSpPr>
          <p:spPr>
            <a:xfrm>
              <a:off x="7974000" y="294840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35" name="Google Shape;313;p41"/>
            <p:cNvSpPr/>
            <p:nvPr/>
          </p:nvSpPr>
          <p:spPr>
            <a:xfrm>
              <a:off x="7974000" y="317700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36" name="Google Shape;314;p41"/>
            <p:cNvSpPr/>
            <p:nvPr/>
          </p:nvSpPr>
          <p:spPr>
            <a:xfrm>
              <a:off x="7974000" y="340596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437" name="Google Shape;315;p41"/>
          <p:cNvSpPr/>
          <p:nvPr/>
        </p:nvSpPr>
        <p:spPr>
          <a:xfrm rot="5400000">
            <a:off x="5316840" y="4680"/>
            <a:ext cx="891360" cy="880920"/>
          </a:xfrm>
          <a:custGeom>
            <a:avLst/>
            <a:gdLst>
              <a:gd name="textAreaLeft" fmla="*/ 0 w 891360"/>
              <a:gd name="textAreaRight" fmla="*/ 892080 w 891360"/>
              <a:gd name="textAreaTop" fmla="*/ 0 h 880920"/>
              <a:gd name="textAreaBottom" fmla="*/ 881640 h 880920"/>
            </a:gdLst>
            <a:ahLst/>
            <a:rect l="textAreaLeft" t="textAreaTop" r="textAreaRight" b="textAreaBottom"/>
            <a:pathLst>
              <a:path w="6523" h="6445">
                <a:moveTo>
                  <a:pt x="6447" y="0"/>
                </a:moveTo>
                <a:cubicBezTo>
                  <a:pt x="4833" y="0"/>
                  <a:pt x="3497" y="1186"/>
                  <a:pt x="3261" y="2734"/>
                </a:cubicBezTo>
                <a:cubicBezTo>
                  <a:pt x="3026" y="1186"/>
                  <a:pt x="1689" y="0"/>
                  <a:pt x="76" y="0"/>
                </a:cubicBezTo>
                <a:cubicBezTo>
                  <a:pt x="50" y="0"/>
                  <a:pt x="25" y="0"/>
                  <a:pt x="0" y="1"/>
                </a:cubicBezTo>
                <a:lnTo>
                  <a:pt x="0" y="6444"/>
                </a:lnTo>
                <a:cubicBezTo>
                  <a:pt x="25" y="6445"/>
                  <a:pt x="50" y="6445"/>
                  <a:pt x="76" y="6445"/>
                </a:cubicBezTo>
                <a:cubicBezTo>
                  <a:pt x="1689" y="6445"/>
                  <a:pt x="3026" y="5259"/>
                  <a:pt x="3262" y="3711"/>
                </a:cubicBezTo>
                <a:cubicBezTo>
                  <a:pt x="3497" y="5259"/>
                  <a:pt x="4834" y="6445"/>
                  <a:pt x="6447" y="6445"/>
                </a:cubicBezTo>
                <a:cubicBezTo>
                  <a:pt x="6473" y="6445"/>
                  <a:pt x="6498" y="6445"/>
                  <a:pt x="6523" y="6444"/>
                </a:cubicBezTo>
                <a:lnTo>
                  <a:pt x="6523" y="1"/>
                </a:lnTo>
                <a:cubicBezTo>
                  <a:pt x="6498" y="0"/>
                  <a:pt x="6473" y="0"/>
                  <a:pt x="6447" y="0"/>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704880" y="429840"/>
            <a:ext cx="4294080" cy="1027080"/>
          </a:xfrm>
          <a:prstGeom prst="rect">
            <a:avLst/>
          </a:prstGeom>
          <a:noFill/>
          <a:ln w="0">
            <a:noFill/>
          </a:ln>
        </p:spPr>
        <p:txBody>
          <a:bodyPr lIns="91440" rIns="91440" tIns="91440" bIns="91440" anchor="b">
            <a:noAutofit/>
          </a:bodyPr>
          <a:p>
            <a:pPr indent="0">
              <a:lnSpc>
                <a:spcPct val="100000"/>
              </a:lnSpc>
              <a:buNone/>
              <a:tabLst>
                <a:tab algn="l" pos="0"/>
              </a:tabLst>
            </a:pPr>
            <a:r>
              <a:rPr b="0" lang="es-419" sz="3000" spc="-1" strike="noStrike">
                <a:solidFill>
                  <a:schemeClr val="dk1"/>
                </a:solidFill>
                <a:latin typeface="Sora SemiBold"/>
                <a:ea typeface="Sora SemiBold"/>
              </a:rPr>
              <a:t>Estrategias</a:t>
            </a:r>
            <a:endParaRPr b="0" lang="en-US" sz="3000" spc="-1" strike="noStrike">
              <a:solidFill>
                <a:srgbClr val="000000"/>
              </a:solidFill>
              <a:latin typeface="Arial"/>
            </a:endParaRPr>
          </a:p>
        </p:txBody>
      </p:sp>
      <p:sp>
        <p:nvSpPr>
          <p:cNvPr id="439" name="PlaceHolder 2"/>
          <p:cNvSpPr>
            <a:spLocks noGrp="1"/>
          </p:cNvSpPr>
          <p:nvPr>
            <p:ph type="subTitle"/>
          </p:nvPr>
        </p:nvSpPr>
        <p:spPr>
          <a:xfrm>
            <a:off x="761760" y="1422720"/>
            <a:ext cx="4294080" cy="2421000"/>
          </a:xfrm>
          <a:prstGeom prst="rect">
            <a:avLst/>
          </a:prstGeom>
          <a:noFill/>
          <a:ln w="0">
            <a:noFill/>
          </a:ln>
        </p:spPr>
        <p:txBody>
          <a:bodyPr lIns="91440" rIns="91440" tIns="91440" bIns="91440" anchor="t">
            <a:noAutofit/>
          </a:bodyPr>
          <a:p>
            <a:pPr indent="0">
              <a:lnSpc>
                <a:spcPct val="100000"/>
              </a:lnSpc>
              <a:buNone/>
              <a:tabLst>
                <a:tab algn="l" pos="0"/>
              </a:tabLst>
            </a:pPr>
            <a:endParaRPr b="0" lang="en-US" sz="1200" spc="-1" strike="noStrike">
              <a:solidFill>
                <a:srgbClr val="000000"/>
              </a:solidFill>
              <a:latin typeface="Arial"/>
            </a:endParaRPr>
          </a:p>
          <a:p>
            <a:pPr indent="0">
              <a:lnSpc>
                <a:spcPct val="100000"/>
              </a:lnSpc>
              <a:spcBef>
                <a:spcPts val="1001"/>
              </a:spcBef>
              <a:buNone/>
              <a:tabLst>
                <a:tab algn="l" pos="0"/>
              </a:tabLst>
            </a:pPr>
            <a:r>
              <a:rPr b="0" lang="es-419" sz="1200" spc="-1" strike="noStrike">
                <a:solidFill>
                  <a:schemeClr val="dk1"/>
                </a:solidFill>
                <a:latin typeface="Kantumruy Pro"/>
                <a:ea typeface="Kantumruy Pro"/>
              </a:rPr>
              <a:t>Para ello, creamos un sitio web que reúne todos los inmuebles que están a nuestra disposición para que los clientes los tengan disponibles las 24hs.</a:t>
            </a:r>
            <a:endParaRPr b="0" lang="en-US" sz="1200" spc="-1" strike="noStrike">
              <a:solidFill>
                <a:srgbClr val="000000"/>
              </a:solidFill>
              <a:latin typeface="Arial"/>
            </a:endParaRPr>
          </a:p>
          <a:p>
            <a:pPr indent="0">
              <a:lnSpc>
                <a:spcPct val="100000"/>
              </a:lnSpc>
              <a:spcBef>
                <a:spcPts val="1001"/>
              </a:spcBef>
              <a:buNone/>
              <a:tabLst>
                <a:tab algn="l" pos="0"/>
              </a:tabLst>
            </a:pPr>
            <a:r>
              <a:rPr b="0" lang="es-419" sz="1200" spc="-1" strike="noStrike">
                <a:solidFill>
                  <a:schemeClr val="dk1"/>
                </a:solidFill>
                <a:latin typeface="Kantumruy Pro"/>
                <a:ea typeface="Kantumruy Pro"/>
              </a:rPr>
              <a:t>Para que los usuarios visiten la página, utilizamos una estrategia visual con el uso de los colores rojo y blanco, para que transmitan una sensación de </a:t>
            </a:r>
            <a:r>
              <a:rPr b="0" lang="es" sz="1200" spc="-1" strike="noStrike">
                <a:solidFill>
                  <a:schemeClr val="dk1"/>
                </a:solidFill>
                <a:latin typeface="Kantumruy Pro"/>
                <a:ea typeface="Kantumruy Pro"/>
              </a:rPr>
              <a:t>energía, fortaleza, calidez, pasion y elegancia.</a:t>
            </a:r>
            <a:endParaRPr b="0" lang="en-US" sz="1200" spc="-1" strike="noStrike">
              <a:solidFill>
                <a:srgbClr val="000000"/>
              </a:solidFill>
              <a:latin typeface="Arial"/>
            </a:endParaRPr>
          </a:p>
          <a:p>
            <a:pPr indent="0">
              <a:lnSpc>
                <a:spcPct val="100000"/>
              </a:lnSpc>
              <a:spcBef>
                <a:spcPts val="1001"/>
              </a:spcBef>
              <a:buNone/>
              <a:tabLst>
                <a:tab algn="l" pos="0"/>
              </a:tabLst>
            </a:pPr>
            <a:r>
              <a:rPr b="0" lang="es" sz="1200" spc="-1" strike="noStrike">
                <a:solidFill>
                  <a:schemeClr val="dk1"/>
                </a:solidFill>
                <a:latin typeface="Kantumruy Pro"/>
                <a:ea typeface="Kantumruy Pro"/>
              </a:rPr>
              <a:t>Para que los usuarios puedan ver y imaginar su futura propiedad con gran emoción.</a:t>
            </a:r>
            <a:endParaRPr b="0" lang="en-US" sz="1200" spc="-1" strike="noStrike">
              <a:solidFill>
                <a:srgbClr val="000000"/>
              </a:solidFill>
              <a:latin typeface="Arial"/>
            </a:endParaRPr>
          </a:p>
        </p:txBody>
      </p:sp>
      <p:grpSp>
        <p:nvGrpSpPr>
          <p:cNvPr id="440" name="Google Shape;322;p42"/>
          <p:cNvGrpSpPr/>
          <p:nvPr/>
        </p:nvGrpSpPr>
        <p:grpSpPr>
          <a:xfrm>
            <a:off x="7974000" y="2948400"/>
            <a:ext cx="1169280" cy="622440"/>
            <a:chOff x="7974000" y="2948400"/>
            <a:chExt cx="1169280" cy="622440"/>
          </a:xfrm>
        </p:grpSpPr>
        <p:sp>
          <p:nvSpPr>
            <p:cNvPr id="441" name="Google Shape;323;p42"/>
            <p:cNvSpPr/>
            <p:nvPr/>
          </p:nvSpPr>
          <p:spPr>
            <a:xfrm>
              <a:off x="7974000" y="294840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42" name="Google Shape;324;p42"/>
            <p:cNvSpPr/>
            <p:nvPr/>
          </p:nvSpPr>
          <p:spPr>
            <a:xfrm>
              <a:off x="7974000" y="317700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43" name="Google Shape;325;p42"/>
            <p:cNvSpPr/>
            <p:nvPr/>
          </p:nvSpPr>
          <p:spPr>
            <a:xfrm>
              <a:off x="7974000" y="340596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444" name="Google Shape;326;p42"/>
          <p:cNvSpPr/>
          <p:nvPr/>
        </p:nvSpPr>
        <p:spPr>
          <a:xfrm rot="5400000">
            <a:off x="5316840" y="4680"/>
            <a:ext cx="891360" cy="880920"/>
          </a:xfrm>
          <a:custGeom>
            <a:avLst/>
            <a:gdLst>
              <a:gd name="textAreaLeft" fmla="*/ 0 w 891360"/>
              <a:gd name="textAreaRight" fmla="*/ 892080 w 891360"/>
              <a:gd name="textAreaTop" fmla="*/ 0 h 880920"/>
              <a:gd name="textAreaBottom" fmla="*/ 881640 h 880920"/>
            </a:gdLst>
            <a:ahLst/>
            <a:rect l="textAreaLeft" t="textAreaTop" r="textAreaRight" b="textAreaBottom"/>
            <a:pathLst>
              <a:path w="6523" h="6445">
                <a:moveTo>
                  <a:pt x="6447" y="0"/>
                </a:moveTo>
                <a:cubicBezTo>
                  <a:pt x="4833" y="0"/>
                  <a:pt x="3497" y="1186"/>
                  <a:pt x="3261" y="2734"/>
                </a:cubicBezTo>
                <a:cubicBezTo>
                  <a:pt x="3026" y="1186"/>
                  <a:pt x="1689" y="0"/>
                  <a:pt x="76" y="0"/>
                </a:cubicBezTo>
                <a:cubicBezTo>
                  <a:pt x="50" y="0"/>
                  <a:pt x="25" y="0"/>
                  <a:pt x="0" y="1"/>
                </a:cubicBezTo>
                <a:lnTo>
                  <a:pt x="0" y="6444"/>
                </a:lnTo>
                <a:cubicBezTo>
                  <a:pt x="25" y="6445"/>
                  <a:pt x="50" y="6445"/>
                  <a:pt x="76" y="6445"/>
                </a:cubicBezTo>
                <a:cubicBezTo>
                  <a:pt x="1689" y="6445"/>
                  <a:pt x="3026" y="5259"/>
                  <a:pt x="3262" y="3711"/>
                </a:cubicBezTo>
                <a:cubicBezTo>
                  <a:pt x="3497" y="5259"/>
                  <a:pt x="4834" y="6445"/>
                  <a:pt x="6447" y="6445"/>
                </a:cubicBezTo>
                <a:cubicBezTo>
                  <a:pt x="6473" y="6445"/>
                  <a:pt x="6498" y="6445"/>
                  <a:pt x="6523" y="6444"/>
                </a:cubicBezTo>
                <a:lnTo>
                  <a:pt x="6523" y="1"/>
                </a:lnTo>
                <a:cubicBezTo>
                  <a:pt x="6498" y="0"/>
                  <a:pt x="6473" y="0"/>
                  <a:pt x="6447" y="0"/>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713160" y="3272400"/>
            <a:ext cx="4962960" cy="1330920"/>
          </a:xfrm>
          <a:prstGeom prst="rect">
            <a:avLst/>
          </a:prstGeom>
          <a:noFill/>
          <a:ln w="0">
            <a:noFill/>
          </a:ln>
        </p:spPr>
        <p:txBody>
          <a:bodyPr lIns="91440" rIns="91440" tIns="91440" bIns="91440" anchor="t">
            <a:noAutofit/>
          </a:bodyPr>
          <a:p>
            <a:pPr indent="0">
              <a:lnSpc>
                <a:spcPct val="100000"/>
              </a:lnSpc>
              <a:buNone/>
              <a:tabLst>
                <a:tab algn="l" pos="0"/>
              </a:tabLst>
            </a:pPr>
            <a:r>
              <a:rPr b="0" lang="es-419" sz="3500" spc="-1" strike="noStrike">
                <a:solidFill>
                  <a:schemeClr val="dk1"/>
                </a:solidFill>
                <a:latin typeface="Sora"/>
                <a:ea typeface="Sora"/>
              </a:rPr>
              <a:t>Perfil del Proyecto ante el </a:t>
            </a:r>
            <a:r>
              <a:rPr b="0" lang="es-419" sz="3500" spc="-1" strike="noStrike">
                <a:solidFill>
                  <a:schemeClr val="dk1"/>
                </a:solidFill>
                <a:latin typeface="Sora SemiBold"/>
                <a:ea typeface="Sora SemiBold"/>
              </a:rPr>
              <a:t>Cliente</a:t>
            </a:r>
            <a:endParaRPr b="0" lang="en-US" sz="3500" spc="-1" strike="noStrike">
              <a:solidFill>
                <a:srgbClr val="000000"/>
              </a:solidFill>
              <a:latin typeface="Arial"/>
            </a:endParaRPr>
          </a:p>
        </p:txBody>
      </p:sp>
      <p:sp>
        <p:nvSpPr>
          <p:cNvPr id="446" name="PlaceHolder 2"/>
          <p:cNvSpPr>
            <a:spLocks noGrp="1"/>
          </p:cNvSpPr>
          <p:nvPr>
            <p:ph type="title"/>
          </p:nvPr>
        </p:nvSpPr>
        <p:spPr>
          <a:xfrm>
            <a:off x="713160" y="2044440"/>
            <a:ext cx="1608480" cy="1054080"/>
          </a:xfrm>
          <a:prstGeom prst="rect">
            <a:avLst/>
          </a:prstGeom>
          <a:noFill/>
          <a:ln w="9360">
            <a:solidFill>
              <a:schemeClr val="dk1"/>
            </a:solidFill>
            <a:round/>
          </a:ln>
        </p:spPr>
        <p:txBody>
          <a:bodyPr lIns="91440" rIns="91440" tIns="91440" bIns="91440" anchor="ctr">
            <a:noAutofit/>
          </a:bodyPr>
          <a:p>
            <a:pPr indent="0" algn="ctr">
              <a:lnSpc>
                <a:spcPct val="100000"/>
              </a:lnSpc>
              <a:buNone/>
              <a:tabLst>
                <a:tab algn="l" pos="0"/>
              </a:tabLst>
            </a:pPr>
            <a:r>
              <a:rPr b="0" lang="es-419" sz="6000" spc="-1" strike="noStrike">
                <a:solidFill>
                  <a:schemeClr val="dk1"/>
                </a:solidFill>
                <a:latin typeface="Sora"/>
                <a:ea typeface="Sora"/>
              </a:rPr>
              <a:t>02</a:t>
            </a:r>
            <a:endParaRPr b="0" lang="en-US" sz="6000" spc="-1" strike="noStrike">
              <a:solidFill>
                <a:srgbClr val="000000"/>
              </a:solidFill>
              <a:latin typeface="Arial"/>
            </a:endParaRPr>
          </a:p>
        </p:txBody>
      </p:sp>
      <p:sp>
        <p:nvSpPr>
          <p:cNvPr id="447" name="Google Shape;333;p43"/>
          <p:cNvSpPr/>
          <p:nvPr/>
        </p:nvSpPr>
        <p:spPr>
          <a:xfrm rot="10800000">
            <a:off x="6687360" y="2288160"/>
            <a:ext cx="1112040" cy="1112040"/>
          </a:xfrm>
          <a:custGeom>
            <a:avLst/>
            <a:gdLst>
              <a:gd name="textAreaLeft" fmla="*/ 0 w 1112040"/>
              <a:gd name="textAreaRight" fmla="*/ 1112760 w 1112040"/>
              <a:gd name="textAreaTop" fmla="*/ 0 h 1112040"/>
              <a:gd name="textAreaBottom" fmla="*/ 1112760 h 1112040"/>
            </a:gdLst>
            <a:ahLst/>
            <a:rect l="textAreaLeft" t="textAreaTop" r="textAreaRight" b="textAreaBottom"/>
            <a:pathLst>
              <a:path w="3865" h="3866">
                <a:moveTo>
                  <a:pt x="0" y="3866"/>
                </a:moveTo>
                <a:lnTo>
                  <a:pt x="3865" y="3866"/>
                </a:lnTo>
                <a:lnTo>
                  <a:pt x="3865" y="0"/>
                </a:lnTo>
                <a:cubicBezTo>
                  <a:pt x="1730" y="1"/>
                  <a:pt x="0" y="1731"/>
                  <a:pt x="0" y="3866"/>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sp>
        <p:nvSpPr>
          <p:cNvPr id="448" name="Google Shape;334;p43"/>
          <p:cNvSpPr/>
          <p:nvPr/>
        </p:nvSpPr>
        <p:spPr>
          <a:xfrm>
            <a:off x="4755960" y="1111680"/>
            <a:ext cx="1379160" cy="1379160"/>
          </a:xfrm>
          <a:prstGeom prst="blockArc">
            <a:avLst>
              <a:gd name="adj1" fmla="val 10800000"/>
              <a:gd name="adj2" fmla="val 0"/>
              <a:gd name="adj3" fmla="val 25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title"/>
          </p:nvPr>
        </p:nvSpPr>
        <p:spPr>
          <a:xfrm>
            <a:off x="704880" y="429840"/>
            <a:ext cx="4294080" cy="1027080"/>
          </a:xfrm>
          <a:prstGeom prst="rect">
            <a:avLst/>
          </a:prstGeom>
          <a:noFill/>
          <a:ln w="0">
            <a:noFill/>
          </a:ln>
        </p:spPr>
        <p:txBody>
          <a:bodyPr lIns="91440" rIns="91440" tIns="91440" bIns="91440" anchor="b">
            <a:noAutofit/>
          </a:bodyPr>
          <a:p>
            <a:pPr indent="0">
              <a:lnSpc>
                <a:spcPct val="100000"/>
              </a:lnSpc>
              <a:buNone/>
              <a:tabLst>
                <a:tab algn="l" pos="0"/>
              </a:tabLst>
            </a:pPr>
            <a:r>
              <a:rPr b="0" lang="es-419" sz="3000" spc="-1" strike="noStrike">
                <a:solidFill>
                  <a:schemeClr val="dk1"/>
                </a:solidFill>
                <a:latin typeface="Sora SemiBold"/>
                <a:ea typeface="Sora SemiBold"/>
              </a:rPr>
              <a:t>Usuarios</a:t>
            </a:r>
            <a:endParaRPr b="0" lang="en-US" sz="3000" spc="-1" strike="noStrike">
              <a:solidFill>
                <a:srgbClr val="000000"/>
              </a:solidFill>
              <a:latin typeface="Arial"/>
            </a:endParaRPr>
          </a:p>
        </p:txBody>
      </p:sp>
      <p:sp>
        <p:nvSpPr>
          <p:cNvPr id="450" name="PlaceHolder 2"/>
          <p:cNvSpPr>
            <a:spLocks noGrp="1"/>
          </p:cNvSpPr>
          <p:nvPr>
            <p:ph type="subTitle"/>
          </p:nvPr>
        </p:nvSpPr>
        <p:spPr>
          <a:xfrm>
            <a:off x="761760" y="1422720"/>
            <a:ext cx="4294080" cy="2421000"/>
          </a:xfrm>
          <a:prstGeom prst="rect">
            <a:avLst/>
          </a:prstGeom>
          <a:noFill/>
          <a:ln w="0">
            <a:noFill/>
          </a:ln>
        </p:spPr>
        <p:txBody>
          <a:bodyPr lIns="91440" rIns="91440" tIns="91440" bIns="91440" anchor="t">
            <a:noAutofit/>
          </a:bodyPr>
          <a:p>
            <a:pPr indent="0">
              <a:lnSpc>
                <a:spcPct val="100000"/>
              </a:lnSpc>
              <a:buNone/>
              <a:tabLst>
                <a:tab algn="l" pos="0"/>
              </a:tabLst>
            </a:pPr>
            <a:r>
              <a:rPr b="0" lang="es-419" sz="1300" spc="-1" strike="noStrike">
                <a:solidFill>
                  <a:schemeClr val="dk1"/>
                </a:solidFill>
                <a:latin typeface="Kantumruy Pro"/>
                <a:ea typeface="Kantumruy Pro"/>
              </a:rPr>
              <a:t>El sitio va dirigido principalmente a usuarios de un poder adquisitivo medio-alto en busca de propiedades espaciosas, modernas y luminosas.</a:t>
            </a:r>
            <a:endParaRPr b="0" lang="en-US" sz="1300" spc="-1" strike="noStrike">
              <a:solidFill>
                <a:srgbClr val="000000"/>
              </a:solidFill>
              <a:latin typeface="Arial"/>
            </a:endParaRPr>
          </a:p>
          <a:p>
            <a:pPr indent="0">
              <a:lnSpc>
                <a:spcPct val="100000"/>
              </a:lnSpc>
              <a:buNone/>
              <a:tabLst>
                <a:tab algn="l" pos="0"/>
              </a:tabLst>
            </a:pPr>
            <a:endParaRPr b="0" lang="en-US" sz="1300" spc="-1" strike="noStrike">
              <a:solidFill>
                <a:srgbClr val="000000"/>
              </a:solidFill>
              <a:latin typeface="Arial"/>
            </a:endParaRPr>
          </a:p>
          <a:p>
            <a:pPr indent="0">
              <a:lnSpc>
                <a:spcPct val="100000"/>
              </a:lnSpc>
              <a:buNone/>
              <a:tabLst>
                <a:tab algn="l" pos="0"/>
              </a:tabLst>
            </a:pPr>
            <a:r>
              <a:rPr b="0" lang="es-419" sz="1300" spc="-1" strike="noStrike">
                <a:solidFill>
                  <a:schemeClr val="dk1"/>
                </a:solidFill>
                <a:latin typeface="Kantumruy Pro"/>
                <a:ea typeface="Kantumruy Pro"/>
              </a:rPr>
              <a:t> </a:t>
            </a:r>
            <a:r>
              <a:rPr b="0" lang="es-419" sz="1300" spc="-1" strike="noStrike">
                <a:solidFill>
                  <a:schemeClr val="dk1"/>
                </a:solidFill>
                <a:latin typeface="Kantumruy Pro"/>
                <a:ea typeface="Kantumruy Pro"/>
              </a:rPr>
              <a:t>El perfil que se estima son familias o clientes que busquen amplias casas o departamentos, de una edad de entre 25 a 70 años, que se quieran acentar en la Ciudad de Buenos Aires o alrededores.</a:t>
            </a:r>
            <a:endParaRPr b="0" lang="en-US" sz="1300" spc="-1" strike="noStrike">
              <a:solidFill>
                <a:srgbClr val="000000"/>
              </a:solidFill>
              <a:latin typeface="Arial"/>
            </a:endParaRPr>
          </a:p>
        </p:txBody>
      </p:sp>
      <p:grpSp>
        <p:nvGrpSpPr>
          <p:cNvPr id="451" name="Google Shape;341;p44"/>
          <p:cNvGrpSpPr/>
          <p:nvPr/>
        </p:nvGrpSpPr>
        <p:grpSpPr>
          <a:xfrm>
            <a:off x="8314920" y="0"/>
            <a:ext cx="1169280" cy="622800"/>
            <a:chOff x="8314920" y="0"/>
            <a:chExt cx="1169280" cy="622800"/>
          </a:xfrm>
        </p:grpSpPr>
        <p:sp>
          <p:nvSpPr>
            <p:cNvPr id="452" name="Google Shape;342;p44"/>
            <p:cNvSpPr/>
            <p:nvPr/>
          </p:nvSpPr>
          <p:spPr>
            <a:xfrm>
              <a:off x="8314920" y="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53" name="Google Shape;343;p44"/>
            <p:cNvSpPr/>
            <p:nvPr/>
          </p:nvSpPr>
          <p:spPr>
            <a:xfrm>
              <a:off x="8314920" y="22896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54" name="Google Shape;344;p44"/>
            <p:cNvSpPr/>
            <p:nvPr/>
          </p:nvSpPr>
          <p:spPr>
            <a:xfrm>
              <a:off x="8314920" y="457920"/>
              <a:ext cx="1169280" cy="164880"/>
            </a:xfrm>
            <a:prstGeom prst="rect">
              <a:avLst/>
            </a:prstGeom>
            <a:solidFill>
              <a:schemeClr val="dk2"/>
            </a:solidFill>
            <a:ln w="0">
              <a:noFill/>
            </a:ln>
          </p:spPr>
          <p:style>
            <a:lnRef idx="0"/>
            <a:fillRef idx="0"/>
            <a:effectRef idx="0"/>
            <a:fontRef idx="minor"/>
          </p:style>
          <p:txBody>
            <a:bodyPr lIns="90000" rIns="90000" tIns="82440" bIns="82440" anchor="ctr">
              <a:noAutofit/>
            </a:bodyPr>
            <a:p>
              <a:pPr algn="ctr">
                <a:lnSpc>
                  <a:spcPct val="100000"/>
                </a:lnSpc>
                <a:tabLst>
                  <a:tab algn="l" pos="0"/>
                </a:tabLst>
              </a:pPr>
              <a:endParaRPr b="0" lang="en-US" sz="1400" spc="-1" strike="noStrike">
                <a:solidFill>
                  <a:srgbClr val="000000"/>
                </a:solidFill>
                <a:latin typeface="Arial"/>
              </a:endParaRPr>
            </a:p>
          </p:txBody>
        </p:sp>
      </p:grpSp>
      <p:sp>
        <p:nvSpPr>
          <p:cNvPr id="455" name="Google Shape;345;p44"/>
          <p:cNvSpPr/>
          <p:nvPr/>
        </p:nvSpPr>
        <p:spPr>
          <a:xfrm rot="5400000">
            <a:off x="8257680" y="3925440"/>
            <a:ext cx="891360" cy="880920"/>
          </a:xfrm>
          <a:custGeom>
            <a:avLst/>
            <a:gdLst>
              <a:gd name="textAreaLeft" fmla="*/ 0 w 891360"/>
              <a:gd name="textAreaRight" fmla="*/ 892080 w 891360"/>
              <a:gd name="textAreaTop" fmla="*/ 0 h 880920"/>
              <a:gd name="textAreaBottom" fmla="*/ 881640 h 880920"/>
            </a:gdLst>
            <a:ahLst/>
            <a:rect l="textAreaLeft" t="textAreaTop" r="textAreaRight" b="textAreaBottom"/>
            <a:pathLst>
              <a:path w="6523" h="6445">
                <a:moveTo>
                  <a:pt x="6447" y="0"/>
                </a:moveTo>
                <a:cubicBezTo>
                  <a:pt x="4833" y="0"/>
                  <a:pt x="3497" y="1186"/>
                  <a:pt x="3261" y="2734"/>
                </a:cubicBezTo>
                <a:cubicBezTo>
                  <a:pt x="3026" y="1186"/>
                  <a:pt x="1689" y="0"/>
                  <a:pt x="76" y="0"/>
                </a:cubicBezTo>
                <a:cubicBezTo>
                  <a:pt x="50" y="0"/>
                  <a:pt x="25" y="0"/>
                  <a:pt x="0" y="1"/>
                </a:cubicBezTo>
                <a:lnTo>
                  <a:pt x="0" y="6444"/>
                </a:lnTo>
                <a:cubicBezTo>
                  <a:pt x="25" y="6445"/>
                  <a:pt x="50" y="6445"/>
                  <a:pt x="76" y="6445"/>
                </a:cubicBezTo>
                <a:cubicBezTo>
                  <a:pt x="1689" y="6445"/>
                  <a:pt x="3026" y="5259"/>
                  <a:pt x="3262" y="3711"/>
                </a:cubicBezTo>
                <a:cubicBezTo>
                  <a:pt x="3497" y="5259"/>
                  <a:pt x="4834" y="6445"/>
                  <a:pt x="6447" y="6445"/>
                </a:cubicBezTo>
                <a:cubicBezTo>
                  <a:pt x="6473" y="6445"/>
                  <a:pt x="6498" y="6445"/>
                  <a:pt x="6523" y="6444"/>
                </a:cubicBezTo>
                <a:lnTo>
                  <a:pt x="6523" y="1"/>
                </a:lnTo>
                <a:cubicBezTo>
                  <a:pt x="6498" y="0"/>
                  <a:pt x="6473" y="0"/>
                  <a:pt x="6447" y="0"/>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grpSp>
        <p:nvGrpSpPr>
          <p:cNvPr id="456" name="Google Shape;346;p44"/>
          <p:cNvGrpSpPr/>
          <p:nvPr/>
        </p:nvGrpSpPr>
        <p:grpSpPr>
          <a:xfrm>
            <a:off x="6224040" y="1594800"/>
            <a:ext cx="1305000" cy="1675440"/>
            <a:chOff x="6224040" y="1594800"/>
            <a:chExt cx="1305000" cy="1675440"/>
          </a:xfrm>
        </p:grpSpPr>
        <p:sp>
          <p:nvSpPr>
            <p:cNvPr id="457" name="Google Shape;347;p44"/>
            <p:cNvSpPr/>
            <p:nvPr/>
          </p:nvSpPr>
          <p:spPr>
            <a:xfrm>
              <a:off x="6692760" y="2169360"/>
              <a:ext cx="48960" cy="75960"/>
            </a:xfrm>
            <a:custGeom>
              <a:avLst/>
              <a:gdLst>
                <a:gd name="textAreaLeft" fmla="*/ 0 w 48960"/>
                <a:gd name="textAreaRight" fmla="*/ 49680 w 48960"/>
                <a:gd name="textAreaTop" fmla="*/ 0 h 75960"/>
                <a:gd name="textAreaBottom" fmla="*/ 76680 h 75960"/>
              </a:gdLst>
              <a:ahLst/>
              <a:rect l="textAreaLeft" t="textAreaTop" r="textAreaRight" b="textAreaBottom"/>
              <a:pathLst>
                <a:path w="334" h="512">
                  <a:moveTo>
                    <a:pt x="167" y="0"/>
                  </a:moveTo>
                  <a:cubicBezTo>
                    <a:pt x="84" y="0"/>
                    <a:pt x="1" y="71"/>
                    <a:pt x="1" y="167"/>
                  </a:cubicBezTo>
                  <a:lnTo>
                    <a:pt x="1" y="345"/>
                  </a:lnTo>
                  <a:cubicBezTo>
                    <a:pt x="1" y="429"/>
                    <a:pt x="84" y="512"/>
                    <a:pt x="167" y="512"/>
                  </a:cubicBezTo>
                  <a:cubicBezTo>
                    <a:pt x="251" y="512"/>
                    <a:pt x="334" y="429"/>
                    <a:pt x="334" y="345"/>
                  </a:cubicBezTo>
                  <a:lnTo>
                    <a:pt x="334" y="167"/>
                  </a:lnTo>
                  <a:cubicBezTo>
                    <a:pt x="334" y="71"/>
                    <a:pt x="262" y="0"/>
                    <a:pt x="167" y="0"/>
                  </a:cubicBezTo>
                  <a:close/>
                </a:path>
              </a:pathLst>
            </a:custGeom>
            <a:solidFill>
              <a:schemeClr val="dk2"/>
            </a:solidFill>
            <a:ln w="0">
              <a:noFill/>
            </a:ln>
          </p:spPr>
          <p:style>
            <a:lnRef idx="0"/>
            <a:fillRef idx="0"/>
            <a:effectRef idx="0"/>
            <a:fontRef idx="minor"/>
          </p:style>
          <p:txBody>
            <a:bodyPr lIns="90000" rIns="90000" tIns="38160" bIns="38160" anchor="ctr">
              <a:noAutofit/>
            </a:bodyPr>
            <a:p>
              <a:pPr>
                <a:lnSpc>
                  <a:spcPct val="100000"/>
                </a:lnSpc>
                <a:tabLst>
                  <a:tab algn="l" pos="0"/>
                </a:tabLst>
              </a:pPr>
              <a:endParaRPr b="0" lang="en-US" sz="1400" spc="-1" strike="noStrike">
                <a:solidFill>
                  <a:srgbClr val="000000"/>
                </a:solidFill>
                <a:latin typeface="Arial"/>
              </a:endParaRPr>
            </a:p>
          </p:txBody>
        </p:sp>
        <p:sp>
          <p:nvSpPr>
            <p:cNvPr id="458" name="Google Shape;348;p44"/>
            <p:cNvSpPr/>
            <p:nvPr/>
          </p:nvSpPr>
          <p:spPr>
            <a:xfrm>
              <a:off x="7007400" y="2169360"/>
              <a:ext cx="47160" cy="75960"/>
            </a:xfrm>
            <a:custGeom>
              <a:avLst/>
              <a:gdLst>
                <a:gd name="textAreaLeft" fmla="*/ 0 w 47160"/>
                <a:gd name="textAreaRight" fmla="*/ 47880 w 47160"/>
                <a:gd name="textAreaTop" fmla="*/ 0 h 75960"/>
                <a:gd name="textAreaBottom" fmla="*/ 76680 h 75960"/>
              </a:gdLst>
              <a:ahLst/>
              <a:rect l="textAreaLeft" t="textAreaTop" r="textAreaRight" b="textAreaBottom"/>
              <a:pathLst>
                <a:path w="323" h="512">
                  <a:moveTo>
                    <a:pt x="168" y="0"/>
                  </a:moveTo>
                  <a:cubicBezTo>
                    <a:pt x="72" y="0"/>
                    <a:pt x="1" y="71"/>
                    <a:pt x="1" y="167"/>
                  </a:cubicBezTo>
                  <a:lnTo>
                    <a:pt x="1" y="345"/>
                  </a:lnTo>
                  <a:cubicBezTo>
                    <a:pt x="1" y="429"/>
                    <a:pt x="72" y="512"/>
                    <a:pt x="168" y="512"/>
                  </a:cubicBezTo>
                  <a:cubicBezTo>
                    <a:pt x="251" y="512"/>
                    <a:pt x="322" y="429"/>
                    <a:pt x="322" y="345"/>
                  </a:cubicBezTo>
                  <a:lnTo>
                    <a:pt x="322" y="167"/>
                  </a:lnTo>
                  <a:cubicBezTo>
                    <a:pt x="322" y="71"/>
                    <a:pt x="251" y="0"/>
                    <a:pt x="168" y="0"/>
                  </a:cubicBezTo>
                  <a:close/>
                </a:path>
              </a:pathLst>
            </a:custGeom>
            <a:solidFill>
              <a:schemeClr val="dk2"/>
            </a:solidFill>
            <a:ln w="0">
              <a:noFill/>
            </a:ln>
          </p:spPr>
          <p:style>
            <a:lnRef idx="0"/>
            <a:fillRef idx="0"/>
            <a:effectRef idx="0"/>
            <a:fontRef idx="minor"/>
          </p:style>
          <p:txBody>
            <a:bodyPr lIns="90000" rIns="90000" tIns="38160" bIns="38160" anchor="ctr">
              <a:noAutofit/>
            </a:bodyPr>
            <a:p>
              <a:pPr>
                <a:lnSpc>
                  <a:spcPct val="100000"/>
                </a:lnSpc>
                <a:tabLst>
                  <a:tab algn="l" pos="0"/>
                </a:tabLst>
              </a:pPr>
              <a:endParaRPr b="0" lang="en-US" sz="1400" spc="-1" strike="noStrike">
                <a:solidFill>
                  <a:srgbClr val="000000"/>
                </a:solidFill>
                <a:latin typeface="Arial"/>
              </a:endParaRPr>
            </a:p>
          </p:txBody>
        </p:sp>
        <p:sp>
          <p:nvSpPr>
            <p:cNvPr id="459" name="Google Shape;349;p44"/>
            <p:cNvSpPr/>
            <p:nvPr/>
          </p:nvSpPr>
          <p:spPr>
            <a:xfrm>
              <a:off x="6766920" y="2351160"/>
              <a:ext cx="211680" cy="75600"/>
            </a:xfrm>
            <a:custGeom>
              <a:avLst/>
              <a:gdLst>
                <a:gd name="textAreaLeft" fmla="*/ 0 w 211680"/>
                <a:gd name="textAreaRight" fmla="*/ 212400 w 211680"/>
                <a:gd name="textAreaTop" fmla="*/ 0 h 75600"/>
                <a:gd name="textAreaBottom" fmla="*/ 76320 h 75600"/>
              </a:gdLst>
              <a:ahLst/>
              <a:rect l="textAreaLeft" t="textAreaTop" r="textAreaRight" b="textAreaBottom"/>
              <a:pathLst>
                <a:path w="1430" h="510">
                  <a:moveTo>
                    <a:pt x="184" y="0"/>
                  </a:moveTo>
                  <a:cubicBezTo>
                    <a:pt x="141" y="0"/>
                    <a:pt x="96" y="15"/>
                    <a:pt x="60" y="45"/>
                  </a:cubicBezTo>
                  <a:cubicBezTo>
                    <a:pt x="1" y="105"/>
                    <a:pt x="1" y="212"/>
                    <a:pt x="60" y="283"/>
                  </a:cubicBezTo>
                  <a:cubicBezTo>
                    <a:pt x="203" y="426"/>
                    <a:pt x="441" y="509"/>
                    <a:pt x="691" y="509"/>
                  </a:cubicBezTo>
                  <a:cubicBezTo>
                    <a:pt x="965" y="509"/>
                    <a:pt x="1203" y="426"/>
                    <a:pt x="1334" y="283"/>
                  </a:cubicBezTo>
                  <a:cubicBezTo>
                    <a:pt x="1429" y="224"/>
                    <a:pt x="1429" y="128"/>
                    <a:pt x="1370" y="45"/>
                  </a:cubicBezTo>
                  <a:cubicBezTo>
                    <a:pt x="1340" y="15"/>
                    <a:pt x="1298" y="0"/>
                    <a:pt x="1255" y="0"/>
                  </a:cubicBezTo>
                  <a:cubicBezTo>
                    <a:pt x="1212" y="0"/>
                    <a:pt x="1167" y="15"/>
                    <a:pt x="1132" y="45"/>
                  </a:cubicBezTo>
                  <a:cubicBezTo>
                    <a:pt x="1072" y="105"/>
                    <a:pt x="917" y="188"/>
                    <a:pt x="715" y="188"/>
                  </a:cubicBezTo>
                  <a:cubicBezTo>
                    <a:pt x="501" y="188"/>
                    <a:pt x="358" y="105"/>
                    <a:pt x="298" y="45"/>
                  </a:cubicBezTo>
                  <a:cubicBezTo>
                    <a:pt x="269" y="15"/>
                    <a:pt x="227" y="0"/>
                    <a:pt x="184" y="0"/>
                  </a:cubicBezTo>
                  <a:close/>
                </a:path>
              </a:pathLst>
            </a:custGeom>
            <a:solidFill>
              <a:schemeClr val="dk2"/>
            </a:solidFill>
            <a:ln w="0">
              <a:noFill/>
            </a:ln>
          </p:spPr>
          <p:style>
            <a:lnRef idx="0"/>
            <a:fillRef idx="0"/>
            <a:effectRef idx="0"/>
            <a:fontRef idx="minor"/>
          </p:style>
          <p:txBody>
            <a:bodyPr lIns="90000" rIns="90000" tIns="38160" bIns="38160" anchor="ctr">
              <a:noAutofit/>
            </a:bodyPr>
            <a:p>
              <a:pPr>
                <a:lnSpc>
                  <a:spcPct val="100000"/>
                </a:lnSpc>
                <a:tabLst>
                  <a:tab algn="l" pos="0"/>
                </a:tabLst>
              </a:pPr>
              <a:endParaRPr b="0" lang="en-US" sz="1400" spc="-1" strike="noStrike">
                <a:solidFill>
                  <a:srgbClr val="000000"/>
                </a:solidFill>
                <a:latin typeface="Arial"/>
              </a:endParaRPr>
            </a:p>
          </p:txBody>
        </p:sp>
        <p:sp>
          <p:nvSpPr>
            <p:cNvPr id="460" name="Google Shape;350;p44"/>
            <p:cNvSpPr/>
            <p:nvPr/>
          </p:nvSpPr>
          <p:spPr>
            <a:xfrm>
              <a:off x="6224040" y="1594800"/>
              <a:ext cx="1305000" cy="1675440"/>
            </a:xfrm>
            <a:custGeom>
              <a:avLst/>
              <a:gdLst>
                <a:gd name="textAreaLeft" fmla="*/ 0 w 1305000"/>
                <a:gd name="textAreaRight" fmla="*/ 1305720 w 1305000"/>
                <a:gd name="textAreaTop" fmla="*/ 0 h 1675440"/>
                <a:gd name="textAreaBottom" fmla="*/ 1676160 h 1675440"/>
              </a:gdLst>
              <a:ahLst/>
              <a:rect l="textAreaLeft" t="textAreaTop" r="textAreaRight" b="textAreaBottom"/>
              <a:pathLst>
                <a:path w="8788" h="11214">
                  <a:moveTo>
                    <a:pt x="5358" y="344"/>
                  </a:moveTo>
                  <a:lnTo>
                    <a:pt x="5823" y="808"/>
                  </a:lnTo>
                  <a:cubicBezTo>
                    <a:pt x="5858" y="844"/>
                    <a:pt x="5894" y="856"/>
                    <a:pt x="5942" y="856"/>
                  </a:cubicBezTo>
                  <a:lnTo>
                    <a:pt x="6751" y="856"/>
                  </a:lnTo>
                  <a:lnTo>
                    <a:pt x="6477" y="1510"/>
                  </a:lnTo>
                  <a:cubicBezTo>
                    <a:pt x="6465" y="1558"/>
                    <a:pt x="6465" y="1618"/>
                    <a:pt x="6489" y="1653"/>
                  </a:cubicBezTo>
                  <a:cubicBezTo>
                    <a:pt x="6525" y="1701"/>
                    <a:pt x="6573" y="1737"/>
                    <a:pt x="6632" y="1737"/>
                  </a:cubicBezTo>
                  <a:lnTo>
                    <a:pt x="7287" y="1737"/>
                  </a:lnTo>
                  <a:lnTo>
                    <a:pt x="7001" y="2570"/>
                  </a:lnTo>
                  <a:cubicBezTo>
                    <a:pt x="6989" y="2630"/>
                    <a:pt x="7001" y="2689"/>
                    <a:pt x="7049" y="2725"/>
                  </a:cubicBezTo>
                  <a:lnTo>
                    <a:pt x="7311" y="2999"/>
                  </a:lnTo>
                  <a:lnTo>
                    <a:pt x="7025" y="3677"/>
                  </a:lnTo>
                  <a:cubicBezTo>
                    <a:pt x="6989" y="3665"/>
                    <a:pt x="6942" y="3665"/>
                    <a:pt x="6882" y="3665"/>
                  </a:cubicBezTo>
                  <a:lnTo>
                    <a:pt x="6608" y="3665"/>
                  </a:lnTo>
                  <a:cubicBezTo>
                    <a:pt x="6513" y="3665"/>
                    <a:pt x="6418" y="3582"/>
                    <a:pt x="6418" y="3475"/>
                  </a:cubicBezTo>
                  <a:lnTo>
                    <a:pt x="6418" y="3118"/>
                  </a:lnTo>
                  <a:cubicBezTo>
                    <a:pt x="6418" y="3058"/>
                    <a:pt x="6394" y="3011"/>
                    <a:pt x="6346" y="2987"/>
                  </a:cubicBezTo>
                  <a:lnTo>
                    <a:pt x="5287" y="2284"/>
                  </a:lnTo>
                  <a:cubicBezTo>
                    <a:pt x="5261" y="2265"/>
                    <a:pt x="5227" y="2256"/>
                    <a:pt x="5194" y="2256"/>
                  </a:cubicBezTo>
                  <a:cubicBezTo>
                    <a:pt x="5168" y="2256"/>
                    <a:pt x="5141" y="2262"/>
                    <a:pt x="5120" y="2272"/>
                  </a:cubicBezTo>
                  <a:cubicBezTo>
                    <a:pt x="5061" y="2296"/>
                    <a:pt x="5037" y="2356"/>
                    <a:pt x="5037" y="2415"/>
                  </a:cubicBezTo>
                  <a:lnTo>
                    <a:pt x="5037" y="2832"/>
                  </a:lnTo>
                  <a:lnTo>
                    <a:pt x="4049" y="2272"/>
                  </a:lnTo>
                  <a:cubicBezTo>
                    <a:pt x="4022" y="2255"/>
                    <a:pt x="3994" y="2247"/>
                    <a:pt x="3967" y="2247"/>
                  </a:cubicBezTo>
                  <a:cubicBezTo>
                    <a:pt x="3919" y="2247"/>
                    <a:pt x="3872" y="2270"/>
                    <a:pt x="3834" y="2308"/>
                  </a:cubicBezTo>
                  <a:lnTo>
                    <a:pt x="3560" y="2725"/>
                  </a:lnTo>
                  <a:lnTo>
                    <a:pt x="3156" y="2534"/>
                  </a:lnTo>
                  <a:cubicBezTo>
                    <a:pt x="3132" y="2521"/>
                    <a:pt x="3108" y="2515"/>
                    <a:pt x="3084" y="2515"/>
                  </a:cubicBezTo>
                  <a:cubicBezTo>
                    <a:pt x="3024" y="2515"/>
                    <a:pt x="2967" y="2554"/>
                    <a:pt x="2941" y="2606"/>
                  </a:cubicBezTo>
                  <a:cubicBezTo>
                    <a:pt x="2894" y="2701"/>
                    <a:pt x="2941" y="2784"/>
                    <a:pt x="3013" y="2832"/>
                  </a:cubicBezTo>
                  <a:lnTo>
                    <a:pt x="3537" y="3082"/>
                  </a:lnTo>
                  <a:cubicBezTo>
                    <a:pt x="3561" y="3094"/>
                    <a:pt x="3587" y="3101"/>
                    <a:pt x="3613" y="3101"/>
                  </a:cubicBezTo>
                  <a:cubicBezTo>
                    <a:pt x="3661" y="3101"/>
                    <a:pt x="3708" y="3077"/>
                    <a:pt x="3739" y="3022"/>
                  </a:cubicBezTo>
                  <a:lnTo>
                    <a:pt x="4013" y="2630"/>
                  </a:lnTo>
                  <a:lnTo>
                    <a:pt x="5108" y="3249"/>
                  </a:lnTo>
                  <a:cubicBezTo>
                    <a:pt x="5132" y="3267"/>
                    <a:pt x="5162" y="3275"/>
                    <a:pt x="5192" y="3275"/>
                  </a:cubicBezTo>
                  <a:cubicBezTo>
                    <a:pt x="5221" y="3275"/>
                    <a:pt x="5251" y="3267"/>
                    <a:pt x="5275" y="3249"/>
                  </a:cubicBezTo>
                  <a:cubicBezTo>
                    <a:pt x="5322" y="3225"/>
                    <a:pt x="5346" y="3165"/>
                    <a:pt x="5346" y="3106"/>
                  </a:cubicBezTo>
                  <a:lnTo>
                    <a:pt x="5346" y="2701"/>
                  </a:lnTo>
                  <a:lnTo>
                    <a:pt x="6073" y="3177"/>
                  </a:lnTo>
                  <a:lnTo>
                    <a:pt x="6073" y="3439"/>
                  </a:lnTo>
                  <a:cubicBezTo>
                    <a:pt x="6073" y="3725"/>
                    <a:pt x="6311" y="3963"/>
                    <a:pt x="6596" y="3963"/>
                  </a:cubicBezTo>
                  <a:lnTo>
                    <a:pt x="6870" y="3963"/>
                  </a:lnTo>
                  <a:cubicBezTo>
                    <a:pt x="6942" y="3963"/>
                    <a:pt x="7013" y="3999"/>
                    <a:pt x="7073" y="4058"/>
                  </a:cubicBezTo>
                  <a:cubicBezTo>
                    <a:pt x="7132" y="4118"/>
                    <a:pt x="7144" y="4189"/>
                    <a:pt x="7144" y="4261"/>
                  </a:cubicBezTo>
                  <a:cubicBezTo>
                    <a:pt x="7132" y="4392"/>
                    <a:pt x="7001" y="4511"/>
                    <a:pt x="6846" y="4511"/>
                  </a:cubicBezTo>
                  <a:lnTo>
                    <a:pt x="6775" y="4511"/>
                  </a:lnTo>
                  <a:lnTo>
                    <a:pt x="6775" y="4499"/>
                  </a:lnTo>
                  <a:cubicBezTo>
                    <a:pt x="6775" y="4416"/>
                    <a:pt x="6704" y="4332"/>
                    <a:pt x="6608" y="4332"/>
                  </a:cubicBezTo>
                  <a:cubicBezTo>
                    <a:pt x="6525" y="4332"/>
                    <a:pt x="6454" y="4416"/>
                    <a:pt x="6454" y="4499"/>
                  </a:cubicBezTo>
                  <a:cubicBezTo>
                    <a:pt x="6454" y="5666"/>
                    <a:pt x="5501" y="6618"/>
                    <a:pt x="4334" y="6618"/>
                  </a:cubicBezTo>
                  <a:cubicBezTo>
                    <a:pt x="4320" y="6618"/>
                    <a:pt x="4306" y="6619"/>
                    <a:pt x="4292" y="6619"/>
                  </a:cubicBezTo>
                  <a:cubicBezTo>
                    <a:pt x="3180" y="6619"/>
                    <a:pt x="2263" y="5687"/>
                    <a:pt x="2263" y="4535"/>
                  </a:cubicBezTo>
                  <a:cubicBezTo>
                    <a:pt x="2263" y="4439"/>
                    <a:pt x="2191" y="4368"/>
                    <a:pt x="2108" y="4368"/>
                  </a:cubicBezTo>
                  <a:cubicBezTo>
                    <a:pt x="2013" y="4368"/>
                    <a:pt x="1941" y="4439"/>
                    <a:pt x="1941" y="4535"/>
                  </a:cubicBezTo>
                  <a:lnTo>
                    <a:pt x="1941" y="4546"/>
                  </a:lnTo>
                  <a:lnTo>
                    <a:pt x="1834" y="4546"/>
                  </a:lnTo>
                  <a:cubicBezTo>
                    <a:pt x="1763" y="4546"/>
                    <a:pt x="1691" y="4511"/>
                    <a:pt x="1632" y="4451"/>
                  </a:cubicBezTo>
                  <a:cubicBezTo>
                    <a:pt x="1572" y="4392"/>
                    <a:pt x="1548" y="4320"/>
                    <a:pt x="1548" y="4249"/>
                  </a:cubicBezTo>
                  <a:cubicBezTo>
                    <a:pt x="1572" y="4118"/>
                    <a:pt x="1703" y="3999"/>
                    <a:pt x="1846" y="3999"/>
                  </a:cubicBezTo>
                  <a:lnTo>
                    <a:pt x="2084" y="3999"/>
                  </a:lnTo>
                  <a:cubicBezTo>
                    <a:pt x="2370" y="3999"/>
                    <a:pt x="2608" y="3761"/>
                    <a:pt x="2608" y="3475"/>
                  </a:cubicBezTo>
                  <a:lnTo>
                    <a:pt x="2608" y="2415"/>
                  </a:lnTo>
                  <a:cubicBezTo>
                    <a:pt x="2608" y="2332"/>
                    <a:pt x="2536" y="2249"/>
                    <a:pt x="2441" y="2249"/>
                  </a:cubicBezTo>
                  <a:cubicBezTo>
                    <a:pt x="2358" y="2249"/>
                    <a:pt x="2286" y="2332"/>
                    <a:pt x="2286" y="2415"/>
                  </a:cubicBezTo>
                  <a:lnTo>
                    <a:pt x="2286" y="3475"/>
                  </a:lnTo>
                  <a:cubicBezTo>
                    <a:pt x="2286" y="3582"/>
                    <a:pt x="2191" y="3665"/>
                    <a:pt x="2084" y="3665"/>
                  </a:cubicBezTo>
                  <a:lnTo>
                    <a:pt x="1846" y="3665"/>
                  </a:lnTo>
                  <a:cubicBezTo>
                    <a:pt x="1786" y="3665"/>
                    <a:pt x="1727" y="3677"/>
                    <a:pt x="1691" y="3701"/>
                  </a:cubicBezTo>
                  <a:lnTo>
                    <a:pt x="1405" y="2999"/>
                  </a:lnTo>
                  <a:lnTo>
                    <a:pt x="1667" y="2725"/>
                  </a:lnTo>
                  <a:cubicBezTo>
                    <a:pt x="1715" y="2689"/>
                    <a:pt x="1727" y="2630"/>
                    <a:pt x="1715" y="2570"/>
                  </a:cubicBezTo>
                  <a:lnTo>
                    <a:pt x="1429" y="1737"/>
                  </a:lnTo>
                  <a:lnTo>
                    <a:pt x="1905" y="1737"/>
                  </a:lnTo>
                  <a:cubicBezTo>
                    <a:pt x="2001" y="1737"/>
                    <a:pt x="2072" y="1653"/>
                    <a:pt x="2072" y="1570"/>
                  </a:cubicBezTo>
                  <a:lnTo>
                    <a:pt x="2072" y="856"/>
                  </a:lnTo>
                  <a:lnTo>
                    <a:pt x="2786" y="856"/>
                  </a:lnTo>
                  <a:cubicBezTo>
                    <a:pt x="2822" y="856"/>
                    <a:pt x="2858" y="832"/>
                    <a:pt x="2894" y="820"/>
                  </a:cubicBezTo>
                  <a:lnTo>
                    <a:pt x="3537" y="344"/>
                  </a:lnTo>
                  <a:lnTo>
                    <a:pt x="4156" y="510"/>
                  </a:lnTo>
                  <a:lnTo>
                    <a:pt x="4215" y="510"/>
                  </a:lnTo>
                  <a:lnTo>
                    <a:pt x="5358" y="344"/>
                  </a:lnTo>
                  <a:close/>
                  <a:moveTo>
                    <a:pt x="2882" y="7225"/>
                  </a:moveTo>
                  <a:lnTo>
                    <a:pt x="4096" y="7892"/>
                  </a:lnTo>
                  <a:lnTo>
                    <a:pt x="3203" y="8654"/>
                  </a:lnTo>
                  <a:lnTo>
                    <a:pt x="3191" y="8654"/>
                  </a:lnTo>
                  <a:lnTo>
                    <a:pt x="2644" y="7690"/>
                  </a:lnTo>
                  <a:lnTo>
                    <a:pt x="2858" y="7225"/>
                  </a:lnTo>
                  <a:close/>
                  <a:moveTo>
                    <a:pt x="5442" y="6737"/>
                  </a:moveTo>
                  <a:lnTo>
                    <a:pt x="5442" y="7094"/>
                  </a:lnTo>
                  <a:lnTo>
                    <a:pt x="5239" y="7190"/>
                  </a:lnTo>
                  <a:cubicBezTo>
                    <a:pt x="5168" y="7237"/>
                    <a:pt x="5144" y="7344"/>
                    <a:pt x="5180" y="7416"/>
                  </a:cubicBezTo>
                  <a:cubicBezTo>
                    <a:pt x="5212" y="7465"/>
                    <a:pt x="5273" y="7497"/>
                    <a:pt x="5331" y="7497"/>
                  </a:cubicBezTo>
                  <a:cubicBezTo>
                    <a:pt x="5357" y="7497"/>
                    <a:pt x="5383" y="7490"/>
                    <a:pt x="5406" y="7475"/>
                  </a:cubicBezTo>
                  <a:lnTo>
                    <a:pt x="5882" y="7213"/>
                  </a:lnTo>
                  <a:lnTo>
                    <a:pt x="5894" y="7213"/>
                  </a:lnTo>
                  <a:lnTo>
                    <a:pt x="6120" y="7666"/>
                  </a:lnTo>
                  <a:lnTo>
                    <a:pt x="5573" y="8654"/>
                  </a:lnTo>
                  <a:lnTo>
                    <a:pt x="5561" y="8654"/>
                  </a:lnTo>
                  <a:lnTo>
                    <a:pt x="4668" y="7892"/>
                  </a:lnTo>
                  <a:lnTo>
                    <a:pt x="4811" y="7821"/>
                  </a:lnTo>
                  <a:cubicBezTo>
                    <a:pt x="4882" y="7773"/>
                    <a:pt x="4918" y="7666"/>
                    <a:pt x="4870" y="7594"/>
                  </a:cubicBezTo>
                  <a:cubicBezTo>
                    <a:pt x="4837" y="7545"/>
                    <a:pt x="4782" y="7513"/>
                    <a:pt x="4724" y="7513"/>
                  </a:cubicBezTo>
                  <a:cubicBezTo>
                    <a:pt x="4697" y="7513"/>
                    <a:pt x="4670" y="7520"/>
                    <a:pt x="4644" y="7535"/>
                  </a:cubicBezTo>
                  <a:lnTo>
                    <a:pt x="4382" y="7690"/>
                  </a:lnTo>
                  <a:lnTo>
                    <a:pt x="3310" y="7094"/>
                  </a:lnTo>
                  <a:lnTo>
                    <a:pt x="3310" y="6737"/>
                  </a:lnTo>
                  <a:cubicBezTo>
                    <a:pt x="3632" y="6892"/>
                    <a:pt x="3989" y="6975"/>
                    <a:pt x="4382" y="6975"/>
                  </a:cubicBezTo>
                  <a:cubicBezTo>
                    <a:pt x="4763" y="6975"/>
                    <a:pt x="5120" y="6880"/>
                    <a:pt x="5442" y="6737"/>
                  </a:cubicBezTo>
                  <a:close/>
                  <a:moveTo>
                    <a:pt x="4382" y="8071"/>
                  </a:moveTo>
                  <a:lnTo>
                    <a:pt x="4572" y="8237"/>
                  </a:lnTo>
                  <a:lnTo>
                    <a:pt x="4560" y="9630"/>
                  </a:lnTo>
                  <a:lnTo>
                    <a:pt x="4203" y="9630"/>
                  </a:lnTo>
                  <a:cubicBezTo>
                    <a:pt x="4203" y="9630"/>
                    <a:pt x="4191" y="9630"/>
                    <a:pt x="4191" y="9619"/>
                  </a:cubicBezTo>
                  <a:lnTo>
                    <a:pt x="4191" y="8237"/>
                  </a:lnTo>
                  <a:lnTo>
                    <a:pt x="4382" y="8071"/>
                  </a:lnTo>
                  <a:close/>
                  <a:moveTo>
                    <a:pt x="453" y="8726"/>
                  </a:moveTo>
                  <a:lnTo>
                    <a:pt x="1393" y="9535"/>
                  </a:lnTo>
                  <a:cubicBezTo>
                    <a:pt x="1512" y="9630"/>
                    <a:pt x="1584" y="9785"/>
                    <a:pt x="1584" y="9928"/>
                  </a:cubicBezTo>
                  <a:lnTo>
                    <a:pt x="1584" y="10107"/>
                  </a:lnTo>
                  <a:lnTo>
                    <a:pt x="334" y="9833"/>
                  </a:lnTo>
                  <a:lnTo>
                    <a:pt x="334" y="9178"/>
                  </a:lnTo>
                  <a:cubicBezTo>
                    <a:pt x="334" y="9011"/>
                    <a:pt x="369" y="8857"/>
                    <a:pt x="453" y="8726"/>
                  </a:cubicBezTo>
                  <a:close/>
                  <a:moveTo>
                    <a:pt x="3504" y="0"/>
                  </a:moveTo>
                  <a:cubicBezTo>
                    <a:pt x="3468" y="0"/>
                    <a:pt x="3431" y="17"/>
                    <a:pt x="3406" y="34"/>
                  </a:cubicBezTo>
                  <a:lnTo>
                    <a:pt x="2751" y="522"/>
                  </a:lnTo>
                  <a:lnTo>
                    <a:pt x="1941" y="522"/>
                  </a:lnTo>
                  <a:cubicBezTo>
                    <a:pt x="1846" y="522"/>
                    <a:pt x="1774" y="606"/>
                    <a:pt x="1774" y="689"/>
                  </a:cubicBezTo>
                  <a:lnTo>
                    <a:pt x="1774" y="1403"/>
                  </a:lnTo>
                  <a:lnTo>
                    <a:pt x="1239" y="1403"/>
                  </a:lnTo>
                  <a:cubicBezTo>
                    <a:pt x="1179" y="1403"/>
                    <a:pt x="1131" y="1439"/>
                    <a:pt x="1108" y="1475"/>
                  </a:cubicBezTo>
                  <a:cubicBezTo>
                    <a:pt x="1072" y="1522"/>
                    <a:pt x="1060" y="1582"/>
                    <a:pt x="1072" y="1629"/>
                  </a:cubicBezTo>
                  <a:lnTo>
                    <a:pt x="1382" y="2582"/>
                  </a:lnTo>
                  <a:lnTo>
                    <a:pt x="1108" y="2868"/>
                  </a:lnTo>
                  <a:cubicBezTo>
                    <a:pt x="1060" y="2903"/>
                    <a:pt x="1048" y="2987"/>
                    <a:pt x="1072" y="3046"/>
                  </a:cubicBezTo>
                  <a:lnTo>
                    <a:pt x="1417" y="3892"/>
                  </a:lnTo>
                  <a:cubicBezTo>
                    <a:pt x="1322" y="3975"/>
                    <a:pt x="1262" y="4106"/>
                    <a:pt x="1251" y="4249"/>
                  </a:cubicBezTo>
                  <a:cubicBezTo>
                    <a:pt x="1239" y="4404"/>
                    <a:pt x="1298" y="4582"/>
                    <a:pt x="1405" y="4701"/>
                  </a:cubicBezTo>
                  <a:cubicBezTo>
                    <a:pt x="1524" y="4832"/>
                    <a:pt x="1679" y="4904"/>
                    <a:pt x="1846" y="4904"/>
                  </a:cubicBezTo>
                  <a:lnTo>
                    <a:pt x="1965" y="4904"/>
                  </a:lnTo>
                  <a:cubicBezTo>
                    <a:pt x="2060" y="5582"/>
                    <a:pt x="2441" y="6190"/>
                    <a:pt x="2989" y="6571"/>
                  </a:cubicBezTo>
                  <a:lnTo>
                    <a:pt x="2989" y="6940"/>
                  </a:lnTo>
                  <a:cubicBezTo>
                    <a:pt x="2953" y="6928"/>
                    <a:pt x="2917" y="6922"/>
                    <a:pt x="2883" y="6922"/>
                  </a:cubicBezTo>
                  <a:cubicBezTo>
                    <a:pt x="2849" y="6922"/>
                    <a:pt x="2816" y="6928"/>
                    <a:pt x="2786" y="6940"/>
                  </a:cubicBezTo>
                  <a:cubicBezTo>
                    <a:pt x="2691" y="6963"/>
                    <a:pt x="2620" y="7035"/>
                    <a:pt x="2572" y="7118"/>
                  </a:cubicBezTo>
                  <a:lnTo>
                    <a:pt x="2322" y="7618"/>
                  </a:lnTo>
                  <a:lnTo>
                    <a:pt x="881" y="8035"/>
                  </a:lnTo>
                  <a:cubicBezTo>
                    <a:pt x="358" y="8190"/>
                    <a:pt x="0" y="8666"/>
                    <a:pt x="0" y="9202"/>
                  </a:cubicBezTo>
                  <a:lnTo>
                    <a:pt x="0" y="11047"/>
                  </a:lnTo>
                  <a:cubicBezTo>
                    <a:pt x="0" y="11131"/>
                    <a:pt x="72" y="11214"/>
                    <a:pt x="167" y="11214"/>
                  </a:cubicBezTo>
                  <a:cubicBezTo>
                    <a:pt x="250" y="11214"/>
                    <a:pt x="334" y="11131"/>
                    <a:pt x="334" y="11047"/>
                  </a:cubicBezTo>
                  <a:lnTo>
                    <a:pt x="334" y="10202"/>
                  </a:lnTo>
                  <a:lnTo>
                    <a:pt x="1584" y="10476"/>
                  </a:lnTo>
                  <a:lnTo>
                    <a:pt x="1584" y="11047"/>
                  </a:lnTo>
                  <a:cubicBezTo>
                    <a:pt x="1584" y="11131"/>
                    <a:pt x="1655" y="11214"/>
                    <a:pt x="1739" y="11214"/>
                  </a:cubicBezTo>
                  <a:cubicBezTo>
                    <a:pt x="1834" y="11214"/>
                    <a:pt x="1905" y="11131"/>
                    <a:pt x="1905" y="11047"/>
                  </a:cubicBezTo>
                  <a:lnTo>
                    <a:pt x="1905" y="9952"/>
                  </a:lnTo>
                  <a:cubicBezTo>
                    <a:pt x="1905" y="9690"/>
                    <a:pt x="1798" y="9452"/>
                    <a:pt x="1608" y="9297"/>
                  </a:cubicBezTo>
                  <a:lnTo>
                    <a:pt x="667" y="8487"/>
                  </a:lnTo>
                  <a:cubicBezTo>
                    <a:pt x="762" y="8416"/>
                    <a:pt x="870" y="8368"/>
                    <a:pt x="965" y="8345"/>
                  </a:cubicBezTo>
                  <a:lnTo>
                    <a:pt x="2382" y="7928"/>
                  </a:lnTo>
                  <a:lnTo>
                    <a:pt x="2906" y="8833"/>
                  </a:lnTo>
                  <a:cubicBezTo>
                    <a:pt x="2953" y="8916"/>
                    <a:pt x="3036" y="8976"/>
                    <a:pt x="3144" y="8999"/>
                  </a:cubicBezTo>
                  <a:lnTo>
                    <a:pt x="3203" y="8999"/>
                  </a:lnTo>
                  <a:cubicBezTo>
                    <a:pt x="3275" y="8999"/>
                    <a:pt x="3370" y="8964"/>
                    <a:pt x="3429" y="8916"/>
                  </a:cubicBezTo>
                  <a:lnTo>
                    <a:pt x="3870" y="8535"/>
                  </a:lnTo>
                  <a:lnTo>
                    <a:pt x="3870" y="9630"/>
                  </a:lnTo>
                  <a:cubicBezTo>
                    <a:pt x="3870" y="9833"/>
                    <a:pt x="4025" y="9976"/>
                    <a:pt x="4215" y="9976"/>
                  </a:cubicBezTo>
                  <a:lnTo>
                    <a:pt x="4572" y="9976"/>
                  </a:lnTo>
                  <a:cubicBezTo>
                    <a:pt x="4763" y="9976"/>
                    <a:pt x="4918" y="9833"/>
                    <a:pt x="4918" y="9630"/>
                  </a:cubicBezTo>
                  <a:lnTo>
                    <a:pt x="4918" y="8535"/>
                  </a:lnTo>
                  <a:lnTo>
                    <a:pt x="5358" y="8916"/>
                  </a:lnTo>
                  <a:cubicBezTo>
                    <a:pt x="5418" y="8976"/>
                    <a:pt x="5489" y="8999"/>
                    <a:pt x="5584" y="8999"/>
                  </a:cubicBezTo>
                  <a:lnTo>
                    <a:pt x="5644" y="8999"/>
                  </a:lnTo>
                  <a:cubicBezTo>
                    <a:pt x="5751" y="8976"/>
                    <a:pt x="5834" y="8916"/>
                    <a:pt x="5882" y="8833"/>
                  </a:cubicBezTo>
                  <a:lnTo>
                    <a:pt x="6406" y="7928"/>
                  </a:lnTo>
                  <a:lnTo>
                    <a:pt x="7811" y="8345"/>
                  </a:lnTo>
                  <a:cubicBezTo>
                    <a:pt x="7918" y="8368"/>
                    <a:pt x="8025" y="8428"/>
                    <a:pt x="8109" y="8487"/>
                  </a:cubicBezTo>
                  <a:lnTo>
                    <a:pt x="7180" y="9297"/>
                  </a:lnTo>
                  <a:cubicBezTo>
                    <a:pt x="6977" y="9452"/>
                    <a:pt x="6882" y="9690"/>
                    <a:pt x="6882" y="9952"/>
                  </a:cubicBezTo>
                  <a:lnTo>
                    <a:pt x="6882" y="11035"/>
                  </a:lnTo>
                  <a:cubicBezTo>
                    <a:pt x="6882" y="11119"/>
                    <a:pt x="6954" y="11202"/>
                    <a:pt x="7037" y="11202"/>
                  </a:cubicBezTo>
                  <a:cubicBezTo>
                    <a:pt x="7132" y="11202"/>
                    <a:pt x="7204" y="11119"/>
                    <a:pt x="7204" y="11035"/>
                  </a:cubicBezTo>
                  <a:lnTo>
                    <a:pt x="7204" y="10464"/>
                  </a:lnTo>
                  <a:lnTo>
                    <a:pt x="7430" y="10428"/>
                  </a:lnTo>
                  <a:cubicBezTo>
                    <a:pt x="7513" y="10404"/>
                    <a:pt x="7573" y="10321"/>
                    <a:pt x="7549" y="10226"/>
                  </a:cubicBezTo>
                  <a:cubicBezTo>
                    <a:pt x="7539" y="10155"/>
                    <a:pt x="7469" y="10101"/>
                    <a:pt x="7397" y="10101"/>
                  </a:cubicBezTo>
                  <a:cubicBezTo>
                    <a:pt x="7384" y="10101"/>
                    <a:pt x="7371" y="10103"/>
                    <a:pt x="7358" y="10107"/>
                  </a:cubicBezTo>
                  <a:lnTo>
                    <a:pt x="7204" y="10142"/>
                  </a:lnTo>
                  <a:lnTo>
                    <a:pt x="7204" y="9952"/>
                  </a:lnTo>
                  <a:cubicBezTo>
                    <a:pt x="7204" y="9785"/>
                    <a:pt x="7275" y="9630"/>
                    <a:pt x="7394" y="9547"/>
                  </a:cubicBezTo>
                  <a:lnTo>
                    <a:pt x="8335" y="8737"/>
                  </a:lnTo>
                  <a:cubicBezTo>
                    <a:pt x="8406" y="8880"/>
                    <a:pt x="8454" y="9023"/>
                    <a:pt x="8454" y="9190"/>
                  </a:cubicBezTo>
                  <a:lnTo>
                    <a:pt x="8454" y="9845"/>
                  </a:lnTo>
                  <a:lnTo>
                    <a:pt x="8049" y="9928"/>
                  </a:lnTo>
                  <a:cubicBezTo>
                    <a:pt x="7966" y="9952"/>
                    <a:pt x="7906" y="10035"/>
                    <a:pt x="7930" y="10131"/>
                  </a:cubicBezTo>
                  <a:cubicBezTo>
                    <a:pt x="7954" y="10202"/>
                    <a:pt x="8025" y="10261"/>
                    <a:pt x="8097" y="10261"/>
                  </a:cubicBezTo>
                  <a:lnTo>
                    <a:pt x="8132" y="10261"/>
                  </a:lnTo>
                  <a:lnTo>
                    <a:pt x="8454" y="10190"/>
                  </a:lnTo>
                  <a:lnTo>
                    <a:pt x="8454" y="11035"/>
                  </a:lnTo>
                  <a:cubicBezTo>
                    <a:pt x="8454" y="11119"/>
                    <a:pt x="8525" y="11202"/>
                    <a:pt x="8621" y="11202"/>
                  </a:cubicBezTo>
                  <a:cubicBezTo>
                    <a:pt x="8704" y="11202"/>
                    <a:pt x="8787" y="11119"/>
                    <a:pt x="8787" y="11035"/>
                  </a:cubicBezTo>
                  <a:lnTo>
                    <a:pt x="8751" y="9190"/>
                  </a:lnTo>
                  <a:cubicBezTo>
                    <a:pt x="8751" y="8654"/>
                    <a:pt x="8394" y="8178"/>
                    <a:pt x="7870" y="8023"/>
                  </a:cubicBezTo>
                  <a:lnTo>
                    <a:pt x="6430" y="7606"/>
                  </a:lnTo>
                  <a:lnTo>
                    <a:pt x="6180" y="7106"/>
                  </a:lnTo>
                  <a:cubicBezTo>
                    <a:pt x="6132" y="7011"/>
                    <a:pt x="6061" y="6952"/>
                    <a:pt x="5965" y="6928"/>
                  </a:cubicBezTo>
                  <a:cubicBezTo>
                    <a:pt x="5930" y="6922"/>
                    <a:pt x="5894" y="6919"/>
                    <a:pt x="5860" y="6919"/>
                  </a:cubicBezTo>
                  <a:cubicBezTo>
                    <a:pt x="5826" y="6919"/>
                    <a:pt x="5793" y="6922"/>
                    <a:pt x="5763" y="6928"/>
                  </a:cubicBezTo>
                  <a:lnTo>
                    <a:pt x="5763" y="6559"/>
                  </a:lnTo>
                  <a:cubicBezTo>
                    <a:pt x="6311" y="6166"/>
                    <a:pt x="6704" y="5570"/>
                    <a:pt x="6787" y="4892"/>
                  </a:cubicBezTo>
                  <a:lnTo>
                    <a:pt x="6894" y="4892"/>
                  </a:lnTo>
                  <a:cubicBezTo>
                    <a:pt x="7216" y="4892"/>
                    <a:pt x="7489" y="4654"/>
                    <a:pt x="7513" y="4356"/>
                  </a:cubicBezTo>
                  <a:cubicBezTo>
                    <a:pt x="7537" y="4189"/>
                    <a:pt x="7478" y="4011"/>
                    <a:pt x="7370" y="3892"/>
                  </a:cubicBezTo>
                  <a:lnTo>
                    <a:pt x="7358" y="3868"/>
                  </a:lnTo>
                  <a:lnTo>
                    <a:pt x="7680" y="3034"/>
                  </a:lnTo>
                  <a:cubicBezTo>
                    <a:pt x="7716" y="2975"/>
                    <a:pt x="7692" y="2903"/>
                    <a:pt x="7656" y="2856"/>
                  </a:cubicBezTo>
                  <a:lnTo>
                    <a:pt x="7370" y="2582"/>
                  </a:lnTo>
                  <a:lnTo>
                    <a:pt x="7680" y="1629"/>
                  </a:lnTo>
                  <a:cubicBezTo>
                    <a:pt x="7692" y="1582"/>
                    <a:pt x="7692" y="1522"/>
                    <a:pt x="7656" y="1475"/>
                  </a:cubicBezTo>
                  <a:cubicBezTo>
                    <a:pt x="7620" y="1427"/>
                    <a:pt x="7573" y="1403"/>
                    <a:pt x="7513" y="1403"/>
                  </a:cubicBezTo>
                  <a:lnTo>
                    <a:pt x="6882" y="1403"/>
                  </a:lnTo>
                  <a:lnTo>
                    <a:pt x="7144" y="748"/>
                  </a:lnTo>
                  <a:cubicBezTo>
                    <a:pt x="7156" y="701"/>
                    <a:pt x="7156" y="641"/>
                    <a:pt x="7132" y="606"/>
                  </a:cubicBezTo>
                  <a:cubicBezTo>
                    <a:pt x="7097" y="558"/>
                    <a:pt x="7061" y="522"/>
                    <a:pt x="7001" y="522"/>
                  </a:cubicBezTo>
                  <a:lnTo>
                    <a:pt x="6013" y="522"/>
                  </a:lnTo>
                  <a:lnTo>
                    <a:pt x="5537" y="46"/>
                  </a:lnTo>
                  <a:cubicBezTo>
                    <a:pt x="5519" y="28"/>
                    <a:pt x="5479" y="2"/>
                    <a:pt x="5440" y="2"/>
                  </a:cubicBezTo>
                  <a:cubicBezTo>
                    <a:pt x="5429" y="2"/>
                    <a:pt x="5417" y="5"/>
                    <a:pt x="5406" y="10"/>
                  </a:cubicBezTo>
                  <a:lnTo>
                    <a:pt x="4215" y="165"/>
                  </a:lnTo>
                  <a:lnTo>
                    <a:pt x="3548" y="10"/>
                  </a:lnTo>
                  <a:cubicBezTo>
                    <a:pt x="3535" y="3"/>
                    <a:pt x="3520" y="0"/>
                    <a:pt x="3504"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61" name="Google Shape;351;p44"/>
          <p:cNvGrpSpPr/>
          <p:nvPr/>
        </p:nvGrpSpPr>
        <p:grpSpPr>
          <a:xfrm>
            <a:off x="5289480" y="1324800"/>
            <a:ext cx="1169280" cy="1246320"/>
            <a:chOff x="5289480" y="1324800"/>
            <a:chExt cx="1169280" cy="1246320"/>
          </a:xfrm>
        </p:grpSpPr>
        <p:sp>
          <p:nvSpPr>
            <p:cNvPr id="462" name="Google Shape;352;p44"/>
            <p:cNvSpPr/>
            <p:nvPr/>
          </p:nvSpPr>
          <p:spPr>
            <a:xfrm>
              <a:off x="5792760" y="1910880"/>
              <a:ext cx="159840" cy="56160"/>
            </a:xfrm>
            <a:custGeom>
              <a:avLst/>
              <a:gdLst>
                <a:gd name="textAreaLeft" fmla="*/ 0 w 159840"/>
                <a:gd name="textAreaRight" fmla="*/ 160560 w 159840"/>
                <a:gd name="textAreaTop" fmla="*/ 0 h 56160"/>
                <a:gd name="textAreaBottom" fmla="*/ 56880 h 56160"/>
              </a:gdLst>
              <a:ahLst/>
              <a:rect l="textAreaLeft" t="textAreaTop" r="textAreaRight" b="textAreaBottom"/>
              <a:pathLst>
                <a:path w="1441" h="510">
                  <a:moveTo>
                    <a:pt x="183" y="0"/>
                  </a:moveTo>
                  <a:cubicBezTo>
                    <a:pt x="140" y="0"/>
                    <a:pt x="96" y="15"/>
                    <a:pt x="60" y="45"/>
                  </a:cubicBezTo>
                  <a:cubicBezTo>
                    <a:pt x="0" y="104"/>
                    <a:pt x="0" y="211"/>
                    <a:pt x="60" y="283"/>
                  </a:cubicBezTo>
                  <a:cubicBezTo>
                    <a:pt x="203" y="426"/>
                    <a:pt x="441" y="509"/>
                    <a:pt x="691" y="509"/>
                  </a:cubicBezTo>
                  <a:cubicBezTo>
                    <a:pt x="965" y="509"/>
                    <a:pt x="1203" y="426"/>
                    <a:pt x="1334" y="283"/>
                  </a:cubicBezTo>
                  <a:cubicBezTo>
                    <a:pt x="1441" y="223"/>
                    <a:pt x="1441" y="128"/>
                    <a:pt x="1370" y="45"/>
                  </a:cubicBezTo>
                  <a:cubicBezTo>
                    <a:pt x="1334" y="15"/>
                    <a:pt x="1292" y="0"/>
                    <a:pt x="1251" y="0"/>
                  </a:cubicBezTo>
                  <a:cubicBezTo>
                    <a:pt x="1209" y="0"/>
                    <a:pt x="1167" y="15"/>
                    <a:pt x="1131" y="45"/>
                  </a:cubicBezTo>
                  <a:cubicBezTo>
                    <a:pt x="1072" y="104"/>
                    <a:pt x="917" y="188"/>
                    <a:pt x="715" y="188"/>
                  </a:cubicBezTo>
                  <a:cubicBezTo>
                    <a:pt x="500" y="188"/>
                    <a:pt x="358" y="104"/>
                    <a:pt x="298" y="45"/>
                  </a:cubicBezTo>
                  <a:cubicBezTo>
                    <a:pt x="268" y="15"/>
                    <a:pt x="227" y="0"/>
                    <a:pt x="183" y="0"/>
                  </a:cubicBezTo>
                  <a:close/>
                </a:path>
              </a:pathLst>
            </a:custGeom>
            <a:solidFill>
              <a:schemeClr val="dk2"/>
            </a:solidFill>
            <a:ln w="0">
              <a:noFill/>
            </a:ln>
          </p:spPr>
          <p:style>
            <a:lnRef idx="0"/>
            <a:fillRef idx="0"/>
            <a:effectRef idx="0"/>
            <a:fontRef idx="minor"/>
          </p:style>
          <p:txBody>
            <a:bodyPr lIns="90000" rIns="90000" tIns="28440" bIns="28440" anchor="ctr">
              <a:noAutofit/>
            </a:bodyPr>
            <a:p>
              <a:pPr>
                <a:lnSpc>
                  <a:spcPct val="100000"/>
                </a:lnSpc>
                <a:tabLst>
                  <a:tab algn="l" pos="0"/>
                </a:tabLst>
              </a:pPr>
              <a:endParaRPr b="0" lang="en-US" sz="1400" spc="-1" strike="noStrike">
                <a:solidFill>
                  <a:srgbClr val="000000"/>
                </a:solidFill>
                <a:latin typeface="Arial"/>
              </a:endParaRPr>
            </a:p>
          </p:txBody>
        </p:sp>
        <p:sp>
          <p:nvSpPr>
            <p:cNvPr id="463" name="Google Shape;353;p44"/>
            <p:cNvSpPr/>
            <p:nvPr/>
          </p:nvSpPr>
          <p:spPr>
            <a:xfrm>
              <a:off x="5736960" y="1774080"/>
              <a:ext cx="36360" cy="55080"/>
            </a:xfrm>
            <a:custGeom>
              <a:avLst/>
              <a:gdLst>
                <a:gd name="textAreaLeft" fmla="*/ 0 w 36360"/>
                <a:gd name="textAreaRight" fmla="*/ 37080 w 36360"/>
                <a:gd name="textAreaTop" fmla="*/ 0 h 55080"/>
                <a:gd name="textAreaBottom" fmla="*/ 55800 h 55080"/>
              </a:gdLst>
              <a:ahLst/>
              <a:rect l="textAreaLeft" t="textAreaTop" r="textAreaRight" b="textAreaBottom"/>
              <a:pathLst>
                <a:path w="334" h="501">
                  <a:moveTo>
                    <a:pt x="167" y="1"/>
                  </a:moveTo>
                  <a:cubicBezTo>
                    <a:pt x="84" y="1"/>
                    <a:pt x="0" y="72"/>
                    <a:pt x="0" y="167"/>
                  </a:cubicBezTo>
                  <a:lnTo>
                    <a:pt x="0" y="346"/>
                  </a:lnTo>
                  <a:cubicBezTo>
                    <a:pt x="0" y="429"/>
                    <a:pt x="84" y="501"/>
                    <a:pt x="167" y="501"/>
                  </a:cubicBezTo>
                  <a:cubicBezTo>
                    <a:pt x="262" y="501"/>
                    <a:pt x="334" y="429"/>
                    <a:pt x="334" y="346"/>
                  </a:cubicBezTo>
                  <a:lnTo>
                    <a:pt x="334" y="167"/>
                  </a:lnTo>
                  <a:cubicBezTo>
                    <a:pt x="334" y="72"/>
                    <a:pt x="262" y="1"/>
                    <a:pt x="167" y="1"/>
                  </a:cubicBezTo>
                  <a:close/>
                </a:path>
              </a:pathLst>
            </a:custGeom>
            <a:solidFill>
              <a:schemeClr val="dk2"/>
            </a:solidFill>
            <a:ln w="0">
              <a:noFill/>
            </a:ln>
          </p:spPr>
          <p:style>
            <a:lnRef idx="0"/>
            <a:fillRef idx="0"/>
            <a:effectRef idx="0"/>
            <a:fontRef idx="minor"/>
          </p:style>
          <p:txBody>
            <a:bodyPr lIns="90000" rIns="90000" tIns="27720" bIns="27720" anchor="ctr">
              <a:noAutofit/>
            </a:bodyPr>
            <a:p>
              <a:pPr>
                <a:lnSpc>
                  <a:spcPct val="100000"/>
                </a:lnSpc>
                <a:tabLst>
                  <a:tab algn="l" pos="0"/>
                </a:tabLst>
              </a:pPr>
              <a:endParaRPr b="0" lang="en-US" sz="1400" spc="-1" strike="noStrike">
                <a:solidFill>
                  <a:srgbClr val="000000"/>
                </a:solidFill>
                <a:latin typeface="Arial"/>
              </a:endParaRPr>
            </a:p>
          </p:txBody>
        </p:sp>
        <p:sp>
          <p:nvSpPr>
            <p:cNvPr id="464" name="Google Shape;354;p44"/>
            <p:cNvSpPr/>
            <p:nvPr/>
          </p:nvSpPr>
          <p:spPr>
            <a:xfrm>
              <a:off x="5973120" y="1774080"/>
              <a:ext cx="35280" cy="55080"/>
            </a:xfrm>
            <a:custGeom>
              <a:avLst/>
              <a:gdLst>
                <a:gd name="textAreaLeft" fmla="*/ 0 w 35280"/>
                <a:gd name="textAreaRight" fmla="*/ 36000 w 35280"/>
                <a:gd name="textAreaTop" fmla="*/ 0 h 55080"/>
                <a:gd name="textAreaBottom" fmla="*/ 55800 h 55080"/>
              </a:gdLst>
              <a:ahLst/>
              <a:rect l="textAreaLeft" t="textAreaTop" r="textAreaRight" b="textAreaBottom"/>
              <a:pathLst>
                <a:path w="323" h="501">
                  <a:moveTo>
                    <a:pt x="155" y="1"/>
                  </a:moveTo>
                  <a:cubicBezTo>
                    <a:pt x="72" y="1"/>
                    <a:pt x="1" y="72"/>
                    <a:pt x="1" y="167"/>
                  </a:cubicBezTo>
                  <a:lnTo>
                    <a:pt x="1" y="346"/>
                  </a:lnTo>
                  <a:cubicBezTo>
                    <a:pt x="1" y="429"/>
                    <a:pt x="72" y="501"/>
                    <a:pt x="155" y="501"/>
                  </a:cubicBezTo>
                  <a:cubicBezTo>
                    <a:pt x="251" y="501"/>
                    <a:pt x="322" y="429"/>
                    <a:pt x="322" y="346"/>
                  </a:cubicBezTo>
                  <a:lnTo>
                    <a:pt x="322" y="167"/>
                  </a:lnTo>
                  <a:cubicBezTo>
                    <a:pt x="322" y="72"/>
                    <a:pt x="251" y="1"/>
                    <a:pt x="155" y="1"/>
                  </a:cubicBezTo>
                  <a:close/>
                </a:path>
              </a:pathLst>
            </a:custGeom>
            <a:solidFill>
              <a:schemeClr val="dk2"/>
            </a:solidFill>
            <a:ln w="0">
              <a:noFill/>
            </a:ln>
          </p:spPr>
          <p:style>
            <a:lnRef idx="0"/>
            <a:fillRef idx="0"/>
            <a:effectRef idx="0"/>
            <a:fontRef idx="minor"/>
          </p:style>
          <p:txBody>
            <a:bodyPr lIns="90000" rIns="90000" tIns="27720" bIns="27720" anchor="ctr">
              <a:noAutofit/>
            </a:bodyPr>
            <a:p>
              <a:pPr>
                <a:lnSpc>
                  <a:spcPct val="100000"/>
                </a:lnSpc>
                <a:tabLst>
                  <a:tab algn="l" pos="0"/>
                </a:tabLst>
              </a:pPr>
              <a:endParaRPr b="0" lang="en-US" sz="1400" spc="-1" strike="noStrike">
                <a:solidFill>
                  <a:srgbClr val="000000"/>
                </a:solidFill>
                <a:latin typeface="Arial"/>
              </a:endParaRPr>
            </a:p>
          </p:txBody>
        </p:sp>
        <p:sp>
          <p:nvSpPr>
            <p:cNvPr id="465" name="Google Shape;355;p44"/>
            <p:cNvSpPr/>
            <p:nvPr/>
          </p:nvSpPr>
          <p:spPr>
            <a:xfrm>
              <a:off x="5717160" y="1715760"/>
              <a:ext cx="76320" cy="36720"/>
            </a:xfrm>
            <a:custGeom>
              <a:avLst/>
              <a:gdLst>
                <a:gd name="textAreaLeft" fmla="*/ 0 w 76320"/>
                <a:gd name="textAreaRight" fmla="*/ 77040 w 76320"/>
                <a:gd name="textAreaTop" fmla="*/ 0 h 36720"/>
                <a:gd name="textAreaBottom" fmla="*/ 37440 h 36720"/>
              </a:gdLst>
              <a:ahLst/>
              <a:rect l="textAreaLeft" t="textAreaTop" r="textAreaRight" b="textAreaBottom"/>
              <a:pathLst>
                <a:path w="692" h="335">
                  <a:moveTo>
                    <a:pt x="167" y="1"/>
                  </a:moveTo>
                  <a:cubicBezTo>
                    <a:pt x="72" y="1"/>
                    <a:pt x="1" y="72"/>
                    <a:pt x="1" y="168"/>
                  </a:cubicBezTo>
                  <a:cubicBezTo>
                    <a:pt x="1" y="251"/>
                    <a:pt x="72" y="334"/>
                    <a:pt x="167" y="334"/>
                  </a:cubicBezTo>
                  <a:lnTo>
                    <a:pt x="525" y="334"/>
                  </a:lnTo>
                  <a:cubicBezTo>
                    <a:pt x="608" y="334"/>
                    <a:pt x="691" y="251"/>
                    <a:pt x="691" y="168"/>
                  </a:cubicBezTo>
                  <a:cubicBezTo>
                    <a:pt x="691" y="72"/>
                    <a:pt x="620" y="1"/>
                    <a:pt x="525" y="1"/>
                  </a:cubicBezTo>
                  <a:close/>
                </a:path>
              </a:pathLst>
            </a:custGeom>
            <a:solidFill>
              <a:schemeClr val="dk2"/>
            </a:solidFill>
            <a:ln w="0">
              <a:noFill/>
            </a:ln>
          </p:spPr>
          <p:style>
            <a:lnRef idx="0"/>
            <a:fillRef idx="0"/>
            <a:effectRef idx="0"/>
            <a:fontRef idx="minor"/>
          </p:style>
          <p:txBody>
            <a:bodyPr lIns="90000" rIns="90000" tIns="18720" bIns="18720" anchor="ctr">
              <a:noAutofit/>
            </a:bodyPr>
            <a:p>
              <a:pPr>
                <a:lnSpc>
                  <a:spcPct val="100000"/>
                </a:lnSpc>
                <a:tabLst>
                  <a:tab algn="l" pos="0"/>
                </a:tabLst>
              </a:pPr>
              <a:endParaRPr b="0" lang="en-US" sz="1400" spc="-1" strike="noStrike">
                <a:solidFill>
                  <a:srgbClr val="000000"/>
                </a:solidFill>
                <a:latin typeface="Arial"/>
              </a:endParaRPr>
            </a:p>
          </p:txBody>
        </p:sp>
        <p:sp>
          <p:nvSpPr>
            <p:cNvPr id="466" name="Google Shape;356;p44"/>
            <p:cNvSpPr/>
            <p:nvPr/>
          </p:nvSpPr>
          <p:spPr>
            <a:xfrm>
              <a:off x="5953320" y="1715760"/>
              <a:ext cx="74880" cy="36720"/>
            </a:xfrm>
            <a:custGeom>
              <a:avLst/>
              <a:gdLst>
                <a:gd name="textAreaLeft" fmla="*/ 0 w 74880"/>
                <a:gd name="textAreaRight" fmla="*/ 75600 w 74880"/>
                <a:gd name="textAreaTop" fmla="*/ 0 h 36720"/>
                <a:gd name="textAreaBottom" fmla="*/ 37440 h 36720"/>
              </a:gdLst>
              <a:ahLst/>
              <a:rect l="textAreaLeft" t="textAreaTop" r="textAreaRight" b="textAreaBottom"/>
              <a:pathLst>
                <a:path w="679" h="335">
                  <a:moveTo>
                    <a:pt x="155" y="1"/>
                  </a:moveTo>
                  <a:cubicBezTo>
                    <a:pt x="71" y="1"/>
                    <a:pt x="0" y="72"/>
                    <a:pt x="0" y="168"/>
                  </a:cubicBezTo>
                  <a:cubicBezTo>
                    <a:pt x="0" y="251"/>
                    <a:pt x="71" y="334"/>
                    <a:pt x="155" y="334"/>
                  </a:cubicBezTo>
                  <a:lnTo>
                    <a:pt x="524" y="334"/>
                  </a:lnTo>
                  <a:cubicBezTo>
                    <a:pt x="607" y="334"/>
                    <a:pt x="679" y="251"/>
                    <a:pt x="679" y="168"/>
                  </a:cubicBezTo>
                  <a:cubicBezTo>
                    <a:pt x="679" y="72"/>
                    <a:pt x="607" y="1"/>
                    <a:pt x="524" y="1"/>
                  </a:cubicBezTo>
                  <a:close/>
                </a:path>
              </a:pathLst>
            </a:custGeom>
            <a:solidFill>
              <a:schemeClr val="dk2"/>
            </a:solidFill>
            <a:ln w="0">
              <a:noFill/>
            </a:ln>
          </p:spPr>
          <p:style>
            <a:lnRef idx="0"/>
            <a:fillRef idx="0"/>
            <a:effectRef idx="0"/>
            <a:fontRef idx="minor"/>
          </p:style>
          <p:txBody>
            <a:bodyPr lIns="90000" rIns="90000" tIns="18720" bIns="18720" anchor="ctr">
              <a:noAutofit/>
            </a:bodyPr>
            <a:p>
              <a:pPr>
                <a:lnSpc>
                  <a:spcPct val="100000"/>
                </a:lnSpc>
                <a:tabLst>
                  <a:tab algn="l" pos="0"/>
                </a:tabLst>
              </a:pPr>
              <a:endParaRPr b="0" lang="en-US" sz="1400" spc="-1" strike="noStrike">
                <a:solidFill>
                  <a:srgbClr val="000000"/>
                </a:solidFill>
                <a:latin typeface="Arial"/>
              </a:endParaRPr>
            </a:p>
          </p:txBody>
        </p:sp>
        <p:sp>
          <p:nvSpPr>
            <p:cNvPr id="467" name="Google Shape;357;p44"/>
            <p:cNvSpPr/>
            <p:nvPr/>
          </p:nvSpPr>
          <p:spPr>
            <a:xfrm>
              <a:off x="5289480" y="1324800"/>
              <a:ext cx="1169280" cy="1246320"/>
            </a:xfrm>
            <a:custGeom>
              <a:avLst/>
              <a:gdLst>
                <a:gd name="textAreaLeft" fmla="*/ 0 w 1169280"/>
                <a:gd name="textAreaRight" fmla="*/ 1170000 w 1169280"/>
                <a:gd name="textAreaTop" fmla="*/ 0 h 1246320"/>
                <a:gd name="textAreaBottom" fmla="*/ 1247040 h 1246320"/>
              </a:gdLst>
              <a:ahLst/>
              <a:rect l="textAreaLeft" t="textAreaTop" r="textAreaRight" b="textAreaBottom"/>
              <a:pathLst>
                <a:path w="10491" h="11205">
                  <a:moveTo>
                    <a:pt x="5930" y="322"/>
                  </a:moveTo>
                  <a:cubicBezTo>
                    <a:pt x="6395" y="322"/>
                    <a:pt x="6978" y="596"/>
                    <a:pt x="7347" y="858"/>
                  </a:cubicBezTo>
                  <a:cubicBezTo>
                    <a:pt x="7752" y="1143"/>
                    <a:pt x="8240" y="1655"/>
                    <a:pt x="8335" y="2429"/>
                  </a:cubicBezTo>
                  <a:cubicBezTo>
                    <a:pt x="8395" y="2989"/>
                    <a:pt x="8550" y="3263"/>
                    <a:pt x="8716" y="3513"/>
                  </a:cubicBezTo>
                  <a:cubicBezTo>
                    <a:pt x="8812" y="3680"/>
                    <a:pt x="8895" y="3822"/>
                    <a:pt x="8966" y="4049"/>
                  </a:cubicBezTo>
                  <a:cubicBezTo>
                    <a:pt x="9073" y="4370"/>
                    <a:pt x="9073" y="4632"/>
                    <a:pt x="9073" y="4894"/>
                  </a:cubicBezTo>
                  <a:cubicBezTo>
                    <a:pt x="9073" y="5144"/>
                    <a:pt x="9073" y="5406"/>
                    <a:pt x="9169" y="5715"/>
                  </a:cubicBezTo>
                  <a:cubicBezTo>
                    <a:pt x="9228" y="5918"/>
                    <a:pt x="9300" y="6085"/>
                    <a:pt x="9371" y="6239"/>
                  </a:cubicBezTo>
                  <a:cubicBezTo>
                    <a:pt x="9526" y="6537"/>
                    <a:pt x="9657" y="6799"/>
                    <a:pt x="9645" y="7442"/>
                  </a:cubicBezTo>
                  <a:cubicBezTo>
                    <a:pt x="9621" y="8037"/>
                    <a:pt x="9800" y="8430"/>
                    <a:pt x="9919" y="8740"/>
                  </a:cubicBezTo>
                  <a:cubicBezTo>
                    <a:pt x="10062" y="9049"/>
                    <a:pt x="10145" y="9264"/>
                    <a:pt x="10026" y="9597"/>
                  </a:cubicBezTo>
                  <a:cubicBezTo>
                    <a:pt x="9931" y="9918"/>
                    <a:pt x="9645" y="10133"/>
                    <a:pt x="9454" y="10252"/>
                  </a:cubicBezTo>
                  <a:lnTo>
                    <a:pt x="9454" y="9692"/>
                  </a:lnTo>
                  <a:cubicBezTo>
                    <a:pt x="9454" y="9168"/>
                    <a:pt x="9121" y="8704"/>
                    <a:pt x="8633" y="8549"/>
                  </a:cubicBezTo>
                  <a:lnTo>
                    <a:pt x="6811" y="7906"/>
                  </a:lnTo>
                  <a:cubicBezTo>
                    <a:pt x="6609" y="7835"/>
                    <a:pt x="6454" y="7620"/>
                    <a:pt x="6454" y="7394"/>
                  </a:cubicBezTo>
                  <a:lnTo>
                    <a:pt x="6454" y="6680"/>
                  </a:lnTo>
                  <a:cubicBezTo>
                    <a:pt x="7180" y="6263"/>
                    <a:pt x="7692" y="5465"/>
                    <a:pt x="7692" y="4561"/>
                  </a:cubicBezTo>
                  <a:lnTo>
                    <a:pt x="7692" y="3977"/>
                  </a:lnTo>
                  <a:cubicBezTo>
                    <a:pt x="7704" y="3989"/>
                    <a:pt x="7716" y="3989"/>
                    <a:pt x="7716" y="4001"/>
                  </a:cubicBezTo>
                  <a:cubicBezTo>
                    <a:pt x="8073" y="4263"/>
                    <a:pt x="8300" y="4418"/>
                    <a:pt x="8347" y="4989"/>
                  </a:cubicBezTo>
                  <a:cubicBezTo>
                    <a:pt x="8347" y="5073"/>
                    <a:pt x="8419" y="5132"/>
                    <a:pt x="8514" y="5132"/>
                  </a:cubicBezTo>
                  <a:lnTo>
                    <a:pt x="8526" y="5132"/>
                  </a:lnTo>
                  <a:cubicBezTo>
                    <a:pt x="8609" y="5132"/>
                    <a:pt x="8692" y="5049"/>
                    <a:pt x="8669" y="4953"/>
                  </a:cubicBezTo>
                  <a:cubicBezTo>
                    <a:pt x="8609" y="4239"/>
                    <a:pt x="8276" y="3989"/>
                    <a:pt x="7895" y="3739"/>
                  </a:cubicBezTo>
                  <a:cubicBezTo>
                    <a:pt x="7633" y="3560"/>
                    <a:pt x="7359" y="3370"/>
                    <a:pt x="7121" y="2965"/>
                  </a:cubicBezTo>
                  <a:cubicBezTo>
                    <a:pt x="6728" y="2322"/>
                    <a:pt x="6287" y="2215"/>
                    <a:pt x="5954" y="2132"/>
                  </a:cubicBezTo>
                  <a:cubicBezTo>
                    <a:pt x="5787" y="2084"/>
                    <a:pt x="5633" y="2060"/>
                    <a:pt x="5513" y="1965"/>
                  </a:cubicBezTo>
                  <a:cubicBezTo>
                    <a:pt x="5442" y="1917"/>
                    <a:pt x="5418" y="1834"/>
                    <a:pt x="5418" y="1763"/>
                  </a:cubicBezTo>
                  <a:lnTo>
                    <a:pt x="5418" y="1417"/>
                  </a:lnTo>
                  <a:cubicBezTo>
                    <a:pt x="5418" y="1322"/>
                    <a:pt x="5335" y="1251"/>
                    <a:pt x="5252" y="1251"/>
                  </a:cubicBezTo>
                  <a:cubicBezTo>
                    <a:pt x="5156" y="1251"/>
                    <a:pt x="5085" y="1322"/>
                    <a:pt x="5085" y="1417"/>
                  </a:cubicBezTo>
                  <a:lnTo>
                    <a:pt x="5085" y="1763"/>
                  </a:lnTo>
                  <a:cubicBezTo>
                    <a:pt x="5085" y="1846"/>
                    <a:pt x="5037" y="1917"/>
                    <a:pt x="4978" y="1965"/>
                  </a:cubicBezTo>
                  <a:cubicBezTo>
                    <a:pt x="4859" y="2060"/>
                    <a:pt x="4716" y="2084"/>
                    <a:pt x="4549" y="2132"/>
                  </a:cubicBezTo>
                  <a:cubicBezTo>
                    <a:pt x="4204" y="2215"/>
                    <a:pt x="3763" y="2322"/>
                    <a:pt x="3370" y="2965"/>
                  </a:cubicBezTo>
                  <a:cubicBezTo>
                    <a:pt x="3120" y="3370"/>
                    <a:pt x="2858" y="3549"/>
                    <a:pt x="2596" y="3739"/>
                  </a:cubicBezTo>
                  <a:cubicBezTo>
                    <a:pt x="2227" y="3989"/>
                    <a:pt x="1882" y="4239"/>
                    <a:pt x="1823" y="4953"/>
                  </a:cubicBezTo>
                  <a:cubicBezTo>
                    <a:pt x="1823" y="5049"/>
                    <a:pt x="1882" y="5120"/>
                    <a:pt x="1977" y="5132"/>
                  </a:cubicBezTo>
                  <a:cubicBezTo>
                    <a:pt x="2061" y="5132"/>
                    <a:pt x="2144" y="5073"/>
                    <a:pt x="2156" y="4989"/>
                  </a:cubicBezTo>
                  <a:cubicBezTo>
                    <a:pt x="2204" y="4418"/>
                    <a:pt x="2442" y="4263"/>
                    <a:pt x="2775" y="4001"/>
                  </a:cubicBezTo>
                  <a:cubicBezTo>
                    <a:pt x="3049" y="3822"/>
                    <a:pt x="3358" y="3584"/>
                    <a:pt x="3644" y="3144"/>
                  </a:cubicBezTo>
                  <a:cubicBezTo>
                    <a:pt x="3966" y="2620"/>
                    <a:pt x="4287" y="2525"/>
                    <a:pt x="4621" y="2453"/>
                  </a:cubicBezTo>
                  <a:cubicBezTo>
                    <a:pt x="4835" y="2394"/>
                    <a:pt x="5061" y="2346"/>
                    <a:pt x="5263" y="2179"/>
                  </a:cubicBezTo>
                  <a:cubicBezTo>
                    <a:pt x="5454" y="2346"/>
                    <a:pt x="5680" y="2394"/>
                    <a:pt x="5906" y="2453"/>
                  </a:cubicBezTo>
                  <a:cubicBezTo>
                    <a:pt x="6252" y="2548"/>
                    <a:pt x="6561" y="2620"/>
                    <a:pt x="6883" y="3144"/>
                  </a:cubicBezTo>
                  <a:cubicBezTo>
                    <a:pt x="7049" y="3394"/>
                    <a:pt x="7216" y="3584"/>
                    <a:pt x="7395" y="3715"/>
                  </a:cubicBezTo>
                  <a:lnTo>
                    <a:pt x="7395" y="4525"/>
                  </a:lnTo>
                  <a:cubicBezTo>
                    <a:pt x="7395" y="5680"/>
                    <a:pt x="6454" y="6656"/>
                    <a:pt x="5299" y="6668"/>
                  </a:cubicBezTo>
                  <a:cubicBezTo>
                    <a:pt x="5292" y="6668"/>
                    <a:pt x="5285" y="6668"/>
                    <a:pt x="5277" y="6668"/>
                  </a:cubicBezTo>
                  <a:cubicBezTo>
                    <a:pt x="4109" y="6668"/>
                    <a:pt x="3156" y="5720"/>
                    <a:pt x="3156" y="4549"/>
                  </a:cubicBezTo>
                  <a:lnTo>
                    <a:pt x="3156" y="4489"/>
                  </a:lnTo>
                  <a:cubicBezTo>
                    <a:pt x="3156" y="4406"/>
                    <a:pt x="3073" y="4334"/>
                    <a:pt x="2989" y="4334"/>
                  </a:cubicBezTo>
                  <a:cubicBezTo>
                    <a:pt x="2894" y="4334"/>
                    <a:pt x="2823" y="4406"/>
                    <a:pt x="2823" y="4489"/>
                  </a:cubicBezTo>
                  <a:lnTo>
                    <a:pt x="2823" y="4549"/>
                  </a:lnTo>
                  <a:cubicBezTo>
                    <a:pt x="2823" y="5465"/>
                    <a:pt x="3311" y="6251"/>
                    <a:pt x="4061" y="6680"/>
                  </a:cubicBezTo>
                  <a:lnTo>
                    <a:pt x="4061" y="7394"/>
                  </a:lnTo>
                  <a:cubicBezTo>
                    <a:pt x="4061" y="7620"/>
                    <a:pt x="3906" y="7823"/>
                    <a:pt x="3704" y="7906"/>
                  </a:cubicBezTo>
                  <a:lnTo>
                    <a:pt x="1882" y="8537"/>
                  </a:lnTo>
                  <a:cubicBezTo>
                    <a:pt x="1394" y="8716"/>
                    <a:pt x="1072" y="9180"/>
                    <a:pt x="1072" y="9692"/>
                  </a:cubicBezTo>
                  <a:lnTo>
                    <a:pt x="1072" y="10252"/>
                  </a:lnTo>
                  <a:cubicBezTo>
                    <a:pt x="858" y="10133"/>
                    <a:pt x="596" y="9906"/>
                    <a:pt x="489" y="9597"/>
                  </a:cubicBezTo>
                  <a:cubicBezTo>
                    <a:pt x="370" y="9252"/>
                    <a:pt x="453" y="9049"/>
                    <a:pt x="608" y="8740"/>
                  </a:cubicBezTo>
                  <a:cubicBezTo>
                    <a:pt x="739" y="8418"/>
                    <a:pt x="906" y="8049"/>
                    <a:pt x="894" y="7442"/>
                  </a:cubicBezTo>
                  <a:cubicBezTo>
                    <a:pt x="870" y="6799"/>
                    <a:pt x="1025" y="6513"/>
                    <a:pt x="1156" y="6239"/>
                  </a:cubicBezTo>
                  <a:cubicBezTo>
                    <a:pt x="1227" y="6085"/>
                    <a:pt x="1311" y="5918"/>
                    <a:pt x="1370" y="5715"/>
                  </a:cubicBezTo>
                  <a:cubicBezTo>
                    <a:pt x="1453" y="5406"/>
                    <a:pt x="1453" y="5144"/>
                    <a:pt x="1453" y="4894"/>
                  </a:cubicBezTo>
                  <a:cubicBezTo>
                    <a:pt x="1453" y="4632"/>
                    <a:pt x="1453" y="4370"/>
                    <a:pt x="1561" y="4049"/>
                  </a:cubicBezTo>
                  <a:cubicBezTo>
                    <a:pt x="1632" y="3822"/>
                    <a:pt x="1727" y="3680"/>
                    <a:pt x="1811" y="3513"/>
                  </a:cubicBezTo>
                  <a:cubicBezTo>
                    <a:pt x="1965" y="3263"/>
                    <a:pt x="2120" y="2989"/>
                    <a:pt x="2204" y="2429"/>
                  </a:cubicBezTo>
                  <a:cubicBezTo>
                    <a:pt x="2287" y="1655"/>
                    <a:pt x="2775" y="1155"/>
                    <a:pt x="3180" y="858"/>
                  </a:cubicBezTo>
                  <a:cubicBezTo>
                    <a:pt x="3692" y="489"/>
                    <a:pt x="4251" y="322"/>
                    <a:pt x="4597" y="322"/>
                  </a:cubicBezTo>
                  <a:cubicBezTo>
                    <a:pt x="4763" y="322"/>
                    <a:pt x="4894" y="358"/>
                    <a:pt x="4978" y="429"/>
                  </a:cubicBezTo>
                  <a:cubicBezTo>
                    <a:pt x="5067" y="489"/>
                    <a:pt x="5168" y="518"/>
                    <a:pt x="5268" y="518"/>
                  </a:cubicBezTo>
                  <a:cubicBezTo>
                    <a:pt x="5368" y="518"/>
                    <a:pt x="5466" y="489"/>
                    <a:pt x="5549" y="429"/>
                  </a:cubicBezTo>
                  <a:cubicBezTo>
                    <a:pt x="5656" y="370"/>
                    <a:pt x="5775" y="322"/>
                    <a:pt x="5930" y="322"/>
                  </a:cubicBezTo>
                  <a:close/>
                  <a:moveTo>
                    <a:pt x="4585" y="0"/>
                  </a:moveTo>
                  <a:cubicBezTo>
                    <a:pt x="4109" y="0"/>
                    <a:pt x="3478" y="239"/>
                    <a:pt x="2977" y="596"/>
                  </a:cubicBezTo>
                  <a:cubicBezTo>
                    <a:pt x="2525" y="917"/>
                    <a:pt x="1965" y="1489"/>
                    <a:pt x="1858" y="2382"/>
                  </a:cubicBezTo>
                  <a:cubicBezTo>
                    <a:pt x="1799" y="2870"/>
                    <a:pt x="1668" y="3096"/>
                    <a:pt x="1513" y="3334"/>
                  </a:cubicBezTo>
                  <a:cubicBezTo>
                    <a:pt x="1418" y="3501"/>
                    <a:pt x="1311" y="3680"/>
                    <a:pt x="1239" y="3941"/>
                  </a:cubicBezTo>
                  <a:cubicBezTo>
                    <a:pt x="1132" y="4311"/>
                    <a:pt x="1120" y="4596"/>
                    <a:pt x="1120" y="4882"/>
                  </a:cubicBezTo>
                  <a:cubicBezTo>
                    <a:pt x="1120" y="5120"/>
                    <a:pt x="1120" y="5346"/>
                    <a:pt x="1037" y="5608"/>
                  </a:cubicBezTo>
                  <a:cubicBezTo>
                    <a:pt x="1001" y="5787"/>
                    <a:pt x="918" y="5918"/>
                    <a:pt x="846" y="6073"/>
                  </a:cubicBezTo>
                  <a:cubicBezTo>
                    <a:pt x="703" y="6382"/>
                    <a:pt x="537" y="6716"/>
                    <a:pt x="549" y="7430"/>
                  </a:cubicBezTo>
                  <a:cubicBezTo>
                    <a:pt x="560" y="7966"/>
                    <a:pt x="418" y="8287"/>
                    <a:pt x="287" y="8585"/>
                  </a:cubicBezTo>
                  <a:cubicBezTo>
                    <a:pt x="132" y="8918"/>
                    <a:pt x="1" y="9228"/>
                    <a:pt x="168" y="9692"/>
                  </a:cubicBezTo>
                  <a:cubicBezTo>
                    <a:pt x="346" y="10192"/>
                    <a:pt x="846" y="10514"/>
                    <a:pt x="1061" y="10609"/>
                  </a:cubicBezTo>
                  <a:lnTo>
                    <a:pt x="1061" y="11026"/>
                  </a:lnTo>
                  <a:cubicBezTo>
                    <a:pt x="1061" y="11121"/>
                    <a:pt x="1132" y="11192"/>
                    <a:pt x="1215" y="11192"/>
                  </a:cubicBezTo>
                  <a:cubicBezTo>
                    <a:pt x="1311" y="11192"/>
                    <a:pt x="1382" y="11121"/>
                    <a:pt x="1382" y="11026"/>
                  </a:cubicBezTo>
                  <a:lnTo>
                    <a:pt x="1382" y="9668"/>
                  </a:lnTo>
                  <a:cubicBezTo>
                    <a:pt x="1382" y="9514"/>
                    <a:pt x="1430" y="9359"/>
                    <a:pt x="1501" y="9228"/>
                  </a:cubicBezTo>
                  <a:lnTo>
                    <a:pt x="2275" y="9895"/>
                  </a:lnTo>
                  <a:cubicBezTo>
                    <a:pt x="2394" y="10002"/>
                    <a:pt x="2465" y="10145"/>
                    <a:pt x="2465" y="10299"/>
                  </a:cubicBezTo>
                  <a:lnTo>
                    <a:pt x="2465" y="11026"/>
                  </a:lnTo>
                  <a:cubicBezTo>
                    <a:pt x="2465" y="11121"/>
                    <a:pt x="2549" y="11192"/>
                    <a:pt x="2632" y="11192"/>
                  </a:cubicBezTo>
                  <a:cubicBezTo>
                    <a:pt x="2716" y="11192"/>
                    <a:pt x="2799" y="11121"/>
                    <a:pt x="2799" y="11026"/>
                  </a:cubicBezTo>
                  <a:lnTo>
                    <a:pt x="2799" y="10299"/>
                  </a:lnTo>
                  <a:cubicBezTo>
                    <a:pt x="2799" y="10049"/>
                    <a:pt x="2692" y="9811"/>
                    <a:pt x="2501" y="9645"/>
                  </a:cubicBezTo>
                  <a:lnTo>
                    <a:pt x="1727" y="8978"/>
                  </a:lnTo>
                  <a:cubicBezTo>
                    <a:pt x="1799" y="8918"/>
                    <a:pt x="1882" y="8871"/>
                    <a:pt x="1977" y="8823"/>
                  </a:cubicBezTo>
                  <a:lnTo>
                    <a:pt x="3013" y="8454"/>
                  </a:lnTo>
                  <a:cubicBezTo>
                    <a:pt x="3728" y="9371"/>
                    <a:pt x="4466" y="10002"/>
                    <a:pt x="5192" y="10299"/>
                  </a:cubicBezTo>
                  <a:cubicBezTo>
                    <a:pt x="5204" y="10311"/>
                    <a:pt x="5240" y="10311"/>
                    <a:pt x="5252" y="10311"/>
                  </a:cubicBezTo>
                  <a:cubicBezTo>
                    <a:pt x="5263" y="10311"/>
                    <a:pt x="5299" y="10311"/>
                    <a:pt x="5311" y="10299"/>
                  </a:cubicBezTo>
                  <a:cubicBezTo>
                    <a:pt x="5764" y="10121"/>
                    <a:pt x="6216" y="9811"/>
                    <a:pt x="6668" y="9395"/>
                  </a:cubicBezTo>
                  <a:cubicBezTo>
                    <a:pt x="6728" y="9335"/>
                    <a:pt x="6740" y="9228"/>
                    <a:pt x="6668" y="9156"/>
                  </a:cubicBezTo>
                  <a:cubicBezTo>
                    <a:pt x="6636" y="9124"/>
                    <a:pt x="6590" y="9102"/>
                    <a:pt x="6543" y="9102"/>
                  </a:cubicBezTo>
                  <a:cubicBezTo>
                    <a:pt x="6503" y="9102"/>
                    <a:pt x="6463" y="9118"/>
                    <a:pt x="6430" y="9156"/>
                  </a:cubicBezTo>
                  <a:cubicBezTo>
                    <a:pt x="6025" y="9525"/>
                    <a:pt x="5644" y="9811"/>
                    <a:pt x="5252" y="9966"/>
                  </a:cubicBezTo>
                  <a:cubicBezTo>
                    <a:pt x="4478" y="9633"/>
                    <a:pt x="3811" y="8930"/>
                    <a:pt x="3347" y="8347"/>
                  </a:cubicBezTo>
                  <a:lnTo>
                    <a:pt x="3799" y="8204"/>
                  </a:lnTo>
                  <a:cubicBezTo>
                    <a:pt x="4132" y="8085"/>
                    <a:pt x="4370" y="7751"/>
                    <a:pt x="4370" y="7382"/>
                  </a:cubicBezTo>
                  <a:lnTo>
                    <a:pt x="4370" y="6811"/>
                  </a:lnTo>
                  <a:cubicBezTo>
                    <a:pt x="4656" y="6918"/>
                    <a:pt x="4954" y="6978"/>
                    <a:pt x="5263" y="6978"/>
                  </a:cubicBezTo>
                  <a:cubicBezTo>
                    <a:pt x="5585" y="6978"/>
                    <a:pt x="5883" y="6918"/>
                    <a:pt x="6156" y="6811"/>
                  </a:cubicBezTo>
                  <a:lnTo>
                    <a:pt x="6156" y="7382"/>
                  </a:lnTo>
                  <a:cubicBezTo>
                    <a:pt x="6156" y="7751"/>
                    <a:pt x="6395" y="8085"/>
                    <a:pt x="6740" y="8204"/>
                  </a:cubicBezTo>
                  <a:lnTo>
                    <a:pt x="7192" y="8347"/>
                  </a:lnTo>
                  <a:cubicBezTo>
                    <a:pt x="7097" y="8466"/>
                    <a:pt x="7014" y="8573"/>
                    <a:pt x="6907" y="8692"/>
                  </a:cubicBezTo>
                  <a:cubicBezTo>
                    <a:pt x="6847" y="8763"/>
                    <a:pt x="6847" y="8871"/>
                    <a:pt x="6918" y="8930"/>
                  </a:cubicBezTo>
                  <a:cubicBezTo>
                    <a:pt x="6954" y="8954"/>
                    <a:pt x="6990" y="8978"/>
                    <a:pt x="7026" y="8978"/>
                  </a:cubicBezTo>
                  <a:cubicBezTo>
                    <a:pt x="7073" y="8978"/>
                    <a:pt x="7109" y="8954"/>
                    <a:pt x="7145" y="8918"/>
                  </a:cubicBezTo>
                  <a:cubicBezTo>
                    <a:pt x="7264" y="8787"/>
                    <a:pt x="7383" y="8633"/>
                    <a:pt x="7502" y="8490"/>
                  </a:cubicBezTo>
                  <a:lnTo>
                    <a:pt x="8538" y="8859"/>
                  </a:lnTo>
                  <a:cubicBezTo>
                    <a:pt x="8645" y="8883"/>
                    <a:pt x="8740" y="8942"/>
                    <a:pt x="8812" y="9002"/>
                  </a:cubicBezTo>
                  <a:lnTo>
                    <a:pt x="8038" y="9656"/>
                  </a:lnTo>
                  <a:cubicBezTo>
                    <a:pt x="7847" y="9823"/>
                    <a:pt x="7740" y="10061"/>
                    <a:pt x="7740" y="10311"/>
                  </a:cubicBezTo>
                  <a:lnTo>
                    <a:pt x="7740" y="11038"/>
                  </a:lnTo>
                  <a:cubicBezTo>
                    <a:pt x="7740" y="11133"/>
                    <a:pt x="7811" y="11204"/>
                    <a:pt x="7895" y="11204"/>
                  </a:cubicBezTo>
                  <a:cubicBezTo>
                    <a:pt x="7990" y="11204"/>
                    <a:pt x="8061" y="11133"/>
                    <a:pt x="8061" y="11038"/>
                  </a:cubicBezTo>
                  <a:lnTo>
                    <a:pt x="8061" y="10311"/>
                  </a:lnTo>
                  <a:cubicBezTo>
                    <a:pt x="8061" y="10145"/>
                    <a:pt x="8133" y="10002"/>
                    <a:pt x="8252" y="9918"/>
                  </a:cubicBezTo>
                  <a:lnTo>
                    <a:pt x="9014" y="9264"/>
                  </a:lnTo>
                  <a:cubicBezTo>
                    <a:pt x="9085" y="9395"/>
                    <a:pt x="9133" y="9537"/>
                    <a:pt x="9133" y="9692"/>
                  </a:cubicBezTo>
                  <a:lnTo>
                    <a:pt x="9133" y="11049"/>
                  </a:lnTo>
                  <a:cubicBezTo>
                    <a:pt x="9133" y="11133"/>
                    <a:pt x="9204" y="11204"/>
                    <a:pt x="9300" y="11204"/>
                  </a:cubicBezTo>
                  <a:cubicBezTo>
                    <a:pt x="9383" y="11204"/>
                    <a:pt x="9466" y="11133"/>
                    <a:pt x="9466" y="11049"/>
                  </a:cubicBezTo>
                  <a:lnTo>
                    <a:pt x="9466" y="10633"/>
                  </a:lnTo>
                  <a:cubicBezTo>
                    <a:pt x="9681" y="10514"/>
                    <a:pt x="10193" y="10216"/>
                    <a:pt x="10359" y="9704"/>
                  </a:cubicBezTo>
                  <a:cubicBezTo>
                    <a:pt x="10490" y="9240"/>
                    <a:pt x="10359" y="8930"/>
                    <a:pt x="10228" y="8585"/>
                  </a:cubicBezTo>
                  <a:cubicBezTo>
                    <a:pt x="10085" y="8287"/>
                    <a:pt x="9955" y="7966"/>
                    <a:pt x="9955" y="7430"/>
                  </a:cubicBezTo>
                  <a:cubicBezTo>
                    <a:pt x="9966" y="6716"/>
                    <a:pt x="9812" y="6382"/>
                    <a:pt x="9657" y="6073"/>
                  </a:cubicBezTo>
                  <a:cubicBezTo>
                    <a:pt x="9585" y="5918"/>
                    <a:pt x="9526" y="5787"/>
                    <a:pt x="9466" y="5608"/>
                  </a:cubicBezTo>
                  <a:cubicBezTo>
                    <a:pt x="9395" y="5346"/>
                    <a:pt x="9395" y="5120"/>
                    <a:pt x="9395" y="4882"/>
                  </a:cubicBezTo>
                  <a:cubicBezTo>
                    <a:pt x="9395" y="4596"/>
                    <a:pt x="9395" y="4311"/>
                    <a:pt x="9276" y="3941"/>
                  </a:cubicBezTo>
                  <a:cubicBezTo>
                    <a:pt x="9193" y="3680"/>
                    <a:pt x="9097" y="3513"/>
                    <a:pt x="8990" y="3334"/>
                  </a:cubicBezTo>
                  <a:cubicBezTo>
                    <a:pt x="8835" y="3096"/>
                    <a:pt x="8704" y="2870"/>
                    <a:pt x="8645" y="2382"/>
                  </a:cubicBezTo>
                  <a:cubicBezTo>
                    <a:pt x="8538" y="1489"/>
                    <a:pt x="7978" y="917"/>
                    <a:pt x="7526" y="596"/>
                  </a:cubicBezTo>
                  <a:cubicBezTo>
                    <a:pt x="7026" y="239"/>
                    <a:pt x="6395" y="0"/>
                    <a:pt x="5918" y="0"/>
                  </a:cubicBezTo>
                  <a:cubicBezTo>
                    <a:pt x="5704" y="0"/>
                    <a:pt x="5502" y="48"/>
                    <a:pt x="5359" y="143"/>
                  </a:cubicBezTo>
                  <a:cubicBezTo>
                    <a:pt x="5329" y="167"/>
                    <a:pt x="5290" y="179"/>
                    <a:pt x="5252" y="179"/>
                  </a:cubicBezTo>
                  <a:cubicBezTo>
                    <a:pt x="5213" y="179"/>
                    <a:pt x="5174" y="167"/>
                    <a:pt x="5144" y="143"/>
                  </a:cubicBezTo>
                  <a:cubicBezTo>
                    <a:pt x="5002" y="48"/>
                    <a:pt x="4811" y="0"/>
                    <a:pt x="4585" y="0"/>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68" name="Google Shape;358;p44"/>
          <p:cNvGrpSpPr/>
          <p:nvPr/>
        </p:nvGrpSpPr>
        <p:grpSpPr>
          <a:xfrm>
            <a:off x="7289280" y="1203120"/>
            <a:ext cx="1024920" cy="1246320"/>
            <a:chOff x="7289280" y="1203120"/>
            <a:chExt cx="1024920" cy="1246320"/>
          </a:xfrm>
        </p:grpSpPr>
        <p:sp>
          <p:nvSpPr>
            <p:cNvPr id="469" name="Google Shape;359;p44"/>
            <p:cNvSpPr/>
            <p:nvPr/>
          </p:nvSpPr>
          <p:spPr>
            <a:xfrm>
              <a:off x="7659000" y="1635840"/>
              <a:ext cx="38160" cy="55800"/>
            </a:xfrm>
            <a:custGeom>
              <a:avLst/>
              <a:gdLst>
                <a:gd name="textAreaLeft" fmla="*/ 0 w 38160"/>
                <a:gd name="textAreaRight" fmla="*/ 38880 w 38160"/>
                <a:gd name="textAreaTop" fmla="*/ 0 h 55800"/>
                <a:gd name="textAreaBottom" fmla="*/ 56520 h 55800"/>
              </a:gdLst>
              <a:ahLst/>
              <a:rect l="textAreaLeft" t="textAreaTop" r="textAreaRight" b="textAreaBottom"/>
              <a:pathLst>
                <a:path w="334" h="513">
                  <a:moveTo>
                    <a:pt x="167" y="0"/>
                  </a:moveTo>
                  <a:cubicBezTo>
                    <a:pt x="84" y="0"/>
                    <a:pt x="1" y="72"/>
                    <a:pt x="1" y="167"/>
                  </a:cubicBezTo>
                  <a:lnTo>
                    <a:pt x="1" y="346"/>
                  </a:lnTo>
                  <a:cubicBezTo>
                    <a:pt x="1" y="429"/>
                    <a:pt x="84" y="512"/>
                    <a:pt x="167" y="512"/>
                  </a:cubicBezTo>
                  <a:cubicBezTo>
                    <a:pt x="263" y="512"/>
                    <a:pt x="334" y="429"/>
                    <a:pt x="334" y="346"/>
                  </a:cubicBezTo>
                  <a:lnTo>
                    <a:pt x="334" y="167"/>
                  </a:lnTo>
                  <a:cubicBezTo>
                    <a:pt x="334" y="72"/>
                    <a:pt x="263" y="0"/>
                    <a:pt x="167" y="0"/>
                  </a:cubicBezTo>
                  <a:close/>
                </a:path>
              </a:pathLst>
            </a:custGeom>
            <a:solidFill>
              <a:schemeClr val="dk2"/>
            </a:solidFill>
            <a:ln w="0">
              <a:noFill/>
            </a:ln>
          </p:spPr>
          <p:style>
            <a:lnRef idx="0"/>
            <a:fillRef idx="0"/>
            <a:effectRef idx="0"/>
            <a:fontRef idx="minor"/>
          </p:style>
          <p:txBody>
            <a:bodyPr lIns="90000" rIns="90000" tIns="28080" bIns="28080" anchor="ctr">
              <a:noAutofit/>
            </a:bodyPr>
            <a:p>
              <a:pPr>
                <a:lnSpc>
                  <a:spcPct val="100000"/>
                </a:lnSpc>
                <a:tabLst>
                  <a:tab algn="l" pos="0"/>
                </a:tabLst>
              </a:pPr>
              <a:endParaRPr b="0" lang="en-US" sz="1400" spc="-1" strike="noStrike">
                <a:solidFill>
                  <a:srgbClr val="000000"/>
                </a:solidFill>
                <a:latin typeface="Arial"/>
              </a:endParaRPr>
            </a:p>
          </p:txBody>
        </p:sp>
        <p:sp>
          <p:nvSpPr>
            <p:cNvPr id="470" name="Google Shape;360;p44"/>
            <p:cNvSpPr/>
            <p:nvPr/>
          </p:nvSpPr>
          <p:spPr>
            <a:xfrm>
              <a:off x="7906680" y="1635840"/>
              <a:ext cx="38160" cy="55800"/>
            </a:xfrm>
            <a:custGeom>
              <a:avLst/>
              <a:gdLst>
                <a:gd name="textAreaLeft" fmla="*/ 0 w 38160"/>
                <a:gd name="textAreaRight" fmla="*/ 38880 w 38160"/>
                <a:gd name="textAreaTop" fmla="*/ 0 h 55800"/>
                <a:gd name="textAreaBottom" fmla="*/ 56520 h 55800"/>
              </a:gdLst>
              <a:ahLst/>
              <a:rect l="textAreaLeft" t="textAreaTop" r="textAreaRight" b="textAreaBottom"/>
              <a:pathLst>
                <a:path w="335" h="513">
                  <a:moveTo>
                    <a:pt x="167" y="0"/>
                  </a:moveTo>
                  <a:cubicBezTo>
                    <a:pt x="72" y="0"/>
                    <a:pt x="1" y="72"/>
                    <a:pt x="1" y="167"/>
                  </a:cubicBezTo>
                  <a:lnTo>
                    <a:pt x="1" y="346"/>
                  </a:lnTo>
                  <a:cubicBezTo>
                    <a:pt x="1" y="429"/>
                    <a:pt x="72" y="512"/>
                    <a:pt x="167" y="512"/>
                  </a:cubicBezTo>
                  <a:cubicBezTo>
                    <a:pt x="251" y="512"/>
                    <a:pt x="334" y="429"/>
                    <a:pt x="334" y="346"/>
                  </a:cubicBezTo>
                  <a:lnTo>
                    <a:pt x="334" y="167"/>
                  </a:lnTo>
                  <a:cubicBezTo>
                    <a:pt x="334" y="72"/>
                    <a:pt x="251" y="0"/>
                    <a:pt x="167" y="0"/>
                  </a:cubicBezTo>
                  <a:close/>
                </a:path>
              </a:pathLst>
            </a:custGeom>
            <a:solidFill>
              <a:schemeClr val="dk2"/>
            </a:solidFill>
            <a:ln w="0">
              <a:noFill/>
            </a:ln>
          </p:spPr>
          <p:style>
            <a:lnRef idx="0"/>
            <a:fillRef idx="0"/>
            <a:effectRef idx="0"/>
            <a:fontRef idx="minor"/>
          </p:style>
          <p:txBody>
            <a:bodyPr lIns="90000" rIns="90000" tIns="28080" bIns="28080" anchor="ctr">
              <a:noAutofit/>
            </a:bodyPr>
            <a:p>
              <a:pPr>
                <a:lnSpc>
                  <a:spcPct val="100000"/>
                </a:lnSpc>
                <a:tabLst>
                  <a:tab algn="l" pos="0"/>
                </a:tabLst>
              </a:pPr>
              <a:endParaRPr b="0" lang="en-US" sz="1400" spc="-1" strike="noStrike">
                <a:solidFill>
                  <a:srgbClr val="000000"/>
                </a:solidFill>
                <a:latin typeface="Arial"/>
              </a:endParaRPr>
            </a:p>
          </p:txBody>
        </p:sp>
        <p:sp>
          <p:nvSpPr>
            <p:cNvPr id="471" name="Google Shape;361;p44"/>
            <p:cNvSpPr/>
            <p:nvPr/>
          </p:nvSpPr>
          <p:spPr>
            <a:xfrm>
              <a:off x="7718400" y="1812240"/>
              <a:ext cx="165600" cy="54360"/>
            </a:xfrm>
            <a:custGeom>
              <a:avLst/>
              <a:gdLst>
                <a:gd name="textAreaLeft" fmla="*/ 0 w 165600"/>
                <a:gd name="textAreaRight" fmla="*/ 166320 w 165600"/>
                <a:gd name="textAreaTop" fmla="*/ 0 h 54360"/>
                <a:gd name="textAreaBottom" fmla="*/ 55080 h 54360"/>
              </a:gdLst>
              <a:ahLst/>
              <a:rect l="textAreaLeft" t="textAreaTop" r="textAreaRight" b="textAreaBottom"/>
              <a:pathLst>
                <a:path w="1430" h="498">
                  <a:moveTo>
                    <a:pt x="184" y="1"/>
                  </a:moveTo>
                  <a:cubicBezTo>
                    <a:pt x="140" y="1"/>
                    <a:pt x="96" y="16"/>
                    <a:pt x="60" y="45"/>
                  </a:cubicBezTo>
                  <a:cubicBezTo>
                    <a:pt x="1" y="105"/>
                    <a:pt x="1" y="200"/>
                    <a:pt x="60" y="283"/>
                  </a:cubicBezTo>
                  <a:cubicBezTo>
                    <a:pt x="203" y="414"/>
                    <a:pt x="441" y="498"/>
                    <a:pt x="703" y="498"/>
                  </a:cubicBezTo>
                  <a:cubicBezTo>
                    <a:pt x="953" y="498"/>
                    <a:pt x="1203" y="414"/>
                    <a:pt x="1334" y="283"/>
                  </a:cubicBezTo>
                  <a:cubicBezTo>
                    <a:pt x="1429" y="200"/>
                    <a:pt x="1429" y="105"/>
                    <a:pt x="1370" y="45"/>
                  </a:cubicBezTo>
                  <a:cubicBezTo>
                    <a:pt x="1340" y="16"/>
                    <a:pt x="1298" y="1"/>
                    <a:pt x="1255" y="1"/>
                  </a:cubicBezTo>
                  <a:cubicBezTo>
                    <a:pt x="1212" y="1"/>
                    <a:pt x="1167" y="16"/>
                    <a:pt x="1132" y="45"/>
                  </a:cubicBezTo>
                  <a:cubicBezTo>
                    <a:pt x="1072" y="105"/>
                    <a:pt x="917" y="176"/>
                    <a:pt x="715" y="176"/>
                  </a:cubicBezTo>
                  <a:cubicBezTo>
                    <a:pt x="501" y="176"/>
                    <a:pt x="358" y="105"/>
                    <a:pt x="298" y="45"/>
                  </a:cubicBezTo>
                  <a:cubicBezTo>
                    <a:pt x="268" y="16"/>
                    <a:pt x="227" y="1"/>
                    <a:pt x="184" y="1"/>
                  </a:cubicBezTo>
                  <a:close/>
                </a:path>
              </a:pathLst>
            </a:custGeom>
            <a:solidFill>
              <a:schemeClr val="dk2"/>
            </a:solidFill>
            <a:ln w="0">
              <a:noFill/>
            </a:ln>
          </p:spPr>
          <p:style>
            <a:lnRef idx="0"/>
            <a:fillRef idx="0"/>
            <a:effectRef idx="0"/>
            <a:fontRef idx="minor"/>
          </p:style>
          <p:txBody>
            <a:bodyPr lIns="90000" rIns="90000" tIns="27360" bIns="27360" anchor="ctr">
              <a:noAutofit/>
            </a:bodyPr>
            <a:p>
              <a:pPr>
                <a:lnSpc>
                  <a:spcPct val="100000"/>
                </a:lnSpc>
                <a:tabLst>
                  <a:tab algn="l" pos="0"/>
                </a:tabLst>
              </a:pPr>
              <a:endParaRPr b="0" lang="en-US" sz="1400" spc="-1" strike="noStrike">
                <a:solidFill>
                  <a:srgbClr val="000000"/>
                </a:solidFill>
                <a:latin typeface="Arial"/>
              </a:endParaRPr>
            </a:p>
          </p:txBody>
        </p:sp>
        <p:sp>
          <p:nvSpPr>
            <p:cNvPr id="472" name="Google Shape;362;p44"/>
            <p:cNvSpPr/>
            <p:nvPr/>
          </p:nvSpPr>
          <p:spPr>
            <a:xfrm>
              <a:off x="7638120" y="1576800"/>
              <a:ext cx="79560" cy="36000"/>
            </a:xfrm>
            <a:custGeom>
              <a:avLst/>
              <a:gdLst>
                <a:gd name="textAreaLeft" fmla="*/ 0 w 79560"/>
                <a:gd name="textAreaRight" fmla="*/ 80280 w 79560"/>
                <a:gd name="textAreaTop" fmla="*/ 0 h 36000"/>
                <a:gd name="textAreaBottom" fmla="*/ 36720 h 36000"/>
              </a:gdLst>
              <a:ahLst/>
              <a:rect l="textAreaLeft" t="textAreaTop" r="textAreaRight" b="textAreaBottom"/>
              <a:pathLst>
                <a:path w="692" h="334">
                  <a:moveTo>
                    <a:pt x="168" y="0"/>
                  </a:moveTo>
                  <a:cubicBezTo>
                    <a:pt x="84" y="0"/>
                    <a:pt x="1" y="72"/>
                    <a:pt x="1" y="167"/>
                  </a:cubicBezTo>
                  <a:cubicBezTo>
                    <a:pt x="1" y="251"/>
                    <a:pt x="84" y="334"/>
                    <a:pt x="168" y="334"/>
                  </a:cubicBezTo>
                  <a:lnTo>
                    <a:pt x="525" y="334"/>
                  </a:lnTo>
                  <a:cubicBezTo>
                    <a:pt x="620" y="334"/>
                    <a:pt x="692" y="251"/>
                    <a:pt x="692" y="167"/>
                  </a:cubicBezTo>
                  <a:cubicBezTo>
                    <a:pt x="692" y="72"/>
                    <a:pt x="620" y="0"/>
                    <a:pt x="525" y="0"/>
                  </a:cubicBezTo>
                  <a:close/>
                </a:path>
              </a:pathLst>
            </a:custGeom>
            <a:solidFill>
              <a:schemeClr val="dk2"/>
            </a:solidFill>
            <a:ln w="0">
              <a:noFill/>
            </a:ln>
          </p:spPr>
          <p:style>
            <a:lnRef idx="0"/>
            <a:fillRef idx="0"/>
            <a:effectRef idx="0"/>
            <a:fontRef idx="minor"/>
          </p:style>
          <p:txBody>
            <a:bodyPr lIns="90000" rIns="90000" tIns="18360" bIns="18360" anchor="ctr">
              <a:noAutofit/>
            </a:bodyPr>
            <a:p>
              <a:pPr>
                <a:lnSpc>
                  <a:spcPct val="100000"/>
                </a:lnSpc>
                <a:tabLst>
                  <a:tab algn="l" pos="0"/>
                </a:tabLst>
              </a:pPr>
              <a:endParaRPr b="0" lang="en-US" sz="1400" spc="-1" strike="noStrike">
                <a:solidFill>
                  <a:srgbClr val="000000"/>
                </a:solidFill>
                <a:latin typeface="Arial"/>
              </a:endParaRPr>
            </a:p>
          </p:txBody>
        </p:sp>
        <p:sp>
          <p:nvSpPr>
            <p:cNvPr id="473" name="Google Shape;363;p44"/>
            <p:cNvSpPr/>
            <p:nvPr/>
          </p:nvSpPr>
          <p:spPr>
            <a:xfrm>
              <a:off x="7885800" y="1576800"/>
              <a:ext cx="79560" cy="36000"/>
            </a:xfrm>
            <a:custGeom>
              <a:avLst/>
              <a:gdLst>
                <a:gd name="textAreaLeft" fmla="*/ 0 w 79560"/>
                <a:gd name="textAreaRight" fmla="*/ 80280 w 79560"/>
                <a:gd name="textAreaTop" fmla="*/ 0 h 36000"/>
                <a:gd name="textAreaBottom" fmla="*/ 36720 h 36000"/>
              </a:gdLst>
              <a:ahLst/>
              <a:rect l="textAreaLeft" t="textAreaTop" r="textAreaRight" b="textAreaBottom"/>
              <a:pathLst>
                <a:path w="691" h="334">
                  <a:moveTo>
                    <a:pt x="167" y="0"/>
                  </a:moveTo>
                  <a:cubicBezTo>
                    <a:pt x="72" y="0"/>
                    <a:pt x="0" y="72"/>
                    <a:pt x="0" y="167"/>
                  </a:cubicBezTo>
                  <a:cubicBezTo>
                    <a:pt x="0" y="251"/>
                    <a:pt x="72" y="334"/>
                    <a:pt x="167" y="334"/>
                  </a:cubicBezTo>
                  <a:lnTo>
                    <a:pt x="524" y="334"/>
                  </a:lnTo>
                  <a:cubicBezTo>
                    <a:pt x="607" y="334"/>
                    <a:pt x="691" y="251"/>
                    <a:pt x="691" y="167"/>
                  </a:cubicBezTo>
                  <a:cubicBezTo>
                    <a:pt x="691" y="72"/>
                    <a:pt x="607" y="0"/>
                    <a:pt x="524" y="0"/>
                  </a:cubicBezTo>
                  <a:close/>
                </a:path>
              </a:pathLst>
            </a:custGeom>
            <a:solidFill>
              <a:schemeClr val="dk2"/>
            </a:solidFill>
            <a:ln w="0">
              <a:noFill/>
            </a:ln>
          </p:spPr>
          <p:style>
            <a:lnRef idx="0"/>
            <a:fillRef idx="0"/>
            <a:effectRef idx="0"/>
            <a:fontRef idx="minor"/>
          </p:style>
          <p:txBody>
            <a:bodyPr lIns="90000" rIns="90000" tIns="18360" bIns="18360" anchor="ctr">
              <a:noAutofit/>
            </a:bodyPr>
            <a:p>
              <a:pPr>
                <a:lnSpc>
                  <a:spcPct val="100000"/>
                </a:lnSpc>
                <a:tabLst>
                  <a:tab algn="l" pos="0"/>
                </a:tabLst>
              </a:pPr>
              <a:endParaRPr b="0" lang="en-US" sz="1400" spc="-1" strike="noStrike">
                <a:solidFill>
                  <a:srgbClr val="000000"/>
                </a:solidFill>
                <a:latin typeface="Arial"/>
              </a:endParaRPr>
            </a:p>
          </p:txBody>
        </p:sp>
        <p:sp>
          <p:nvSpPr>
            <p:cNvPr id="474" name="Google Shape;364;p44"/>
            <p:cNvSpPr/>
            <p:nvPr/>
          </p:nvSpPr>
          <p:spPr>
            <a:xfrm>
              <a:off x="7289280" y="1203120"/>
              <a:ext cx="1024920" cy="1246320"/>
            </a:xfrm>
            <a:custGeom>
              <a:avLst/>
              <a:gdLst>
                <a:gd name="textAreaLeft" fmla="*/ 0 w 1024920"/>
                <a:gd name="textAreaRight" fmla="*/ 1025640 w 1024920"/>
                <a:gd name="textAreaTop" fmla="*/ 0 h 1246320"/>
                <a:gd name="textAreaBottom" fmla="*/ 1247040 h 1246320"/>
              </a:gdLst>
              <a:ahLst/>
              <a:rect l="textAreaLeft" t="textAreaTop" r="textAreaRight" b="textAreaBottom"/>
              <a:pathLst>
                <a:path w="8824" h="11305">
                  <a:moveTo>
                    <a:pt x="2287" y="481"/>
                  </a:moveTo>
                  <a:cubicBezTo>
                    <a:pt x="2394" y="565"/>
                    <a:pt x="2525" y="600"/>
                    <a:pt x="2691" y="636"/>
                  </a:cubicBezTo>
                  <a:cubicBezTo>
                    <a:pt x="3001" y="708"/>
                    <a:pt x="3322" y="708"/>
                    <a:pt x="3537" y="708"/>
                  </a:cubicBezTo>
                  <a:lnTo>
                    <a:pt x="5299" y="708"/>
                  </a:lnTo>
                  <a:cubicBezTo>
                    <a:pt x="5739" y="708"/>
                    <a:pt x="6192" y="898"/>
                    <a:pt x="6490" y="1243"/>
                  </a:cubicBezTo>
                  <a:cubicBezTo>
                    <a:pt x="6787" y="1589"/>
                    <a:pt x="6930" y="2029"/>
                    <a:pt x="6894" y="2482"/>
                  </a:cubicBezTo>
                  <a:lnTo>
                    <a:pt x="6751" y="3744"/>
                  </a:lnTo>
                  <a:lnTo>
                    <a:pt x="6728" y="3744"/>
                  </a:lnTo>
                  <a:cubicBezTo>
                    <a:pt x="6620" y="3744"/>
                    <a:pt x="6537" y="3660"/>
                    <a:pt x="6537" y="3553"/>
                  </a:cubicBezTo>
                  <a:lnTo>
                    <a:pt x="6537" y="2839"/>
                  </a:lnTo>
                  <a:cubicBezTo>
                    <a:pt x="6537" y="2446"/>
                    <a:pt x="6216" y="2136"/>
                    <a:pt x="5835" y="2136"/>
                  </a:cubicBezTo>
                  <a:lnTo>
                    <a:pt x="4954" y="2136"/>
                  </a:lnTo>
                  <a:cubicBezTo>
                    <a:pt x="3846" y="2136"/>
                    <a:pt x="3072" y="1886"/>
                    <a:pt x="2644" y="1374"/>
                  </a:cubicBezTo>
                  <a:cubicBezTo>
                    <a:pt x="2382" y="1065"/>
                    <a:pt x="2299" y="719"/>
                    <a:pt x="2287" y="481"/>
                  </a:cubicBezTo>
                  <a:close/>
                  <a:moveTo>
                    <a:pt x="2215" y="1398"/>
                  </a:moveTo>
                  <a:cubicBezTo>
                    <a:pt x="2263" y="1458"/>
                    <a:pt x="2310" y="1529"/>
                    <a:pt x="2370" y="1589"/>
                  </a:cubicBezTo>
                  <a:cubicBezTo>
                    <a:pt x="2858" y="2172"/>
                    <a:pt x="3715" y="2470"/>
                    <a:pt x="4942" y="2470"/>
                  </a:cubicBezTo>
                  <a:lnTo>
                    <a:pt x="5823" y="2470"/>
                  </a:lnTo>
                  <a:cubicBezTo>
                    <a:pt x="6025" y="2470"/>
                    <a:pt x="6192" y="2624"/>
                    <a:pt x="6192" y="2839"/>
                  </a:cubicBezTo>
                  <a:lnTo>
                    <a:pt x="6192" y="3553"/>
                  </a:lnTo>
                  <a:cubicBezTo>
                    <a:pt x="6192" y="3839"/>
                    <a:pt x="6430" y="4077"/>
                    <a:pt x="6716" y="4077"/>
                  </a:cubicBezTo>
                  <a:lnTo>
                    <a:pt x="6978" y="4077"/>
                  </a:lnTo>
                  <a:cubicBezTo>
                    <a:pt x="7049" y="4077"/>
                    <a:pt x="7132" y="4101"/>
                    <a:pt x="7192" y="4160"/>
                  </a:cubicBezTo>
                  <a:cubicBezTo>
                    <a:pt x="7252" y="4220"/>
                    <a:pt x="7263" y="4291"/>
                    <a:pt x="7263" y="4375"/>
                  </a:cubicBezTo>
                  <a:cubicBezTo>
                    <a:pt x="7252" y="4506"/>
                    <a:pt x="7109" y="4625"/>
                    <a:pt x="6966" y="4625"/>
                  </a:cubicBezTo>
                  <a:lnTo>
                    <a:pt x="6894" y="4625"/>
                  </a:lnTo>
                  <a:lnTo>
                    <a:pt x="6894" y="4613"/>
                  </a:lnTo>
                  <a:cubicBezTo>
                    <a:pt x="6894" y="4518"/>
                    <a:pt x="6811" y="4446"/>
                    <a:pt x="6728" y="4446"/>
                  </a:cubicBezTo>
                  <a:cubicBezTo>
                    <a:pt x="6632" y="4446"/>
                    <a:pt x="6561" y="4518"/>
                    <a:pt x="6561" y="4613"/>
                  </a:cubicBezTo>
                  <a:cubicBezTo>
                    <a:pt x="6561" y="4815"/>
                    <a:pt x="6537" y="5006"/>
                    <a:pt x="6478" y="5208"/>
                  </a:cubicBezTo>
                  <a:cubicBezTo>
                    <a:pt x="6359" y="4982"/>
                    <a:pt x="6120" y="4803"/>
                    <a:pt x="5835" y="4803"/>
                  </a:cubicBezTo>
                  <a:lnTo>
                    <a:pt x="3001" y="4803"/>
                  </a:lnTo>
                  <a:cubicBezTo>
                    <a:pt x="2727" y="4803"/>
                    <a:pt x="2489" y="4970"/>
                    <a:pt x="2370" y="5208"/>
                  </a:cubicBezTo>
                  <a:cubicBezTo>
                    <a:pt x="2310" y="5006"/>
                    <a:pt x="2275" y="4815"/>
                    <a:pt x="2275" y="4613"/>
                  </a:cubicBezTo>
                  <a:cubicBezTo>
                    <a:pt x="2275" y="4518"/>
                    <a:pt x="2203" y="4446"/>
                    <a:pt x="2108" y="4446"/>
                  </a:cubicBezTo>
                  <a:cubicBezTo>
                    <a:pt x="2025" y="4446"/>
                    <a:pt x="1953" y="4518"/>
                    <a:pt x="1953" y="4613"/>
                  </a:cubicBezTo>
                  <a:lnTo>
                    <a:pt x="1953" y="4625"/>
                  </a:lnTo>
                  <a:lnTo>
                    <a:pt x="1846" y="4625"/>
                  </a:lnTo>
                  <a:cubicBezTo>
                    <a:pt x="1775" y="4625"/>
                    <a:pt x="1691" y="4589"/>
                    <a:pt x="1632" y="4529"/>
                  </a:cubicBezTo>
                  <a:cubicBezTo>
                    <a:pt x="1572" y="4470"/>
                    <a:pt x="1560" y="4399"/>
                    <a:pt x="1560" y="4327"/>
                  </a:cubicBezTo>
                  <a:cubicBezTo>
                    <a:pt x="1572" y="4196"/>
                    <a:pt x="1715" y="4077"/>
                    <a:pt x="1858" y="4077"/>
                  </a:cubicBezTo>
                  <a:lnTo>
                    <a:pt x="2096" y="4077"/>
                  </a:lnTo>
                  <a:cubicBezTo>
                    <a:pt x="2382" y="4077"/>
                    <a:pt x="2620" y="3839"/>
                    <a:pt x="2620" y="3553"/>
                  </a:cubicBezTo>
                  <a:lnTo>
                    <a:pt x="2620" y="2672"/>
                  </a:lnTo>
                  <a:cubicBezTo>
                    <a:pt x="2620" y="2601"/>
                    <a:pt x="2644" y="2541"/>
                    <a:pt x="2703" y="2505"/>
                  </a:cubicBezTo>
                  <a:cubicBezTo>
                    <a:pt x="2787" y="2470"/>
                    <a:pt x="2810" y="2363"/>
                    <a:pt x="2763" y="2291"/>
                  </a:cubicBezTo>
                  <a:cubicBezTo>
                    <a:pt x="2739" y="2236"/>
                    <a:pt x="2685" y="2207"/>
                    <a:pt x="2630" y="2207"/>
                  </a:cubicBezTo>
                  <a:cubicBezTo>
                    <a:pt x="2602" y="2207"/>
                    <a:pt x="2573" y="2215"/>
                    <a:pt x="2549" y="2232"/>
                  </a:cubicBezTo>
                  <a:cubicBezTo>
                    <a:pt x="2382" y="2315"/>
                    <a:pt x="2287" y="2494"/>
                    <a:pt x="2287" y="2672"/>
                  </a:cubicBezTo>
                  <a:lnTo>
                    <a:pt x="2287" y="3553"/>
                  </a:lnTo>
                  <a:cubicBezTo>
                    <a:pt x="2287" y="3660"/>
                    <a:pt x="2203" y="3744"/>
                    <a:pt x="2096" y="3744"/>
                  </a:cubicBezTo>
                  <a:lnTo>
                    <a:pt x="2072" y="3744"/>
                  </a:lnTo>
                  <a:lnTo>
                    <a:pt x="1929" y="2482"/>
                  </a:lnTo>
                  <a:cubicBezTo>
                    <a:pt x="1894" y="2089"/>
                    <a:pt x="1989" y="1708"/>
                    <a:pt x="2215" y="1398"/>
                  </a:cubicBezTo>
                  <a:close/>
                  <a:moveTo>
                    <a:pt x="5823" y="5125"/>
                  </a:moveTo>
                  <a:cubicBezTo>
                    <a:pt x="6025" y="5125"/>
                    <a:pt x="6192" y="5291"/>
                    <a:pt x="6192" y="5506"/>
                  </a:cubicBezTo>
                  <a:lnTo>
                    <a:pt x="6192" y="5684"/>
                  </a:lnTo>
                  <a:cubicBezTo>
                    <a:pt x="6192" y="6661"/>
                    <a:pt x="5382" y="7470"/>
                    <a:pt x="4406" y="7470"/>
                  </a:cubicBezTo>
                  <a:cubicBezTo>
                    <a:pt x="3418" y="7470"/>
                    <a:pt x="2620" y="6661"/>
                    <a:pt x="2620" y="5684"/>
                  </a:cubicBezTo>
                  <a:lnTo>
                    <a:pt x="2620" y="5506"/>
                  </a:lnTo>
                  <a:cubicBezTo>
                    <a:pt x="2620" y="5291"/>
                    <a:pt x="2775" y="5125"/>
                    <a:pt x="2989" y="5125"/>
                  </a:cubicBezTo>
                  <a:close/>
                  <a:moveTo>
                    <a:pt x="2114" y="1"/>
                  </a:moveTo>
                  <a:cubicBezTo>
                    <a:pt x="2100" y="1"/>
                    <a:pt x="2086" y="2"/>
                    <a:pt x="2072" y="5"/>
                  </a:cubicBezTo>
                  <a:cubicBezTo>
                    <a:pt x="2013" y="29"/>
                    <a:pt x="1965" y="77"/>
                    <a:pt x="1953" y="136"/>
                  </a:cubicBezTo>
                  <a:cubicBezTo>
                    <a:pt x="1953" y="172"/>
                    <a:pt x="1870" y="577"/>
                    <a:pt x="2072" y="1053"/>
                  </a:cubicBezTo>
                  <a:cubicBezTo>
                    <a:pt x="1727" y="1446"/>
                    <a:pt x="1572" y="1970"/>
                    <a:pt x="1620" y="2494"/>
                  </a:cubicBezTo>
                  <a:lnTo>
                    <a:pt x="1751" y="3732"/>
                  </a:lnTo>
                  <a:cubicBezTo>
                    <a:pt x="1489" y="3779"/>
                    <a:pt x="1275" y="3994"/>
                    <a:pt x="1251" y="4268"/>
                  </a:cubicBezTo>
                  <a:cubicBezTo>
                    <a:pt x="1239" y="4446"/>
                    <a:pt x="1298" y="4613"/>
                    <a:pt x="1394" y="4744"/>
                  </a:cubicBezTo>
                  <a:cubicBezTo>
                    <a:pt x="1513" y="4875"/>
                    <a:pt x="1679" y="4934"/>
                    <a:pt x="1846" y="4934"/>
                  </a:cubicBezTo>
                  <a:lnTo>
                    <a:pt x="1965" y="4934"/>
                  </a:lnTo>
                  <a:cubicBezTo>
                    <a:pt x="2013" y="5280"/>
                    <a:pt x="2132" y="5589"/>
                    <a:pt x="2310" y="5887"/>
                  </a:cubicBezTo>
                  <a:cubicBezTo>
                    <a:pt x="2334" y="6196"/>
                    <a:pt x="2441" y="6482"/>
                    <a:pt x="2584" y="6732"/>
                  </a:cubicBezTo>
                  <a:cubicBezTo>
                    <a:pt x="2429" y="6768"/>
                    <a:pt x="2287" y="6899"/>
                    <a:pt x="2287" y="7077"/>
                  </a:cubicBezTo>
                  <a:lnTo>
                    <a:pt x="2287" y="7923"/>
                  </a:lnTo>
                  <a:cubicBezTo>
                    <a:pt x="2287" y="8089"/>
                    <a:pt x="2191" y="8220"/>
                    <a:pt x="2037" y="8268"/>
                  </a:cubicBezTo>
                  <a:lnTo>
                    <a:pt x="858" y="8625"/>
                  </a:lnTo>
                  <a:cubicBezTo>
                    <a:pt x="346" y="8792"/>
                    <a:pt x="1" y="9244"/>
                    <a:pt x="1" y="9804"/>
                  </a:cubicBezTo>
                  <a:lnTo>
                    <a:pt x="1" y="11137"/>
                  </a:lnTo>
                  <a:cubicBezTo>
                    <a:pt x="1" y="11233"/>
                    <a:pt x="72" y="11304"/>
                    <a:pt x="167" y="11304"/>
                  </a:cubicBezTo>
                  <a:cubicBezTo>
                    <a:pt x="251" y="11304"/>
                    <a:pt x="322" y="11233"/>
                    <a:pt x="322" y="11137"/>
                  </a:cubicBezTo>
                  <a:lnTo>
                    <a:pt x="322" y="9804"/>
                  </a:lnTo>
                  <a:cubicBezTo>
                    <a:pt x="322" y="9399"/>
                    <a:pt x="584" y="9054"/>
                    <a:pt x="953" y="8935"/>
                  </a:cubicBezTo>
                  <a:lnTo>
                    <a:pt x="2025" y="8613"/>
                  </a:lnTo>
                  <a:cubicBezTo>
                    <a:pt x="2322" y="9352"/>
                    <a:pt x="3287" y="9887"/>
                    <a:pt x="4394" y="9887"/>
                  </a:cubicBezTo>
                  <a:cubicBezTo>
                    <a:pt x="4775" y="9887"/>
                    <a:pt x="5168" y="9828"/>
                    <a:pt x="5501" y="9697"/>
                  </a:cubicBezTo>
                  <a:cubicBezTo>
                    <a:pt x="5597" y="9661"/>
                    <a:pt x="5644" y="9578"/>
                    <a:pt x="5608" y="9482"/>
                  </a:cubicBezTo>
                  <a:cubicBezTo>
                    <a:pt x="5590" y="9418"/>
                    <a:pt x="5529" y="9375"/>
                    <a:pt x="5464" y="9375"/>
                  </a:cubicBezTo>
                  <a:cubicBezTo>
                    <a:pt x="5445" y="9375"/>
                    <a:pt x="5425" y="9379"/>
                    <a:pt x="5406" y="9387"/>
                  </a:cubicBezTo>
                  <a:cubicBezTo>
                    <a:pt x="5085" y="9482"/>
                    <a:pt x="4751" y="9554"/>
                    <a:pt x="4394" y="9554"/>
                  </a:cubicBezTo>
                  <a:cubicBezTo>
                    <a:pt x="3870" y="9554"/>
                    <a:pt x="3382" y="9435"/>
                    <a:pt x="2989" y="9197"/>
                  </a:cubicBezTo>
                  <a:cubicBezTo>
                    <a:pt x="2668" y="8994"/>
                    <a:pt x="2429" y="8744"/>
                    <a:pt x="2322" y="8459"/>
                  </a:cubicBezTo>
                  <a:cubicBezTo>
                    <a:pt x="2501" y="8328"/>
                    <a:pt x="2608" y="8125"/>
                    <a:pt x="2608" y="7899"/>
                  </a:cubicBezTo>
                  <a:lnTo>
                    <a:pt x="2608" y="7054"/>
                  </a:lnTo>
                  <a:cubicBezTo>
                    <a:pt x="2608" y="7054"/>
                    <a:pt x="2608" y="7030"/>
                    <a:pt x="2620" y="7030"/>
                  </a:cubicBezTo>
                  <a:lnTo>
                    <a:pt x="2810" y="7030"/>
                  </a:lnTo>
                  <a:cubicBezTo>
                    <a:pt x="3191" y="7470"/>
                    <a:pt x="3763" y="7744"/>
                    <a:pt x="4382" y="7744"/>
                  </a:cubicBezTo>
                  <a:cubicBezTo>
                    <a:pt x="5013" y="7744"/>
                    <a:pt x="5573" y="7482"/>
                    <a:pt x="5966" y="7030"/>
                  </a:cubicBezTo>
                  <a:lnTo>
                    <a:pt x="6156" y="7030"/>
                  </a:lnTo>
                  <a:cubicBezTo>
                    <a:pt x="6156" y="7030"/>
                    <a:pt x="6168" y="7030"/>
                    <a:pt x="6168" y="7054"/>
                  </a:cubicBezTo>
                  <a:lnTo>
                    <a:pt x="6168" y="7899"/>
                  </a:lnTo>
                  <a:cubicBezTo>
                    <a:pt x="6168" y="8125"/>
                    <a:pt x="6275" y="8328"/>
                    <a:pt x="6454" y="8459"/>
                  </a:cubicBezTo>
                  <a:cubicBezTo>
                    <a:pt x="6382" y="8673"/>
                    <a:pt x="6216" y="8875"/>
                    <a:pt x="5989" y="9042"/>
                  </a:cubicBezTo>
                  <a:cubicBezTo>
                    <a:pt x="5918" y="9101"/>
                    <a:pt x="5906" y="9209"/>
                    <a:pt x="5966" y="9280"/>
                  </a:cubicBezTo>
                  <a:cubicBezTo>
                    <a:pt x="5989" y="9328"/>
                    <a:pt x="6037" y="9340"/>
                    <a:pt x="6097" y="9340"/>
                  </a:cubicBezTo>
                  <a:cubicBezTo>
                    <a:pt x="6132" y="9340"/>
                    <a:pt x="6168" y="9328"/>
                    <a:pt x="6204" y="9316"/>
                  </a:cubicBezTo>
                  <a:cubicBezTo>
                    <a:pt x="6466" y="9101"/>
                    <a:pt x="6644" y="8863"/>
                    <a:pt x="6751" y="8601"/>
                  </a:cubicBezTo>
                  <a:lnTo>
                    <a:pt x="7823" y="8923"/>
                  </a:lnTo>
                  <a:cubicBezTo>
                    <a:pt x="8204" y="9042"/>
                    <a:pt x="8454" y="9387"/>
                    <a:pt x="8454" y="9792"/>
                  </a:cubicBezTo>
                  <a:lnTo>
                    <a:pt x="8454" y="11126"/>
                  </a:lnTo>
                  <a:cubicBezTo>
                    <a:pt x="8454" y="11221"/>
                    <a:pt x="8525" y="11292"/>
                    <a:pt x="8621" y="11292"/>
                  </a:cubicBezTo>
                  <a:cubicBezTo>
                    <a:pt x="8704" y="11292"/>
                    <a:pt x="8776" y="11221"/>
                    <a:pt x="8776" y="11126"/>
                  </a:cubicBezTo>
                  <a:lnTo>
                    <a:pt x="8776" y="9792"/>
                  </a:lnTo>
                  <a:cubicBezTo>
                    <a:pt x="8823" y="9280"/>
                    <a:pt x="8478" y="8804"/>
                    <a:pt x="7966" y="8661"/>
                  </a:cubicBezTo>
                  <a:lnTo>
                    <a:pt x="6787" y="8304"/>
                  </a:lnTo>
                  <a:cubicBezTo>
                    <a:pt x="6632" y="8256"/>
                    <a:pt x="6537" y="8101"/>
                    <a:pt x="6537" y="7958"/>
                  </a:cubicBezTo>
                  <a:lnTo>
                    <a:pt x="6537" y="7113"/>
                  </a:lnTo>
                  <a:cubicBezTo>
                    <a:pt x="6537" y="6935"/>
                    <a:pt x="6394" y="6792"/>
                    <a:pt x="6239" y="6768"/>
                  </a:cubicBezTo>
                  <a:cubicBezTo>
                    <a:pt x="6382" y="6518"/>
                    <a:pt x="6490" y="6232"/>
                    <a:pt x="6513" y="5923"/>
                  </a:cubicBezTo>
                  <a:cubicBezTo>
                    <a:pt x="6692" y="5625"/>
                    <a:pt x="6811" y="5303"/>
                    <a:pt x="6859" y="4970"/>
                  </a:cubicBezTo>
                  <a:lnTo>
                    <a:pt x="6966" y="4970"/>
                  </a:lnTo>
                  <a:cubicBezTo>
                    <a:pt x="7287" y="4970"/>
                    <a:pt x="7561" y="4732"/>
                    <a:pt x="7585" y="4410"/>
                  </a:cubicBezTo>
                  <a:cubicBezTo>
                    <a:pt x="7609" y="4232"/>
                    <a:pt x="7549" y="4077"/>
                    <a:pt x="7442" y="3934"/>
                  </a:cubicBezTo>
                  <a:cubicBezTo>
                    <a:pt x="7347" y="3839"/>
                    <a:pt x="7216" y="3779"/>
                    <a:pt x="7085" y="3744"/>
                  </a:cubicBezTo>
                  <a:lnTo>
                    <a:pt x="7216" y="2505"/>
                  </a:lnTo>
                  <a:cubicBezTo>
                    <a:pt x="7275" y="1958"/>
                    <a:pt x="7097" y="1422"/>
                    <a:pt x="6728" y="1005"/>
                  </a:cubicBezTo>
                  <a:cubicBezTo>
                    <a:pt x="6359" y="600"/>
                    <a:pt x="5835" y="362"/>
                    <a:pt x="5287" y="362"/>
                  </a:cubicBezTo>
                  <a:lnTo>
                    <a:pt x="3525" y="362"/>
                  </a:lnTo>
                  <a:cubicBezTo>
                    <a:pt x="2918" y="362"/>
                    <a:pt x="2406" y="243"/>
                    <a:pt x="2227" y="53"/>
                  </a:cubicBezTo>
                  <a:cubicBezTo>
                    <a:pt x="2200" y="16"/>
                    <a:pt x="2159" y="1"/>
                    <a:pt x="2114" y="1"/>
                  </a:cubicBezTo>
                  <a:close/>
                </a:path>
              </a:pathLst>
            </a:custGeom>
            <a:solidFill>
              <a:schemeClr val="dk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grpSp>
      <p:grpSp>
        <p:nvGrpSpPr>
          <p:cNvPr id="475" name="Google Shape;365;p44"/>
          <p:cNvGrpSpPr/>
          <p:nvPr/>
        </p:nvGrpSpPr>
        <p:grpSpPr>
          <a:xfrm>
            <a:off x="5198400" y="2450160"/>
            <a:ext cx="1024920" cy="1161360"/>
            <a:chOff x="5198400" y="2450160"/>
            <a:chExt cx="1024920" cy="1161360"/>
          </a:xfrm>
        </p:grpSpPr>
        <p:sp>
          <p:nvSpPr>
            <p:cNvPr id="476" name="Google Shape;366;p44"/>
            <p:cNvSpPr/>
            <p:nvPr/>
          </p:nvSpPr>
          <p:spPr>
            <a:xfrm>
              <a:off x="5198400" y="2450160"/>
              <a:ext cx="1024920" cy="1161360"/>
            </a:xfrm>
            <a:custGeom>
              <a:avLst/>
              <a:gdLst>
                <a:gd name="textAreaLeft" fmla="*/ 0 w 1024920"/>
                <a:gd name="textAreaRight" fmla="*/ 1025640 w 1024920"/>
                <a:gd name="textAreaTop" fmla="*/ 0 h 1161360"/>
                <a:gd name="textAreaBottom" fmla="*/ 1162080 h 1161360"/>
              </a:gdLst>
              <a:ahLst/>
              <a:rect l="textAreaLeft" t="textAreaTop" r="textAreaRight" b="textAreaBottom"/>
              <a:pathLst>
                <a:path w="8359" h="11157">
                  <a:moveTo>
                    <a:pt x="1572" y="346"/>
                  </a:moveTo>
                  <a:cubicBezTo>
                    <a:pt x="1905" y="346"/>
                    <a:pt x="2215" y="501"/>
                    <a:pt x="2405" y="751"/>
                  </a:cubicBezTo>
                  <a:cubicBezTo>
                    <a:pt x="1846" y="1144"/>
                    <a:pt x="1405" y="1715"/>
                    <a:pt x="1203" y="2394"/>
                  </a:cubicBezTo>
                  <a:cubicBezTo>
                    <a:pt x="798" y="2239"/>
                    <a:pt x="524" y="1834"/>
                    <a:pt x="524" y="1406"/>
                  </a:cubicBezTo>
                  <a:cubicBezTo>
                    <a:pt x="524" y="822"/>
                    <a:pt x="1000" y="346"/>
                    <a:pt x="1572" y="346"/>
                  </a:cubicBezTo>
                  <a:close/>
                  <a:moveTo>
                    <a:pt x="6799" y="358"/>
                  </a:moveTo>
                  <a:cubicBezTo>
                    <a:pt x="7382" y="358"/>
                    <a:pt x="7858" y="834"/>
                    <a:pt x="7858" y="1406"/>
                  </a:cubicBezTo>
                  <a:cubicBezTo>
                    <a:pt x="7858" y="1858"/>
                    <a:pt x="7572" y="2239"/>
                    <a:pt x="7168" y="2394"/>
                  </a:cubicBezTo>
                  <a:cubicBezTo>
                    <a:pt x="6965" y="1727"/>
                    <a:pt x="6537" y="1144"/>
                    <a:pt x="5965" y="751"/>
                  </a:cubicBezTo>
                  <a:cubicBezTo>
                    <a:pt x="6167" y="501"/>
                    <a:pt x="6465" y="358"/>
                    <a:pt x="6799" y="358"/>
                  </a:cubicBezTo>
                  <a:close/>
                  <a:moveTo>
                    <a:pt x="4191" y="548"/>
                  </a:moveTo>
                  <a:cubicBezTo>
                    <a:pt x="5739" y="548"/>
                    <a:pt x="6989" y="1799"/>
                    <a:pt x="6989" y="3346"/>
                  </a:cubicBezTo>
                  <a:cubicBezTo>
                    <a:pt x="6989" y="3537"/>
                    <a:pt x="6977" y="3727"/>
                    <a:pt x="6929" y="3930"/>
                  </a:cubicBezTo>
                  <a:cubicBezTo>
                    <a:pt x="6870" y="3894"/>
                    <a:pt x="6799" y="3882"/>
                    <a:pt x="6727" y="3882"/>
                  </a:cubicBezTo>
                  <a:lnTo>
                    <a:pt x="6620" y="3882"/>
                  </a:lnTo>
                  <a:lnTo>
                    <a:pt x="6620" y="3489"/>
                  </a:lnTo>
                  <a:lnTo>
                    <a:pt x="6632" y="3489"/>
                  </a:lnTo>
                  <a:cubicBezTo>
                    <a:pt x="6727" y="3489"/>
                    <a:pt x="6799" y="3418"/>
                    <a:pt x="6799" y="3335"/>
                  </a:cubicBezTo>
                  <a:cubicBezTo>
                    <a:pt x="6799" y="3239"/>
                    <a:pt x="6727" y="3168"/>
                    <a:pt x="6632" y="3168"/>
                  </a:cubicBezTo>
                  <a:cubicBezTo>
                    <a:pt x="5263" y="3168"/>
                    <a:pt x="4286" y="2715"/>
                    <a:pt x="3703" y="2346"/>
                  </a:cubicBezTo>
                  <a:cubicBezTo>
                    <a:pt x="3060" y="1942"/>
                    <a:pt x="2750" y="1525"/>
                    <a:pt x="2738" y="1525"/>
                  </a:cubicBezTo>
                  <a:cubicBezTo>
                    <a:pt x="2705" y="1484"/>
                    <a:pt x="2656" y="1463"/>
                    <a:pt x="2608" y="1463"/>
                  </a:cubicBezTo>
                  <a:cubicBezTo>
                    <a:pt x="2573" y="1463"/>
                    <a:pt x="2538" y="1475"/>
                    <a:pt x="2512" y="1501"/>
                  </a:cubicBezTo>
                  <a:cubicBezTo>
                    <a:pt x="2441" y="1561"/>
                    <a:pt x="2417" y="1668"/>
                    <a:pt x="2477" y="1715"/>
                  </a:cubicBezTo>
                  <a:cubicBezTo>
                    <a:pt x="2500" y="1739"/>
                    <a:pt x="2834" y="2168"/>
                    <a:pt x="3512" y="2596"/>
                  </a:cubicBezTo>
                  <a:cubicBezTo>
                    <a:pt x="4084" y="2965"/>
                    <a:pt x="5024" y="3382"/>
                    <a:pt x="6287" y="3466"/>
                  </a:cubicBezTo>
                  <a:lnTo>
                    <a:pt x="6287" y="4013"/>
                  </a:lnTo>
                  <a:cubicBezTo>
                    <a:pt x="6287" y="4073"/>
                    <a:pt x="6322" y="4120"/>
                    <a:pt x="6370" y="4144"/>
                  </a:cubicBezTo>
                  <a:cubicBezTo>
                    <a:pt x="6406" y="4180"/>
                    <a:pt x="6406" y="4180"/>
                    <a:pt x="6572" y="4180"/>
                  </a:cubicBezTo>
                  <a:lnTo>
                    <a:pt x="6715" y="4180"/>
                  </a:lnTo>
                  <a:cubicBezTo>
                    <a:pt x="6858" y="4180"/>
                    <a:pt x="6977" y="4299"/>
                    <a:pt x="6977" y="4442"/>
                  </a:cubicBezTo>
                  <a:cubicBezTo>
                    <a:pt x="6977" y="4597"/>
                    <a:pt x="6858" y="4716"/>
                    <a:pt x="6715" y="4716"/>
                  </a:cubicBezTo>
                  <a:lnTo>
                    <a:pt x="6608" y="4716"/>
                  </a:lnTo>
                  <a:lnTo>
                    <a:pt x="6608" y="4692"/>
                  </a:lnTo>
                  <a:cubicBezTo>
                    <a:pt x="6608" y="4609"/>
                    <a:pt x="6537" y="4537"/>
                    <a:pt x="6441" y="4537"/>
                  </a:cubicBezTo>
                  <a:cubicBezTo>
                    <a:pt x="6358" y="4537"/>
                    <a:pt x="6275" y="4609"/>
                    <a:pt x="6275" y="4692"/>
                  </a:cubicBezTo>
                  <a:cubicBezTo>
                    <a:pt x="6275" y="5859"/>
                    <a:pt x="5346" y="6799"/>
                    <a:pt x="4179" y="6799"/>
                  </a:cubicBezTo>
                  <a:cubicBezTo>
                    <a:pt x="3024" y="6799"/>
                    <a:pt x="2096" y="5871"/>
                    <a:pt x="2096" y="4716"/>
                  </a:cubicBezTo>
                  <a:cubicBezTo>
                    <a:pt x="2096" y="4620"/>
                    <a:pt x="2024" y="4549"/>
                    <a:pt x="1929" y="4549"/>
                  </a:cubicBezTo>
                  <a:cubicBezTo>
                    <a:pt x="1846" y="4549"/>
                    <a:pt x="1774" y="4620"/>
                    <a:pt x="1774" y="4716"/>
                  </a:cubicBezTo>
                  <a:lnTo>
                    <a:pt x="1774" y="4728"/>
                  </a:lnTo>
                  <a:lnTo>
                    <a:pt x="1667" y="4728"/>
                  </a:lnTo>
                  <a:cubicBezTo>
                    <a:pt x="1512" y="4728"/>
                    <a:pt x="1393" y="4609"/>
                    <a:pt x="1393" y="4466"/>
                  </a:cubicBezTo>
                  <a:cubicBezTo>
                    <a:pt x="1393" y="4311"/>
                    <a:pt x="1512" y="4192"/>
                    <a:pt x="1667" y="4192"/>
                  </a:cubicBezTo>
                  <a:lnTo>
                    <a:pt x="1798" y="4192"/>
                  </a:lnTo>
                  <a:cubicBezTo>
                    <a:pt x="1976" y="4192"/>
                    <a:pt x="1976" y="4192"/>
                    <a:pt x="2012" y="4180"/>
                  </a:cubicBezTo>
                  <a:cubicBezTo>
                    <a:pt x="2072" y="4144"/>
                    <a:pt x="2096" y="4085"/>
                    <a:pt x="2096" y="4025"/>
                  </a:cubicBezTo>
                  <a:lnTo>
                    <a:pt x="2096" y="3847"/>
                  </a:lnTo>
                  <a:cubicBezTo>
                    <a:pt x="2096" y="3335"/>
                    <a:pt x="2262" y="2882"/>
                    <a:pt x="2572" y="2513"/>
                  </a:cubicBezTo>
                  <a:cubicBezTo>
                    <a:pt x="2631" y="2442"/>
                    <a:pt x="2619" y="2334"/>
                    <a:pt x="2560" y="2287"/>
                  </a:cubicBezTo>
                  <a:cubicBezTo>
                    <a:pt x="2528" y="2260"/>
                    <a:pt x="2488" y="2248"/>
                    <a:pt x="2450" y="2248"/>
                  </a:cubicBezTo>
                  <a:cubicBezTo>
                    <a:pt x="2404" y="2248"/>
                    <a:pt x="2360" y="2266"/>
                    <a:pt x="2334" y="2299"/>
                  </a:cubicBezTo>
                  <a:cubicBezTo>
                    <a:pt x="1965" y="2739"/>
                    <a:pt x="1774" y="3251"/>
                    <a:pt x="1774" y="3870"/>
                  </a:cubicBezTo>
                  <a:lnTo>
                    <a:pt x="1774" y="3882"/>
                  </a:lnTo>
                  <a:lnTo>
                    <a:pt x="1667" y="3882"/>
                  </a:lnTo>
                  <a:cubicBezTo>
                    <a:pt x="1595" y="3882"/>
                    <a:pt x="1512" y="3894"/>
                    <a:pt x="1453" y="3930"/>
                  </a:cubicBezTo>
                  <a:cubicBezTo>
                    <a:pt x="1417" y="3727"/>
                    <a:pt x="1393" y="3537"/>
                    <a:pt x="1393" y="3346"/>
                  </a:cubicBezTo>
                  <a:cubicBezTo>
                    <a:pt x="1393" y="1799"/>
                    <a:pt x="2643" y="548"/>
                    <a:pt x="4191" y="548"/>
                  </a:cubicBezTo>
                  <a:close/>
                  <a:moveTo>
                    <a:pt x="5084" y="6990"/>
                  </a:moveTo>
                  <a:lnTo>
                    <a:pt x="5084" y="7537"/>
                  </a:lnTo>
                  <a:cubicBezTo>
                    <a:pt x="5084" y="7895"/>
                    <a:pt x="5310" y="8228"/>
                    <a:pt x="5667" y="8347"/>
                  </a:cubicBezTo>
                  <a:lnTo>
                    <a:pt x="6001" y="8466"/>
                  </a:lnTo>
                  <a:lnTo>
                    <a:pt x="5620" y="8811"/>
                  </a:lnTo>
                  <a:cubicBezTo>
                    <a:pt x="5489" y="8942"/>
                    <a:pt x="5429" y="9109"/>
                    <a:pt x="5429" y="9300"/>
                  </a:cubicBezTo>
                  <a:lnTo>
                    <a:pt x="5429" y="9359"/>
                  </a:lnTo>
                  <a:cubicBezTo>
                    <a:pt x="5060" y="9514"/>
                    <a:pt x="4643" y="9621"/>
                    <a:pt x="4191" y="9621"/>
                  </a:cubicBezTo>
                  <a:cubicBezTo>
                    <a:pt x="3762" y="9621"/>
                    <a:pt x="3334" y="9538"/>
                    <a:pt x="2965" y="9359"/>
                  </a:cubicBezTo>
                  <a:lnTo>
                    <a:pt x="2965" y="9300"/>
                  </a:lnTo>
                  <a:cubicBezTo>
                    <a:pt x="2965" y="9121"/>
                    <a:pt x="2881" y="8942"/>
                    <a:pt x="2762" y="8811"/>
                  </a:cubicBezTo>
                  <a:lnTo>
                    <a:pt x="2429" y="8466"/>
                  </a:lnTo>
                  <a:lnTo>
                    <a:pt x="2750" y="8347"/>
                  </a:lnTo>
                  <a:cubicBezTo>
                    <a:pt x="3096" y="8228"/>
                    <a:pt x="3334" y="7895"/>
                    <a:pt x="3334" y="7537"/>
                  </a:cubicBezTo>
                  <a:lnTo>
                    <a:pt x="3334" y="6990"/>
                  </a:lnTo>
                  <a:cubicBezTo>
                    <a:pt x="3596" y="7097"/>
                    <a:pt x="3893" y="7156"/>
                    <a:pt x="4215" y="7156"/>
                  </a:cubicBezTo>
                  <a:cubicBezTo>
                    <a:pt x="4524" y="7156"/>
                    <a:pt x="4822" y="7097"/>
                    <a:pt x="5084" y="6990"/>
                  </a:cubicBezTo>
                  <a:close/>
                  <a:moveTo>
                    <a:pt x="1560" y="1"/>
                  </a:moveTo>
                  <a:cubicBezTo>
                    <a:pt x="798" y="1"/>
                    <a:pt x="179" y="620"/>
                    <a:pt x="179" y="1382"/>
                  </a:cubicBezTo>
                  <a:cubicBezTo>
                    <a:pt x="179" y="1977"/>
                    <a:pt x="548" y="2501"/>
                    <a:pt x="1119" y="2692"/>
                  </a:cubicBezTo>
                  <a:cubicBezTo>
                    <a:pt x="1072" y="2882"/>
                    <a:pt x="1060" y="3096"/>
                    <a:pt x="1060" y="3299"/>
                  </a:cubicBezTo>
                  <a:cubicBezTo>
                    <a:pt x="1060" y="3573"/>
                    <a:pt x="1084" y="3835"/>
                    <a:pt x="1155" y="4108"/>
                  </a:cubicBezTo>
                  <a:cubicBezTo>
                    <a:pt x="1095" y="4192"/>
                    <a:pt x="1060" y="4311"/>
                    <a:pt x="1060" y="4442"/>
                  </a:cubicBezTo>
                  <a:cubicBezTo>
                    <a:pt x="1060" y="4775"/>
                    <a:pt x="1322" y="5037"/>
                    <a:pt x="1655" y="5037"/>
                  </a:cubicBezTo>
                  <a:lnTo>
                    <a:pt x="1774" y="5037"/>
                  </a:lnTo>
                  <a:cubicBezTo>
                    <a:pt x="1869" y="5799"/>
                    <a:pt x="2334" y="6442"/>
                    <a:pt x="2965" y="6811"/>
                  </a:cubicBezTo>
                  <a:lnTo>
                    <a:pt x="2965" y="7526"/>
                  </a:lnTo>
                  <a:cubicBezTo>
                    <a:pt x="2965" y="7752"/>
                    <a:pt x="2810" y="7954"/>
                    <a:pt x="2596" y="8038"/>
                  </a:cubicBezTo>
                  <a:lnTo>
                    <a:pt x="798" y="8669"/>
                  </a:lnTo>
                  <a:cubicBezTo>
                    <a:pt x="322" y="8835"/>
                    <a:pt x="0" y="9300"/>
                    <a:pt x="0" y="9823"/>
                  </a:cubicBezTo>
                  <a:lnTo>
                    <a:pt x="0" y="10990"/>
                  </a:lnTo>
                  <a:cubicBezTo>
                    <a:pt x="0" y="11085"/>
                    <a:pt x="71" y="11157"/>
                    <a:pt x="155" y="11157"/>
                  </a:cubicBezTo>
                  <a:cubicBezTo>
                    <a:pt x="250" y="11157"/>
                    <a:pt x="322" y="11085"/>
                    <a:pt x="322" y="10990"/>
                  </a:cubicBezTo>
                  <a:lnTo>
                    <a:pt x="322" y="9823"/>
                  </a:lnTo>
                  <a:cubicBezTo>
                    <a:pt x="322" y="9442"/>
                    <a:pt x="560" y="9109"/>
                    <a:pt x="917" y="8990"/>
                  </a:cubicBezTo>
                  <a:lnTo>
                    <a:pt x="2048" y="8585"/>
                  </a:lnTo>
                  <a:lnTo>
                    <a:pt x="2512" y="9050"/>
                  </a:lnTo>
                  <a:cubicBezTo>
                    <a:pt x="2584" y="9121"/>
                    <a:pt x="2619" y="9204"/>
                    <a:pt x="2619" y="9300"/>
                  </a:cubicBezTo>
                  <a:lnTo>
                    <a:pt x="2619" y="10990"/>
                  </a:lnTo>
                  <a:cubicBezTo>
                    <a:pt x="2619" y="11085"/>
                    <a:pt x="2691" y="11157"/>
                    <a:pt x="2774" y="11157"/>
                  </a:cubicBezTo>
                  <a:cubicBezTo>
                    <a:pt x="2869" y="11157"/>
                    <a:pt x="2941" y="11085"/>
                    <a:pt x="2941" y="10990"/>
                  </a:cubicBezTo>
                  <a:lnTo>
                    <a:pt x="2941" y="9704"/>
                  </a:lnTo>
                  <a:cubicBezTo>
                    <a:pt x="3334" y="9847"/>
                    <a:pt x="3751" y="9943"/>
                    <a:pt x="4179" y="9943"/>
                  </a:cubicBezTo>
                  <a:cubicBezTo>
                    <a:pt x="4608" y="9943"/>
                    <a:pt x="5024" y="9859"/>
                    <a:pt x="5417" y="9704"/>
                  </a:cubicBezTo>
                  <a:lnTo>
                    <a:pt x="5417" y="9776"/>
                  </a:lnTo>
                  <a:cubicBezTo>
                    <a:pt x="5417" y="9859"/>
                    <a:pt x="5489" y="9943"/>
                    <a:pt x="5572" y="9943"/>
                  </a:cubicBezTo>
                  <a:cubicBezTo>
                    <a:pt x="5667" y="9943"/>
                    <a:pt x="5739" y="9859"/>
                    <a:pt x="5739" y="9776"/>
                  </a:cubicBezTo>
                  <a:lnTo>
                    <a:pt x="5739" y="9300"/>
                  </a:lnTo>
                  <a:cubicBezTo>
                    <a:pt x="5739" y="9204"/>
                    <a:pt x="5786" y="9109"/>
                    <a:pt x="5846" y="9038"/>
                  </a:cubicBezTo>
                  <a:lnTo>
                    <a:pt x="6310" y="8585"/>
                  </a:lnTo>
                  <a:lnTo>
                    <a:pt x="7441" y="8978"/>
                  </a:lnTo>
                  <a:cubicBezTo>
                    <a:pt x="7799" y="9097"/>
                    <a:pt x="8037" y="9442"/>
                    <a:pt x="8037" y="9812"/>
                  </a:cubicBezTo>
                  <a:lnTo>
                    <a:pt x="8037" y="10990"/>
                  </a:lnTo>
                  <a:cubicBezTo>
                    <a:pt x="8037" y="11085"/>
                    <a:pt x="8108" y="11157"/>
                    <a:pt x="8192" y="11157"/>
                  </a:cubicBezTo>
                  <a:cubicBezTo>
                    <a:pt x="8287" y="11157"/>
                    <a:pt x="8358" y="11085"/>
                    <a:pt x="8358" y="10990"/>
                  </a:cubicBezTo>
                  <a:lnTo>
                    <a:pt x="8358" y="9812"/>
                  </a:lnTo>
                  <a:cubicBezTo>
                    <a:pt x="8358" y="9300"/>
                    <a:pt x="8037" y="8835"/>
                    <a:pt x="7561" y="8669"/>
                  </a:cubicBezTo>
                  <a:lnTo>
                    <a:pt x="5763" y="8038"/>
                  </a:lnTo>
                  <a:cubicBezTo>
                    <a:pt x="5548" y="7954"/>
                    <a:pt x="5405" y="7752"/>
                    <a:pt x="5405" y="7526"/>
                  </a:cubicBezTo>
                  <a:lnTo>
                    <a:pt x="5405" y="6811"/>
                  </a:lnTo>
                  <a:cubicBezTo>
                    <a:pt x="6037" y="6442"/>
                    <a:pt x="6489" y="5799"/>
                    <a:pt x="6596" y="5037"/>
                  </a:cubicBezTo>
                  <a:lnTo>
                    <a:pt x="6715" y="5037"/>
                  </a:lnTo>
                  <a:cubicBezTo>
                    <a:pt x="7037" y="5037"/>
                    <a:pt x="7310" y="4775"/>
                    <a:pt x="7310" y="4442"/>
                  </a:cubicBezTo>
                  <a:cubicBezTo>
                    <a:pt x="7310" y="4323"/>
                    <a:pt x="7263" y="4204"/>
                    <a:pt x="7203" y="4108"/>
                  </a:cubicBezTo>
                  <a:cubicBezTo>
                    <a:pt x="7275" y="3847"/>
                    <a:pt x="7310" y="3585"/>
                    <a:pt x="7310" y="3299"/>
                  </a:cubicBezTo>
                  <a:cubicBezTo>
                    <a:pt x="7310" y="3096"/>
                    <a:pt x="7287" y="2882"/>
                    <a:pt x="7251" y="2692"/>
                  </a:cubicBezTo>
                  <a:cubicBezTo>
                    <a:pt x="7799" y="2501"/>
                    <a:pt x="8180" y="1977"/>
                    <a:pt x="8180" y="1382"/>
                  </a:cubicBezTo>
                  <a:cubicBezTo>
                    <a:pt x="8180" y="620"/>
                    <a:pt x="7561" y="1"/>
                    <a:pt x="6799" y="1"/>
                  </a:cubicBezTo>
                  <a:cubicBezTo>
                    <a:pt x="6358" y="1"/>
                    <a:pt x="5953" y="203"/>
                    <a:pt x="5679" y="560"/>
                  </a:cubicBezTo>
                  <a:cubicBezTo>
                    <a:pt x="5239" y="310"/>
                    <a:pt x="4727" y="179"/>
                    <a:pt x="4179" y="179"/>
                  </a:cubicBezTo>
                  <a:cubicBezTo>
                    <a:pt x="3631" y="179"/>
                    <a:pt x="3119" y="310"/>
                    <a:pt x="2679" y="560"/>
                  </a:cubicBezTo>
                  <a:cubicBezTo>
                    <a:pt x="2429" y="203"/>
                    <a:pt x="2012" y="1"/>
                    <a:pt x="1560" y="1"/>
                  </a:cubicBezTo>
                  <a:close/>
                </a:path>
              </a:pathLst>
            </a:custGeom>
            <a:solidFill>
              <a:srgbClr val="e76a28"/>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477" name="Google Shape;367;p44"/>
            <p:cNvSpPr/>
            <p:nvPr/>
          </p:nvSpPr>
          <p:spPr>
            <a:xfrm>
              <a:off x="5630760" y="3016080"/>
              <a:ext cx="167400" cy="50040"/>
            </a:xfrm>
            <a:custGeom>
              <a:avLst/>
              <a:gdLst>
                <a:gd name="textAreaLeft" fmla="*/ 0 w 167400"/>
                <a:gd name="textAreaRight" fmla="*/ 168120 w 167400"/>
                <a:gd name="textAreaTop" fmla="*/ 0 h 50040"/>
                <a:gd name="textAreaBottom" fmla="*/ 50760 h 50040"/>
              </a:gdLst>
              <a:ahLst/>
              <a:rect l="textAreaLeft" t="textAreaTop" r="textAreaRight" b="textAreaBottom"/>
              <a:pathLst>
                <a:path w="1370" h="486">
                  <a:moveTo>
                    <a:pt x="173" y="0"/>
                  </a:moveTo>
                  <a:cubicBezTo>
                    <a:pt x="131" y="0"/>
                    <a:pt x="90" y="15"/>
                    <a:pt x="60" y="45"/>
                  </a:cubicBezTo>
                  <a:cubicBezTo>
                    <a:pt x="0" y="104"/>
                    <a:pt x="0" y="199"/>
                    <a:pt x="60" y="259"/>
                  </a:cubicBezTo>
                  <a:cubicBezTo>
                    <a:pt x="191" y="402"/>
                    <a:pt x="429" y="485"/>
                    <a:pt x="703" y="485"/>
                  </a:cubicBezTo>
                  <a:cubicBezTo>
                    <a:pt x="953" y="485"/>
                    <a:pt x="1191" y="402"/>
                    <a:pt x="1334" y="259"/>
                  </a:cubicBezTo>
                  <a:cubicBezTo>
                    <a:pt x="1370" y="199"/>
                    <a:pt x="1370" y="104"/>
                    <a:pt x="1310" y="45"/>
                  </a:cubicBezTo>
                  <a:cubicBezTo>
                    <a:pt x="1280" y="15"/>
                    <a:pt x="1239" y="0"/>
                    <a:pt x="1197" y="0"/>
                  </a:cubicBezTo>
                  <a:cubicBezTo>
                    <a:pt x="1155" y="0"/>
                    <a:pt x="1114" y="15"/>
                    <a:pt x="1084" y="45"/>
                  </a:cubicBezTo>
                  <a:cubicBezTo>
                    <a:pt x="1024" y="104"/>
                    <a:pt x="881" y="176"/>
                    <a:pt x="679" y="176"/>
                  </a:cubicBezTo>
                  <a:cubicBezTo>
                    <a:pt x="488" y="176"/>
                    <a:pt x="346" y="104"/>
                    <a:pt x="286" y="45"/>
                  </a:cubicBezTo>
                  <a:cubicBezTo>
                    <a:pt x="256" y="15"/>
                    <a:pt x="215" y="0"/>
                    <a:pt x="173" y="0"/>
                  </a:cubicBezTo>
                  <a:close/>
                </a:path>
              </a:pathLst>
            </a:custGeom>
            <a:solidFill>
              <a:srgbClr val="e76a28"/>
            </a:solidFill>
            <a:ln w="0">
              <a:noFill/>
            </a:ln>
          </p:spPr>
          <p:style>
            <a:lnRef idx="0"/>
            <a:fillRef idx="0"/>
            <a:effectRef idx="0"/>
            <a:fontRef idx="minor"/>
          </p:style>
          <p:txBody>
            <a:bodyPr lIns="90000" rIns="90000" tIns="25200" bIns="25200" anchor="ctr">
              <a:noAutofit/>
            </a:bodyPr>
            <a:p>
              <a:pPr>
                <a:lnSpc>
                  <a:spcPct val="100000"/>
                </a:lnSpc>
                <a:tabLst>
                  <a:tab algn="l" pos="0"/>
                </a:tabLst>
              </a:pPr>
              <a:endParaRPr b="0" lang="en-US" sz="1400" spc="-1" strike="noStrike">
                <a:solidFill>
                  <a:srgbClr val="000000"/>
                </a:solidFill>
                <a:latin typeface="Arial"/>
              </a:endParaRPr>
            </a:p>
          </p:txBody>
        </p:sp>
        <p:sp>
          <p:nvSpPr>
            <p:cNvPr id="478" name="Google Shape;368;p44"/>
            <p:cNvSpPr/>
            <p:nvPr/>
          </p:nvSpPr>
          <p:spPr>
            <a:xfrm>
              <a:off x="5862960" y="3522960"/>
              <a:ext cx="38880" cy="87480"/>
            </a:xfrm>
            <a:custGeom>
              <a:avLst/>
              <a:gdLst>
                <a:gd name="textAreaLeft" fmla="*/ 0 w 38880"/>
                <a:gd name="textAreaRight" fmla="*/ 39600 w 38880"/>
                <a:gd name="textAreaTop" fmla="*/ 0 h 87480"/>
                <a:gd name="textAreaBottom" fmla="*/ 88200 h 87480"/>
              </a:gdLst>
              <a:ahLst/>
              <a:rect l="textAreaLeft" t="textAreaTop" r="textAreaRight" b="textAreaBottom"/>
              <a:pathLst>
                <a:path w="322" h="847">
                  <a:moveTo>
                    <a:pt x="155" y="1"/>
                  </a:moveTo>
                  <a:cubicBezTo>
                    <a:pt x="72" y="1"/>
                    <a:pt x="0" y="72"/>
                    <a:pt x="0" y="155"/>
                  </a:cubicBezTo>
                  <a:lnTo>
                    <a:pt x="0" y="679"/>
                  </a:lnTo>
                  <a:cubicBezTo>
                    <a:pt x="0" y="775"/>
                    <a:pt x="72" y="846"/>
                    <a:pt x="155" y="846"/>
                  </a:cubicBezTo>
                  <a:cubicBezTo>
                    <a:pt x="250" y="846"/>
                    <a:pt x="322" y="775"/>
                    <a:pt x="322" y="679"/>
                  </a:cubicBezTo>
                  <a:lnTo>
                    <a:pt x="322" y="155"/>
                  </a:lnTo>
                  <a:cubicBezTo>
                    <a:pt x="322" y="72"/>
                    <a:pt x="262" y="1"/>
                    <a:pt x="155" y="1"/>
                  </a:cubicBezTo>
                  <a:close/>
                </a:path>
              </a:pathLst>
            </a:custGeom>
            <a:solidFill>
              <a:srgbClr val="e76a28"/>
            </a:solidFill>
            <a:ln w="0">
              <a:noFill/>
            </a:ln>
          </p:spPr>
          <p:style>
            <a:lnRef idx="0"/>
            <a:fillRef idx="0"/>
            <a:effectRef idx="0"/>
            <a:fontRef idx="minor"/>
          </p:style>
          <p:txBody>
            <a:bodyPr lIns="90000" rIns="90000" tIns="43920" bIns="43920" anchor="ctr">
              <a:noAutofit/>
            </a:bodyPr>
            <a:p>
              <a:pPr>
                <a:lnSpc>
                  <a:spcPct val="100000"/>
                </a:lnSpc>
                <a:tabLst>
                  <a:tab algn="l" pos="0"/>
                </a:tabLst>
              </a:pPr>
              <a:endParaRPr b="0" lang="en-US" sz="1400" spc="-1" strike="noStrike">
                <a:solidFill>
                  <a:srgbClr val="000000"/>
                </a:solidFill>
                <a:latin typeface="Arial"/>
              </a:endParaRPr>
            </a:p>
          </p:txBody>
        </p:sp>
        <p:sp>
          <p:nvSpPr>
            <p:cNvPr id="479" name="Google Shape;369;p44"/>
            <p:cNvSpPr/>
            <p:nvPr/>
          </p:nvSpPr>
          <p:spPr>
            <a:xfrm>
              <a:off x="5564880" y="2869560"/>
              <a:ext cx="40320" cy="52560"/>
            </a:xfrm>
            <a:custGeom>
              <a:avLst/>
              <a:gdLst>
                <a:gd name="textAreaLeft" fmla="*/ 0 w 40320"/>
                <a:gd name="textAreaRight" fmla="*/ 41040 w 40320"/>
                <a:gd name="textAreaTop" fmla="*/ 0 h 52560"/>
                <a:gd name="textAreaBottom" fmla="*/ 53280 h 52560"/>
              </a:gdLst>
              <a:ahLst/>
              <a:rect l="textAreaLeft" t="textAreaTop" r="textAreaRight" b="textAreaBottom"/>
              <a:pathLst>
                <a:path w="334" h="513">
                  <a:moveTo>
                    <a:pt x="167" y="0"/>
                  </a:moveTo>
                  <a:cubicBezTo>
                    <a:pt x="72" y="0"/>
                    <a:pt x="1" y="72"/>
                    <a:pt x="1" y="167"/>
                  </a:cubicBezTo>
                  <a:lnTo>
                    <a:pt x="1" y="345"/>
                  </a:lnTo>
                  <a:cubicBezTo>
                    <a:pt x="1" y="441"/>
                    <a:pt x="72" y="512"/>
                    <a:pt x="167" y="512"/>
                  </a:cubicBezTo>
                  <a:cubicBezTo>
                    <a:pt x="251" y="512"/>
                    <a:pt x="322" y="441"/>
                    <a:pt x="322" y="345"/>
                  </a:cubicBezTo>
                  <a:lnTo>
                    <a:pt x="322" y="167"/>
                  </a:lnTo>
                  <a:cubicBezTo>
                    <a:pt x="334" y="72"/>
                    <a:pt x="251" y="0"/>
                    <a:pt x="167" y="0"/>
                  </a:cubicBezTo>
                  <a:close/>
                </a:path>
              </a:pathLst>
            </a:custGeom>
            <a:solidFill>
              <a:srgbClr val="e76a28"/>
            </a:solidFill>
            <a:ln w="0">
              <a:noFill/>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ndParaRPr>
            </a:p>
          </p:txBody>
        </p:sp>
        <p:sp>
          <p:nvSpPr>
            <p:cNvPr id="480" name="Google Shape;370;p44"/>
            <p:cNvSpPr/>
            <p:nvPr/>
          </p:nvSpPr>
          <p:spPr>
            <a:xfrm>
              <a:off x="5820480" y="2869560"/>
              <a:ext cx="40320" cy="52560"/>
            </a:xfrm>
            <a:custGeom>
              <a:avLst/>
              <a:gdLst>
                <a:gd name="textAreaLeft" fmla="*/ 0 w 40320"/>
                <a:gd name="textAreaRight" fmla="*/ 41040 w 40320"/>
                <a:gd name="textAreaTop" fmla="*/ 0 h 52560"/>
                <a:gd name="textAreaBottom" fmla="*/ 53280 h 52560"/>
              </a:gdLst>
              <a:ahLst/>
              <a:rect l="textAreaLeft" t="textAreaTop" r="textAreaRight" b="textAreaBottom"/>
              <a:pathLst>
                <a:path w="334" h="513">
                  <a:moveTo>
                    <a:pt x="167" y="0"/>
                  </a:moveTo>
                  <a:cubicBezTo>
                    <a:pt x="72" y="0"/>
                    <a:pt x="0" y="72"/>
                    <a:pt x="0" y="167"/>
                  </a:cubicBezTo>
                  <a:lnTo>
                    <a:pt x="0" y="345"/>
                  </a:lnTo>
                  <a:cubicBezTo>
                    <a:pt x="0" y="441"/>
                    <a:pt x="72" y="512"/>
                    <a:pt x="167" y="512"/>
                  </a:cubicBezTo>
                  <a:cubicBezTo>
                    <a:pt x="250" y="512"/>
                    <a:pt x="322" y="441"/>
                    <a:pt x="322" y="345"/>
                  </a:cubicBezTo>
                  <a:lnTo>
                    <a:pt x="322" y="167"/>
                  </a:lnTo>
                  <a:cubicBezTo>
                    <a:pt x="333" y="72"/>
                    <a:pt x="250" y="0"/>
                    <a:pt x="167" y="0"/>
                  </a:cubicBezTo>
                  <a:close/>
                </a:path>
              </a:pathLst>
            </a:custGeom>
            <a:solidFill>
              <a:srgbClr val="e76a28"/>
            </a:solidFill>
            <a:ln w="0">
              <a:noFill/>
            </a:ln>
          </p:spPr>
          <p:style>
            <a:lnRef idx="0"/>
            <a:fillRef idx="0"/>
            <a:effectRef idx="0"/>
            <a:fontRef idx="minor"/>
          </p:style>
          <p:txBody>
            <a:bodyPr lIns="90000" rIns="90000" tIns="26640" bIns="26640" anchor="ctr">
              <a:noAutofit/>
            </a:bodyPr>
            <a:p>
              <a:pPr>
                <a:lnSpc>
                  <a:spcPct val="100000"/>
                </a:lnSpc>
                <a:tabLst>
                  <a:tab algn="l" pos="0"/>
                </a:tabLst>
              </a:pPr>
              <a:endParaRPr b="0" lang="en-US" sz="1400" spc="-1" strike="noStrike">
                <a:solidFill>
                  <a:srgbClr val="000000"/>
                </a:solidFill>
                <a:latin typeface="Arial"/>
              </a:endParaRPr>
            </a:p>
          </p:txBody>
        </p:sp>
        <p:sp>
          <p:nvSpPr>
            <p:cNvPr id="481" name="Google Shape;371;p44"/>
            <p:cNvSpPr/>
            <p:nvPr/>
          </p:nvSpPr>
          <p:spPr>
            <a:xfrm>
              <a:off x="5542920" y="2814840"/>
              <a:ext cx="62280" cy="34200"/>
            </a:xfrm>
            <a:custGeom>
              <a:avLst/>
              <a:gdLst>
                <a:gd name="textAreaLeft" fmla="*/ 0 w 62280"/>
                <a:gd name="textAreaRight" fmla="*/ 63000 w 62280"/>
                <a:gd name="textAreaTop" fmla="*/ 0 h 34200"/>
                <a:gd name="textAreaBottom" fmla="*/ 34920 h 34200"/>
              </a:gdLst>
              <a:ahLst/>
              <a:rect l="textAreaLeft" t="textAreaTop" r="textAreaRight" b="textAreaBottom"/>
              <a:pathLst>
                <a:path w="513" h="334">
                  <a:moveTo>
                    <a:pt x="168" y="0"/>
                  </a:moveTo>
                  <a:cubicBezTo>
                    <a:pt x="72" y="0"/>
                    <a:pt x="1" y="84"/>
                    <a:pt x="1" y="167"/>
                  </a:cubicBezTo>
                  <a:cubicBezTo>
                    <a:pt x="1" y="262"/>
                    <a:pt x="72" y="334"/>
                    <a:pt x="168" y="334"/>
                  </a:cubicBezTo>
                  <a:lnTo>
                    <a:pt x="346" y="334"/>
                  </a:lnTo>
                  <a:cubicBezTo>
                    <a:pt x="430" y="334"/>
                    <a:pt x="501" y="262"/>
                    <a:pt x="501" y="167"/>
                  </a:cubicBezTo>
                  <a:cubicBezTo>
                    <a:pt x="513" y="84"/>
                    <a:pt x="430" y="0"/>
                    <a:pt x="346" y="0"/>
                  </a:cubicBezTo>
                  <a:close/>
                </a:path>
              </a:pathLst>
            </a:custGeom>
            <a:solidFill>
              <a:srgbClr val="e76a28"/>
            </a:solidFill>
            <a:ln w="0">
              <a:noFill/>
            </a:ln>
          </p:spPr>
          <p:style>
            <a:lnRef idx="0"/>
            <a:fillRef idx="0"/>
            <a:effectRef idx="0"/>
            <a:fontRef idx="minor"/>
          </p:style>
          <p:txBody>
            <a:bodyPr lIns="90000" rIns="90000" tIns="17280" bIns="17280" anchor="ctr">
              <a:noAutofit/>
            </a:bodyPr>
            <a:p>
              <a:pPr>
                <a:lnSpc>
                  <a:spcPct val="100000"/>
                </a:lnSpc>
                <a:tabLst>
                  <a:tab algn="l" pos="0"/>
                </a:tabLst>
              </a:pPr>
              <a:endParaRPr b="0" lang="en-US" sz="1400" spc="-1" strike="noStrike">
                <a:solidFill>
                  <a:srgbClr val="000000"/>
                </a:solidFill>
                <a:latin typeface="Arial"/>
              </a:endParaRPr>
            </a:p>
          </p:txBody>
        </p:sp>
        <p:sp>
          <p:nvSpPr>
            <p:cNvPr id="482" name="Google Shape;372;p44"/>
            <p:cNvSpPr/>
            <p:nvPr/>
          </p:nvSpPr>
          <p:spPr>
            <a:xfrm>
              <a:off x="5819040" y="2814840"/>
              <a:ext cx="62280" cy="34200"/>
            </a:xfrm>
            <a:custGeom>
              <a:avLst/>
              <a:gdLst>
                <a:gd name="textAreaLeft" fmla="*/ 0 w 62280"/>
                <a:gd name="textAreaRight" fmla="*/ 63000 w 62280"/>
                <a:gd name="textAreaTop" fmla="*/ 0 h 34200"/>
                <a:gd name="textAreaBottom" fmla="*/ 34920 h 34200"/>
              </a:gdLst>
              <a:ahLst/>
              <a:rect l="textAreaLeft" t="textAreaTop" r="textAreaRight" b="textAreaBottom"/>
              <a:pathLst>
                <a:path w="512" h="335">
                  <a:moveTo>
                    <a:pt x="364" y="0"/>
                  </a:moveTo>
                  <a:cubicBezTo>
                    <a:pt x="358" y="0"/>
                    <a:pt x="352" y="0"/>
                    <a:pt x="345" y="1"/>
                  </a:cubicBezTo>
                  <a:lnTo>
                    <a:pt x="167" y="1"/>
                  </a:lnTo>
                  <a:cubicBezTo>
                    <a:pt x="72" y="1"/>
                    <a:pt x="0" y="85"/>
                    <a:pt x="0" y="168"/>
                  </a:cubicBezTo>
                  <a:cubicBezTo>
                    <a:pt x="0" y="263"/>
                    <a:pt x="72" y="335"/>
                    <a:pt x="167" y="335"/>
                  </a:cubicBezTo>
                  <a:lnTo>
                    <a:pt x="345" y="335"/>
                  </a:lnTo>
                  <a:cubicBezTo>
                    <a:pt x="429" y="335"/>
                    <a:pt x="500" y="263"/>
                    <a:pt x="500" y="168"/>
                  </a:cubicBezTo>
                  <a:cubicBezTo>
                    <a:pt x="511" y="79"/>
                    <a:pt x="450" y="0"/>
                    <a:pt x="364" y="0"/>
                  </a:cubicBezTo>
                  <a:close/>
                </a:path>
              </a:pathLst>
            </a:custGeom>
            <a:solidFill>
              <a:srgbClr val="e76a28"/>
            </a:solidFill>
            <a:ln w="0">
              <a:noFill/>
            </a:ln>
          </p:spPr>
          <p:style>
            <a:lnRef idx="0"/>
            <a:fillRef idx="0"/>
            <a:effectRef idx="0"/>
            <a:fontRef idx="minor"/>
          </p:style>
          <p:txBody>
            <a:bodyPr lIns="90000" rIns="90000" tIns="17280" bIns="17280" anchor="ctr">
              <a:noAutofit/>
            </a:bodyPr>
            <a:p>
              <a:pPr>
                <a:lnSpc>
                  <a:spcPct val="100000"/>
                </a:lnSpc>
                <a:tabLst>
                  <a:tab algn="l" pos="0"/>
                </a:tabLst>
              </a:pPr>
              <a:endParaRPr b="0" lang="en-US"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title"/>
          </p:nvPr>
        </p:nvSpPr>
        <p:spPr>
          <a:xfrm>
            <a:off x="713160" y="3272400"/>
            <a:ext cx="3741840" cy="1330920"/>
          </a:xfrm>
          <a:prstGeom prst="rect">
            <a:avLst/>
          </a:prstGeom>
          <a:noFill/>
          <a:ln w="0">
            <a:noFill/>
          </a:ln>
        </p:spPr>
        <p:txBody>
          <a:bodyPr lIns="91440" rIns="91440" tIns="91440" bIns="91440" anchor="t">
            <a:noAutofit/>
          </a:bodyPr>
          <a:p>
            <a:pPr indent="0">
              <a:lnSpc>
                <a:spcPct val="100000"/>
              </a:lnSpc>
              <a:buNone/>
              <a:tabLst>
                <a:tab algn="l" pos="0"/>
              </a:tabLst>
            </a:pPr>
            <a:r>
              <a:rPr b="0" lang="es-419" sz="3500" spc="-1" strike="noStrike">
                <a:solidFill>
                  <a:schemeClr val="dk1"/>
                </a:solidFill>
                <a:latin typeface="Sora"/>
                <a:ea typeface="Sora"/>
              </a:rPr>
              <a:t>Características </a:t>
            </a:r>
            <a:r>
              <a:rPr b="0" lang="es-419" sz="3500" spc="-1" strike="noStrike">
                <a:solidFill>
                  <a:schemeClr val="dk1"/>
                </a:solidFill>
                <a:latin typeface="Sora SemiBold"/>
                <a:ea typeface="Sora SemiBold"/>
              </a:rPr>
              <a:t>Visuales</a:t>
            </a:r>
            <a:endParaRPr b="0" lang="en-US" sz="3500" spc="-1" strike="noStrike">
              <a:solidFill>
                <a:srgbClr val="000000"/>
              </a:solidFill>
              <a:latin typeface="Arial"/>
            </a:endParaRPr>
          </a:p>
        </p:txBody>
      </p:sp>
      <p:sp>
        <p:nvSpPr>
          <p:cNvPr id="484" name="PlaceHolder 2"/>
          <p:cNvSpPr>
            <a:spLocks noGrp="1"/>
          </p:cNvSpPr>
          <p:nvPr>
            <p:ph type="title"/>
          </p:nvPr>
        </p:nvSpPr>
        <p:spPr>
          <a:xfrm>
            <a:off x="713160" y="2044440"/>
            <a:ext cx="1608480" cy="1054080"/>
          </a:xfrm>
          <a:prstGeom prst="rect">
            <a:avLst/>
          </a:prstGeom>
          <a:noFill/>
          <a:ln w="9360">
            <a:solidFill>
              <a:schemeClr val="dk1"/>
            </a:solidFill>
            <a:round/>
          </a:ln>
        </p:spPr>
        <p:txBody>
          <a:bodyPr lIns="91440" rIns="91440" tIns="91440" bIns="91440" anchor="ctr">
            <a:noAutofit/>
          </a:bodyPr>
          <a:p>
            <a:pPr indent="0" algn="ctr">
              <a:lnSpc>
                <a:spcPct val="100000"/>
              </a:lnSpc>
              <a:buNone/>
              <a:tabLst>
                <a:tab algn="l" pos="0"/>
              </a:tabLst>
            </a:pPr>
            <a:r>
              <a:rPr b="0" lang="es-419" sz="6000" spc="-1" strike="noStrike">
                <a:solidFill>
                  <a:schemeClr val="dk1"/>
                </a:solidFill>
                <a:latin typeface="Sora"/>
                <a:ea typeface="Sora"/>
              </a:rPr>
              <a:t>03</a:t>
            </a:r>
            <a:endParaRPr b="0" lang="en-US" sz="6000" spc="-1" strike="noStrike">
              <a:solidFill>
                <a:srgbClr val="000000"/>
              </a:solidFill>
              <a:latin typeface="Arial"/>
            </a:endParaRPr>
          </a:p>
        </p:txBody>
      </p:sp>
      <p:sp>
        <p:nvSpPr>
          <p:cNvPr id="485" name="Google Shape;379;p45"/>
          <p:cNvSpPr/>
          <p:nvPr/>
        </p:nvSpPr>
        <p:spPr>
          <a:xfrm rot="10800000">
            <a:off x="6687360" y="2288160"/>
            <a:ext cx="1112040" cy="1112040"/>
          </a:xfrm>
          <a:custGeom>
            <a:avLst/>
            <a:gdLst>
              <a:gd name="textAreaLeft" fmla="*/ 0 w 1112040"/>
              <a:gd name="textAreaRight" fmla="*/ 1112760 w 1112040"/>
              <a:gd name="textAreaTop" fmla="*/ 0 h 1112040"/>
              <a:gd name="textAreaBottom" fmla="*/ 1112760 h 1112040"/>
            </a:gdLst>
            <a:ahLst/>
            <a:rect l="textAreaLeft" t="textAreaTop" r="textAreaRight" b="textAreaBottom"/>
            <a:pathLst>
              <a:path w="3865" h="3866">
                <a:moveTo>
                  <a:pt x="0" y="3866"/>
                </a:moveTo>
                <a:lnTo>
                  <a:pt x="3865" y="3866"/>
                </a:lnTo>
                <a:lnTo>
                  <a:pt x="3865" y="0"/>
                </a:lnTo>
                <a:cubicBezTo>
                  <a:pt x="1730" y="1"/>
                  <a:pt x="0" y="1731"/>
                  <a:pt x="0" y="3866"/>
                </a:cubicBezTo>
                <a:close/>
              </a:path>
            </a:pathLst>
          </a:custGeom>
          <a:solidFill>
            <a:schemeClr val="dk2"/>
          </a:solidFill>
          <a:ln w="0">
            <a:noFill/>
          </a:ln>
        </p:spPr>
        <p:style>
          <a:lnRef idx="0"/>
          <a:fillRef idx="0"/>
          <a:effectRef idx="0"/>
          <a:fontRef idx="minor"/>
        </p:style>
        <p:txBody>
          <a:bodyPr lIns="90000" rIns="90000" tIns="45000" bIns="45000" anchor="ctr" anchorCtr="1">
            <a:noAutofit/>
          </a:bodyPr>
          <a:p>
            <a:pPr>
              <a:lnSpc>
                <a:spcPct val="100000"/>
              </a:lnSpc>
              <a:tabLst>
                <a:tab algn="l" pos="0"/>
              </a:tabLst>
            </a:pPr>
            <a:endParaRPr b="0" lang="en-US" sz="1400" spc="-1" strike="noStrike">
              <a:solidFill>
                <a:srgbClr val="000000"/>
              </a:solidFill>
              <a:latin typeface="Arial"/>
            </a:endParaRPr>
          </a:p>
        </p:txBody>
      </p:sp>
      <p:sp>
        <p:nvSpPr>
          <p:cNvPr id="486" name="Google Shape;380;p45"/>
          <p:cNvSpPr/>
          <p:nvPr/>
        </p:nvSpPr>
        <p:spPr>
          <a:xfrm>
            <a:off x="4755960" y="1111680"/>
            <a:ext cx="1379160" cy="1379160"/>
          </a:xfrm>
          <a:prstGeom prst="blockArc">
            <a:avLst>
              <a:gd name="adj1" fmla="val 10800000"/>
              <a:gd name="adj2" fmla="val 0"/>
              <a:gd name="adj3" fmla="val 25000"/>
            </a:avLst>
          </a:prstGeom>
          <a:solidFill>
            <a:schemeClr val="dk2"/>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Google Shape;385;p46"/>
          <p:cNvSpPr/>
          <p:nvPr/>
        </p:nvSpPr>
        <p:spPr>
          <a:xfrm>
            <a:off x="685800" y="2057040"/>
            <a:ext cx="2552040" cy="1863360"/>
          </a:xfrm>
          <a:prstGeom prst="roundRect">
            <a:avLst>
              <a:gd name="adj" fmla="val 16667"/>
            </a:avLst>
          </a:prstGeom>
          <a:solidFill>
            <a:srgbClr val="ce334e"/>
          </a:solidFill>
          <a:ln w="0">
            <a:noFill/>
          </a:ln>
        </p:spPr>
        <p:style>
          <a:lnRef idx="0"/>
          <a:fillRef idx="0"/>
          <a:effectRef idx="0"/>
          <a:fontRef idx="minor"/>
        </p:style>
        <p:txBody>
          <a:bodyPr lIns="90000" rIns="90000" tIns="91440" bIns="91440" anchor="ctr">
            <a:noAutofit/>
          </a:bodyPr>
          <a:p>
            <a:pPr algn="ctr">
              <a:lnSpc>
                <a:spcPct val="100000"/>
              </a:lnSpc>
              <a:tabLst>
                <a:tab algn="l" pos="0"/>
              </a:tabLst>
            </a:pPr>
            <a:endParaRPr b="0" lang="en-US" sz="1400" spc="-1" strike="noStrike">
              <a:solidFill>
                <a:srgbClr val="000000"/>
              </a:solidFill>
              <a:latin typeface="Arial"/>
            </a:endParaRPr>
          </a:p>
        </p:txBody>
      </p:sp>
      <p:sp>
        <p:nvSpPr>
          <p:cNvPr id="488" name="PlaceHolder 1"/>
          <p:cNvSpPr>
            <a:spLocks noGrp="1"/>
          </p:cNvSpPr>
          <p:nvPr>
            <p:ph type="title"/>
          </p:nvPr>
        </p:nvSpPr>
        <p:spPr>
          <a:xfrm>
            <a:off x="685800" y="685800"/>
            <a:ext cx="1919520" cy="652320"/>
          </a:xfrm>
          <a:prstGeom prst="rect">
            <a:avLst/>
          </a:prstGeom>
          <a:noFill/>
          <a:ln w="0">
            <a:noFill/>
          </a:ln>
        </p:spPr>
        <p:txBody>
          <a:bodyPr lIns="91440" rIns="91440" tIns="91440" bIns="91440" anchor="b">
            <a:noAutofit/>
          </a:bodyPr>
          <a:p>
            <a:pPr indent="0">
              <a:lnSpc>
                <a:spcPct val="100000"/>
              </a:lnSpc>
              <a:buNone/>
              <a:tabLst>
                <a:tab algn="l" pos="0"/>
              </a:tabLst>
            </a:pPr>
            <a:r>
              <a:rPr b="0" lang="es-419" sz="3000" spc="-1" strike="noStrike">
                <a:solidFill>
                  <a:schemeClr val="dk1"/>
                </a:solidFill>
                <a:latin typeface="Sora SemiBold"/>
                <a:ea typeface="Sora SemiBold"/>
              </a:rPr>
              <a:t>Logos</a:t>
            </a:r>
            <a:endParaRPr b="0" lang="en-US" sz="3000" spc="-1" strike="noStrike">
              <a:solidFill>
                <a:srgbClr val="000000"/>
              </a:solidFill>
              <a:latin typeface="Arial"/>
            </a:endParaRPr>
          </a:p>
        </p:txBody>
      </p:sp>
      <p:pic>
        <p:nvPicPr>
          <p:cNvPr id="489" name="Google Shape;389;p46" descr=""/>
          <p:cNvPicPr/>
          <p:nvPr/>
        </p:nvPicPr>
        <p:blipFill>
          <a:blip r:embed="rId1"/>
          <a:srcRect l="0" t="21267" r="0" b="34138"/>
          <a:stretch/>
        </p:blipFill>
        <p:spPr>
          <a:xfrm>
            <a:off x="685800" y="2286000"/>
            <a:ext cx="2459880" cy="1370880"/>
          </a:xfrm>
          <a:prstGeom prst="rect">
            <a:avLst/>
          </a:prstGeom>
          <a:ln w="0">
            <a:noFill/>
          </a:ln>
        </p:spPr>
      </p:pic>
      <p:sp>
        <p:nvSpPr>
          <p:cNvPr id="490" name="Google Shape;387;p 1"/>
          <p:cNvSpPr/>
          <p:nvPr/>
        </p:nvSpPr>
        <p:spPr>
          <a:xfrm>
            <a:off x="1371600" y="3935520"/>
            <a:ext cx="1142640" cy="40716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i="1" lang="es-419" sz="1200" spc="-1" strike="noStrike">
                <a:solidFill>
                  <a:schemeClr val="dk1"/>
                </a:solidFill>
                <a:latin typeface="Kantumruy Pro"/>
                <a:ea typeface="Kantumruy Pro"/>
              </a:rPr>
              <a:t>Logo principal</a:t>
            </a:r>
            <a:endParaRPr b="0" lang="en-US" sz="1200" spc="-1" strike="noStrike">
              <a:solidFill>
                <a:srgbClr val="000000"/>
              </a:solidFill>
              <a:latin typeface="Arial"/>
            </a:endParaRPr>
          </a:p>
        </p:txBody>
      </p:sp>
      <p:sp>
        <p:nvSpPr>
          <p:cNvPr id="491" name="Google Shape;385;p 1"/>
          <p:cNvSpPr/>
          <p:nvPr/>
        </p:nvSpPr>
        <p:spPr>
          <a:xfrm>
            <a:off x="3695400" y="2251080"/>
            <a:ext cx="1866240" cy="1634760"/>
          </a:xfrm>
          <a:prstGeom prst="roundRect">
            <a:avLst>
              <a:gd name="adj" fmla="val 16667"/>
            </a:avLst>
          </a:prstGeom>
          <a:solidFill>
            <a:srgbClr val="ce334e"/>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pic>
        <p:nvPicPr>
          <p:cNvPr id="492" name="Google Shape;389;p 1" descr=""/>
          <p:cNvPicPr/>
          <p:nvPr/>
        </p:nvPicPr>
        <p:blipFill>
          <a:blip r:embed="rId2"/>
          <a:srcRect l="25657" t="21267" r="27880" b="56440"/>
          <a:stretch/>
        </p:blipFill>
        <p:spPr>
          <a:xfrm>
            <a:off x="3846960" y="2479680"/>
            <a:ext cx="1676880" cy="1142280"/>
          </a:xfrm>
          <a:prstGeom prst="rect">
            <a:avLst/>
          </a:prstGeom>
          <a:ln w="0">
            <a:noFill/>
          </a:ln>
        </p:spPr>
      </p:pic>
      <p:sp>
        <p:nvSpPr>
          <p:cNvPr id="493" name="Google Shape;387;p 4"/>
          <p:cNvSpPr/>
          <p:nvPr/>
        </p:nvSpPr>
        <p:spPr>
          <a:xfrm>
            <a:off x="3924000" y="3935880"/>
            <a:ext cx="1371240" cy="407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i="1" lang="es-419" sz="1200" spc="-1" strike="noStrike">
                <a:solidFill>
                  <a:schemeClr val="dk1"/>
                </a:solidFill>
                <a:latin typeface="Kantumruy Pro"/>
                <a:ea typeface="Kantumruy Pro"/>
              </a:rPr>
              <a:t>Logo reducido</a:t>
            </a:r>
            <a:endParaRPr b="0" lang="en-US" sz="1200" spc="-1" strike="noStrike">
              <a:solidFill>
                <a:srgbClr val="000000"/>
              </a:solidFill>
              <a:latin typeface="Arial"/>
            </a:endParaRPr>
          </a:p>
        </p:txBody>
      </p:sp>
      <p:sp>
        <p:nvSpPr>
          <p:cNvPr id="494" name="Google Shape;385;p 2"/>
          <p:cNvSpPr/>
          <p:nvPr/>
        </p:nvSpPr>
        <p:spPr>
          <a:xfrm>
            <a:off x="5981400" y="2514240"/>
            <a:ext cx="2514240" cy="1142640"/>
          </a:xfrm>
          <a:prstGeom prst="roundRect">
            <a:avLst>
              <a:gd name="adj" fmla="val 16667"/>
            </a:avLst>
          </a:prstGeom>
          <a:solidFill>
            <a:srgbClr val="ce334e"/>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pic>
        <p:nvPicPr>
          <p:cNvPr id="495" name="Google Shape;389;p 2" descr=""/>
          <p:cNvPicPr/>
          <p:nvPr/>
        </p:nvPicPr>
        <p:blipFill>
          <a:blip r:embed="rId3"/>
          <a:srcRect l="0" t="43546" r="0" b="34138"/>
          <a:stretch/>
        </p:blipFill>
        <p:spPr>
          <a:xfrm>
            <a:off x="5981400" y="2742840"/>
            <a:ext cx="2459880" cy="685440"/>
          </a:xfrm>
          <a:prstGeom prst="rect">
            <a:avLst/>
          </a:prstGeom>
          <a:ln w="0">
            <a:noFill/>
          </a:ln>
        </p:spPr>
      </p:pic>
      <p:sp>
        <p:nvSpPr>
          <p:cNvPr id="496" name="Google Shape;387;p 2"/>
          <p:cNvSpPr/>
          <p:nvPr/>
        </p:nvSpPr>
        <p:spPr>
          <a:xfrm>
            <a:off x="6667200" y="3706920"/>
            <a:ext cx="1371240" cy="407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i="1" lang="es-419" sz="1200" spc="-1" strike="noStrike">
                <a:solidFill>
                  <a:schemeClr val="dk1"/>
                </a:solidFill>
                <a:latin typeface="Kantumruy Pro"/>
                <a:ea typeface="Kantumruy Pro"/>
              </a:rPr>
              <a:t>Tipografia</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ost Reduction in Manufacturing Industry Project Proposal by Slidesgo">
  <a:themeElements>
    <a:clrScheme name="Simple Light">
      <a:dk1>
        <a:srgbClr val="191919"/>
      </a:dk1>
      <a:lt1>
        <a:srgbClr val="fff7eb"/>
      </a:lt1>
      <a:dk2>
        <a:srgbClr val="f06d4e"/>
      </a:dk2>
      <a:lt2>
        <a:srgbClr val="ff9074"/>
      </a:lt2>
      <a:accent1>
        <a:srgbClr val="ffaf9d"/>
      </a:accent1>
      <a:accent2>
        <a:srgbClr val="fccfc6"/>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TotalTime>
  <Application>LibreOffice/7.6.3.2$Windows_X86_64 LibreOffice_project/29d686fea9f6705b262d369fede658f824154cc0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2024-05-02T23:35:16Z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