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  <p:sldMasterId id="214748368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Sora SemiBold"/>
      <p:regular r:id="rId27"/>
      <p:bold r:id="rId28"/>
    </p:embeddedFont>
    <p:embeddedFont>
      <p:font typeface="Kantumruy Pro"/>
      <p:regular r:id="rId29"/>
      <p:bold r:id="rId30"/>
      <p:italic r:id="rId31"/>
      <p:boldItalic r:id="rId32"/>
    </p:embeddedFont>
    <p:embeddedFont>
      <p:font typeface="Sora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SoraSemiBold-bold.fntdata"/><Relationship Id="rId27" Type="http://schemas.openxmlformats.org/officeDocument/2006/relationships/font" Target="fonts/SoraSemiBold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Kantumruy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KantumruyPro-italic.fntdata"/><Relationship Id="rId30" Type="http://schemas.openxmlformats.org/officeDocument/2006/relationships/font" Target="fonts/KantumruyPro-bold.fntdata"/><Relationship Id="rId11" Type="http://schemas.openxmlformats.org/officeDocument/2006/relationships/slide" Target="slides/slide5.xml"/><Relationship Id="rId33" Type="http://schemas.openxmlformats.org/officeDocument/2006/relationships/font" Target="fonts/Sora-regular.fntdata"/><Relationship Id="rId10" Type="http://schemas.openxmlformats.org/officeDocument/2006/relationships/slide" Target="slides/slide4.xml"/><Relationship Id="rId32" Type="http://schemas.openxmlformats.org/officeDocument/2006/relationships/font" Target="fonts/KantumruyPr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Sora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f575a692f1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f575a692f1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ce5b3cc7a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ce5b3cc7a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ce5b3cc7a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ce5b3cc7a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ce5b3cc7a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ce5b3cc7a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ce5b3cc7a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ce5b3cc7a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f575a692f1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f575a692f1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ce5b3cc7a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ce5b3cc7a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ce5b3cc7a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ce5b3cc7a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ce5b3cc7a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ce5b3cc7a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ce5b3cc7a4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ce5b3cc7a4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ce5b3cc7a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ce5b3cc7a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f575a692f1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f575a692f1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ce5b3cc7a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ce5b3cc7a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f575a692f1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f575a692f1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575a692f1_0_1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575a692f1_0_1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f575a692f1_0_1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f575a692f1_0_1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f575a692f1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f575a692f1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f575a692f1_0_1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f575a692f1_0_1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f575a692f1_0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f575a692f1_0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ce5b3cc7a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ce5b3cc7a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160" y="3272400"/>
            <a:ext cx="3742200" cy="1331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none" cap="none" strike="noStrike"/>
            </a:lvl1pPr>
            <a:lvl2pPr lvl="1" marR="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327900" y="253200"/>
            <a:ext cx="8488200" cy="464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tumruy Pro"/>
              <a:ea typeface="Kantumruy Pro"/>
              <a:cs typeface="Kantumruy Pro"/>
              <a:sym typeface="Kantumruy Pro"/>
            </a:endParaRPr>
          </a:p>
        </p:txBody>
      </p:sp>
      <p:sp>
        <p:nvSpPr>
          <p:cNvPr id="59" name="Google Shape;59;p15"/>
          <p:cNvSpPr txBox="1"/>
          <p:nvPr>
            <p:ph type="ctrTitle"/>
          </p:nvPr>
        </p:nvSpPr>
        <p:spPr>
          <a:xfrm>
            <a:off x="1118850" y="1200650"/>
            <a:ext cx="6906300" cy="232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2286150" y="3697800"/>
            <a:ext cx="4571700" cy="475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61" name="Google Shape;61;p15"/>
          <p:cNvGrpSpPr/>
          <p:nvPr/>
        </p:nvGrpSpPr>
        <p:grpSpPr>
          <a:xfrm>
            <a:off x="19" y="539500"/>
            <a:ext cx="713232" cy="623450"/>
            <a:chOff x="3188800" y="227775"/>
            <a:chExt cx="1170000" cy="623450"/>
          </a:xfrm>
        </p:grpSpPr>
        <p:sp>
          <p:nvSpPr>
            <p:cNvPr id="62" name="Google Shape;62;p15"/>
            <p:cNvSpPr/>
            <p:nvPr/>
          </p:nvSpPr>
          <p:spPr>
            <a:xfrm>
              <a:off x="3188800" y="227775"/>
              <a:ext cx="1170000" cy="165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tumruy Pro"/>
                <a:ea typeface="Kantumruy Pro"/>
                <a:cs typeface="Kantumruy Pro"/>
                <a:sym typeface="Kantumruy Pro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188800" y="456700"/>
              <a:ext cx="1170000" cy="165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tumruy Pro"/>
                <a:ea typeface="Kantumruy Pro"/>
                <a:cs typeface="Kantumruy Pro"/>
                <a:sym typeface="Kantumruy Pro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188800" y="685625"/>
              <a:ext cx="1170000" cy="165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tumruy Pro"/>
                <a:ea typeface="Kantumruy Pro"/>
                <a:cs typeface="Kantumruy Pro"/>
                <a:sym typeface="Kantumruy Pro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327900" y="253200"/>
            <a:ext cx="8488200" cy="464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tumruy Pro"/>
              <a:ea typeface="Kantumruy Pro"/>
              <a:cs typeface="Kantumruy Pro"/>
              <a:sym typeface="Kantumruy Pro"/>
            </a:endParaRPr>
          </a:p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713225" y="3272300"/>
            <a:ext cx="3742500" cy="13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68" name="Google Shape;68;p16"/>
          <p:cNvSpPr txBox="1"/>
          <p:nvPr>
            <p:ph hasCustomPrompt="1" idx="2" type="title"/>
          </p:nvPr>
        </p:nvSpPr>
        <p:spPr>
          <a:xfrm>
            <a:off x="713225" y="2044350"/>
            <a:ext cx="1609200" cy="105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69" name="Google Shape;69;p16"/>
          <p:cNvGrpSpPr/>
          <p:nvPr/>
        </p:nvGrpSpPr>
        <p:grpSpPr>
          <a:xfrm>
            <a:off x="25" y="-371275"/>
            <a:ext cx="9969396" cy="4892053"/>
            <a:chOff x="25" y="-371275"/>
            <a:chExt cx="9969396" cy="4892053"/>
          </a:xfrm>
        </p:grpSpPr>
        <p:grpSp>
          <p:nvGrpSpPr>
            <p:cNvPr id="70" name="Google Shape;70;p16"/>
            <p:cNvGrpSpPr/>
            <p:nvPr/>
          </p:nvGrpSpPr>
          <p:grpSpPr>
            <a:xfrm rot="-5400000">
              <a:off x="1454675" y="-1112725"/>
              <a:ext cx="1482900" cy="2965800"/>
              <a:chOff x="8430775" y="1772275"/>
              <a:chExt cx="1482900" cy="2965800"/>
            </a:xfrm>
          </p:grpSpPr>
          <p:sp>
            <p:nvSpPr>
              <p:cNvPr id="71" name="Google Shape;71;p16"/>
              <p:cNvSpPr/>
              <p:nvPr/>
            </p:nvSpPr>
            <p:spPr>
              <a:xfrm rot="5400000">
                <a:off x="8430775" y="1772275"/>
                <a:ext cx="1482900" cy="1482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Kantumruy Pro"/>
                  <a:ea typeface="Kantumruy Pro"/>
                  <a:cs typeface="Kantumruy Pro"/>
                  <a:sym typeface="Kantumruy Pro"/>
                </a:endParaRPr>
              </a:p>
            </p:txBody>
          </p:sp>
          <p:sp>
            <p:nvSpPr>
              <p:cNvPr id="72" name="Google Shape;72;p16"/>
              <p:cNvSpPr/>
              <p:nvPr/>
            </p:nvSpPr>
            <p:spPr>
              <a:xfrm rot="5400000">
                <a:off x="8430775" y="3255175"/>
                <a:ext cx="1482900" cy="1482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Kantumruy Pro"/>
                  <a:ea typeface="Kantumruy Pro"/>
                  <a:cs typeface="Kantumruy Pro"/>
                  <a:sym typeface="Kantumruy Pro"/>
                </a:endParaRPr>
              </a:p>
            </p:txBody>
          </p:sp>
        </p:grpSp>
        <p:sp>
          <p:nvSpPr>
            <p:cNvPr id="73" name="Google Shape;73;p16"/>
            <p:cNvSpPr/>
            <p:nvPr/>
          </p:nvSpPr>
          <p:spPr>
            <a:xfrm>
              <a:off x="7870250" y="4139030"/>
              <a:ext cx="2099171" cy="381748"/>
            </a:xfrm>
            <a:custGeom>
              <a:rect b="b" l="l" r="r" t="t"/>
              <a:pathLst>
                <a:path extrusionOk="0" h="1718" w="9447">
                  <a:moveTo>
                    <a:pt x="9447" y="1718"/>
                  </a:moveTo>
                  <a:cubicBezTo>
                    <a:pt x="8851" y="1718"/>
                    <a:pt x="8547" y="1327"/>
                    <a:pt x="8303" y="1014"/>
                  </a:cubicBezTo>
                  <a:cubicBezTo>
                    <a:pt x="8057" y="698"/>
                    <a:pt x="7889" y="505"/>
                    <a:pt x="7557" y="505"/>
                  </a:cubicBezTo>
                  <a:cubicBezTo>
                    <a:pt x="7225" y="505"/>
                    <a:pt x="7058" y="698"/>
                    <a:pt x="6812" y="1014"/>
                  </a:cubicBezTo>
                  <a:cubicBezTo>
                    <a:pt x="6568" y="1327"/>
                    <a:pt x="6264" y="1718"/>
                    <a:pt x="5668" y="1718"/>
                  </a:cubicBezTo>
                  <a:cubicBezTo>
                    <a:pt x="5072" y="1718"/>
                    <a:pt x="4768" y="1327"/>
                    <a:pt x="4524" y="1014"/>
                  </a:cubicBezTo>
                  <a:cubicBezTo>
                    <a:pt x="4278" y="698"/>
                    <a:pt x="4111" y="505"/>
                    <a:pt x="3779" y="505"/>
                  </a:cubicBezTo>
                  <a:cubicBezTo>
                    <a:pt x="3447" y="505"/>
                    <a:pt x="3279" y="698"/>
                    <a:pt x="3033" y="1014"/>
                  </a:cubicBezTo>
                  <a:cubicBezTo>
                    <a:pt x="2789" y="1327"/>
                    <a:pt x="2485" y="1718"/>
                    <a:pt x="1889" y="1718"/>
                  </a:cubicBezTo>
                  <a:cubicBezTo>
                    <a:pt x="1293" y="1718"/>
                    <a:pt x="990" y="1327"/>
                    <a:pt x="745" y="1014"/>
                  </a:cubicBezTo>
                  <a:cubicBezTo>
                    <a:pt x="499" y="698"/>
                    <a:pt x="332" y="505"/>
                    <a:pt x="0" y="505"/>
                  </a:cubicBezTo>
                  <a:lnTo>
                    <a:pt x="0" y="0"/>
                  </a:lnTo>
                  <a:cubicBezTo>
                    <a:pt x="596" y="0"/>
                    <a:pt x="900" y="390"/>
                    <a:pt x="1144" y="703"/>
                  </a:cubicBezTo>
                  <a:cubicBezTo>
                    <a:pt x="1390" y="1019"/>
                    <a:pt x="1557" y="1212"/>
                    <a:pt x="1889" y="1212"/>
                  </a:cubicBezTo>
                  <a:cubicBezTo>
                    <a:pt x="2221" y="1212"/>
                    <a:pt x="2389" y="1019"/>
                    <a:pt x="2635" y="703"/>
                  </a:cubicBezTo>
                  <a:cubicBezTo>
                    <a:pt x="2879" y="390"/>
                    <a:pt x="3183" y="0"/>
                    <a:pt x="3779" y="0"/>
                  </a:cubicBezTo>
                  <a:cubicBezTo>
                    <a:pt x="4374" y="0"/>
                    <a:pt x="4678" y="390"/>
                    <a:pt x="4923" y="703"/>
                  </a:cubicBezTo>
                  <a:cubicBezTo>
                    <a:pt x="5168" y="1019"/>
                    <a:pt x="5336" y="1212"/>
                    <a:pt x="5668" y="1212"/>
                  </a:cubicBezTo>
                  <a:cubicBezTo>
                    <a:pt x="6000" y="1212"/>
                    <a:pt x="6168" y="1019"/>
                    <a:pt x="6413" y="703"/>
                  </a:cubicBezTo>
                  <a:cubicBezTo>
                    <a:pt x="6657" y="390"/>
                    <a:pt x="6961" y="0"/>
                    <a:pt x="7557" y="0"/>
                  </a:cubicBezTo>
                  <a:cubicBezTo>
                    <a:pt x="8153" y="0"/>
                    <a:pt x="8457" y="390"/>
                    <a:pt x="8701" y="703"/>
                  </a:cubicBezTo>
                  <a:cubicBezTo>
                    <a:pt x="8947" y="1019"/>
                    <a:pt x="9115" y="1212"/>
                    <a:pt x="9447" y="1212"/>
                  </a:cubicBezTo>
                  <a:lnTo>
                    <a:pt x="9447" y="1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4" name="Google Shape;74;p16"/>
            <p:cNvCxnSpPr/>
            <p:nvPr/>
          </p:nvCxnSpPr>
          <p:spPr>
            <a:xfrm rot="10800000">
              <a:off x="25" y="1313800"/>
              <a:ext cx="2322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/>
          <p:nvPr/>
        </p:nvSpPr>
        <p:spPr>
          <a:xfrm>
            <a:off x="327900" y="253200"/>
            <a:ext cx="8488200" cy="464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tumruy Pro"/>
              <a:ea typeface="Kantumruy Pro"/>
              <a:cs typeface="Kantumruy Pro"/>
              <a:sym typeface="Kantumruy Pro"/>
            </a:endParaRPr>
          </a:p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720000" y="1215751"/>
            <a:ext cx="77040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antumruy Pro Light"/>
              <a:buChar char="●"/>
              <a:defRPr/>
            </a:lvl1pPr>
            <a:lvl2pPr indent="-3048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antumruy Pro Light"/>
              <a:buChar char="○"/>
              <a:defRPr/>
            </a:lvl2pPr>
            <a:lvl3pPr indent="-3048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antumruy Pro Light"/>
              <a:buChar char="■"/>
              <a:defRPr/>
            </a:lvl3pPr>
            <a:lvl4pPr indent="-3048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antumruy Pro Light"/>
              <a:buChar char="●"/>
              <a:defRPr/>
            </a:lvl4pPr>
            <a:lvl5pPr indent="-3048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antumruy Pro Light"/>
              <a:buChar char="○"/>
              <a:defRPr/>
            </a:lvl5pPr>
            <a:lvl6pPr indent="-3048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antumruy Pro Light"/>
              <a:buChar char="■"/>
              <a:defRPr/>
            </a:lvl6pPr>
            <a:lvl7pPr indent="-3048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antumruy Pro Light"/>
              <a:buChar char="●"/>
              <a:defRPr/>
            </a:lvl7pPr>
            <a:lvl8pPr indent="-3048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antumruy Pro Light"/>
              <a:buChar char="○"/>
              <a:defRPr/>
            </a:lvl8pPr>
            <a:lvl9pPr indent="-3048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antumruy Pro Light"/>
              <a:buChar char="■"/>
              <a:defRPr/>
            </a:lvl9pPr>
          </a:lstStyle>
          <a:p/>
        </p:txBody>
      </p:sp>
      <p:grpSp>
        <p:nvGrpSpPr>
          <p:cNvPr id="79" name="Google Shape;79;p17"/>
          <p:cNvGrpSpPr/>
          <p:nvPr/>
        </p:nvGrpSpPr>
        <p:grpSpPr>
          <a:xfrm>
            <a:off x="-633675" y="756175"/>
            <a:ext cx="9714250" cy="3985900"/>
            <a:chOff x="-633675" y="756175"/>
            <a:chExt cx="9714250" cy="3985900"/>
          </a:xfrm>
        </p:grpSpPr>
        <p:sp>
          <p:nvSpPr>
            <p:cNvPr id="80" name="Google Shape;80;p17"/>
            <p:cNvSpPr/>
            <p:nvPr/>
          </p:nvSpPr>
          <p:spPr>
            <a:xfrm rot="5400000">
              <a:off x="8494975" y="756175"/>
              <a:ext cx="585600" cy="58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tumruy Pro"/>
                <a:ea typeface="Kantumruy Pro"/>
                <a:cs typeface="Kantumruy Pro"/>
                <a:sym typeface="Kantumruy Pro"/>
              </a:endParaRPr>
            </a:p>
          </p:txBody>
        </p:sp>
        <p:sp>
          <p:nvSpPr>
            <p:cNvPr id="81" name="Google Shape;81;p17"/>
            <p:cNvSpPr/>
            <p:nvPr/>
          </p:nvSpPr>
          <p:spPr>
            <a:xfrm rot="5400000">
              <a:off x="-633675" y="3501875"/>
              <a:ext cx="1240200" cy="12402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tumruy Pro"/>
                <a:ea typeface="Kantumruy Pro"/>
                <a:cs typeface="Kantumruy Pro"/>
                <a:sym typeface="Kantumruy Pro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327900" y="253200"/>
            <a:ext cx="8488200" cy="464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tumruy Pro"/>
              <a:ea typeface="Kantumruy Pro"/>
              <a:cs typeface="Kantumruy Pro"/>
              <a:sym typeface="Kantumruy Pro"/>
            </a:endParaRPr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4923137" y="2560900"/>
            <a:ext cx="2505600" cy="16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2" type="subTitle"/>
          </p:nvPr>
        </p:nvSpPr>
        <p:spPr>
          <a:xfrm>
            <a:off x="1715263" y="2560900"/>
            <a:ext cx="2505600" cy="16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3" type="subTitle"/>
          </p:nvPr>
        </p:nvSpPr>
        <p:spPr>
          <a:xfrm>
            <a:off x="1715263" y="2163702"/>
            <a:ext cx="2505600" cy="47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4" type="subTitle"/>
          </p:nvPr>
        </p:nvSpPr>
        <p:spPr>
          <a:xfrm>
            <a:off x="4923138" y="2163702"/>
            <a:ext cx="2505600" cy="47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89" name="Google Shape;89;p18"/>
          <p:cNvGrpSpPr/>
          <p:nvPr/>
        </p:nvGrpSpPr>
        <p:grpSpPr>
          <a:xfrm>
            <a:off x="-3" y="-5"/>
            <a:ext cx="9069753" cy="5143522"/>
            <a:chOff x="-3" y="-5"/>
            <a:chExt cx="9069753" cy="5143522"/>
          </a:xfrm>
        </p:grpSpPr>
        <p:sp>
          <p:nvSpPr>
            <p:cNvPr id="90" name="Google Shape;90;p18"/>
            <p:cNvSpPr/>
            <p:nvPr/>
          </p:nvSpPr>
          <p:spPr>
            <a:xfrm rot="5400000">
              <a:off x="8484150" y="1299600"/>
              <a:ext cx="585600" cy="58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tumruy Pro"/>
                <a:ea typeface="Kantumruy Pro"/>
                <a:cs typeface="Kantumruy Pro"/>
                <a:sym typeface="Kantumruy Pro"/>
              </a:endParaRPr>
            </a:p>
          </p:txBody>
        </p:sp>
        <p:grpSp>
          <p:nvGrpSpPr>
            <p:cNvPr id="91" name="Google Shape;91;p18"/>
            <p:cNvGrpSpPr/>
            <p:nvPr/>
          </p:nvGrpSpPr>
          <p:grpSpPr>
            <a:xfrm rot="-5400000">
              <a:off x="751229" y="4558070"/>
              <a:ext cx="547443" cy="623450"/>
              <a:chOff x="3188800" y="227775"/>
              <a:chExt cx="1170000" cy="623450"/>
            </a:xfrm>
          </p:grpSpPr>
          <p:sp>
            <p:nvSpPr>
              <p:cNvPr id="92" name="Google Shape;92;p18"/>
              <p:cNvSpPr/>
              <p:nvPr/>
            </p:nvSpPr>
            <p:spPr>
              <a:xfrm>
                <a:off x="3188800" y="227775"/>
                <a:ext cx="1170000" cy="165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Kantumruy Pro"/>
                  <a:ea typeface="Kantumruy Pro"/>
                  <a:cs typeface="Kantumruy Pro"/>
                  <a:sym typeface="Kantumruy Pro"/>
                </a:endParaRPr>
              </a:p>
            </p:txBody>
          </p:sp>
          <p:sp>
            <p:nvSpPr>
              <p:cNvPr id="93" name="Google Shape;93;p18"/>
              <p:cNvSpPr/>
              <p:nvPr/>
            </p:nvSpPr>
            <p:spPr>
              <a:xfrm>
                <a:off x="3188800" y="456700"/>
                <a:ext cx="1170000" cy="165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Kantumruy Pro"/>
                  <a:ea typeface="Kantumruy Pro"/>
                  <a:cs typeface="Kantumruy Pro"/>
                  <a:sym typeface="Kantumruy Pro"/>
                </a:endParaRPr>
              </a:p>
            </p:txBody>
          </p:sp>
          <p:sp>
            <p:nvSpPr>
              <p:cNvPr id="94" name="Google Shape;94;p18"/>
              <p:cNvSpPr/>
              <p:nvPr/>
            </p:nvSpPr>
            <p:spPr>
              <a:xfrm>
                <a:off x="3188800" y="685625"/>
                <a:ext cx="1170000" cy="165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Kantumruy Pro"/>
                  <a:ea typeface="Kantumruy Pro"/>
                  <a:cs typeface="Kantumruy Pro"/>
                  <a:sym typeface="Kantumruy Pro"/>
                </a:endParaRPr>
              </a:p>
            </p:txBody>
          </p:sp>
        </p:grpSp>
        <p:sp>
          <p:nvSpPr>
            <p:cNvPr id="95" name="Google Shape;95;p18"/>
            <p:cNvSpPr/>
            <p:nvPr/>
          </p:nvSpPr>
          <p:spPr>
            <a:xfrm rot="10800000">
              <a:off x="-3" y="-5"/>
              <a:ext cx="719228" cy="719405"/>
            </a:xfrm>
            <a:custGeom>
              <a:rect b="b" l="l" r="r" t="t"/>
              <a:pathLst>
                <a:path extrusionOk="0" h="3866" w="3865">
                  <a:moveTo>
                    <a:pt x="0" y="3866"/>
                  </a:moveTo>
                  <a:lnTo>
                    <a:pt x="3865" y="3866"/>
                  </a:lnTo>
                  <a:lnTo>
                    <a:pt x="3865" y="0"/>
                  </a:lnTo>
                  <a:cubicBezTo>
                    <a:pt x="1730" y="1"/>
                    <a:pt x="0" y="1731"/>
                    <a:pt x="0" y="38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327900" y="253200"/>
            <a:ext cx="8488200" cy="464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tumruy Pro"/>
              <a:ea typeface="Kantumruy Pro"/>
              <a:cs typeface="Kantumruy Pro"/>
              <a:sym typeface="Kantumruy Pro"/>
            </a:endParaRPr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9" name="Google Shape;99;p19"/>
          <p:cNvGrpSpPr/>
          <p:nvPr/>
        </p:nvGrpSpPr>
        <p:grpSpPr>
          <a:xfrm>
            <a:off x="-735575" y="445025"/>
            <a:ext cx="10041151" cy="4158982"/>
            <a:chOff x="-735575" y="445025"/>
            <a:chExt cx="10041151" cy="4158982"/>
          </a:xfrm>
        </p:grpSpPr>
        <p:sp>
          <p:nvSpPr>
            <p:cNvPr id="100" name="Google Shape;100;p19"/>
            <p:cNvSpPr/>
            <p:nvPr/>
          </p:nvSpPr>
          <p:spPr>
            <a:xfrm rot="5400000">
              <a:off x="-735575" y="445025"/>
              <a:ext cx="1380000" cy="13800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tumruy Pro"/>
                <a:ea typeface="Kantumruy Pro"/>
                <a:cs typeface="Kantumruy Pro"/>
                <a:sym typeface="Kantumruy Pro"/>
              </a:endParaRPr>
            </a:p>
          </p:txBody>
        </p:sp>
        <p:sp>
          <p:nvSpPr>
            <p:cNvPr id="101" name="Google Shape;101;p19"/>
            <p:cNvSpPr/>
            <p:nvPr/>
          </p:nvSpPr>
          <p:spPr>
            <a:xfrm rot="5400000">
              <a:off x="8418670" y="3717101"/>
              <a:ext cx="892232" cy="881579"/>
            </a:xfrm>
            <a:custGeom>
              <a:rect b="b" l="l" r="r" t="t"/>
              <a:pathLst>
                <a:path extrusionOk="0" h="6445" w="6523">
                  <a:moveTo>
                    <a:pt x="6447" y="0"/>
                  </a:moveTo>
                  <a:cubicBezTo>
                    <a:pt x="4833" y="0"/>
                    <a:pt x="3497" y="1186"/>
                    <a:pt x="3261" y="2734"/>
                  </a:cubicBezTo>
                  <a:cubicBezTo>
                    <a:pt x="3026" y="1186"/>
                    <a:pt x="1689" y="0"/>
                    <a:pt x="76" y="0"/>
                  </a:cubicBezTo>
                  <a:cubicBezTo>
                    <a:pt x="50" y="0"/>
                    <a:pt x="25" y="0"/>
                    <a:pt x="0" y="1"/>
                  </a:cubicBezTo>
                  <a:lnTo>
                    <a:pt x="0" y="6444"/>
                  </a:lnTo>
                  <a:cubicBezTo>
                    <a:pt x="25" y="6445"/>
                    <a:pt x="50" y="6445"/>
                    <a:pt x="76" y="6445"/>
                  </a:cubicBezTo>
                  <a:cubicBezTo>
                    <a:pt x="1689" y="6445"/>
                    <a:pt x="3026" y="5259"/>
                    <a:pt x="3262" y="3711"/>
                  </a:cubicBezTo>
                  <a:cubicBezTo>
                    <a:pt x="3497" y="5259"/>
                    <a:pt x="4834" y="6445"/>
                    <a:pt x="6447" y="6445"/>
                  </a:cubicBezTo>
                  <a:cubicBezTo>
                    <a:pt x="6473" y="6445"/>
                    <a:pt x="6498" y="6445"/>
                    <a:pt x="6523" y="6444"/>
                  </a:cubicBezTo>
                  <a:lnTo>
                    <a:pt x="6523" y="1"/>
                  </a:lnTo>
                  <a:cubicBezTo>
                    <a:pt x="6498" y="0"/>
                    <a:pt x="6473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/>
        </p:nvSpPr>
        <p:spPr>
          <a:xfrm>
            <a:off x="327900" y="253200"/>
            <a:ext cx="8488200" cy="464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tumruy Pro"/>
              <a:ea typeface="Kantumruy Pro"/>
              <a:cs typeface="Kantumruy Pro"/>
              <a:sym typeface="Kantumruy Pro"/>
            </a:endParaRPr>
          </a:p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811975" y="878850"/>
            <a:ext cx="4294800" cy="10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" type="subTitle"/>
          </p:nvPr>
        </p:nvSpPr>
        <p:spPr>
          <a:xfrm>
            <a:off x="811975" y="2007850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Kantumruy Pro Light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Kantumruy Pro Light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Kantumruy Pro Light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Kantumruy Pro Light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Kantumruy Pro Light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Kantumruy Pro Light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Kantumruy Pro Light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Kantumruy Pro Light"/>
              <a:buAutoNum type="romanLcPeriod"/>
              <a:defRPr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5321575" y="1141350"/>
            <a:ext cx="3109200" cy="302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327900" y="253200"/>
            <a:ext cx="8488200" cy="464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tumruy Pro"/>
              <a:ea typeface="Kantumruy Pro"/>
              <a:cs typeface="Kantumruy Pro"/>
              <a:sym typeface="Kantumruy Pro"/>
            </a:endParaRPr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1199100" y="1531650"/>
            <a:ext cx="6745800" cy="20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10" name="Google Shape;110;p21"/>
          <p:cNvGrpSpPr/>
          <p:nvPr/>
        </p:nvGrpSpPr>
        <p:grpSpPr>
          <a:xfrm>
            <a:off x="-12" y="-533789"/>
            <a:ext cx="8241363" cy="5248617"/>
            <a:chOff x="-12" y="-533789"/>
            <a:chExt cx="8241363" cy="5248617"/>
          </a:xfrm>
        </p:grpSpPr>
        <p:grpSp>
          <p:nvGrpSpPr>
            <p:cNvPr id="111" name="Google Shape;111;p21"/>
            <p:cNvGrpSpPr/>
            <p:nvPr/>
          </p:nvGrpSpPr>
          <p:grpSpPr>
            <a:xfrm rot="-5400000">
              <a:off x="6261902" y="-1193606"/>
              <a:ext cx="1319633" cy="2639265"/>
              <a:chOff x="8430775" y="1772275"/>
              <a:chExt cx="1482900" cy="2965800"/>
            </a:xfrm>
          </p:grpSpPr>
          <p:sp>
            <p:nvSpPr>
              <p:cNvPr id="112" name="Google Shape;112;p21"/>
              <p:cNvSpPr/>
              <p:nvPr/>
            </p:nvSpPr>
            <p:spPr>
              <a:xfrm rot="5400000">
                <a:off x="8430775" y="1772275"/>
                <a:ext cx="1482900" cy="1482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Kantumruy Pro"/>
                  <a:ea typeface="Kantumruy Pro"/>
                  <a:cs typeface="Kantumruy Pro"/>
                  <a:sym typeface="Kantumruy Pro"/>
                </a:endParaRPr>
              </a:p>
            </p:txBody>
          </p:sp>
          <p:sp>
            <p:nvSpPr>
              <p:cNvPr id="113" name="Google Shape;113;p21"/>
              <p:cNvSpPr/>
              <p:nvPr/>
            </p:nvSpPr>
            <p:spPr>
              <a:xfrm rot="5400000">
                <a:off x="8430775" y="3255175"/>
                <a:ext cx="1482900" cy="1482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Kantumruy Pro"/>
                  <a:ea typeface="Kantumruy Pro"/>
                  <a:cs typeface="Kantumruy Pro"/>
                  <a:sym typeface="Kantumruy Pro"/>
                </a:endParaRPr>
              </a:p>
            </p:txBody>
          </p:sp>
        </p:grpSp>
        <p:sp>
          <p:nvSpPr>
            <p:cNvPr id="114" name="Google Shape;114;p21"/>
            <p:cNvSpPr/>
            <p:nvPr/>
          </p:nvSpPr>
          <p:spPr>
            <a:xfrm>
              <a:off x="-12" y="4333080"/>
              <a:ext cx="2099171" cy="381748"/>
            </a:xfrm>
            <a:custGeom>
              <a:rect b="b" l="l" r="r" t="t"/>
              <a:pathLst>
                <a:path extrusionOk="0" h="1718" w="9447">
                  <a:moveTo>
                    <a:pt x="9447" y="1718"/>
                  </a:moveTo>
                  <a:cubicBezTo>
                    <a:pt x="8851" y="1718"/>
                    <a:pt x="8547" y="1327"/>
                    <a:pt x="8303" y="1014"/>
                  </a:cubicBezTo>
                  <a:cubicBezTo>
                    <a:pt x="8057" y="698"/>
                    <a:pt x="7889" y="505"/>
                    <a:pt x="7557" y="505"/>
                  </a:cubicBezTo>
                  <a:cubicBezTo>
                    <a:pt x="7225" y="505"/>
                    <a:pt x="7058" y="698"/>
                    <a:pt x="6812" y="1014"/>
                  </a:cubicBezTo>
                  <a:cubicBezTo>
                    <a:pt x="6568" y="1327"/>
                    <a:pt x="6264" y="1718"/>
                    <a:pt x="5668" y="1718"/>
                  </a:cubicBezTo>
                  <a:cubicBezTo>
                    <a:pt x="5072" y="1718"/>
                    <a:pt x="4768" y="1327"/>
                    <a:pt x="4524" y="1014"/>
                  </a:cubicBezTo>
                  <a:cubicBezTo>
                    <a:pt x="4278" y="698"/>
                    <a:pt x="4111" y="505"/>
                    <a:pt x="3779" y="505"/>
                  </a:cubicBezTo>
                  <a:cubicBezTo>
                    <a:pt x="3447" y="505"/>
                    <a:pt x="3279" y="698"/>
                    <a:pt x="3033" y="1014"/>
                  </a:cubicBezTo>
                  <a:cubicBezTo>
                    <a:pt x="2789" y="1327"/>
                    <a:pt x="2485" y="1718"/>
                    <a:pt x="1889" y="1718"/>
                  </a:cubicBezTo>
                  <a:cubicBezTo>
                    <a:pt x="1293" y="1718"/>
                    <a:pt x="990" y="1327"/>
                    <a:pt x="745" y="1014"/>
                  </a:cubicBezTo>
                  <a:cubicBezTo>
                    <a:pt x="499" y="698"/>
                    <a:pt x="332" y="505"/>
                    <a:pt x="0" y="505"/>
                  </a:cubicBezTo>
                  <a:lnTo>
                    <a:pt x="0" y="0"/>
                  </a:lnTo>
                  <a:cubicBezTo>
                    <a:pt x="596" y="0"/>
                    <a:pt x="900" y="390"/>
                    <a:pt x="1144" y="703"/>
                  </a:cubicBezTo>
                  <a:cubicBezTo>
                    <a:pt x="1390" y="1019"/>
                    <a:pt x="1557" y="1212"/>
                    <a:pt x="1889" y="1212"/>
                  </a:cubicBezTo>
                  <a:cubicBezTo>
                    <a:pt x="2221" y="1212"/>
                    <a:pt x="2389" y="1019"/>
                    <a:pt x="2635" y="703"/>
                  </a:cubicBezTo>
                  <a:cubicBezTo>
                    <a:pt x="2879" y="390"/>
                    <a:pt x="3183" y="0"/>
                    <a:pt x="3779" y="0"/>
                  </a:cubicBezTo>
                  <a:cubicBezTo>
                    <a:pt x="4374" y="0"/>
                    <a:pt x="4678" y="390"/>
                    <a:pt x="4923" y="703"/>
                  </a:cubicBezTo>
                  <a:cubicBezTo>
                    <a:pt x="5168" y="1019"/>
                    <a:pt x="5336" y="1212"/>
                    <a:pt x="5668" y="1212"/>
                  </a:cubicBezTo>
                  <a:cubicBezTo>
                    <a:pt x="6000" y="1212"/>
                    <a:pt x="6168" y="1019"/>
                    <a:pt x="6413" y="703"/>
                  </a:cubicBezTo>
                  <a:cubicBezTo>
                    <a:pt x="6657" y="390"/>
                    <a:pt x="6961" y="0"/>
                    <a:pt x="7557" y="0"/>
                  </a:cubicBezTo>
                  <a:cubicBezTo>
                    <a:pt x="8153" y="0"/>
                    <a:pt x="8457" y="390"/>
                    <a:pt x="8701" y="703"/>
                  </a:cubicBezTo>
                  <a:cubicBezTo>
                    <a:pt x="8947" y="1019"/>
                    <a:pt x="9115" y="1212"/>
                    <a:pt x="9447" y="1212"/>
                  </a:cubicBezTo>
                  <a:lnTo>
                    <a:pt x="9447" y="1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/>
          <p:nvPr/>
        </p:nvSpPr>
        <p:spPr>
          <a:xfrm>
            <a:off x="327900" y="253200"/>
            <a:ext cx="8488200" cy="464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tumruy Pro"/>
              <a:ea typeface="Kantumruy Pro"/>
              <a:cs typeface="Kantumruy Pro"/>
              <a:sym typeface="Kantumruy Pro"/>
            </a:endParaRPr>
          </a:p>
        </p:txBody>
      </p:sp>
      <p:sp>
        <p:nvSpPr>
          <p:cNvPr id="117" name="Google Shape;117;p22"/>
          <p:cNvSpPr txBox="1"/>
          <p:nvPr>
            <p:ph type="title"/>
          </p:nvPr>
        </p:nvSpPr>
        <p:spPr>
          <a:xfrm>
            <a:off x="914550" y="1336525"/>
            <a:ext cx="73149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" type="subTitle"/>
          </p:nvPr>
        </p:nvSpPr>
        <p:spPr>
          <a:xfrm>
            <a:off x="2135550" y="3300925"/>
            <a:ext cx="48729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19" name="Google Shape;119;p22"/>
          <p:cNvGrpSpPr/>
          <p:nvPr/>
        </p:nvGrpSpPr>
        <p:grpSpPr>
          <a:xfrm>
            <a:off x="1607425" y="-1"/>
            <a:ext cx="5471250" cy="5858551"/>
            <a:chOff x="1607425" y="-1"/>
            <a:chExt cx="5471250" cy="5858551"/>
          </a:xfrm>
        </p:grpSpPr>
        <p:grpSp>
          <p:nvGrpSpPr>
            <p:cNvPr id="120" name="Google Shape;120;p22"/>
            <p:cNvGrpSpPr/>
            <p:nvPr/>
          </p:nvGrpSpPr>
          <p:grpSpPr>
            <a:xfrm rot="-5400000">
              <a:off x="1645429" y="-38005"/>
              <a:ext cx="547443" cy="623450"/>
              <a:chOff x="3188800" y="227775"/>
              <a:chExt cx="1170000" cy="623450"/>
            </a:xfrm>
          </p:grpSpPr>
          <p:sp>
            <p:nvSpPr>
              <p:cNvPr id="121" name="Google Shape;121;p22"/>
              <p:cNvSpPr/>
              <p:nvPr/>
            </p:nvSpPr>
            <p:spPr>
              <a:xfrm>
                <a:off x="3188800" y="227775"/>
                <a:ext cx="1170000" cy="165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Kantumruy Pro"/>
                  <a:ea typeface="Kantumruy Pro"/>
                  <a:cs typeface="Kantumruy Pro"/>
                  <a:sym typeface="Kantumruy Pro"/>
                </a:endParaRPr>
              </a:p>
            </p:txBody>
          </p:sp>
          <p:sp>
            <p:nvSpPr>
              <p:cNvPr id="122" name="Google Shape;122;p22"/>
              <p:cNvSpPr/>
              <p:nvPr/>
            </p:nvSpPr>
            <p:spPr>
              <a:xfrm>
                <a:off x="3188800" y="456700"/>
                <a:ext cx="1170000" cy="165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Kantumruy Pro"/>
                  <a:ea typeface="Kantumruy Pro"/>
                  <a:cs typeface="Kantumruy Pro"/>
                  <a:sym typeface="Kantumruy Pro"/>
                </a:endParaRPr>
              </a:p>
            </p:txBody>
          </p:sp>
          <p:sp>
            <p:nvSpPr>
              <p:cNvPr id="123" name="Google Shape;123;p22"/>
              <p:cNvSpPr/>
              <p:nvPr/>
            </p:nvSpPr>
            <p:spPr>
              <a:xfrm>
                <a:off x="3188800" y="685625"/>
                <a:ext cx="1170000" cy="165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Kantumruy Pro"/>
                  <a:ea typeface="Kantumruy Pro"/>
                  <a:cs typeface="Kantumruy Pro"/>
                  <a:sym typeface="Kantumruy Pro"/>
                </a:endParaRPr>
              </a:p>
            </p:txBody>
          </p:sp>
        </p:grpSp>
        <p:sp>
          <p:nvSpPr>
            <p:cNvPr id="124" name="Google Shape;124;p22"/>
            <p:cNvSpPr/>
            <p:nvPr/>
          </p:nvSpPr>
          <p:spPr>
            <a:xfrm>
              <a:off x="5698675" y="4478550"/>
              <a:ext cx="1380000" cy="13800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tumruy Pro"/>
                <a:ea typeface="Kantumruy Pro"/>
                <a:cs typeface="Kantumruy Pro"/>
                <a:sym typeface="Kantumruy Pro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3"/>
          <p:cNvSpPr txBox="1"/>
          <p:nvPr>
            <p:ph type="title"/>
          </p:nvPr>
        </p:nvSpPr>
        <p:spPr>
          <a:xfrm>
            <a:off x="713225" y="3790550"/>
            <a:ext cx="7717500" cy="66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/>
          <p:nvPr/>
        </p:nvSpPr>
        <p:spPr>
          <a:xfrm>
            <a:off x="327900" y="253200"/>
            <a:ext cx="8488200" cy="464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tumruy Pro"/>
              <a:ea typeface="Kantumruy Pro"/>
              <a:cs typeface="Kantumruy Pro"/>
              <a:sym typeface="Kantumruy Pro"/>
            </a:endParaRPr>
          </a:p>
        </p:txBody>
      </p:sp>
      <p:sp>
        <p:nvSpPr>
          <p:cNvPr id="130" name="Google Shape;130;p24"/>
          <p:cNvSpPr txBox="1"/>
          <p:nvPr>
            <p:ph hasCustomPrompt="1" type="title"/>
          </p:nvPr>
        </p:nvSpPr>
        <p:spPr>
          <a:xfrm>
            <a:off x="2286150" y="1711500"/>
            <a:ext cx="4571700" cy="10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1" name="Google Shape;131;p24"/>
          <p:cNvSpPr txBox="1"/>
          <p:nvPr>
            <p:ph idx="1" type="subTitle"/>
          </p:nvPr>
        </p:nvSpPr>
        <p:spPr>
          <a:xfrm>
            <a:off x="2286150" y="2803800"/>
            <a:ext cx="4571700" cy="475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32" name="Google Shape;132;p24"/>
          <p:cNvGrpSpPr/>
          <p:nvPr/>
        </p:nvGrpSpPr>
        <p:grpSpPr>
          <a:xfrm>
            <a:off x="713235" y="9"/>
            <a:ext cx="6569700" cy="5587234"/>
            <a:chOff x="713235" y="9"/>
            <a:chExt cx="6569700" cy="5587234"/>
          </a:xfrm>
        </p:grpSpPr>
        <p:grpSp>
          <p:nvGrpSpPr>
            <p:cNvPr id="133" name="Google Shape;133;p24"/>
            <p:cNvGrpSpPr/>
            <p:nvPr/>
          </p:nvGrpSpPr>
          <p:grpSpPr>
            <a:xfrm rot="-5400000">
              <a:off x="1373052" y="3607794"/>
              <a:ext cx="1319633" cy="2639265"/>
              <a:chOff x="8430775" y="1772275"/>
              <a:chExt cx="1482900" cy="2965800"/>
            </a:xfrm>
          </p:grpSpPr>
          <p:sp>
            <p:nvSpPr>
              <p:cNvPr id="134" name="Google Shape;134;p24"/>
              <p:cNvSpPr/>
              <p:nvPr/>
            </p:nvSpPr>
            <p:spPr>
              <a:xfrm rot="5400000">
                <a:off x="8430775" y="1772275"/>
                <a:ext cx="1482900" cy="1482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Kantumruy Pro"/>
                  <a:ea typeface="Kantumruy Pro"/>
                  <a:cs typeface="Kantumruy Pro"/>
                  <a:sym typeface="Kantumruy Pro"/>
                </a:endParaRPr>
              </a:p>
            </p:txBody>
          </p:sp>
          <p:sp>
            <p:nvSpPr>
              <p:cNvPr id="135" name="Google Shape;135;p24"/>
              <p:cNvSpPr/>
              <p:nvPr/>
            </p:nvSpPr>
            <p:spPr>
              <a:xfrm rot="5400000">
                <a:off x="8430775" y="3255175"/>
                <a:ext cx="1482900" cy="1482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Kantumruy Pro"/>
                  <a:ea typeface="Kantumruy Pro"/>
                  <a:cs typeface="Kantumruy Pro"/>
                  <a:sym typeface="Kantumruy Pro"/>
                </a:endParaRPr>
              </a:p>
            </p:txBody>
          </p:sp>
        </p:grpSp>
        <p:grpSp>
          <p:nvGrpSpPr>
            <p:cNvPr id="136" name="Google Shape;136;p24"/>
            <p:cNvGrpSpPr/>
            <p:nvPr/>
          </p:nvGrpSpPr>
          <p:grpSpPr>
            <a:xfrm rot="5400000">
              <a:off x="6614594" y="44900"/>
              <a:ext cx="713232" cy="623450"/>
              <a:chOff x="3188800" y="227775"/>
              <a:chExt cx="1170000" cy="623450"/>
            </a:xfrm>
          </p:grpSpPr>
          <p:sp>
            <p:nvSpPr>
              <p:cNvPr id="137" name="Google Shape;137;p24"/>
              <p:cNvSpPr/>
              <p:nvPr/>
            </p:nvSpPr>
            <p:spPr>
              <a:xfrm>
                <a:off x="3188800" y="227775"/>
                <a:ext cx="1170000" cy="165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Kantumruy Pro"/>
                  <a:ea typeface="Kantumruy Pro"/>
                  <a:cs typeface="Kantumruy Pro"/>
                  <a:sym typeface="Kantumruy Pro"/>
                </a:endParaRPr>
              </a:p>
            </p:txBody>
          </p:sp>
          <p:sp>
            <p:nvSpPr>
              <p:cNvPr id="138" name="Google Shape;138;p24"/>
              <p:cNvSpPr/>
              <p:nvPr/>
            </p:nvSpPr>
            <p:spPr>
              <a:xfrm>
                <a:off x="3188800" y="456700"/>
                <a:ext cx="1170000" cy="165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Kantumruy Pro"/>
                  <a:ea typeface="Kantumruy Pro"/>
                  <a:cs typeface="Kantumruy Pro"/>
                  <a:sym typeface="Kantumruy Pro"/>
                </a:endParaRPr>
              </a:p>
            </p:txBody>
          </p:sp>
          <p:sp>
            <p:nvSpPr>
              <p:cNvPr id="139" name="Google Shape;139;p24"/>
              <p:cNvSpPr/>
              <p:nvPr/>
            </p:nvSpPr>
            <p:spPr>
              <a:xfrm>
                <a:off x="3188800" y="685625"/>
                <a:ext cx="1170000" cy="165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Kantumruy Pro"/>
                  <a:ea typeface="Kantumruy Pro"/>
                  <a:cs typeface="Kantumruy Pro"/>
                  <a:sym typeface="Kantumruy Pro"/>
                </a:endParaRPr>
              </a:p>
            </p:txBody>
          </p:sp>
        </p:grpSp>
      </p:grpSp>
      <p:cxnSp>
        <p:nvCxnSpPr>
          <p:cNvPr id="140" name="Google Shape;140;p24"/>
          <p:cNvCxnSpPr/>
          <p:nvPr/>
        </p:nvCxnSpPr>
        <p:spPr>
          <a:xfrm rot="10800000">
            <a:off x="6863400" y="4604000"/>
            <a:ext cx="228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>
            <a:off x="327900" y="253200"/>
            <a:ext cx="8488200" cy="464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tumruy Pro"/>
              <a:ea typeface="Kantumruy Pro"/>
              <a:cs typeface="Kantumruy Pro"/>
              <a:sym typeface="Kantumruy Pro"/>
            </a:endParaRPr>
          </a:p>
        </p:txBody>
      </p:sp>
      <p:sp>
        <p:nvSpPr>
          <p:cNvPr id="144" name="Google Shape;144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hasCustomPrompt="1" idx="2" type="title"/>
          </p:nvPr>
        </p:nvSpPr>
        <p:spPr>
          <a:xfrm>
            <a:off x="873350" y="1734758"/>
            <a:ext cx="734700" cy="44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6" name="Google Shape;146;p26"/>
          <p:cNvSpPr txBox="1"/>
          <p:nvPr>
            <p:ph hasCustomPrompt="1" idx="3" type="title"/>
          </p:nvPr>
        </p:nvSpPr>
        <p:spPr>
          <a:xfrm>
            <a:off x="4673050" y="1734741"/>
            <a:ext cx="734700" cy="44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7" name="Google Shape;147;p26"/>
          <p:cNvSpPr txBox="1"/>
          <p:nvPr>
            <p:ph hasCustomPrompt="1" idx="4" type="title"/>
          </p:nvPr>
        </p:nvSpPr>
        <p:spPr>
          <a:xfrm>
            <a:off x="873350" y="2697871"/>
            <a:ext cx="734700" cy="44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8" name="Google Shape;148;p26"/>
          <p:cNvSpPr txBox="1"/>
          <p:nvPr>
            <p:ph hasCustomPrompt="1" idx="5" type="title"/>
          </p:nvPr>
        </p:nvSpPr>
        <p:spPr>
          <a:xfrm>
            <a:off x="4673050" y="2697866"/>
            <a:ext cx="734700" cy="44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9" name="Google Shape;149;p26"/>
          <p:cNvSpPr txBox="1"/>
          <p:nvPr>
            <p:ph hasCustomPrompt="1" idx="6" type="title"/>
          </p:nvPr>
        </p:nvSpPr>
        <p:spPr>
          <a:xfrm>
            <a:off x="873350" y="3660983"/>
            <a:ext cx="734700" cy="44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50" name="Google Shape;150;p26"/>
          <p:cNvSpPr txBox="1"/>
          <p:nvPr>
            <p:ph hasCustomPrompt="1" idx="7" type="title"/>
          </p:nvPr>
        </p:nvSpPr>
        <p:spPr>
          <a:xfrm>
            <a:off x="4673050" y="3660991"/>
            <a:ext cx="734700" cy="44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51" name="Google Shape;151;p26"/>
          <p:cNvSpPr txBox="1"/>
          <p:nvPr>
            <p:ph idx="1" type="subTitle"/>
          </p:nvPr>
        </p:nvSpPr>
        <p:spPr>
          <a:xfrm>
            <a:off x="1659900" y="1734750"/>
            <a:ext cx="27867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2" name="Google Shape;152;p26"/>
          <p:cNvSpPr txBox="1"/>
          <p:nvPr>
            <p:ph idx="8" type="subTitle"/>
          </p:nvPr>
        </p:nvSpPr>
        <p:spPr>
          <a:xfrm>
            <a:off x="1659900" y="2697863"/>
            <a:ext cx="27867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3" name="Google Shape;153;p26"/>
          <p:cNvSpPr txBox="1"/>
          <p:nvPr>
            <p:ph idx="9" type="subTitle"/>
          </p:nvPr>
        </p:nvSpPr>
        <p:spPr>
          <a:xfrm>
            <a:off x="1659900" y="3660975"/>
            <a:ext cx="27867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4" name="Google Shape;154;p26"/>
          <p:cNvSpPr txBox="1"/>
          <p:nvPr>
            <p:ph idx="13" type="subTitle"/>
          </p:nvPr>
        </p:nvSpPr>
        <p:spPr>
          <a:xfrm>
            <a:off x="5483950" y="1734750"/>
            <a:ext cx="27867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5" name="Google Shape;155;p26"/>
          <p:cNvSpPr txBox="1"/>
          <p:nvPr>
            <p:ph idx="14" type="subTitle"/>
          </p:nvPr>
        </p:nvSpPr>
        <p:spPr>
          <a:xfrm>
            <a:off x="5483950" y="2697875"/>
            <a:ext cx="27867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6" name="Google Shape;156;p26"/>
          <p:cNvSpPr txBox="1"/>
          <p:nvPr>
            <p:ph idx="15" type="subTitle"/>
          </p:nvPr>
        </p:nvSpPr>
        <p:spPr>
          <a:xfrm>
            <a:off x="5483950" y="3661000"/>
            <a:ext cx="27867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57" name="Google Shape;157;p26"/>
          <p:cNvGrpSpPr/>
          <p:nvPr/>
        </p:nvGrpSpPr>
        <p:grpSpPr>
          <a:xfrm>
            <a:off x="8409301" y="0"/>
            <a:ext cx="734698" cy="5143503"/>
            <a:chOff x="8409301" y="0"/>
            <a:chExt cx="734698" cy="5143503"/>
          </a:xfrm>
        </p:grpSpPr>
        <p:sp>
          <p:nvSpPr>
            <p:cNvPr id="158" name="Google Shape;158;p26"/>
            <p:cNvSpPr/>
            <p:nvPr/>
          </p:nvSpPr>
          <p:spPr>
            <a:xfrm>
              <a:off x="8409301" y="4408605"/>
              <a:ext cx="734698" cy="734898"/>
            </a:xfrm>
            <a:custGeom>
              <a:rect b="b" l="l" r="r" t="t"/>
              <a:pathLst>
                <a:path extrusionOk="0" h="3866" w="3865">
                  <a:moveTo>
                    <a:pt x="0" y="3866"/>
                  </a:moveTo>
                  <a:lnTo>
                    <a:pt x="3865" y="3866"/>
                  </a:lnTo>
                  <a:lnTo>
                    <a:pt x="3865" y="0"/>
                  </a:lnTo>
                  <a:cubicBezTo>
                    <a:pt x="1730" y="1"/>
                    <a:pt x="0" y="1731"/>
                    <a:pt x="0" y="38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9" name="Google Shape;159;p26"/>
            <p:cNvCxnSpPr/>
            <p:nvPr/>
          </p:nvCxnSpPr>
          <p:spPr>
            <a:xfrm>
              <a:off x="8430775" y="0"/>
              <a:ext cx="0" cy="1671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_1_1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/>
          <p:nvPr/>
        </p:nvSpPr>
        <p:spPr>
          <a:xfrm>
            <a:off x="327900" y="253200"/>
            <a:ext cx="8488200" cy="464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tumruy Pro"/>
              <a:ea typeface="Kantumruy Pro"/>
              <a:cs typeface="Kantumruy Pro"/>
              <a:sym typeface="Kantumruy Pro"/>
            </a:endParaRPr>
          </a:p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3" name="Google Shape;163;p27"/>
          <p:cNvGrpSpPr/>
          <p:nvPr/>
        </p:nvGrpSpPr>
        <p:grpSpPr>
          <a:xfrm>
            <a:off x="125" y="539500"/>
            <a:ext cx="9091575" cy="4598957"/>
            <a:chOff x="125" y="539500"/>
            <a:chExt cx="9091575" cy="4598957"/>
          </a:xfrm>
        </p:grpSpPr>
        <p:grpSp>
          <p:nvGrpSpPr>
            <p:cNvPr id="164" name="Google Shape;164;p27"/>
            <p:cNvGrpSpPr/>
            <p:nvPr/>
          </p:nvGrpSpPr>
          <p:grpSpPr>
            <a:xfrm rot="5400000">
              <a:off x="764497" y="4559504"/>
              <a:ext cx="534456" cy="623450"/>
              <a:chOff x="3188800" y="227775"/>
              <a:chExt cx="1170000" cy="623450"/>
            </a:xfrm>
          </p:grpSpPr>
          <p:sp>
            <p:nvSpPr>
              <p:cNvPr id="165" name="Google Shape;165;p27"/>
              <p:cNvSpPr/>
              <p:nvPr/>
            </p:nvSpPr>
            <p:spPr>
              <a:xfrm>
                <a:off x="3188800" y="227775"/>
                <a:ext cx="1170000" cy="165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Kantumruy Pro"/>
                  <a:ea typeface="Kantumruy Pro"/>
                  <a:cs typeface="Kantumruy Pro"/>
                  <a:sym typeface="Kantumruy Pro"/>
                </a:endParaRPr>
              </a:p>
            </p:txBody>
          </p:sp>
          <p:sp>
            <p:nvSpPr>
              <p:cNvPr id="166" name="Google Shape;166;p27"/>
              <p:cNvSpPr/>
              <p:nvPr/>
            </p:nvSpPr>
            <p:spPr>
              <a:xfrm>
                <a:off x="3188800" y="456700"/>
                <a:ext cx="1170000" cy="165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Kantumruy Pro"/>
                  <a:ea typeface="Kantumruy Pro"/>
                  <a:cs typeface="Kantumruy Pro"/>
                  <a:sym typeface="Kantumruy Pro"/>
                </a:endParaRPr>
              </a:p>
            </p:txBody>
          </p:sp>
          <p:sp>
            <p:nvSpPr>
              <p:cNvPr id="167" name="Google Shape;167;p27"/>
              <p:cNvSpPr/>
              <p:nvPr/>
            </p:nvSpPr>
            <p:spPr>
              <a:xfrm>
                <a:off x="3188800" y="685625"/>
                <a:ext cx="1170000" cy="165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Kantumruy Pro"/>
                  <a:ea typeface="Kantumruy Pro"/>
                  <a:cs typeface="Kantumruy Pro"/>
                  <a:sym typeface="Kantumruy Pro"/>
                </a:endParaRPr>
              </a:p>
            </p:txBody>
          </p:sp>
        </p:grpSp>
        <p:sp>
          <p:nvSpPr>
            <p:cNvPr id="168" name="Google Shape;168;p27"/>
            <p:cNvSpPr/>
            <p:nvPr/>
          </p:nvSpPr>
          <p:spPr>
            <a:xfrm rot="5400000">
              <a:off x="8506100" y="681700"/>
              <a:ext cx="585600" cy="58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tumruy Pro"/>
                <a:ea typeface="Kantumruy Pro"/>
                <a:cs typeface="Kantumruy Pro"/>
                <a:sym typeface="Kantumruy Pro"/>
              </a:endParaRPr>
            </a:p>
          </p:txBody>
        </p:sp>
        <p:cxnSp>
          <p:nvCxnSpPr>
            <p:cNvPr id="169" name="Google Shape;169;p27"/>
            <p:cNvCxnSpPr/>
            <p:nvPr/>
          </p:nvCxnSpPr>
          <p:spPr>
            <a:xfrm rot="10800000">
              <a:off x="125" y="539500"/>
              <a:ext cx="1010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/>
          <p:nvPr/>
        </p:nvSpPr>
        <p:spPr>
          <a:xfrm>
            <a:off x="327900" y="253200"/>
            <a:ext cx="8488200" cy="464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tumruy Pro"/>
              <a:ea typeface="Kantumruy Pro"/>
              <a:cs typeface="Kantumruy Pro"/>
              <a:sym typeface="Kantumruy Pro"/>
            </a:endParaRPr>
          </a:p>
        </p:txBody>
      </p:sp>
      <p:sp>
        <p:nvSpPr>
          <p:cNvPr id="172" name="Google Shape;172;p28"/>
          <p:cNvSpPr txBox="1"/>
          <p:nvPr>
            <p:ph type="title"/>
          </p:nvPr>
        </p:nvSpPr>
        <p:spPr>
          <a:xfrm>
            <a:off x="3511060" y="932561"/>
            <a:ext cx="3205500" cy="10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3" name="Google Shape;173;p28"/>
          <p:cNvSpPr txBox="1"/>
          <p:nvPr>
            <p:ph idx="1" type="subTitle"/>
          </p:nvPr>
        </p:nvSpPr>
        <p:spPr>
          <a:xfrm>
            <a:off x="3511063" y="2140661"/>
            <a:ext cx="4373700" cy="20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/>
          <p:nvPr/>
        </p:nvSpPr>
        <p:spPr>
          <a:xfrm>
            <a:off x="327900" y="253200"/>
            <a:ext cx="8488200" cy="464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tumruy Pro"/>
              <a:ea typeface="Kantumruy Pro"/>
              <a:cs typeface="Kantumruy Pro"/>
              <a:sym typeface="Kantumruy Pro"/>
            </a:endParaRPr>
          </a:p>
        </p:txBody>
      </p:sp>
      <p:sp>
        <p:nvSpPr>
          <p:cNvPr id="176" name="Google Shape;176;p29"/>
          <p:cNvSpPr txBox="1"/>
          <p:nvPr>
            <p:ph type="title"/>
          </p:nvPr>
        </p:nvSpPr>
        <p:spPr>
          <a:xfrm>
            <a:off x="713225" y="539500"/>
            <a:ext cx="25056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29"/>
          <p:cNvSpPr txBox="1"/>
          <p:nvPr>
            <p:ph idx="1" type="subTitle"/>
          </p:nvPr>
        </p:nvSpPr>
        <p:spPr>
          <a:xfrm>
            <a:off x="713225" y="1686100"/>
            <a:ext cx="2505600" cy="10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8" name="Google Shape;178;p29"/>
          <p:cNvSpPr/>
          <p:nvPr>
            <p:ph idx="2" type="pic"/>
          </p:nvPr>
        </p:nvSpPr>
        <p:spPr>
          <a:xfrm>
            <a:off x="5571475" y="539650"/>
            <a:ext cx="2859300" cy="223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29"/>
          <p:cNvSpPr/>
          <p:nvPr>
            <p:ph idx="3" type="pic"/>
          </p:nvPr>
        </p:nvSpPr>
        <p:spPr>
          <a:xfrm>
            <a:off x="3502625" y="539500"/>
            <a:ext cx="2005500" cy="223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29"/>
          <p:cNvSpPr/>
          <p:nvPr>
            <p:ph idx="4" type="pic"/>
          </p:nvPr>
        </p:nvSpPr>
        <p:spPr>
          <a:xfrm>
            <a:off x="713225" y="2826075"/>
            <a:ext cx="4795200" cy="177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29"/>
          <p:cNvSpPr/>
          <p:nvPr>
            <p:ph idx="5" type="pic"/>
          </p:nvPr>
        </p:nvSpPr>
        <p:spPr>
          <a:xfrm>
            <a:off x="5571475" y="2826075"/>
            <a:ext cx="2859300" cy="177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/>
          <p:nvPr/>
        </p:nvSpPr>
        <p:spPr>
          <a:xfrm>
            <a:off x="327900" y="253200"/>
            <a:ext cx="8488200" cy="464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tumruy Pro"/>
              <a:ea typeface="Kantumruy Pro"/>
              <a:cs typeface="Kantumruy Pro"/>
              <a:sym typeface="Kantumruy Pro"/>
            </a:endParaRPr>
          </a:p>
        </p:txBody>
      </p:sp>
      <p:sp>
        <p:nvSpPr>
          <p:cNvPr id="184" name="Google Shape;184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720000" y="1215750"/>
            <a:ext cx="7704000" cy="12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1pPr>
            <a:lvl2pPr indent="-3048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186" name="Google Shape;186;p30"/>
          <p:cNvGrpSpPr/>
          <p:nvPr/>
        </p:nvGrpSpPr>
        <p:grpSpPr>
          <a:xfrm>
            <a:off x="19" y="539500"/>
            <a:ext cx="9143980" cy="4604003"/>
            <a:chOff x="19" y="539500"/>
            <a:chExt cx="9143980" cy="4604003"/>
          </a:xfrm>
        </p:grpSpPr>
        <p:sp>
          <p:nvSpPr>
            <p:cNvPr id="187" name="Google Shape;187;p30"/>
            <p:cNvSpPr/>
            <p:nvPr/>
          </p:nvSpPr>
          <p:spPr>
            <a:xfrm>
              <a:off x="8409301" y="4408605"/>
              <a:ext cx="734698" cy="734898"/>
            </a:xfrm>
            <a:custGeom>
              <a:rect b="b" l="l" r="r" t="t"/>
              <a:pathLst>
                <a:path extrusionOk="0" h="3866" w="3865">
                  <a:moveTo>
                    <a:pt x="0" y="3866"/>
                  </a:moveTo>
                  <a:lnTo>
                    <a:pt x="3865" y="3866"/>
                  </a:lnTo>
                  <a:lnTo>
                    <a:pt x="3865" y="0"/>
                  </a:lnTo>
                  <a:cubicBezTo>
                    <a:pt x="1730" y="1"/>
                    <a:pt x="0" y="1731"/>
                    <a:pt x="0" y="38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8" name="Google Shape;188;p30"/>
            <p:cNvGrpSpPr/>
            <p:nvPr/>
          </p:nvGrpSpPr>
          <p:grpSpPr>
            <a:xfrm>
              <a:off x="19" y="539500"/>
              <a:ext cx="713232" cy="623450"/>
              <a:chOff x="3188800" y="227775"/>
              <a:chExt cx="1170000" cy="623450"/>
            </a:xfrm>
          </p:grpSpPr>
          <p:sp>
            <p:nvSpPr>
              <p:cNvPr id="189" name="Google Shape;189;p30"/>
              <p:cNvSpPr/>
              <p:nvPr/>
            </p:nvSpPr>
            <p:spPr>
              <a:xfrm>
                <a:off x="3188800" y="227775"/>
                <a:ext cx="1170000" cy="165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Kantumruy Pro"/>
                  <a:ea typeface="Kantumruy Pro"/>
                  <a:cs typeface="Kantumruy Pro"/>
                  <a:sym typeface="Kantumruy Pro"/>
                </a:endParaRPr>
              </a:p>
            </p:txBody>
          </p:sp>
          <p:sp>
            <p:nvSpPr>
              <p:cNvPr id="190" name="Google Shape;190;p30"/>
              <p:cNvSpPr/>
              <p:nvPr/>
            </p:nvSpPr>
            <p:spPr>
              <a:xfrm>
                <a:off x="3188800" y="456700"/>
                <a:ext cx="1170000" cy="165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Kantumruy Pro"/>
                  <a:ea typeface="Kantumruy Pro"/>
                  <a:cs typeface="Kantumruy Pro"/>
                  <a:sym typeface="Kantumruy Pro"/>
                </a:endParaRPr>
              </a:p>
            </p:txBody>
          </p:sp>
          <p:sp>
            <p:nvSpPr>
              <p:cNvPr id="191" name="Google Shape;191;p30"/>
              <p:cNvSpPr/>
              <p:nvPr/>
            </p:nvSpPr>
            <p:spPr>
              <a:xfrm>
                <a:off x="3188800" y="685625"/>
                <a:ext cx="1170000" cy="165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Kantumruy Pro"/>
                  <a:ea typeface="Kantumruy Pro"/>
                  <a:cs typeface="Kantumruy Pro"/>
                  <a:sym typeface="Kantumruy Pr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/>
          <p:nvPr/>
        </p:nvSpPr>
        <p:spPr>
          <a:xfrm>
            <a:off x="327900" y="253200"/>
            <a:ext cx="8488200" cy="464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tumruy Pro"/>
              <a:ea typeface="Kantumruy Pro"/>
              <a:cs typeface="Kantumruy Pro"/>
              <a:sym typeface="Kantumruy Pro"/>
            </a:endParaRPr>
          </a:p>
        </p:txBody>
      </p:sp>
      <p:sp>
        <p:nvSpPr>
          <p:cNvPr id="194" name="Google Shape;194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1pPr>
            <a:lvl2pPr indent="-3048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196" name="Google Shape;196;p31"/>
          <p:cNvGrpSpPr/>
          <p:nvPr/>
        </p:nvGrpSpPr>
        <p:grpSpPr>
          <a:xfrm flipH="1">
            <a:off x="19" y="539500"/>
            <a:ext cx="9143980" cy="4604003"/>
            <a:chOff x="19" y="539500"/>
            <a:chExt cx="9143980" cy="4604003"/>
          </a:xfrm>
        </p:grpSpPr>
        <p:sp>
          <p:nvSpPr>
            <p:cNvPr id="197" name="Google Shape;197;p31"/>
            <p:cNvSpPr/>
            <p:nvPr/>
          </p:nvSpPr>
          <p:spPr>
            <a:xfrm>
              <a:off x="8409301" y="4408605"/>
              <a:ext cx="734698" cy="734898"/>
            </a:xfrm>
            <a:custGeom>
              <a:rect b="b" l="l" r="r" t="t"/>
              <a:pathLst>
                <a:path extrusionOk="0" h="3866" w="3865">
                  <a:moveTo>
                    <a:pt x="0" y="3866"/>
                  </a:moveTo>
                  <a:lnTo>
                    <a:pt x="3865" y="3866"/>
                  </a:lnTo>
                  <a:lnTo>
                    <a:pt x="3865" y="0"/>
                  </a:lnTo>
                  <a:cubicBezTo>
                    <a:pt x="1730" y="1"/>
                    <a:pt x="0" y="1731"/>
                    <a:pt x="0" y="38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8" name="Google Shape;198;p31"/>
            <p:cNvGrpSpPr/>
            <p:nvPr/>
          </p:nvGrpSpPr>
          <p:grpSpPr>
            <a:xfrm>
              <a:off x="19" y="539500"/>
              <a:ext cx="713232" cy="623450"/>
              <a:chOff x="3188800" y="227775"/>
              <a:chExt cx="1170000" cy="623450"/>
            </a:xfrm>
          </p:grpSpPr>
          <p:sp>
            <p:nvSpPr>
              <p:cNvPr id="199" name="Google Shape;199;p31"/>
              <p:cNvSpPr/>
              <p:nvPr/>
            </p:nvSpPr>
            <p:spPr>
              <a:xfrm>
                <a:off x="3188800" y="227775"/>
                <a:ext cx="1170000" cy="165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Kantumruy Pro"/>
                  <a:ea typeface="Kantumruy Pro"/>
                  <a:cs typeface="Kantumruy Pro"/>
                  <a:sym typeface="Kantumruy Pro"/>
                </a:endParaRPr>
              </a:p>
            </p:txBody>
          </p:sp>
          <p:sp>
            <p:nvSpPr>
              <p:cNvPr id="200" name="Google Shape;200;p31"/>
              <p:cNvSpPr/>
              <p:nvPr/>
            </p:nvSpPr>
            <p:spPr>
              <a:xfrm>
                <a:off x="3188800" y="456700"/>
                <a:ext cx="1170000" cy="165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Kantumruy Pro"/>
                  <a:ea typeface="Kantumruy Pro"/>
                  <a:cs typeface="Kantumruy Pro"/>
                  <a:sym typeface="Kantumruy Pro"/>
                </a:endParaRPr>
              </a:p>
            </p:txBody>
          </p:sp>
          <p:sp>
            <p:nvSpPr>
              <p:cNvPr id="201" name="Google Shape;201;p31"/>
              <p:cNvSpPr/>
              <p:nvPr/>
            </p:nvSpPr>
            <p:spPr>
              <a:xfrm>
                <a:off x="3188800" y="685625"/>
                <a:ext cx="1170000" cy="165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Kantumruy Pro"/>
                  <a:ea typeface="Kantumruy Pro"/>
                  <a:cs typeface="Kantumruy Pro"/>
                  <a:sym typeface="Kantumruy Pr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/>
          <p:nvPr/>
        </p:nvSpPr>
        <p:spPr>
          <a:xfrm>
            <a:off x="327900" y="253200"/>
            <a:ext cx="8488200" cy="464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tumruy Pro"/>
              <a:ea typeface="Kantumruy Pro"/>
              <a:cs typeface="Kantumruy Pro"/>
              <a:sym typeface="Kantumruy Pro"/>
            </a:endParaRPr>
          </a:p>
        </p:txBody>
      </p:sp>
      <p:sp>
        <p:nvSpPr>
          <p:cNvPr id="204" name="Google Shape;204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5" name="Google Shape;205;p32"/>
          <p:cNvSpPr txBox="1"/>
          <p:nvPr>
            <p:ph idx="1" type="subTitle"/>
          </p:nvPr>
        </p:nvSpPr>
        <p:spPr>
          <a:xfrm>
            <a:off x="909013" y="2224225"/>
            <a:ext cx="2174700" cy="19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6" name="Google Shape;206;p32"/>
          <p:cNvSpPr txBox="1"/>
          <p:nvPr>
            <p:ph idx="2" type="subTitle"/>
          </p:nvPr>
        </p:nvSpPr>
        <p:spPr>
          <a:xfrm>
            <a:off x="3581658" y="2224225"/>
            <a:ext cx="2174700" cy="19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7" name="Google Shape;207;p32"/>
          <p:cNvSpPr txBox="1"/>
          <p:nvPr>
            <p:ph idx="3" type="subTitle"/>
          </p:nvPr>
        </p:nvSpPr>
        <p:spPr>
          <a:xfrm>
            <a:off x="6060284" y="2224225"/>
            <a:ext cx="2174700" cy="19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8" name="Google Shape;208;p32"/>
          <p:cNvSpPr txBox="1"/>
          <p:nvPr>
            <p:ph idx="4" type="subTitle"/>
          </p:nvPr>
        </p:nvSpPr>
        <p:spPr>
          <a:xfrm>
            <a:off x="909013" y="1592125"/>
            <a:ext cx="21747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idx="5" type="subTitle"/>
          </p:nvPr>
        </p:nvSpPr>
        <p:spPr>
          <a:xfrm>
            <a:off x="3581658" y="1592125"/>
            <a:ext cx="21747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6" type="subTitle"/>
          </p:nvPr>
        </p:nvSpPr>
        <p:spPr>
          <a:xfrm>
            <a:off x="6060278" y="1592125"/>
            <a:ext cx="21747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/>
          <p:nvPr/>
        </p:nvSpPr>
        <p:spPr>
          <a:xfrm>
            <a:off x="327900" y="253200"/>
            <a:ext cx="8488200" cy="464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tumruy Pro"/>
              <a:ea typeface="Kantumruy Pro"/>
              <a:cs typeface="Kantumruy Pro"/>
              <a:sym typeface="Kantumruy Pro"/>
            </a:endParaRPr>
          </a:p>
        </p:txBody>
      </p:sp>
      <p:sp>
        <p:nvSpPr>
          <p:cNvPr id="213" name="Google Shape;213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4" name="Google Shape;214;p33"/>
          <p:cNvSpPr txBox="1"/>
          <p:nvPr>
            <p:ph idx="1" type="subTitle"/>
          </p:nvPr>
        </p:nvSpPr>
        <p:spPr>
          <a:xfrm>
            <a:off x="1001586" y="1576200"/>
            <a:ext cx="33144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5" name="Google Shape;215;p33"/>
          <p:cNvSpPr txBox="1"/>
          <p:nvPr>
            <p:ph idx="2" type="subTitle"/>
          </p:nvPr>
        </p:nvSpPr>
        <p:spPr>
          <a:xfrm>
            <a:off x="4828039" y="1576200"/>
            <a:ext cx="33144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6" name="Google Shape;216;p33"/>
          <p:cNvSpPr txBox="1"/>
          <p:nvPr>
            <p:ph idx="3" type="subTitle"/>
          </p:nvPr>
        </p:nvSpPr>
        <p:spPr>
          <a:xfrm>
            <a:off x="1001561" y="3312975"/>
            <a:ext cx="33144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7" name="Google Shape;217;p33"/>
          <p:cNvSpPr txBox="1"/>
          <p:nvPr>
            <p:ph idx="4" type="subTitle"/>
          </p:nvPr>
        </p:nvSpPr>
        <p:spPr>
          <a:xfrm>
            <a:off x="4828014" y="3312975"/>
            <a:ext cx="33144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8" name="Google Shape;218;p33"/>
          <p:cNvSpPr txBox="1"/>
          <p:nvPr>
            <p:ph idx="5" type="subTitle"/>
          </p:nvPr>
        </p:nvSpPr>
        <p:spPr>
          <a:xfrm>
            <a:off x="1001588" y="1179000"/>
            <a:ext cx="3314400" cy="47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19" name="Google Shape;219;p33"/>
          <p:cNvSpPr txBox="1"/>
          <p:nvPr>
            <p:ph idx="6" type="subTitle"/>
          </p:nvPr>
        </p:nvSpPr>
        <p:spPr>
          <a:xfrm>
            <a:off x="1001588" y="2915775"/>
            <a:ext cx="3314400" cy="47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20" name="Google Shape;220;p33"/>
          <p:cNvSpPr txBox="1"/>
          <p:nvPr>
            <p:ph idx="7" type="subTitle"/>
          </p:nvPr>
        </p:nvSpPr>
        <p:spPr>
          <a:xfrm>
            <a:off x="4828012" y="1179000"/>
            <a:ext cx="3314400" cy="47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21" name="Google Shape;221;p33"/>
          <p:cNvSpPr txBox="1"/>
          <p:nvPr>
            <p:ph idx="8" type="subTitle"/>
          </p:nvPr>
        </p:nvSpPr>
        <p:spPr>
          <a:xfrm>
            <a:off x="4828012" y="2915775"/>
            <a:ext cx="3314400" cy="47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22" name="Google Shape;222;p33"/>
          <p:cNvGrpSpPr/>
          <p:nvPr/>
        </p:nvGrpSpPr>
        <p:grpSpPr>
          <a:xfrm>
            <a:off x="9" y="816125"/>
            <a:ext cx="9144018" cy="4327387"/>
            <a:chOff x="9" y="816125"/>
            <a:chExt cx="9144018" cy="4327387"/>
          </a:xfrm>
        </p:grpSpPr>
        <p:grpSp>
          <p:nvGrpSpPr>
            <p:cNvPr id="223" name="Google Shape;223;p33"/>
            <p:cNvGrpSpPr/>
            <p:nvPr/>
          </p:nvGrpSpPr>
          <p:grpSpPr>
            <a:xfrm>
              <a:off x="8430795" y="816125"/>
              <a:ext cx="713232" cy="623450"/>
              <a:chOff x="3188800" y="227775"/>
              <a:chExt cx="1170000" cy="623450"/>
            </a:xfrm>
          </p:grpSpPr>
          <p:sp>
            <p:nvSpPr>
              <p:cNvPr id="224" name="Google Shape;224;p33"/>
              <p:cNvSpPr/>
              <p:nvPr/>
            </p:nvSpPr>
            <p:spPr>
              <a:xfrm>
                <a:off x="3188800" y="227775"/>
                <a:ext cx="1170000" cy="165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Kantumruy Pro"/>
                  <a:ea typeface="Kantumruy Pro"/>
                  <a:cs typeface="Kantumruy Pro"/>
                  <a:sym typeface="Kantumruy Pro"/>
                </a:endParaRPr>
              </a:p>
            </p:txBody>
          </p:sp>
          <p:sp>
            <p:nvSpPr>
              <p:cNvPr id="225" name="Google Shape;225;p33"/>
              <p:cNvSpPr/>
              <p:nvPr/>
            </p:nvSpPr>
            <p:spPr>
              <a:xfrm>
                <a:off x="3188800" y="456700"/>
                <a:ext cx="1170000" cy="165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Kantumruy Pro"/>
                  <a:ea typeface="Kantumruy Pro"/>
                  <a:cs typeface="Kantumruy Pro"/>
                  <a:sym typeface="Kantumruy Pro"/>
                </a:endParaRPr>
              </a:p>
            </p:txBody>
          </p:sp>
          <p:sp>
            <p:nvSpPr>
              <p:cNvPr id="226" name="Google Shape;226;p33"/>
              <p:cNvSpPr/>
              <p:nvPr/>
            </p:nvSpPr>
            <p:spPr>
              <a:xfrm>
                <a:off x="3188800" y="685625"/>
                <a:ext cx="1170000" cy="165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Kantumruy Pro"/>
                  <a:ea typeface="Kantumruy Pro"/>
                  <a:cs typeface="Kantumruy Pro"/>
                  <a:sym typeface="Kantumruy Pro"/>
                </a:endParaRPr>
              </a:p>
            </p:txBody>
          </p:sp>
        </p:grpSp>
        <p:sp>
          <p:nvSpPr>
            <p:cNvPr id="227" name="Google Shape;227;p33"/>
            <p:cNvSpPr/>
            <p:nvPr/>
          </p:nvSpPr>
          <p:spPr>
            <a:xfrm rot="5400000">
              <a:off x="97" y="4424195"/>
              <a:ext cx="719228" cy="719405"/>
            </a:xfrm>
            <a:custGeom>
              <a:rect b="b" l="l" r="r" t="t"/>
              <a:pathLst>
                <a:path extrusionOk="0" h="3866" w="3865">
                  <a:moveTo>
                    <a:pt x="0" y="3866"/>
                  </a:moveTo>
                  <a:lnTo>
                    <a:pt x="3865" y="3866"/>
                  </a:lnTo>
                  <a:lnTo>
                    <a:pt x="3865" y="0"/>
                  </a:lnTo>
                  <a:cubicBezTo>
                    <a:pt x="1730" y="1"/>
                    <a:pt x="0" y="1731"/>
                    <a:pt x="0" y="38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/>
          <p:nvPr/>
        </p:nvSpPr>
        <p:spPr>
          <a:xfrm>
            <a:off x="327900" y="253200"/>
            <a:ext cx="8488200" cy="464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tumruy Pro"/>
              <a:ea typeface="Kantumruy Pro"/>
              <a:cs typeface="Kantumruy Pro"/>
              <a:sym typeface="Kantumruy Pro"/>
            </a:endParaRPr>
          </a:p>
        </p:txBody>
      </p:sp>
      <p:sp>
        <p:nvSpPr>
          <p:cNvPr id="230" name="Google Shape;230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1" name="Google Shape;231;p34"/>
          <p:cNvSpPr txBox="1"/>
          <p:nvPr>
            <p:ph idx="1" type="subTitle"/>
          </p:nvPr>
        </p:nvSpPr>
        <p:spPr>
          <a:xfrm>
            <a:off x="720000" y="1552249"/>
            <a:ext cx="2333400" cy="12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2" name="Google Shape;232;p34"/>
          <p:cNvSpPr txBox="1"/>
          <p:nvPr>
            <p:ph idx="2" type="subTitle"/>
          </p:nvPr>
        </p:nvSpPr>
        <p:spPr>
          <a:xfrm>
            <a:off x="3405963" y="1552249"/>
            <a:ext cx="2333400" cy="12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3" name="Google Shape;233;p34"/>
          <p:cNvSpPr txBox="1"/>
          <p:nvPr>
            <p:ph idx="3" type="subTitle"/>
          </p:nvPr>
        </p:nvSpPr>
        <p:spPr>
          <a:xfrm>
            <a:off x="720000" y="3347000"/>
            <a:ext cx="2333400" cy="12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4" name="Google Shape;234;p34"/>
          <p:cNvSpPr txBox="1"/>
          <p:nvPr>
            <p:ph idx="4" type="subTitle"/>
          </p:nvPr>
        </p:nvSpPr>
        <p:spPr>
          <a:xfrm>
            <a:off x="3405963" y="3347000"/>
            <a:ext cx="2333400" cy="12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5" name="Google Shape;235;p34"/>
          <p:cNvSpPr txBox="1"/>
          <p:nvPr>
            <p:ph idx="5" type="subTitle"/>
          </p:nvPr>
        </p:nvSpPr>
        <p:spPr>
          <a:xfrm>
            <a:off x="6090600" y="1552249"/>
            <a:ext cx="2333400" cy="12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6" name="Google Shape;236;p34"/>
          <p:cNvSpPr txBox="1"/>
          <p:nvPr>
            <p:ph idx="6" type="subTitle"/>
          </p:nvPr>
        </p:nvSpPr>
        <p:spPr>
          <a:xfrm>
            <a:off x="6090600" y="3347000"/>
            <a:ext cx="2333400" cy="12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7" name="Google Shape;237;p34"/>
          <p:cNvSpPr txBox="1"/>
          <p:nvPr>
            <p:ph idx="7" type="subTitle"/>
          </p:nvPr>
        </p:nvSpPr>
        <p:spPr>
          <a:xfrm>
            <a:off x="721350" y="1158275"/>
            <a:ext cx="2333400" cy="47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8" name="Google Shape;238;p34"/>
          <p:cNvSpPr txBox="1"/>
          <p:nvPr>
            <p:ph idx="8" type="subTitle"/>
          </p:nvPr>
        </p:nvSpPr>
        <p:spPr>
          <a:xfrm>
            <a:off x="3407303" y="1158275"/>
            <a:ext cx="2330700" cy="47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9" name="Google Shape;239;p34"/>
          <p:cNvSpPr txBox="1"/>
          <p:nvPr>
            <p:ph idx="9" type="subTitle"/>
          </p:nvPr>
        </p:nvSpPr>
        <p:spPr>
          <a:xfrm>
            <a:off x="6091931" y="1158275"/>
            <a:ext cx="2330700" cy="47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40" name="Google Shape;240;p34"/>
          <p:cNvSpPr txBox="1"/>
          <p:nvPr>
            <p:ph idx="13" type="subTitle"/>
          </p:nvPr>
        </p:nvSpPr>
        <p:spPr>
          <a:xfrm>
            <a:off x="721339" y="2949798"/>
            <a:ext cx="2333400" cy="47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41" name="Google Shape;241;p34"/>
          <p:cNvSpPr txBox="1"/>
          <p:nvPr>
            <p:ph idx="14" type="subTitle"/>
          </p:nvPr>
        </p:nvSpPr>
        <p:spPr>
          <a:xfrm>
            <a:off x="3407300" y="2949804"/>
            <a:ext cx="2330700" cy="47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42" name="Google Shape;242;p34"/>
          <p:cNvSpPr txBox="1"/>
          <p:nvPr>
            <p:ph idx="15" type="subTitle"/>
          </p:nvPr>
        </p:nvSpPr>
        <p:spPr>
          <a:xfrm>
            <a:off x="6091936" y="2949804"/>
            <a:ext cx="2330700" cy="47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ra"/>
              <a:buNone/>
              <a:defRPr b="1" sz="18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43" name="Google Shape;243;p34"/>
          <p:cNvGrpSpPr/>
          <p:nvPr/>
        </p:nvGrpSpPr>
        <p:grpSpPr>
          <a:xfrm>
            <a:off x="76925" y="438575"/>
            <a:ext cx="9854346" cy="4547178"/>
            <a:chOff x="76925" y="438575"/>
            <a:chExt cx="9854346" cy="4547178"/>
          </a:xfrm>
        </p:grpSpPr>
        <p:sp>
          <p:nvSpPr>
            <p:cNvPr id="244" name="Google Shape;244;p34"/>
            <p:cNvSpPr/>
            <p:nvPr/>
          </p:nvSpPr>
          <p:spPr>
            <a:xfrm rot="5400000">
              <a:off x="76925" y="438575"/>
              <a:ext cx="585600" cy="58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tumruy Pro"/>
                <a:ea typeface="Kantumruy Pro"/>
                <a:cs typeface="Kantumruy Pro"/>
                <a:sym typeface="Kantumruy Pro"/>
              </a:endParaRPr>
            </a:p>
          </p:txBody>
        </p:sp>
        <p:sp>
          <p:nvSpPr>
            <p:cNvPr id="245" name="Google Shape;245;p34"/>
            <p:cNvSpPr/>
            <p:nvPr/>
          </p:nvSpPr>
          <p:spPr>
            <a:xfrm>
              <a:off x="7832100" y="4604005"/>
              <a:ext cx="2099171" cy="381748"/>
            </a:xfrm>
            <a:custGeom>
              <a:rect b="b" l="l" r="r" t="t"/>
              <a:pathLst>
                <a:path extrusionOk="0" h="1718" w="9447">
                  <a:moveTo>
                    <a:pt x="9447" y="1718"/>
                  </a:moveTo>
                  <a:cubicBezTo>
                    <a:pt x="8851" y="1718"/>
                    <a:pt x="8547" y="1327"/>
                    <a:pt x="8303" y="1014"/>
                  </a:cubicBezTo>
                  <a:cubicBezTo>
                    <a:pt x="8057" y="698"/>
                    <a:pt x="7889" y="505"/>
                    <a:pt x="7557" y="505"/>
                  </a:cubicBezTo>
                  <a:cubicBezTo>
                    <a:pt x="7225" y="505"/>
                    <a:pt x="7058" y="698"/>
                    <a:pt x="6812" y="1014"/>
                  </a:cubicBezTo>
                  <a:cubicBezTo>
                    <a:pt x="6568" y="1327"/>
                    <a:pt x="6264" y="1718"/>
                    <a:pt x="5668" y="1718"/>
                  </a:cubicBezTo>
                  <a:cubicBezTo>
                    <a:pt x="5072" y="1718"/>
                    <a:pt x="4768" y="1327"/>
                    <a:pt x="4524" y="1014"/>
                  </a:cubicBezTo>
                  <a:cubicBezTo>
                    <a:pt x="4278" y="698"/>
                    <a:pt x="4111" y="505"/>
                    <a:pt x="3779" y="505"/>
                  </a:cubicBezTo>
                  <a:cubicBezTo>
                    <a:pt x="3447" y="505"/>
                    <a:pt x="3279" y="698"/>
                    <a:pt x="3033" y="1014"/>
                  </a:cubicBezTo>
                  <a:cubicBezTo>
                    <a:pt x="2789" y="1327"/>
                    <a:pt x="2485" y="1718"/>
                    <a:pt x="1889" y="1718"/>
                  </a:cubicBezTo>
                  <a:cubicBezTo>
                    <a:pt x="1293" y="1718"/>
                    <a:pt x="990" y="1327"/>
                    <a:pt x="745" y="1014"/>
                  </a:cubicBezTo>
                  <a:cubicBezTo>
                    <a:pt x="499" y="698"/>
                    <a:pt x="332" y="505"/>
                    <a:pt x="0" y="505"/>
                  </a:cubicBezTo>
                  <a:lnTo>
                    <a:pt x="0" y="0"/>
                  </a:lnTo>
                  <a:cubicBezTo>
                    <a:pt x="596" y="0"/>
                    <a:pt x="900" y="390"/>
                    <a:pt x="1144" y="703"/>
                  </a:cubicBezTo>
                  <a:cubicBezTo>
                    <a:pt x="1390" y="1019"/>
                    <a:pt x="1557" y="1212"/>
                    <a:pt x="1889" y="1212"/>
                  </a:cubicBezTo>
                  <a:cubicBezTo>
                    <a:pt x="2221" y="1212"/>
                    <a:pt x="2389" y="1019"/>
                    <a:pt x="2635" y="703"/>
                  </a:cubicBezTo>
                  <a:cubicBezTo>
                    <a:pt x="2879" y="390"/>
                    <a:pt x="3183" y="0"/>
                    <a:pt x="3779" y="0"/>
                  </a:cubicBezTo>
                  <a:cubicBezTo>
                    <a:pt x="4374" y="0"/>
                    <a:pt x="4678" y="390"/>
                    <a:pt x="4923" y="703"/>
                  </a:cubicBezTo>
                  <a:cubicBezTo>
                    <a:pt x="5168" y="1019"/>
                    <a:pt x="5336" y="1212"/>
                    <a:pt x="5668" y="1212"/>
                  </a:cubicBezTo>
                  <a:cubicBezTo>
                    <a:pt x="6000" y="1212"/>
                    <a:pt x="6168" y="1019"/>
                    <a:pt x="6413" y="703"/>
                  </a:cubicBezTo>
                  <a:cubicBezTo>
                    <a:pt x="6657" y="390"/>
                    <a:pt x="6961" y="0"/>
                    <a:pt x="7557" y="0"/>
                  </a:cubicBezTo>
                  <a:cubicBezTo>
                    <a:pt x="8153" y="0"/>
                    <a:pt x="8457" y="390"/>
                    <a:pt x="8701" y="703"/>
                  </a:cubicBezTo>
                  <a:cubicBezTo>
                    <a:pt x="8947" y="1019"/>
                    <a:pt x="9115" y="1212"/>
                    <a:pt x="9447" y="1212"/>
                  </a:cubicBezTo>
                  <a:lnTo>
                    <a:pt x="9447" y="1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/>
          <p:nvPr/>
        </p:nvSpPr>
        <p:spPr>
          <a:xfrm>
            <a:off x="327900" y="253200"/>
            <a:ext cx="8488200" cy="464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tumruy Pro"/>
              <a:ea typeface="Kantumruy Pro"/>
              <a:cs typeface="Kantumruy Pro"/>
              <a:sym typeface="Kantumruy Pro"/>
            </a:endParaRPr>
          </a:p>
        </p:txBody>
      </p:sp>
      <p:sp>
        <p:nvSpPr>
          <p:cNvPr id="248" name="Google Shape;248;p35"/>
          <p:cNvSpPr txBox="1"/>
          <p:nvPr>
            <p:ph hasCustomPrompt="1" type="title"/>
          </p:nvPr>
        </p:nvSpPr>
        <p:spPr>
          <a:xfrm>
            <a:off x="798388" y="2827725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35"/>
          <p:cNvSpPr txBox="1"/>
          <p:nvPr>
            <p:ph idx="1" type="subTitle"/>
          </p:nvPr>
        </p:nvSpPr>
        <p:spPr>
          <a:xfrm>
            <a:off x="798400" y="3596624"/>
            <a:ext cx="3492600" cy="365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0" name="Google Shape;250;p35"/>
          <p:cNvSpPr txBox="1"/>
          <p:nvPr>
            <p:ph hasCustomPrompt="1" idx="2" type="title"/>
          </p:nvPr>
        </p:nvSpPr>
        <p:spPr>
          <a:xfrm>
            <a:off x="2825700" y="1181475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1" name="Google Shape;251;p35"/>
          <p:cNvSpPr txBox="1"/>
          <p:nvPr>
            <p:ph idx="3" type="subTitle"/>
          </p:nvPr>
        </p:nvSpPr>
        <p:spPr>
          <a:xfrm>
            <a:off x="2825700" y="1950379"/>
            <a:ext cx="3492600" cy="365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2" name="Google Shape;252;p35"/>
          <p:cNvSpPr txBox="1"/>
          <p:nvPr>
            <p:ph hasCustomPrompt="1" idx="4" type="title"/>
          </p:nvPr>
        </p:nvSpPr>
        <p:spPr>
          <a:xfrm>
            <a:off x="4853013" y="2827725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35"/>
          <p:cNvSpPr txBox="1"/>
          <p:nvPr>
            <p:ph idx="5" type="subTitle"/>
          </p:nvPr>
        </p:nvSpPr>
        <p:spPr>
          <a:xfrm>
            <a:off x="4853025" y="3596624"/>
            <a:ext cx="3492600" cy="365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4" name="Google Shape;254;p35"/>
          <p:cNvSpPr/>
          <p:nvPr/>
        </p:nvSpPr>
        <p:spPr>
          <a:xfrm rot="-5400000">
            <a:off x="8485000" y="2112200"/>
            <a:ext cx="1380000" cy="1380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tumruy Pro"/>
              <a:ea typeface="Kantumruy Pro"/>
              <a:cs typeface="Kantumruy Pro"/>
              <a:sym typeface="Kantumruy Pr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/>
          <p:nvPr/>
        </p:nvSpPr>
        <p:spPr>
          <a:xfrm>
            <a:off x="327900" y="253200"/>
            <a:ext cx="8488200" cy="464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tumruy Pro"/>
              <a:ea typeface="Kantumruy Pro"/>
              <a:cs typeface="Kantumruy Pro"/>
              <a:sym typeface="Kantumruy Pro"/>
            </a:endParaRPr>
          </a:p>
        </p:txBody>
      </p:sp>
      <p:sp>
        <p:nvSpPr>
          <p:cNvPr id="257" name="Google Shape;257;p36"/>
          <p:cNvSpPr txBox="1"/>
          <p:nvPr>
            <p:ph type="title"/>
          </p:nvPr>
        </p:nvSpPr>
        <p:spPr>
          <a:xfrm>
            <a:off x="2433767" y="691025"/>
            <a:ext cx="4276500" cy="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8" name="Google Shape;258;p36"/>
          <p:cNvSpPr txBox="1"/>
          <p:nvPr>
            <p:ph idx="1" type="subTitle"/>
          </p:nvPr>
        </p:nvSpPr>
        <p:spPr>
          <a:xfrm>
            <a:off x="2433725" y="1684497"/>
            <a:ext cx="42765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59" name="Google Shape;259;p36"/>
          <p:cNvSpPr txBox="1"/>
          <p:nvPr/>
        </p:nvSpPr>
        <p:spPr>
          <a:xfrm>
            <a:off x="2347900" y="35185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CREDITS:</a:t>
            </a:r>
            <a:r>
              <a:rPr lang="es-419" sz="1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 This presentation template was created by </a:t>
            </a:r>
            <a:r>
              <a:rPr b="1" lang="es-419" sz="1000" u="sng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-419" sz="1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, and includes icons by </a:t>
            </a:r>
            <a:r>
              <a:rPr b="1" lang="es-419" sz="1000" u="sng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-419" sz="1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, and infographics &amp; images by </a:t>
            </a:r>
            <a:r>
              <a:rPr b="1" lang="es-419" sz="1000" u="sng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s-419" sz="1000" u="sng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 </a:t>
            </a:r>
            <a:endParaRPr b="1" sz="1000" u="sng">
              <a:solidFill>
                <a:schemeClr val="dk1"/>
              </a:solidFill>
              <a:latin typeface="Kantumruy Pro"/>
              <a:ea typeface="Kantumruy Pro"/>
              <a:cs typeface="Kantumruy Pro"/>
              <a:sym typeface="Kantumruy Pro"/>
            </a:endParaRPr>
          </a:p>
        </p:txBody>
      </p:sp>
      <p:sp>
        <p:nvSpPr>
          <p:cNvPr id="260" name="Google Shape;260;p36"/>
          <p:cNvSpPr/>
          <p:nvPr/>
        </p:nvSpPr>
        <p:spPr>
          <a:xfrm rot="10800000">
            <a:off x="7088575" y="-688975"/>
            <a:ext cx="1380000" cy="1380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tumruy Pro"/>
              <a:ea typeface="Kantumruy Pro"/>
              <a:cs typeface="Kantumruy Pro"/>
              <a:sym typeface="Kantumruy Pr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/>
          <p:nvPr/>
        </p:nvSpPr>
        <p:spPr>
          <a:xfrm>
            <a:off x="327900" y="253200"/>
            <a:ext cx="8488200" cy="464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tumruy Pro"/>
              <a:ea typeface="Kantumruy Pro"/>
              <a:cs typeface="Kantumruy Pro"/>
              <a:sym typeface="Kantumruy Pro"/>
            </a:endParaRPr>
          </a:p>
        </p:txBody>
      </p:sp>
      <p:grpSp>
        <p:nvGrpSpPr>
          <p:cNvPr id="263" name="Google Shape;263;p37"/>
          <p:cNvGrpSpPr/>
          <p:nvPr/>
        </p:nvGrpSpPr>
        <p:grpSpPr>
          <a:xfrm>
            <a:off x="327888" y="144975"/>
            <a:ext cx="8815630" cy="4929478"/>
            <a:chOff x="327888" y="144975"/>
            <a:chExt cx="8815630" cy="4929478"/>
          </a:xfrm>
        </p:grpSpPr>
        <p:grpSp>
          <p:nvGrpSpPr>
            <p:cNvPr id="264" name="Google Shape;264;p37"/>
            <p:cNvGrpSpPr/>
            <p:nvPr/>
          </p:nvGrpSpPr>
          <p:grpSpPr>
            <a:xfrm>
              <a:off x="6570296" y="144975"/>
              <a:ext cx="2573221" cy="394525"/>
              <a:chOff x="8430795" y="816125"/>
              <a:chExt cx="713100" cy="394525"/>
            </a:xfrm>
          </p:grpSpPr>
          <p:sp>
            <p:nvSpPr>
              <p:cNvPr id="265" name="Google Shape;265;p37"/>
              <p:cNvSpPr/>
              <p:nvPr/>
            </p:nvSpPr>
            <p:spPr>
              <a:xfrm>
                <a:off x="8430795" y="816125"/>
                <a:ext cx="713100" cy="165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Kantumruy Pro"/>
                  <a:ea typeface="Kantumruy Pro"/>
                  <a:cs typeface="Kantumruy Pro"/>
                  <a:sym typeface="Kantumruy Pro"/>
                </a:endParaRPr>
              </a:p>
            </p:txBody>
          </p:sp>
          <p:sp>
            <p:nvSpPr>
              <p:cNvPr id="266" name="Google Shape;266;p37"/>
              <p:cNvSpPr/>
              <p:nvPr/>
            </p:nvSpPr>
            <p:spPr>
              <a:xfrm>
                <a:off x="8430795" y="1045050"/>
                <a:ext cx="713100" cy="165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Kantumruy Pro"/>
                  <a:ea typeface="Kantumruy Pro"/>
                  <a:cs typeface="Kantumruy Pro"/>
                  <a:sym typeface="Kantumruy Pro"/>
                </a:endParaRPr>
              </a:p>
            </p:txBody>
          </p:sp>
        </p:grpSp>
        <p:sp>
          <p:nvSpPr>
            <p:cNvPr id="267" name="Google Shape;267;p37"/>
            <p:cNvSpPr/>
            <p:nvPr/>
          </p:nvSpPr>
          <p:spPr>
            <a:xfrm>
              <a:off x="327888" y="4692705"/>
              <a:ext cx="2099171" cy="381748"/>
            </a:xfrm>
            <a:custGeom>
              <a:rect b="b" l="l" r="r" t="t"/>
              <a:pathLst>
                <a:path extrusionOk="0" h="1718" w="9447">
                  <a:moveTo>
                    <a:pt x="9447" y="1718"/>
                  </a:moveTo>
                  <a:cubicBezTo>
                    <a:pt x="8851" y="1718"/>
                    <a:pt x="8547" y="1327"/>
                    <a:pt x="8303" y="1014"/>
                  </a:cubicBezTo>
                  <a:cubicBezTo>
                    <a:pt x="8057" y="698"/>
                    <a:pt x="7889" y="505"/>
                    <a:pt x="7557" y="505"/>
                  </a:cubicBezTo>
                  <a:cubicBezTo>
                    <a:pt x="7225" y="505"/>
                    <a:pt x="7058" y="698"/>
                    <a:pt x="6812" y="1014"/>
                  </a:cubicBezTo>
                  <a:cubicBezTo>
                    <a:pt x="6568" y="1327"/>
                    <a:pt x="6264" y="1718"/>
                    <a:pt x="5668" y="1718"/>
                  </a:cubicBezTo>
                  <a:cubicBezTo>
                    <a:pt x="5072" y="1718"/>
                    <a:pt x="4768" y="1327"/>
                    <a:pt x="4524" y="1014"/>
                  </a:cubicBezTo>
                  <a:cubicBezTo>
                    <a:pt x="4278" y="698"/>
                    <a:pt x="4111" y="505"/>
                    <a:pt x="3779" y="505"/>
                  </a:cubicBezTo>
                  <a:cubicBezTo>
                    <a:pt x="3447" y="505"/>
                    <a:pt x="3279" y="698"/>
                    <a:pt x="3033" y="1014"/>
                  </a:cubicBezTo>
                  <a:cubicBezTo>
                    <a:pt x="2789" y="1327"/>
                    <a:pt x="2485" y="1718"/>
                    <a:pt x="1889" y="1718"/>
                  </a:cubicBezTo>
                  <a:cubicBezTo>
                    <a:pt x="1293" y="1718"/>
                    <a:pt x="990" y="1327"/>
                    <a:pt x="745" y="1014"/>
                  </a:cubicBezTo>
                  <a:cubicBezTo>
                    <a:pt x="499" y="698"/>
                    <a:pt x="332" y="505"/>
                    <a:pt x="0" y="505"/>
                  </a:cubicBezTo>
                  <a:lnTo>
                    <a:pt x="0" y="0"/>
                  </a:lnTo>
                  <a:cubicBezTo>
                    <a:pt x="596" y="0"/>
                    <a:pt x="900" y="390"/>
                    <a:pt x="1144" y="703"/>
                  </a:cubicBezTo>
                  <a:cubicBezTo>
                    <a:pt x="1390" y="1019"/>
                    <a:pt x="1557" y="1212"/>
                    <a:pt x="1889" y="1212"/>
                  </a:cubicBezTo>
                  <a:cubicBezTo>
                    <a:pt x="2221" y="1212"/>
                    <a:pt x="2389" y="1019"/>
                    <a:pt x="2635" y="703"/>
                  </a:cubicBezTo>
                  <a:cubicBezTo>
                    <a:pt x="2879" y="390"/>
                    <a:pt x="3183" y="0"/>
                    <a:pt x="3779" y="0"/>
                  </a:cubicBezTo>
                  <a:cubicBezTo>
                    <a:pt x="4374" y="0"/>
                    <a:pt x="4678" y="390"/>
                    <a:pt x="4923" y="703"/>
                  </a:cubicBezTo>
                  <a:cubicBezTo>
                    <a:pt x="5168" y="1019"/>
                    <a:pt x="5336" y="1212"/>
                    <a:pt x="5668" y="1212"/>
                  </a:cubicBezTo>
                  <a:cubicBezTo>
                    <a:pt x="6000" y="1212"/>
                    <a:pt x="6168" y="1019"/>
                    <a:pt x="6413" y="703"/>
                  </a:cubicBezTo>
                  <a:cubicBezTo>
                    <a:pt x="6657" y="390"/>
                    <a:pt x="6961" y="0"/>
                    <a:pt x="7557" y="0"/>
                  </a:cubicBezTo>
                  <a:cubicBezTo>
                    <a:pt x="8153" y="0"/>
                    <a:pt x="8457" y="390"/>
                    <a:pt x="8701" y="703"/>
                  </a:cubicBezTo>
                  <a:cubicBezTo>
                    <a:pt x="8947" y="1019"/>
                    <a:pt x="9115" y="1212"/>
                    <a:pt x="9447" y="1212"/>
                  </a:cubicBezTo>
                  <a:lnTo>
                    <a:pt x="9447" y="1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/>
          <p:nvPr/>
        </p:nvSpPr>
        <p:spPr>
          <a:xfrm>
            <a:off x="327900" y="253200"/>
            <a:ext cx="8488200" cy="464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tumruy Pro"/>
              <a:ea typeface="Kantumruy Pro"/>
              <a:cs typeface="Kantumruy Pro"/>
              <a:sym typeface="Kantumruy Pro"/>
            </a:endParaRPr>
          </a:p>
        </p:txBody>
      </p:sp>
      <p:grpSp>
        <p:nvGrpSpPr>
          <p:cNvPr id="270" name="Google Shape;270;p38"/>
          <p:cNvGrpSpPr/>
          <p:nvPr/>
        </p:nvGrpSpPr>
        <p:grpSpPr>
          <a:xfrm>
            <a:off x="-50" y="0"/>
            <a:ext cx="9849700" cy="4604011"/>
            <a:chOff x="-50" y="0"/>
            <a:chExt cx="9849700" cy="4604011"/>
          </a:xfrm>
        </p:grpSpPr>
        <p:sp>
          <p:nvSpPr>
            <p:cNvPr id="271" name="Google Shape;271;p38"/>
            <p:cNvSpPr/>
            <p:nvPr/>
          </p:nvSpPr>
          <p:spPr>
            <a:xfrm>
              <a:off x="8527993" y="3284311"/>
              <a:ext cx="1319700" cy="1319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tumruy Pro"/>
                <a:ea typeface="Kantumruy Pro"/>
                <a:cs typeface="Kantumruy Pro"/>
                <a:sym typeface="Kantumruy Pro"/>
              </a:endParaRPr>
            </a:p>
          </p:txBody>
        </p:sp>
        <p:sp>
          <p:nvSpPr>
            <p:cNvPr id="272" name="Google Shape;272;p38"/>
            <p:cNvSpPr/>
            <p:nvPr/>
          </p:nvSpPr>
          <p:spPr>
            <a:xfrm rot="-5400000">
              <a:off x="8526050" y="1960700"/>
              <a:ext cx="1323600" cy="13236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tumruy Pro"/>
                <a:ea typeface="Kantumruy Pro"/>
                <a:cs typeface="Kantumruy Pro"/>
                <a:sym typeface="Kantumruy Pro"/>
              </a:endParaRPr>
            </a:p>
          </p:txBody>
        </p:sp>
        <p:cxnSp>
          <p:nvCxnSpPr>
            <p:cNvPr id="273" name="Google Shape;273;p38"/>
            <p:cNvCxnSpPr/>
            <p:nvPr/>
          </p:nvCxnSpPr>
          <p:spPr>
            <a:xfrm>
              <a:off x="536150" y="0"/>
              <a:ext cx="0" cy="2560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38"/>
            <p:cNvCxnSpPr/>
            <p:nvPr/>
          </p:nvCxnSpPr>
          <p:spPr>
            <a:xfrm rot="10800000">
              <a:off x="-50" y="539500"/>
              <a:ext cx="1875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tumruy Pro"/>
              <a:buChar char="●"/>
              <a:defRPr sz="12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tumruy Pro"/>
              <a:buChar char="○"/>
              <a:defRPr sz="12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tumruy Pro"/>
              <a:buChar char="■"/>
              <a:defRPr sz="12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tumruy Pro"/>
              <a:buChar char="●"/>
              <a:defRPr sz="12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tumruy Pro"/>
              <a:buChar char="○"/>
              <a:defRPr sz="12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tumruy Pro"/>
              <a:buChar char="■"/>
              <a:defRPr sz="12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tumruy Pro"/>
              <a:buChar char="●"/>
              <a:defRPr sz="12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tumruy Pro"/>
              <a:buChar char="○"/>
              <a:defRPr sz="12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tumruy Pro"/>
              <a:buChar char="■"/>
              <a:defRPr sz="12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>
            <p:ph type="ctrTitle"/>
          </p:nvPr>
        </p:nvSpPr>
        <p:spPr>
          <a:xfrm>
            <a:off x="1118850" y="847750"/>
            <a:ext cx="6906300" cy="232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Trabajo </a:t>
            </a:r>
            <a:r>
              <a:rPr lang="es-419"/>
              <a:t>Práctico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r>
              <a:rPr lang="es-419">
                <a:latin typeface="Sora SemiBold"/>
                <a:ea typeface="Sora SemiBold"/>
                <a:cs typeface="Sora SemiBold"/>
                <a:sym typeface="Sora SemiBold"/>
              </a:rPr>
              <a:t>Inmobiliaria</a:t>
            </a:r>
            <a:endParaRPr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280" name="Google Shape;280;p39"/>
          <p:cNvSpPr txBox="1"/>
          <p:nvPr>
            <p:ph idx="1" type="subTitle"/>
          </p:nvPr>
        </p:nvSpPr>
        <p:spPr>
          <a:xfrm>
            <a:off x="2621250" y="3497825"/>
            <a:ext cx="3901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Valentina Clemente, Santino Mercuri, Joaquin Monteverde</a:t>
            </a:r>
            <a:endParaRPr/>
          </a:p>
        </p:txBody>
      </p:sp>
      <p:grpSp>
        <p:nvGrpSpPr>
          <p:cNvPr id="281" name="Google Shape;281;p39"/>
          <p:cNvGrpSpPr/>
          <p:nvPr/>
        </p:nvGrpSpPr>
        <p:grpSpPr>
          <a:xfrm>
            <a:off x="8153477" y="2082044"/>
            <a:ext cx="1319633" cy="2639265"/>
            <a:chOff x="8430775" y="1772275"/>
            <a:chExt cx="1482900" cy="2965800"/>
          </a:xfrm>
        </p:grpSpPr>
        <p:sp>
          <p:nvSpPr>
            <p:cNvPr id="282" name="Google Shape;282;p39"/>
            <p:cNvSpPr/>
            <p:nvPr/>
          </p:nvSpPr>
          <p:spPr>
            <a:xfrm rot="5400000">
              <a:off x="8430775" y="1772275"/>
              <a:ext cx="1482900" cy="1482900"/>
            </a:xfrm>
            <a:prstGeom prst="ellipse">
              <a:avLst/>
            </a:prstGeom>
            <a:solidFill>
              <a:srgbClr val="CE3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tumruy Pro"/>
                <a:ea typeface="Kantumruy Pro"/>
                <a:cs typeface="Kantumruy Pro"/>
                <a:sym typeface="Kantumruy Pro"/>
              </a:endParaRPr>
            </a:p>
          </p:txBody>
        </p:sp>
        <p:sp>
          <p:nvSpPr>
            <p:cNvPr id="283" name="Google Shape;283;p39"/>
            <p:cNvSpPr/>
            <p:nvPr/>
          </p:nvSpPr>
          <p:spPr>
            <a:xfrm rot="5400000">
              <a:off x="8430775" y="3255175"/>
              <a:ext cx="1482900" cy="1482900"/>
            </a:xfrm>
            <a:prstGeom prst="ellipse">
              <a:avLst/>
            </a:prstGeom>
            <a:solidFill>
              <a:srgbClr val="CE3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tumruy Pro"/>
                <a:ea typeface="Kantumruy Pro"/>
                <a:cs typeface="Kantumruy Pro"/>
                <a:sym typeface="Kantumruy Pro"/>
              </a:endParaRPr>
            </a:p>
          </p:txBody>
        </p:sp>
      </p:grpSp>
      <p:sp>
        <p:nvSpPr>
          <p:cNvPr id="284" name="Google Shape;284;p39"/>
          <p:cNvSpPr/>
          <p:nvPr/>
        </p:nvSpPr>
        <p:spPr>
          <a:xfrm>
            <a:off x="6390475" y="586975"/>
            <a:ext cx="2420156" cy="440126"/>
          </a:xfrm>
          <a:custGeom>
            <a:rect b="b" l="l" r="r" t="t"/>
            <a:pathLst>
              <a:path extrusionOk="0" h="1718" w="9447">
                <a:moveTo>
                  <a:pt x="9447" y="1718"/>
                </a:moveTo>
                <a:cubicBezTo>
                  <a:pt x="8851" y="1718"/>
                  <a:pt x="8547" y="1327"/>
                  <a:pt x="8303" y="1014"/>
                </a:cubicBezTo>
                <a:cubicBezTo>
                  <a:pt x="8057" y="698"/>
                  <a:pt x="7889" y="505"/>
                  <a:pt x="7557" y="505"/>
                </a:cubicBezTo>
                <a:cubicBezTo>
                  <a:pt x="7225" y="505"/>
                  <a:pt x="7058" y="698"/>
                  <a:pt x="6812" y="1014"/>
                </a:cubicBezTo>
                <a:cubicBezTo>
                  <a:pt x="6568" y="1327"/>
                  <a:pt x="6264" y="1718"/>
                  <a:pt x="5668" y="1718"/>
                </a:cubicBezTo>
                <a:cubicBezTo>
                  <a:pt x="5072" y="1718"/>
                  <a:pt x="4768" y="1327"/>
                  <a:pt x="4524" y="1014"/>
                </a:cubicBezTo>
                <a:cubicBezTo>
                  <a:pt x="4278" y="698"/>
                  <a:pt x="4111" y="505"/>
                  <a:pt x="3779" y="505"/>
                </a:cubicBezTo>
                <a:cubicBezTo>
                  <a:pt x="3447" y="505"/>
                  <a:pt x="3279" y="698"/>
                  <a:pt x="3033" y="1014"/>
                </a:cubicBezTo>
                <a:cubicBezTo>
                  <a:pt x="2789" y="1327"/>
                  <a:pt x="2485" y="1718"/>
                  <a:pt x="1889" y="1718"/>
                </a:cubicBezTo>
                <a:cubicBezTo>
                  <a:pt x="1293" y="1718"/>
                  <a:pt x="990" y="1327"/>
                  <a:pt x="745" y="1014"/>
                </a:cubicBezTo>
                <a:cubicBezTo>
                  <a:pt x="499" y="698"/>
                  <a:pt x="332" y="505"/>
                  <a:pt x="0" y="505"/>
                </a:cubicBezTo>
                <a:lnTo>
                  <a:pt x="0" y="0"/>
                </a:lnTo>
                <a:cubicBezTo>
                  <a:pt x="596" y="0"/>
                  <a:pt x="900" y="390"/>
                  <a:pt x="1144" y="703"/>
                </a:cubicBezTo>
                <a:cubicBezTo>
                  <a:pt x="1390" y="1019"/>
                  <a:pt x="1557" y="1212"/>
                  <a:pt x="1889" y="1212"/>
                </a:cubicBezTo>
                <a:cubicBezTo>
                  <a:pt x="2221" y="1212"/>
                  <a:pt x="2389" y="1019"/>
                  <a:pt x="2635" y="703"/>
                </a:cubicBezTo>
                <a:cubicBezTo>
                  <a:pt x="2879" y="390"/>
                  <a:pt x="3183" y="0"/>
                  <a:pt x="3779" y="0"/>
                </a:cubicBezTo>
                <a:cubicBezTo>
                  <a:pt x="4374" y="0"/>
                  <a:pt x="4678" y="390"/>
                  <a:pt x="4923" y="703"/>
                </a:cubicBezTo>
                <a:cubicBezTo>
                  <a:pt x="5168" y="1019"/>
                  <a:pt x="5336" y="1212"/>
                  <a:pt x="5668" y="1212"/>
                </a:cubicBezTo>
                <a:cubicBezTo>
                  <a:pt x="6000" y="1212"/>
                  <a:pt x="6168" y="1019"/>
                  <a:pt x="6413" y="703"/>
                </a:cubicBezTo>
                <a:cubicBezTo>
                  <a:pt x="6657" y="390"/>
                  <a:pt x="6961" y="0"/>
                  <a:pt x="7557" y="0"/>
                </a:cubicBezTo>
                <a:cubicBezTo>
                  <a:pt x="8153" y="0"/>
                  <a:pt x="8457" y="390"/>
                  <a:pt x="8701" y="703"/>
                </a:cubicBezTo>
                <a:cubicBezTo>
                  <a:pt x="8947" y="1019"/>
                  <a:pt x="9115" y="1212"/>
                  <a:pt x="9447" y="1212"/>
                </a:cubicBezTo>
                <a:lnTo>
                  <a:pt x="9447" y="1718"/>
                </a:lnTo>
                <a:close/>
              </a:path>
            </a:pathLst>
          </a:custGeom>
          <a:solidFill>
            <a:srgbClr val="94314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39"/>
          <p:cNvGrpSpPr/>
          <p:nvPr/>
        </p:nvGrpSpPr>
        <p:grpSpPr>
          <a:xfrm>
            <a:off x="-434525" y="2612050"/>
            <a:ext cx="2118300" cy="3246725"/>
            <a:chOff x="-434525" y="2612050"/>
            <a:chExt cx="2118300" cy="3246725"/>
          </a:xfrm>
        </p:grpSpPr>
        <p:cxnSp>
          <p:nvCxnSpPr>
            <p:cNvPr id="286" name="Google Shape;286;p39"/>
            <p:cNvCxnSpPr/>
            <p:nvPr/>
          </p:nvCxnSpPr>
          <p:spPr>
            <a:xfrm>
              <a:off x="536150" y="2612050"/>
              <a:ext cx="0" cy="2560500"/>
            </a:xfrm>
            <a:prstGeom prst="straightConnector1">
              <a:avLst/>
            </a:prstGeom>
            <a:noFill/>
            <a:ln cap="flat" cmpd="sng" w="19050">
              <a:solidFill>
                <a:srgbClr val="CE334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7" name="Google Shape;287;p39"/>
            <p:cNvSpPr/>
            <p:nvPr/>
          </p:nvSpPr>
          <p:spPr>
            <a:xfrm rot="5400000">
              <a:off x="-434525" y="3740475"/>
              <a:ext cx="2118300" cy="2118300"/>
            </a:xfrm>
            <a:prstGeom prst="pie">
              <a:avLst>
                <a:gd fmla="val 10800321" name="adj1"/>
                <a:gd fmla="val 16200000" name="adj2"/>
              </a:avLst>
            </a:prstGeom>
            <a:solidFill>
              <a:srgbClr val="943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tumruy Pro"/>
                <a:ea typeface="Kantumruy Pro"/>
                <a:cs typeface="Kantumruy Pro"/>
                <a:sym typeface="Kantumruy Pro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8"/>
          <p:cNvSpPr txBox="1"/>
          <p:nvPr/>
        </p:nvSpPr>
        <p:spPr>
          <a:xfrm>
            <a:off x="594720" y="914400"/>
            <a:ext cx="23772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3000" strike="noStrike">
                <a:solidFill>
                  <a:schemeClr val="dk1"/>
                </a:solidFill>
                <a:latin typeface="Sora SemiBold"/>
                <a:ea typeface="Sora SemiBold"/>
                <a:cs typeface="Sora SemiBold"/>
                <a:sym typeface="Sora SemiBold"/>
              </a:rPr>
              <a:t>Paleta de colores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8"/>
          <p:cNvSpPr/>
          <p:nvPr/>
        </p:nvSpPr>
        <p:spPr>
          <a:xfrm>
            <a:off x="2816280" y="2282880"/>
            <a:ext cx="1527000" cy="1069800"/>
          </a:xfrm>
          <a:prstGeom prst="roundRect">
            <a:avLst>
              <a:gd fmla="val 16667" name="adj"/>
            </a:avLst>
          </a:prstGeom>
          <a:solidFill>
            <a:srgbClr val="CE334E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trike="noStrike">
                <a:solidFill>
                  <a:srgbClr val="000000"/>
                </a:solidFill>
              </a:rPr>
              <a:t>#ce334e</a:t>
            </a:r>
            <a:endParaRPr strike="noStrike">
              <a:solidFill>
                <a:srgbClr val="000000"/>
              </a:solidFill>
            </a:endParaRPr>
          </a:p>
        </p:txBody>
      </p:sp>
      <p:sp>
        <p:nvSpPr>
          <p:cNvPr id="405" name="Google Shape;405;p48"/>
          <p:cNvSpPr/>
          <p:nvPr/>
        </p:nvSpPr>
        <p:spPr>
          <a:xfrm>
            <a:off x="4873680" y="2282880"/>
            <a:ext cx="1527000" cy="1069800"/>
          </a:xfrm>
          <a:prstGeom prst="roundRect">
            <a:avLst>
              <a:gd fmla="val 16667" name="adj"/>
            </a:avLst>
          </a:prstGeom>
          <a:solidFill>
            <a:srgbClr val="E6E3DD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trike="noStrike">
                <a:solidFill>
                  <a:srgbClr val="000000"/>
                </a:solidFill>
              </a:rPr>
              <a:t>#e6e3dd</a:t>
            </a:r>
            <a:endParaRPr strike="noStrike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8"/>
          <p:cNvSpPr/>
          <p:nvPr/>
        </p:nvSpPr>
        <p:spPr>
          <a:xfrm>
            <a:off x="758880" y="2282880"/>
            <a:ext cx="1527000" cy="1069800"/>
          </a:xfrm>
          <a:prstGeom prst="roundRect">
            <a:avLst>
              <a:gd fmla="val 16667" name="adj"/>
            </a:avLst>
          </a:prstGeom>
          <a:solidFill>
            <a:srgbClr val="F9F9F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trike="noStrike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#f3efee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48"/>
          <p:cNvSpPr/>
          <p:nvPr/>
        </p:nvSpPr>
        <p:spPr>
          <a:xfrm>
            <a:off x="6931080" y="2282880"/>
            <a:ext cx="1527000" cy="1069800"/>
          </a:xfrm>
          <a:prstGeom prst="roundRect">
            <a:avLst>
              <a:gd fmla="val 16667" name="adj"/>
            </a:avLst>
          </a:prstGeom>
          <a:solidFill>
            <a:srgbClr val="94314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trike="noStrike">
                <a:solidFill>
                  <a:schemeClr val="lt1"/>
                </a:solidFill>
                <a:latin typeface="Kantumruy Pro"/>
                <a:ea typeface="Kantumruy Pro"/>
                <a:cs typeface="Kantumruy Pro"/>
                <a:sym typeface="Kantumruy Pro"/>
              </a:rPr>
              <a:t>#</a:t>
            </a:r>
            <a:r>
              <a:rPr lang="es-419" strike="noStrike">
                <a:solidFill>
                  <a:schemeClr val="lt1"/>
                </a:solidFill>
              </a:rPr>
              <a:t>943141</a:t>
            </a:r>
            <a:endParaRPr strike="noStrike">
              <a:solidFill>
                <a:schemeClr val="lt1"/>
              </a:solidFill>
            </a:endParaRPr>
          </a:p>
        </p:txBody>
      </p:sp>
      <p:sp>
        <p:nvSpPr>
          <p:cNvPr id="408" name="Google Shape;408;p48"/>
          <p:cNvSpPr txBox="1"/>
          <p:nvPr/>
        </p:nvSpPr>
        <p:spPr>
          <a:xfrm>
            <a:off x="594720" y="914400"/>
            <a:ext cx="23772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3000" strike="noStrike">
                <a:solidFill>
                  <a:schemeClr val="dk1"/>
                </a:solidFill>
                <a:latin typeface="Sora SemiBold"/>
                <a:ea typeface="Sora SemiBold"/>
                <a:cs typeface="Sora SemiBold"/>
                <a:sym typeface="Sora SemiBold"/>
              </a:rPr>
              <a:t>Paleta de colores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9"/>
          <p:cNvSpPr txBox="1"/>
          <p:nvPr>
            <p:ph type="title"/>
          </p:nvPr>
        </p:nvSpPr>
        <p:spPr>
          <a:xfrm>
            <a:off x="705050" y="429725"/>
            <a:ext cx="4294800" cy="10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Sora SemiBold"/>
                <a:ea typeface="Sora SemiBold"/>
                <a:cs typeface="Sora SemiBold"/>
                <a:sym typeface="Sora SemiBold"/>
              </a:rPr>
              <a:t>Estilo</a:t>
            </a:r>
            <a:endParaRPr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414" name="Google Shape;414;p49"/>
          <p:cNvSpPr txBox="1"/>
          <p:nvPr/>
        </p:nvSpPr>
        <p:spPr>
          <a:xfrm>
            <a:off x="804870" y="1364925"/>
            <a:ext cx="4953000" cy="29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lang="es-419" sz="1300" strike="noStrik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Cada página está diseñada para inspirar confianza y tranquilidad. El blanco, símbolo de pureza y claridad, mientras que el rojo, con su energía y pasión, despierta tu curiosidad y emoción.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lang="es-419" sz="1300" strike="noStrik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Nuestro diseño limpio y ordenado te hace sentir bienvenido desde el primer momento. Las imágenes y la tipografía elegante te brindan una sensación de calma y serenidad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lang="es-419" sz="1300" strike="noStrik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Al explorar nuestras propiedades, te </a:t>
            </a:r>
            <a:r>
              <a:rPr lang="es-419" sz="13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sentirás</a:t>
            </a:r>
            <a:r>
              <a:rPr b="0" lang="es-419" sz="1300" strike="noStrik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 en un mundo de confort</a:t>
            </a:r>
            <a:r>
              <a:rPr lang="es-419" sz="13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, ya que lo estético no es solamente el lujo, dando </a:t>
            </a:r>
            <a:r>
              <a:rPr b="0" lang="es-419" sz="1300" strike="noStrik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una experiencia </a:t>
            </a:r>
            <a:r>
              <a:rPr lang="es-419" sz="13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plena en la búsqueda de un hogar.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49"/>
          <p:cNvSpPr/>
          <p:nvPr/>
        </p:nvSpPr>
        <p:spPr>
          <a:xfrm rot="5391516">
            <a:off x="5026122" y="2361899"/>
            <a:ext cx="4619414" cy="438602"/>
          </a:xfrm>
          <a:prstGeom prst="roundRect">
            <a:avLst>
              <a:gd fmla="val 0" name="adj"/>
            </a:avLst>
          </a:prstGeom>
          <a:solidFill>
            <a:srgbClr val="CE334E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49"/>
          <p:cNvSpPr/>
          <p:nvPr/>
        </p:nvSpPr>
        <p:spPr>
          <a:xfrm rot="-5418668">
            <a:off x="5703410" y="2344696"/>
            <a:ext cx="4640768" cy="473408"/>
          </a:xfrm>
          <a:prstGeom prst="roundRect">
            <a:avLst>
              <a:gd fmla="val 0" name="adj"/>
            </a:avLst>
          </a:prstGeom>
          <a:solidFill>
            <a:srgbClr val="F9F9F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50"/>
          <p:cNvGrpSpPr/>
          <p:nvPr/>
        </p:nvGrpSpPr>
        <p:grpSpPr>
          <a:xfrm>
            <a:off x="8017650" y="779425"/>
            <a:ext cx="1170000" cy="623450"/>
            <a:chOff x="3188800" y="227775"/>
            <a:chExt cx="1170000" cy="623450"/>
          </a:xfrm>
        </p:grpSpPr>
        <p:sp>
          <p:nvSpPr>
            <p:cNvPr id="422" name="Google Shape;422;p50"/>
            <p:cNvSpPr/>
            <p:nvPr/>
          </p:nvSpPr>
          <p:spPr>
            <a:xfrm>
              <a:off x="3188800" y="227775"/>
              <a:ext cx="1170000" cy="165600"/>
            </a:xfrm>
            <a:prstGeom prst="rect">
              <a:avLst/>
            </a:prstGeom>
            <a:solidFill>
              <a:srgbClr val="943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tumruy Pro"/>
                <a:ea typeface="Kantumruy Pro"/>
                <a:cs typeface="Kantumruy Pro"/>
                <a:sym typeface="Kantumruy Pro"/>
              </a:endParaRPr>
            </a:p>
          </p:txBody>
        </p:sp>
        <p:sp>
          <p:nvSpPr>
            <p:cNvPr id="423" name="Google Shape;423;p50"/>
            <p:cNvSpPr/>
            <p:nvPr/>
          </p:nvSpPr>
          <p:spPr>
            <a:xfrm>
              <a:off x="3188800" y="456700"/>
              <a:ext cx="1170000" cy="165600"/>
            </a:xfrm>
            <a:prstGeom prst="rect">
              <a:avLst/>
            </a:prstGeom>
            <a:solidFill>
              <a:srgbClr val="943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tumruy Pro"/>
                <a:ea typeface="Kantumruy Pro"/>
                <a:cs typeface="Kantumruy Pro"/>
                <a:sym typeface="Kantumruy Pro"/>
              </a:endParaRPr>
            </a:p>
          </p:txBody>
        </p:sp>
        <p:sp>
          <p:nvSpPr>
            <p:cNvPr id="424" name="Google Shape;424;p50"/>
            <p:cNvSpPr/>
            <p:nvPr/>
          </p:nvSpPr>
          <p:spPr>
            <a:xfrm>
              <a:off x="3188800" y="685625"/>
              <a:ext cx="1170000" cy="165600"/>
            </a:xfrm>
            <a:prstGeom prst="rect">
              <a:avLst/>
            </a:prstGeom>
            <a:solidFill>
              <a:srgbClr val="943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tumruy Pro"/>
                <a:ea typeface="Kantumruy Pro"/>
                <a:cs typeface="Kantumruy Pro"/>
                <a:sym typeface="Kantumruy Pro"/>
              </a:endParaRPr>
            </a:p>
          </p:txBody>
        </p:sp>
      </p:grpSp>
      <p:sp>
        <p:nvSpPr>
          <p:cNvPr id="425" name="Google Shape;425;p50"/>
          <p:cNvSpPr/>
          <p:nvPr/>
        </p:nvSpPr>
        <p:spPr>
          <a:xfrm rot="5400000">
            <a:off x="7936120" y="4047401"/>
            <a:ext cx="892232" cy="881579"/>
          </a:xfrm>
          <a:custGeom>
            <a:rect b="b" l="l" r="r" t="t"/>
            <a:pathLst>
              <a:path extrusionOk="0" h="6445" w="6523">
                <a:moveTo>
                  <a:pt x="6447" y="0"/>
                </a:moveTo>
                <a:cubicBezTo>
                  <a:pt x="4833" y="0"/>
                  <a:pt x="3497" y="1186"/>
                  <a:pt x="3261" y="2734"/>
                </a:cubicBezTo>
                <a:cubicBezTo>
                  <a:pt x="3026" y="1186"/>
                  <a:pt x="1689" y="0"/>
                  <a:pt x="76" y="0"/>
                </a:cubicBezTo>
                <a:cubicBezTo>
                  <a:pt x="50" y="0"/>
                  <a:pt x="25" y="0"/>
                  <a:pt x="0" y="1"/>
                </a:cubicBezTo>
                <a:lnTo>
                  <a:pt x="0" y="6444"/>
                </a:lnTo>
                <a:cubicBezTo>
                  <a:pt x="25" y="6445"/>
                  <a:pt x="50" y="6445"/>
                  <a:pt x="76" y="6445"/>
                </a:cubicBezTo>
                <a:cubicBezTo>
                  <a:pt x="1689" y="6445"/>
                  <a:pt x="3026" y="5259"/>
                  <a:pt x="3262" y="3711"/>
                </a:cubicBezTo>
                <a:cubicBezTo>
                  <a:pt x="3497" y="5259"/>
                  <a:pt x="4834" y="6445"/>
                  <a:pt x="6447" y="6445"/>
                </a:cubicBezTo>
                <a:cubicBezTo>
                  <a:pt x="6473" y="6445"/>
                  <a:pt x="6498" y="6445"/>
                  <a:pt x="6523" y="6444"/>
                </a:cubicBezTo>
                <a:lnTo>
                  <a:pt x="6523" y="1"/>
                </a:lnTo>
                <a:cubicBezTo>
                  <a:pt x="6498" y="0"/>
                  <a:pt x="6473" y="0"/>
                  <a:pt x="6447" y="0"/>
                </a:cubicBezTo>
                <a:close/>
              </a:path>
            </a:pathLst>
          </a:custGeom>
          <a:solidFill>
            <a:srgbClr val="CE334E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50"/>
          <p:cNvSpPr txBox="1"/>
          <p:nvPr/>
        </p:nvSpPr>
        <p:spPr>
          <a:xfrm>
            <a:off x="719355" y="779425"/>
            <a:ext cx="36777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3000" strike="noStrike">
                <a:solidFill>
                  <a:schemeClr val="dk1"/>
                </a:solidFill>
                <a:latin typeface="Sora SemiBold"/>
                <a:ea typeface="Sora SemiBold"/>
                <a:cs typeface="Sora SemiBold"/>
                <a:sym typeface="Sora SemiBold"/>
              </a:rPr>
              <a:t>Palabras clave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50"/>
          <p:cNvSpPr txBox="1"/>
          <p:nvPr/>
        </p:nvSpPr>
        <p:spPr>
          <a:xfrm>
            <a:off x="1509900" y="1715225"/>
            <a:ext cx="6020400" cy="26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000000"/>
              </a:solidFill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strike="noStrik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Inmobiliaria</a:t>
            </a:r>
            <a:r>
              <a:rPr lang="es-419" sz="1800">
                <a:latin typeface="Kantumruy Pro"/>
                <a:ea typeface="Kantumruy Pro"/>
                <a:cs typeface="Kantumruy Pro"/>
                <a:sym typeface="Kantumruy Pro"/>
              </a:rPr>
              <a:t>          </a:t>
            </a:r>
            <a:r>
              <a:rPr lang="es-419" sz="1800" strike="noStrik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Propiedades</a:t>
            </a:r>
            <a:r>
              <a:rPr lang="es-419" sz="1800">
                <a:latin typeface="Kantumruy Pro"/>
                <a:ea typeface="Kantumruy Pro"/>
                <a:cs typeface="Kantumruy Pro"/>
                <a:sym typeface="Kantumruy Pro"/>
              </a:rPr>
              <a:t>           </a:t>
            </a:r>
            <a:r>
              <a:rPr lang="es-419" sz="18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Buenos Aires</a:t>
            </a:r>
            <a:endParaRPr sz="1800">
              <a:solidFill>
                <a:schemeClr val="dk1"/>
              </a:solidFill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     </a:t>
            </a:r>
            <a:endParaRPr sz="1800">
              <a:solidFill>
                <a:schemeClr val="dk1"/>
              </a:solidFill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Personalizar</a:t>
            </a:r>
            <a:r>
              <a:rPr lang="es-419" sz="1800">
                <a:latin typeface="Kantumruy Pro"/>
                <a:ea typeface="Kantumruy Pro"/>
                <a:cs typeface="Kantumruy Pro"/>
                <a:sym typeface="Kantumruy Pro"/>
              </a:rPr>
              <a:t>       </a:t>
            </a:r>
            <a:r>
              <a:rPr lang="es-419" sz="18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Atención</a:t>
            </a:r>
            <a:r>
              <a:rPr lang="es-419" sz="1800">
                <a:latin typeface="Kantumruy Pro"/>
                <a:ea typeface="Kantumruy Pro"/>
                <a:cs typeface="Kantumruy Pro"/>
                <a:sym typeface="Kantumruy Pro"/>
              </a:rPr>
              <a:t>          </a:t>
            </a:r>
            <a:r>
              <a:rPr lang="es-419" sz="1800" strike="noStrik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Estilo</a:t>
            </a:r>
            <a:r>
              <a:rPr lang="es-419" sz="1800">
                <a:latin typeface="Kantumruy Pro"/>
                <a:ea typeface="Kantumruy Pro"/>
                <a:cs typeface="Kantumruy Pro"/>
                <a:sym typeface="Kantumruy Pro"/>
              </a:rPr>
              <a:t>          </a:t>
            </a:r>
            <a:r>
              <a:rPr lang="es-419" sz="1800" strike="noStrik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Calidad</a:t>
            </a:r>
            <a:endParaRPr sz="1800" strike="noStrike">
              <a:solidFill>
                <a:schemeClr val="dk1"/>
              </a:solidFill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s-419" sz="1800" strike="noStrik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Confianza</a:t>
            </a:r>
            <a:r>
              <a:rPr lang="es-419" sz="1800">
                <a:latin typeface="Kantumruy Pro"/>
                <a:ea typeface="Kantumruy Pro"/>
                <a:cs typeface="Kantumruy Pro"/>
                <a:sym typeface="Kantumruy Pro"/>
              </a:rPr>
              <a:t>          </a:t>
            </a:r>
            <a:r>
              <a:rPr lang="es-419" sz="1800" strike="noStrik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Profesionalismo</a:t>
            </a:r>
            <a:r>
              <a:rPr lang="es-419" sz="1800">
                <a:latin typeface="Kantumruy Pro"/>
                <a:ea typeface="Kantumruy Pro"/>
                <a:cs typeface="Kantumruy Pro"/>
                <a:sym typeface="Kantumruy Pro"/>
              </a:rPr>
              <a:t>          </a:t>
            </a:r>
            <a:r>
              <a:rPr lang="es-419" sz="1800" strike="noStrik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Armonía</a:t>
            </a:r>
            <a:endParaRPr sz="1800" strike="noStrike">
              <a:solidFill>
                <a:srgbClr val="000000"/>
              </a:solidFill>
              <a:latin typeface="Kantumruy Pro"/>
              <a:ea typeface="Kantumruy Pro"/>
              <a:cs typeface="Kantumruy Pro"/>
              <a:sym typeface="Kantumruy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51"/>
          <p:cNvGrpSpPr/>
          <p:nvPr/>
        </p:nvGrpSpPr>
        <p:grpSpPr>
          <a:xfrm rot="-5400000">
            <a:off x="5461075" y="-88675"/>
            <a:ext cx="1170000" cy="623450"/>
            <a:chOff x="3188800" y="227775"/>
            <a:chExt cx="1170000" cy="623450"/>
          </a:xfrm>
        </p:grpSpPr>
        <p:sp>
          <p:nvSpPr>
            <p:cNvPr id="433" name="Google Shape;433;p51"/>
            <p:cNvSpPr/>
            <p:nvPr/>
          </p:nvSpPr>
          <p:spPr>
            <a:xfrm>
              <a:off x="3188800" y="227775"/>
              <a:ext cx="1170000" cy="165600"/>
            </a:xfrm>
            <a:prstGeom prst="rect">
              <a:avLst/>
            </a:prstGeom>
            <a:solidFill>
              <a:srgbClr val="943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tumruy Pro"/>
                <a:ea typeface="Kantumruy Pro"/>
                <a:cs typeface="Kantumruy Pro"/>
                <a:sym typeface="Kantumruy Pro"/>
              </a:endParaRPr>
            </a:p>
          </p:txBody>
        </p:sp>
        <p:sp>
          <p:nvSpPr>
            <p:cNvPr id="434" name="Google Shape;434;p51"/>
            <p:cNvSpPr/>
            <p:nvPr/>
          </p:nvSpPr>
          <p:spPr>
            <a:xfrm>
              <a:off x="3188800" y="456700"/>
              <a:ext cx="1170000" cy="165600"/>
            </a:xfrm>
            <a:prstGeom prst="rect">
              <a:avLst/>
            </a:prstGeom>
            <a:solidFill>
              <a:srgbClr val="943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tumruy Pro"/>
                <a:ea typeface="Kantumruy Pro"/>
                <a:cs typeface="Kantumruy Pro"/>
                <a:sym typeface="Kantumruy Pro"/>
              </a:endParaRPr>
            </a:p>
          </p:txBody>
        </p:sp>
        <p:sp>
          <p:nvSpPr>
            <p:cNvPr id="435" name="Google Shape;435;p51"/>
            <p:cNvSpPr/>
            <p:nvPr/>
          </p:nvSpPr>
          <p:spPr>
            <a:xfrm>
              <a:off x="3188800" y="685625"/>
              <a:ext cx="1170000" cy="165600"/>
            </a:xfrm>
            <a:prstGeom prst="rect">
              <a:avLst/>
            </a:prstGeom>
            <a:solidFill>
              <a:srgbClr val="943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tumruy Pro"/>
                <a:ea typeface="Kantumruy Pro"/>
                <a:cs typeface="Kantumruy Pro"/>
                <a:sym typeface="Kantumruy Pro"/>
              </a:endParaRPr>
            </a:p>
          </p:txBody>
        </p:sp>
      </p:grpSp>
      <p:sp>
        <p:nvSpPr>
          <p:cNvPr id="436" name="Google Shape;436;p51"/>
          <p:cNvSpPr/>
          <p:nvPr/>
        </p:nvSpPr>
        <p:spPr>
          <a:xfrm rot="5400000">
            <a:off x="7551145" y="231389"/>
            <a:ext cx="892232" cy="881579"/>
          </a:xfrm>
          <a:custGeom>
            <a:rect b="b" l="l" r="r" t="t"/>
            <a:pathLst>
              <a:path extrusionOk="0" h="6445" w="6523">
                <a:moveTo>
                  <a:pt x="6447" y="0"/>
                </a:moveTo>
                <a:cubicBezTo>
                  <a:pt x="4833" y="0"/>
                  <a:pt x="3497" y="1186"/>
                  <a:pt x="3261" y="2734"/>
                </a:cubicBezTo>
                <a:cubicBezTo>
                  <a:pt x="3026" y="1186"/>
                  <a:pt x="1689" y="0"/>
                  <a:pt x="76" y="0"/>
                </a:cubicBezTo>
                <a:cubicBezTo>
                  <a:pt x="50" y="0"/>
                  <a:pt x="25" y="0"/>
                  <a:pt x="0" y="1"/>
                </a:cubicBezTo>
                <a:lnTo>
                  <a:pt x="0" y="6444"/>
                </a:lnTo>
                <a:cubicBezTo>
                  <a:pt x="25" y="6445"/>
                  <a:pt x="50" y="6445"/>
                  <a:pt x="76" y="6445"/>
                </a:cubicBezTo>
                <a:cubicBezTo>
                  <a:pt x="1689" y="6445"/>
                  <a:pt x="3026" y="5259"/>
                  <a:pt x="3262" y="3711"/>
                </a:cubicBezTo>
                <a:cubicBezTo>
                  <a:pt x="3497" y="5259"/>
                  <a:pt x="4834" y="6445"/>
                  <a:pt x="6447" y="6445"/>
                </a:cubicBezTo>
                <a:cubicBezTo>
                  <a:pt x="6473" y="6445"/>
                  <a:pt x="6498" y="6445"/>
                  <a:pt x="6523" y="6444"/>
                </a:cubicBezTo>
                <a:lnTo>
                  <a:pt x="6523" y="1"/>
                </a:lnTo>
                <a:cubicBezTo>
                  <a:pt x="6498" y="0"/>
                  <a:pt x="6473" y="0"/>
                  <a:pt x="6447" y="0"/>
                </a:cubicBezTo>
                <a:close/>
              </a:path>
            </a:pathLst>
          </a:custGeom>
          <a:solidFill>
            <a:srgbClr val="CE334E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51"/>
          <p:cNvSpPr txBox="1"/>
          <p:nvPr/>
        </p:nvSpPr>
        <p:spPr>
          <a:xfrm>
            <a:off x="595800" y="685800"/>
            <a:ext cx="23772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3000" strike="noStrike">
                <a:solidFill>
                  <a:schemeClr val="dk1"/>
                </a:solidFill>
                <a:latin typeface="Sora SemiBold"/>
                <a:ea typeface="Sora SemiBold"/>
                <a:cs typeface="Sora SemiBold"/>
                <a:sym typeface="Sora SemiBold"/>
              </a:rPr>
              <a:t>Eslogan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51"/>
          <p:cNvSpPr txBox="1"/>
          <p:nvPr/>
        </p:nvSpPr>
        <p:spPr>
          <a:xfrm>
            <a:off x="2907150" y="929125"/>
            <a:ext cx="33297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419" sz="2000" strike="noStrik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“Tu hogar, Tu estilo”</a:t>
            </a:r>
            <a:endParaRPr b="0" i="1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51"/>
          <p:cNvSpPr txBox="1"/>
          <p:nvPr/>
        </p:nvSpPr>
        <p:spPr>
          <a:xfrm>
            <a:off x="734500" y="1538175"/>
            <a:ext cx="7703700" cy="3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 strike="noStrik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Es un eslogan que transmite la idea de que cada persona puede encontrar un hogar, de manera personalizada, que refleje su propio estilo y personalidad</a:t>
            </a:r>
            <a:r>
              <a:rPr lang="es-419" sz="13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.</a:t>
            </a:r>
            <a:endParaRPr sz="1300" strike="noStrike">
              <a:solidFill>
                <a:schemeClr val="dk1"/>
              </a:solidFill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Esta frase r</a:t>
            </a:r>
            <a:r>
              <a:rPr lang="es-419" sz="1300" strike="noStrik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esalta la idea de que el lugar donde </a:t>
            </a:r>
            <a:r>
              <a:rPr lang="es-419" sz="13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vivís</a:t>
            </a:r>
            <a:r>
              <a:rPr lang="es-419" sz="1300" strike="noStrik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 es más que una simple casa. Se refiere a</a:t>
            </a:r>
            <a:r>
              <a:rPr lang="es-419" sz="13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l </a:t>
            </a:r>
            <a:r>
              <a:rPr lang="es-419" sz="1300" strike="noStrik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espacio donde te </a:t>
            </a:r>
            <a:r>
              <a:rPr lang="es-419" sz="13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sentís </a:t>
            </a:r>
            <a:r>
              <a:rPr lang="es-419" sz="1300" strike="noStrik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 cómodo, seguro y feliz. </a:t>
            </a:r>
            <a:r>
              <a:rPr lang="es-419" sz="13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Para lograr ese sentido de pertenencia y exclusividad, utilizamos las estrategias visuales vistas anteriormente y una gran atención al cliente plasmada en nuestra página web.</a:t>
            </a:r>
            <a:endParaRPr sz="1300" strike="noStrike">
              <a:solidFill>
                <a:srgbClr val="000000"/>
              </a:solidFill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-184567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5"/>
              <a:buFont typeface="Noto Sans Symbols"/>
              <a:buNone/>
            </a:pPr>
            <a:r>
              <a:t/>
            </a:r>
            <a:endParaRPr sz="1300" strike="noStrike">
              <a:solidFill>
                <a:srgbClr val="000000"/>
              </a:solidFill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Creemos que mediante esa frase se entiende que cómo inmobiliaria comprendemos </a:t>
            </a:r>
            <a:r>
              <a:rPr lang="es-419" sz="1300" strike="noStrik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la importancia de ayudar a encontrar un hogar que se adapte a las necesidades y gustos específicos de cada cliente,</a:t>
            </a:r>
            <a:r>
              <a:rPr lang="es-419" sz="13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 siendo a veces bastante difícil para el usuario ya que no siempre las inmobiliarias dan una asistencia al complejo proceso de comprar un inmueble</a:t>
            </a:r>
            <a:r>
              <a:rPr lang="es-419" sz="1300" strike="noStrik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. Es un eslogan que busca conectar emocionalmente con el público al promover la idea de que pueden encontrar un lugar que realmente se sienta como suyo</a:t>
            </a:r>
            <a:endParaRPr sz="1300" strike="noStrike">
              <a:solidFill>
                <a:srgbClr val="000000"/>
              </a:solidFill>
              <a:latin typeface="Kantumruy Pro"/>
              <a:ea typeface="Kantumruy Pro"/>
              <a:cs typeface="Kantumruy Pro"/>
              <a:sym typeface="Kantumruy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2"/>
          <p:cNvSpPr txBox="1"/>
          <p:nvPr>
            <p:ph type="title"/>
          </p:nvPr>
        </p:nvSpPr>
        <p:spPr>
          <a:xfrm>
            <a:off x="713225" y="3272300"/>
            <a:ext cx="3742500" cy="13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Descripción </a:t>
            </a:r>
            <a:r>
              <a:rPr b="1" lang="es-419"/>
              <a:t>del Sitio Web</a:t>
            </a:r>
            <a:endParaRPr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445" name="Google Shape;445;p52"/>
          <p:cNvSpPr txBox="1"/>
          <p:nvPr>
            <p:ph idx="2" type="title"/>
          </p:nvPr>
        </p:nvSpPr>
        <p:spPr>
          <a:xfrm>
            <a:off x="713225" y="2044350"/>
            <a:ext cx="1609200" cy="10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04</a:t>
            </a:r>
            <a:endParaRPr/>
          </a:p>
        </p:txBody>
      </p:sp>
      <p:sp>
        <p:nvSpPr>
          <p:cNvPr id="446" name="Google Shape;446;p52"/>
          <p:cNvSpPr/>
          <p:nvPr/>
        </p:nvSpPr>
        <p:spPr>
          <a:xfrm rot="10800000">
            <a:off x="6686721" y="2287274"/>
            <a:ext cx="1112627" cy="1112925"/>
          </a:xfrm>
          <a:custGeom>
            <a:rect b="b" l="l" r="r" t="t"/>
            <a:pathLst>
              <a:path extrusionOk="0" h="3866" w="3865">
                <a:moveTo>
                  <a:pt x="0" y="3866"/>
                </a:moveTo>
                <a:lnTo>
                  <a:pt x="3865" y="3866"/>
                </a:lnTo>
                <a:lnTo>
                  <a:pt x="3865" y="0"/>
                </a:lnTo>
                <a:cubicBezTo>
                  <a:pt x="1730" y="1"/>
                  <a:pt x="0" y="1731"/>
                  <a:pt x="0" y="3866"/>
                </a:cubicBezTo>
                <a:close/>
              </a:path>
            </a:pathLst>
          </a:custGeom>
          <a:solidFill>
            <a:srgbClr val="CE334E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52"/>
          <p:cNvSpPr/>
          <p:nvPr/>
        </p:nvSpPr>
        <p:spPr>
          <a:xfrm>
            <a:off x="4755875" y="1111625"/>
            <a:ext cx="1380000" cy="1380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9431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tumruy Pro"/>
              <a:ea typeface="Kantumruy Pro"/>
              <a:cs typeface="Kantumruy Pro"/>
              <a:sym typeface="Kantumruy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75" y="346074"/>
            <a:ext cx="8198150" cy="389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650" y="4231206"/>
            <a:ext cx="8295176" cy="607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63" y="430475"/>
            <a:ext cx="7984275" cy="382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900" y="4248649"/>
            <a:ext cx="7984250" cy="584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13" y="572050"/>
            <a:ext cx="8176774" cy="386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225" y="4085550"/>
            <a:ext cx="7749548" cy="567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225" y="410625"/>
            <a:ext cx="7749549" cy="367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7"/>
          <p:cNvSpPr txBox="1"/>
          <p:nvPr>
            <p:ph type="title"/>
          </p:nvPr>
        </p:nvSpPr>
        <p:spPr>
          <a:xfrm>
            <a:off x="713225" y="3272300"/>
            <a:ext cx="3742500" cy="13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Rol </a:t>
            </a:r>
            <a:r>
              <a:rPr lang="es-419"/>
              <a:t>de cada integrante</a:t>
            </a:r>
            <a:endParaRPr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476" name="Google Shape;476;p57"/>
          <p:cNvSpPr txBox="1"/>
          <p:nvPr>
            <p:ph idx="2" type="title"/>
          </p:nvPr>
        </p:nvSpPr>
        <p:spPr>
          <a:xfrm>
            <a:off x="713225" y="2044350"/>
            <a:ext cx="1609200" cy="10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05</a:t>
            </a:r>
            <a:endParaRPr/>
          </a:p>
        </p:txBody>
      </p:sp>
      <p:sp>
        <p:nvSpPr>
          <p:cNvPr id="477" name="Google Shape;477;p57"/>
          <p:cNvSpPr/>
          <p:nvPr/>
        </p:nvSpPr>
        <p:spPr>
          <a:xfrm rot="10800000">
            <a:off x="6686721" y="2287274"/>
            <a:ext cx="1112627" cy="1112925"/>
          </a:xfrm>
          <a:custGeom>
            <a:rect b="b" l="l" r="r" t="t"/>
            <a:pathLst>
              <a:path extrusionOk="0" h="3866" w="3865">
                <a:moveTo>
                  <a:pt x="0" y="3866"/>
                </a:moveTo>
                <a:lnTo>
                  <a:pt x="3865" y="3866"/>
                </a:lnTo>
                <a:lnTo>
                  <a:pt x="3865" y="0"/>
                </a:lnTo>
                <a:cubicBezTo>
                  <a:pt x="1730" y="1"/>
                  <a:pt x="0" y="1731"/>
                  <a:pt x="0" y="3866"/>
                </a:cubicBezTo>
                <a:close/>
              </a:path>
            </a:pathLst>
          </a:custGeom>
          <a:solidFill>
            <a:srgbClr val="E6E3DD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57"/>
          <p:cNvSpPr/>
          <p:nvPr/>
        </p:nvSpPr>
        <p:spPr>
          <a:xfrm>
            <a:off x="4755875" y="1111625"/>
            <a:ext cx="1380000" cy="1380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9431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tumruy Pro"/>
              <a:ea typeface="Kantumruy Pro"/>
              <a:cs typeface="Kantumruy Pro"/>
              <a:sym typeface="Kantumruy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/>
          <p:nvPr>
            <p:ph type="title"/>
          </p:nvPr>
        </p:nvSpPr>
        <p:spPr>
          <a:xfrm>
            <a:off x="713225" y="3272300"/>
            <a:ext cx="3742500" cy="13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Síntesis</a:t>
            </a:r>
            <a:r>
              <a:rPr lang="es-419"/>
              <a:t> del</a:t>
            </a:r>
            <a:r>
              <a:rPr lang="es-419"/>
              <a:t> </a:t>
            </a:r>
            <a:r>
              <a:rPr lang="es-419">
                <a:latin typeface="Sora SemiBold"/>
                <a:ea typeface="Sora SemiBold"/>
                <a:cs typeface="Sora SemiBold"/>
                <a:sym typeface="Sora SemiBold"/>
              </a:rPr>
              <a:t>Proyecto</a:t>
            </a:r>
            <a:endParaRPr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293" name="Google Shape;293;p40"/>
          <p:cNvSpPr txBox="1"/>
          <p:nvPr>
            <p:ph idx="2" type="title"/>
          </p:nvPr>
        </p:nvSpPr>
        <p:spPr>
          <a:xfrm>
            <a:off x="713225" y="2044350"/>
            <a:ext cx="1609200" cy="10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01</a:t>
            </a:r>
            <a:endParaRPr/>
          </a:p>
        </p:txBody>
      </p:sp>
      <p:sp>
        <p:nvSpPr>
          <p:cNvPr id="294" name="Google Shape;294;p40"/>
          <p:cNvSpPr/>
          <p:nvPr/>
        </p:nvSpPr>
        <p:spPr>
          <a:xfrm rot="10800000">
            <a:off x="6686721" y="2287274"/>
            <a:ext cx="1112627" cy="1112925"/>
          </a:xfrm>
          <a:custGeom>
            <a:rect b="b" l="l" r="r" t="t"/>
            <a:pathLst>
              <a:path extrusionOk="0" h="3866" w="3865">
                <a:moveTo>
                  <a:pt x="0" y="3866"/>
                </a:moveTo>
                <a:lnTo>
                  <a:pt x="3865" y="3866"/>
                </a:lnTo>
                <a:lnTo>
                  <a:pt x="3865" y="0"/>
                </a:lnTo>
                <a:cubicBezTo>
                  <a:pt x="1730" y="1"/>
                  <a:pt x="0" y="1731"/>
                  <a:pt x="0" y="3866"/>
                </a:cubicBezTo>
                <a:close/>
              </a:path>
            </a:pathLst>
          </a:custGeom>
          <a:solidFill>
            <a:srgbClr val="CE334E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0"/>
          <p:cNvSpPr/>
          <p:nvPr/>
        </p:nvSpPr>
        <p:spPr>
          <a:xfrm>
            <a:off x="4755875" y="1111625"/>
            <a:ext cx="1380000" cy="1380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9431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tumruy Pro"/>
              <a:ea typeface="Kantumruy Pro"/>
              <a:cs typeface="Kantumruy Pro"/>
              <a:sym typeface="Kantumruy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8"/>
          <p:cNvSpPr txBox="1"/>
          <p:nvPr/>
        </p:nvSpPr>
        <p:spPr>
          <a:xfrm>
            <a:off x="595800" y="685800"/>
            <a:ext cx="23772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Sora SemiBold"/>
                <a:ea typeface="Sora SemiBold"/>
                <a:cs typeface="Sora SemiBold"/>
                <a:sym typeface="Sora SemiBold"/>
              </a:rPr>
              <a:t>Roles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58"/>
          <p:cNvSpPr txBox="1"/>
          <p:nvPr/>
        </p:nvSpPr>
        <p:spPr>
          <a:xfrm>
            <a:off x="664925" y="1720938"/>
            <a:ext cx="28605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Diseñador UX/UI / Maquetado</a:t>
            </a:r>
            <a:r>
              <a:rPr b="1" lang="es-419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r</a:t>
            </a:r>
            <a:endParaRPr b="1">
              <a:solidFill>
                <a:schemeClr val="dk1"/>
              </a:solidFill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Valentina Clemente</a:t>
            </a:r>
            <a:endParaRPr>
              <a:solidFill>
                <a:schemeClr val="dk1"/>
              </a:solidFill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Kantumruy Pro"/>
              <a:ea typeface="Kantumruy Pro"/>
              <a:cs typeface="Kantumruy Pro"/>
              <a:sym typeface="Kantumruy Pro"/>
            </a:endParaRPr>
          </a:p>
        </p:txBody>
      </p:sp>
      <p:grpSp>
        <p:nvGrpSpPr>
          <p:cNvPr id="485" name="Google Shape;485;p58"/>
          <p:cNvGrpSpPr/>
          <p:nvPr/>
        </p:nvGrpSpPr>
        <p:grpSpPr>
          <a:xfrm>
            <a:off x="1510182" y="2704277"/>
            <a:ext cx="1169989" cy="1246919"/>
            <a:chOff x="5289631" y="1500214"/>
            <a:chExt cx="332355" cy="354974"/>
          </a:xfrm>
        </p:grpSpPr>
        <p:sp>
          <p:nvSpPr>
            <p:cNvPr id="486" name="Google Shape;486;p58"/>
            <p:cNvSpPr/>
            <p:nvPr/>
          </p:nvSpPr>
          <p:spPr>
            <a:xfrm>
              <a:off x="5432603" y="1667040"/>
              <a:ext cx="45651" cy="16157"/>
            </a:xfrm>
            <a:custGeom>
              <a:rect b="b" l="l" r="r" t="t"/>
              <a:pathLst>
                <a:path extrusionOk="0" h="510" w="1441">
                  <a:moveTo>
                    <a:pt x="183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0" y="104"/>
                    <a:pt x="0" y="211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41" y="223"/>
                    <a:pt x="1441" y="128"/>
                    <a:pt x="1370" y="45"/>
                  </a:cubicBezTo>
                  <a:cubicBezTo>
                    <a:pt x="1334" y="15"/>
                    <a:pt x="1292" y="0"/>
                    <a:pt x="1251" y="0"/>
                  </a:cubicBezTo>
                  <a:cubicBezTo>
                    <a:pt x="1209" y="0"/>
                    <a:pt x="1167" y="15"/>
                    <a:pt x="1131" y="45"/>
                  </a:cubicBezTo>
                  <a:cubicBezTo>
                    <a:pt x="1072" y="104"/>
                    <a:pt x="917" y="188"/>
                    <a:pt x="715" y="188"/>
                  </a:cubicBezTo>
                  <a:cubicBezTo>
                    <a:pt x="500" y="188"/>
                    <a:pt x="358" y="104"/>
                    <a:pt x="298" y="45"/>
                  </a:cubicBezTo>
                  <a:cubicBezTo>
                    <a:pt x="268" y="15"/>
                    <a:pt x="227" y="0"/>
                    <a:pt x="183" y="0"/>
                  </a:cubicBezTo>
                  <a:close/>
                </a:path>
              </a:pathLst>
            </a:custGeom>
            <a:solidFill>
              <a:srgbClr val="CE3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58"/>
            <p:cNvSpPr/>
            <p:nvPr/>
          </p:nvSpPr>
          <p:spPr>
            <a:xfrm>
              <a:off x="5416763" y="1628074"/>
              <a:ext cx="10581" cy="15872"/>
            </a:xfrm>
            <a:custGeom>
              <a:rect b="b" l="l" r="r" t="t"/>
              <a:pathLst>
                <a:path extrusionOk="0" h="501" w="334">
                  <a:moveTo>
                    <a:pt x="167" y="1"/>
                  </a:moveTo>
                  <a:cubicBezTo>
                    <a:pt x="84" y="1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84" y="501"/>
                    <a:pt x="167" y="501"/>
                  </a:cubicBezTo>
                  <a:cubicBezTo>
                    <a:pt x="262" y="501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CE3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58"/>
            <p:cNvSpPr/>
            <p:nvPr/>
          </p:nvSpPr>
          <p:spPr>
            <a:xfrm>
              <a:off x="5483893" y="1628074"/>
              <a:ext cx="10233" cy="15872"/>
            </a:xfrm>
            <a:custGeom>
              <a:rect b="b" l="l" r="r" t="t"/>
              <a:pathLst>
                <a:path extrusionOk="0" h="501" w="323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55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55" y="1"/>
                  </a:cubicBezTo>
                  <a:close/>
                </a:path>
              </a:pathLst>
            </a:custGeom>
            <a:solidFill>
              <a:srgbClr val="CE3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58"/>
            <p:cNvSpPr/>
            <p:nvPr/>
          </p:nvSpPr>
          <p:spPr>
            <a:xfrm>
              <a:off x="5411093" y="1611474"/>
              <a:ext cx="21923" cy="10613"/>
            </a:xfrm>
            <a:custGeom>
              <a:rect b="b" l="l" r="r" t="t"/>
              <a:pathLst>
                <a:path extrusionOk="0" h="335" w="692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525" y="334"/>
                  </a:lnTo>
                  <a:cubicBezTo>
                    <a:pt x="608" y="334"/>
                    <a:pt x="691" y="251"/>
                    <a:pt x="691" y="168"/>
                  </a:cubicBezTo>
                  <a:cubicBezTo>
                    <a:pt x="691" y="72"/>
                    <a:pt x="620" y="1"/>
                    <a:pt x="525" y="1"/>
                  </a:cubicBezTo>
                  <a:close/>
                </a:path>
              </a:pathLst>
            </a:custGeom>
            <a:solidFill>
              <a:srgbClr val="CE3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58"/>
            <p:cNvSpPr/>
            <p:nvPr/>
          </p:nvSpPr>
          <p:spPr>
            <a:xfrm>
              <a:off x="5478254" y="1611474"/>
              <a:ext cx="21511" cy="10613"/>
            </a:xfrm>
            <a:custGeom>
              <a:rect b="b" l="l" r="r" t="t"/>
              <a:pathLst>
                <a:path extrusionOk="0" h="335" w="679">
                  <a:moveTo>
                    <a:pt x="155" y="1"/>
                  </a:moveTo>
                  <a:cubicBezTo>
                    <a:pt x="71" y="1"/>
                    <a:pt x="0" y="72"/>
                    <a:pt x="0" y="168"/>
                  </a:cubicBezTo>
                  <a:cubicBezTo>
                    <a:pt x="0" y="251"/>
                    <a:pt x="71" y="334"/>
                    <a:pt x="155" y="334"/>
                  </a:cubicBezTo>
                  <a:lnTo>
                    <a:pt x="524" y="334"/>
                  </a:lnTo>
                  <a:cubicBezTo>
                    <a:pt x="607" y="334"/>
                    <a:pt x="679" y="251"/>
                    <a:pt x="679" y="168"/>
                  </a:cubicBezTo>
                  <a:cubicBezTo>
                    <a:pt x="679" y="72"/>
                    <a:pt x="607" y="1"/>
                    <a:pt x="524" y="1"/>
                  </a:cubicBezTo>
                  <a:close/>
                </a:path>
              </a:pathLst>
            </a:custGeom>
            <a:solidFill>
              <a:srgbClr val="CE3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58"/>
            <p:cNvSpPr/>
            <p:nvPr/>
          </p:nvSpPr>
          <p:spPr>
            <a:xfrm>
              <a:off x="5289631" y="1500214"/>
              <a:ext cx="332355" cy="354974"/>
            </a:xfrm>
            <a:custGeom>
              <a:rect b="b" l="l" r="r" t="t"/>
              <a:pathLst>
                <a:path extrusionOk="0" h="11205" w="10491">
                  <a:moveTo>
                    <a:pt x="5930" y="322"/>
                  </a:moveTo>
                  <a:cubicBezTo>
                    <a:pt x="6395" y="322"/>
                    <a:pt x="6978" y="596"/>
                    <a:pt x="7347" y="858"/>
                  </a:cubicBezTo>
                  <a:cubicBezTo>
                    <a:pt x="7752" y="1143"/>
                    <a:pt x="8240" y="1655"/>
                    <a:pt x="8335" y="2429"/>
                  </a:cubicBezTo>
                  <a:cubicBezTo>
                    <a:pt x="8395" y="2989"/>
                    <a:pt x="8550" y="3263"/>
                    <a:pt x="8716" y="3513"/>
                  </a:cubicBezTo>
                  <a:cubicBezTo>
                    <a:pt x="8812" y="3680"/>
                    <a:pt x="8895" y="3822"/>
                    <a:pt x="8966" y="4049"/>
                  </a:cubicBezTo>
                  <a:cubicBezTo>
                    <a:pt x="9073" y="4370"/>
                    <a:pt x="9073" y="4632"/>
                    <a:pt x="9073" y="4894"/>
                  </a:cubicBezTo>
                  <a:cubicBezTo>
                    <a:pt x="9073" y="5144"/>
                    <a:pt x="9073" y="5406"/>
                    <a:pt x="9169" y="5715"/>
                  </a:cubicBezTo>
                  <a:cubicBezTo>
                    <a:pt x="9228" y="5918"/>
                    <a:pt x="9300" y="6085"/>
                    <a:pt x="9371" y="6239"/>
                  </a:cubicBezTo>
                  <a:cubicBezTo>
                    <a:pt x="9526" y="6537"/>
                    <a:pt x="9657" y="6799"/>
                    <a:pt x="9645" y="7442"/>
                  </a:cubicBezTo>
                  <a:cubicBezTo>
                    <a:pt x="9621" y="8037"/>
                    <a:pt x="9800" y="8430"/>
                    <a:pt x="9919" y="8740"/>
                  </a:cubicBezTo>
                  <a:cubicBezTo>
                    <a:pt x="10062" y="9049"/>
                    <a:pt x="10145" y="9264"/>
                    <a:pt x="10026" y="9597"/>
                  </a:cubicBezTo>
                  <a:cubicBezTo>
                    <a:pt x="9931" y="9918"/>
                    <a:pt x="9645" y="10133"/>
                    <a:pt x="9454" y="10252"/>
                  </a:cubicBezTo>
                  <a:lnTo>
                    <a:pt x="9454" y="9692"/>
                  </a:lnTo>
                  <a:cubicBezTo>
                    <a:pt x="9454" y="9168"/>
                    <a:pt x="9121" y="8704"/>
                    <a:pt x="8633" y="8549"/>
                  </a:cubicBezTo>
                  <a:lnTo>
                    <a:pt x="6811" y="7906"/>
                  </a:lnTo>
                  <a:cubicBezTo>
                    <a:pt x="6609" y="7835"/>
                    <a:pt x="6454" y="7620"/>
                    <a:pt x="6454" y="7394"/>
                  </a:cubicBezTo>
                  <a:lnTo>
                    <a:pt x="6454" y="6680"/>
                  </a:lnTo>
                  <a:cubicBezTo>
                    <a:pt x="7180" y="6263"/>
                    <a:pt x="7692" y="5465"/>
                    <a:pt x="7692" y="4561"/>
                  </a:cubicBezTo>
                  <a:lnTo>
                    <a:pt x="7692" y="3977"/>
                  </a:lnTo>
                  <a:cubicBezTo>
                    <a:pt x="7704" y="3989"/>
                    <a:pt x="7716" y="3989"/>
                    <a:pt x="7716" y="4001"/>
                  </a:cubicBezTo>
                  <a:cubicBezTo>
                    <a:pt x="8073" y="4263"/>
                    <a:pt x="8300" y="4418"/>
                    <a:pt x="8347" y="4989"/>
                  </a:cubicBezTo>
                  <a:cubicBezTo>
                    <a:pt x="8347" y="5073"/>
                    <a:pt x="8419" y="5132"/>
                    <a:pt x="8514" y="5132"/>
                  </a:cubicBezTo>
                  <a:lnTo>
                    <a:pt x="8526" y="5132"/>
                  </a:lnTo>
                  <a:cubicBezTo>
                    <a:pt x="8609" y="5132"/>
                    <a:pt x="8692" y="5049"/>
                    <a:pt x="8669" y="4953"/>
                  </a:cubicBezTo>
                  <a:cubicBezTo>
                    <a:pt x="8609" y="4239"/>
                    <a:pt x="8276" y="3989"/>
                    <a:pt x="7895" y="3739"/>
                  </a:cubicBezTo>
                  <a:cubicBezTo>
                    <a:pt x="7633" y="3560"/>
                    <a:pt x="7359" y="3370"/>
                    <a:pt x="7121" y="2965"/>
                  </a:cubicBezTo>
                  <a:cubicBezTo>
                    <a:pt x="6728" y="2322"/>
                    <a:pt x="6287" y="2215"/>
                    <a:pt x="5954" y="2132"/>
                  </a:cubicBezTo>
                  <a:cubicBezTo>
                    <a:pt x="5787" y="2084"/>
                    <a:pt x="5633" y="2060"/>
                    <a:pt x="5513" y="1965"/>
                  </a:cubicBezTo>
                  <a:cubicBezTo>
                    <a:pt x="5442" y="1917"/>
                    <a:pt x="5418" y="1834"/>
                    <a:pt x="5418" y="1763"/>
                  </a:cubicBezTo>
                  <a:lnTo>
                    <a:pt x="5418" y="1417"/>
                  </a:lnTo>
                  <a:cubicBezTo>
                    <a:pt x="5418" y="1322"/>
                    <a:pt x="5335" y="1251"/>
                    <a:pt x="5252" y="1251"/>
                  </a:cubicBezTo>
                  <a:cubicBezTo>
                    <a:pt x="5156" y="1251"/>
                    <a:pt x="5085" y="1322"/>
                    <a:pt x="5085" y="1417"/>
                  </a:cubicBezTo>
                  <a:lnTo>
                    <a:pt x="5085" y="1763"/>
                  </a:lnTo>
                  <a:cubicBezTo>
                    <a:pt x="5085" y="1846"/>
                    <a:pt x="5037" y="1917"/>
                    <a:pt x="4978" y="1965"/>
                  </a:cubicBezTo>
                  <a:cubicBezTo>
                    <a:pt x="4859" y="2060"/>
                    <a:pt x="4716" y="2084"/>
                    <a:pt x="4549" y="2132"/>
                  </a:cubicBezTo>
                  <a:cubicBezTo>
                    <a:pt x="4204" y="2215"/>
                    <a:pt x="3763" y="2322"/>
                    <a:pt x="3370" y="2965"/>
                  </a:cubicBezTo>
                  <a:cubicBezTo>
                    <a:pt x="3120" y="3370"/>
                    <a:pt x="2858" y="3549"/>
                    <a:pt x="2596" y="3739"/>
                  </a:cubicBezTo>
                  <a:cubicBezTo>
                    <a:pt x="2227" y="3989"/>
                    <a:pt x="1882" y="4239"/>
                    <a:pt x="1823" y="4953"/>
                  </a:cubicBezTo>
                  <a:cubicBezTo>
                    <a:pt x="1823" y="5049"/>
                    <a:pt x="1882" y="5120"/>
                    <a:pt x="1977" y="5132"/>
                  </a:cubicBezTo>
                  <a:cubicBezTo>
                    <a:pt x="2061" y="5132"/>
                    <a:pt x="2144" y="5073"/>
                    <a:pt x="2156" y="4989"/>
                  </a:cubicBezTo>
                  <a:cubicBezTo>
                    <a:pt x="2204" y="4418"/>
                    <a:pt x="2442" y="4263"/>
                    <a:pt x="2775" y="4001"/>
                  </a:cubicBezTo>
                  <a:cubicBezTo>
                    <a:pt x="3049" y="3822"/>
                    <a:pt x="3358" y="3584"/>
                    <a:pt x="3644" y="3144"/>
                  </a:cubicBezTo>
                  <a:cubicBezTo>
                    <a:pt x="3966" y="2620"/>
                    <a:pt x="4287" y="2525"/>
                    <a:pt x="4621" y="2453"/>
                  </a:cubicBezTo>
                  <a:cubicBezTo>
                    <a:pt x="4835" y="2394"/>
                    <a:pt x="5061" y="2346"/>
                    <a:pt x="5263" y="2179"/>
                  </a:cubicBezTo>
                  <a:cubicBezTo>
                    <a:pt x="5454" y="2346"/>
                    <a:pt x="5680" y="2394"/>
                    <a:pt x="5906" y="2453"/>
                  </a:cubicBezTo>
                  <a:cubicBezTo>
                    <a:pt x="6252" y="2548"/>
                    <a:pt x="6561" y="2620"/>
                    <a:pt x="6883" y="3144"/>
                  </a:cubicBezTo>
                  <a:cubicBezTo>
                    <a:pt x="7049" y="3394"/>
                    <a:pt x="7216" y="3584"/>
                    <a:pt x="7395" y="3715"/>
                  </a:cubicBezTo>
                  <a:lnTo>
                    <a:pt x="7395" y="4525"/>
                  </a:lnTo>
                  <a:cubicBezTo>
                    <a:pt x="7395" y="5680"/>
                    <a:pt x="6454" y="6656"/>
                    <a:pt x="5299" y="6668"/>
                  </a:cubicBezTo>
                  <a:cubicBezTo>
                    <a:pt x="5292" y="6668"/>
                    <a:pt x="5285" y="6668"/>
                    <a:pt x="5277" y="6668"/>
                  </a:cubicBezTo>
                  <a:cubicBezTo>
                    <a:pt x="4109" y="6668"/>
                    <a:pt x="3156" y="5720"/>
                    <a:pt x="3156" y="4549"/>
                  </a:cubicBezTo>
                  <a:lnTo>
                    <a:pt x="3156" y="4489"/>
                  </a:lnTo>
                  <a:cubicBezTo>
                    <a:pt x="3156" y="4406"/>
                    <a:pt x="3073" y="4334"/>
                    <a:pt x="2989" y="4334"/>
                  </a:cubicBezTo>
                  <a:cubicBezTo>
                    <a:pt x="2894" y="4334"/>
                    <a:pt x="2823" y="4406"/>
                    <a:pt x="2823" y="4489"/>
                  </a:cubicBezTo>
                  <a:lnTo>
                    <a:pt x="2823" y="4549"/>
                  </a:lnTo>
                  <a:cubicBezTo>
                    <a:pt x="2823" y="5465"/>
                    <a:pt x="3311" y="6251"/>
                    <a:pt x="4061" y="6680"/>
                  </a:cubicBezTo>
                  <a:lnTo>
                    <a:pt x="4061" y="7394"/>
                  </a:lnTo>
                  <a:cubicBezTo>
                    <a:pt x="4061" y="7620"/>
                    <a:pt x="3906" y="7823"/>
                    <a:pt x="3704" y="7906"/>
                  </a:cubicBezTo>
                  <a:lnTo>
                    <a:pt x="1882" y="8537"/>
                  </a:lnTo>
                  <a:cubicBezTo>
                    <a:pt x="1394" y="8716"/>
                    <a:pt x="1072" y="9180"/>
                    <a:pt x="1072" y="9692"/>
                  </a:cubicBezTo>
                  <a:lnTo>
                    <a:pt x="1072" y="10252"/>
                  </a:lnTo>
                  <a:cubicBezTo>
                    <a:pt x="858" y="10133"/>
                    <a:pt x="596" y="9906"/>
                    <a:pt x="489" y="9597"/>
                  </a:cubicBezTo>
                  <a:cubicBezTo>
                    <a:pt x="370" y="9252"/>
                    <a:pt x="453" y="9049"/>
                    <a:pt x="608" y="8740"/>
                  </a:cubicBezTo>
                  <a:cubicBezTo>
                    <a:pt x="739" y="8418"/>
                    <a:pt x="906" y="8049"/>
                    <a:pt x="894" y="7442"/>
                  </a:cubicBezTo>
                  <a:cubicBezTo>
                    <a:pt x="870" y="6799"/>
                    <a:pt x="1025" y="6513"/>
                    <a:pt x="1156" y="6239"/>
                  </a:cubicBezTo>
                  <a:cubicBezTo>
                    <a:pt x="1227" y="6085"/>
                    <a:pt x="1311" y="5918"/>
                    <a:pt x="1370" y="5715"/>
                  </a:cubicBezTo>
                  <a:cubicBezTo>
                    <a:pt x="1453" y="5406"/>
                    <a:pt x="1453" y="5144"/>
                    <a:pt x="1453" y="4894"/>
                  </a:cubicBezTo>
                  <a:cubicBezTo>
                    <a:pt x="1453" y="4632"/>
                    <a:pt x="1453" y="4370"/>
                    <a:pt x="1561" y="4049"/>
                  </a:cubicBezTo>
                  <a:cubicBezTo>
                    <a:pt x="1632" y="3822"/>
                    <a:pt x="1727" y="3680"/>
                    <a:pt x="1811" y="3513"/>
                  </a:cubicBezTo>
                  <a:cubicBezTo>
                    <a:pt x="1965" y="3263"/>
                    <a:pt x="2120" y="2989"/>
                    <a:pt x="2204" y="2429"/>
                  </a:cubicBezTo>
                  <a:cubicBezTo>
                    <a:pt x="2287" y="1655"/>
                    <a:pt x="2775" y="1155"/>
                    <a:pt x="3180" y="858"/>
                  </a:cubicBezTo>
                  <a:cubicBezTo>
                    <a:pt x="3692" y="489"/>
                    <a:pt x="4251" y="322"/>
                    <a:pt x="4597" y="322"/>
                  </a:cubicBezTo>
                  <a:cubicBezTo>
                    <a:pt x="4763" y="322"/>
                    <a:pt x="4894" y="358"/>
                    <a:pt x="4978" y="429"/>
                  </a:cubicBezTo>
                  <a:cubicBezTo>
                    <a:pt x="5067" y="489"/>
                    <a:pt x="5168" y="518"/>
                    <a:pt x="5268" y="518"/>
                  </a:cubicBezTo>
                  <a:cubicBezTo>
                    <a:pt x="5368" y="518"/>
                    <a:pt x="5466" y="489"/>
                    <a:pt x="5549" y="429"/>
                  </a:cubicBezTo>
                  <a:cubicBezTo>
                    <a:pt x="5656" y="370"/>
                    <a:pt x="5775" y="322"/>
                    <a:pt x="5930" y="322"/>
                  </a:cubicBezTo>
                  <a:close/>
                  <a:moveTo>
                    <a:pt x="4585" y="0"/>
                  </a:moveTo>
                  <a:cubicBezTo>
                    <a:pt x="4109" y="0"/>
                    <a:pt x="3478" y="239"/>
                    <a:pt x="2977" y="596"/>
                  </a:cubicBezTo>
                  <a:cubicBezTo>
                    <a:pt x="2525" y="917"/>
                    <a:pt x="1965" y="1489"/>
                    <a:pt x="1858" y="2382"/>
                  </a:cubicBezTo>
                  <a:cubicBezTo>
                    <a:pt x="1799" y="2870"/>
                    <a:pt x="1668" y="3096"/>
                    <a:pt x="1513" y="3334"/>
                  </a:cubicBezTo>
                  <a:cubicBezTo>
                    <a:pt x="1418" y="3501"/>
                    <a:pt x="1311" y="3680"/>
                    <a:pt x="1239" y="3941"/>
                  </a:cubicBezTo>
                  <a:cubicBezTo>
                    <a:pt x="1132" y="4311"/>
                    <a:pt x="1120" y="4596"/>
                    <a:pt x="1120" y="4882"/>
                  </a:cubicBezTo>
                  <a:cubicBezTo>
                    <a:pt x="1120" y="5120"/>
                    <a:pt x="1120" y="5346"/>
                    <a:pt x="1037" y="5608"/>
                  </a:cubicBezTo>
                  <a:cubicBezTo>
                    <a:pt x="1001" y="5787"/>
                    <a:pt x="918" y="5918"/>
                    <a:pt x="846" y="6073"/>
                  </a:cubicBezTo>
                  <a:cubicBezTo>
                    <a:pt x="703" y="6382"/>
                    <a:pt x="537" y="6716"/>
                    <a:pt x="549" y="7430"/>
                  </a:cubicBezTo>
                  <a:cubicBezTo>
                    <a:pt x="560" y="7966"/>
                    <a:pt x="418" y="8287"/>
                    <a:pt x="287" y="8585"/>
                  </a:cubicBezTo>
                  <a:cubicBezTo>
                    <a:pt x="132" y="8918"/>
                    <a:pt x="1" y="9228"/>
                    <a:pt x="168" y="9692"/>
                  </a:cubicBezTo>
                  <a:cubicBezTo>
                    <a:pt x="346" y="10192"/>
                    <a:pt x="846" y="10514"/>
                    <a:pt x="1061" y="10609"/>
                  </a:cubicBezTo>
                  <a:lnTo>
                    <a:pt x="1061" y="11026"/>
                  </a:lnTo>
                  <a:cubicBezTo>
                    <a:pt x="1061" y="11121"/>
                    <a:pt x="1132" y="11192"/>
                    <a:pt x="1215" y="11192"/>
                  </a:cubicBezTo>
                  <a:cubicBezTo>
                    <a:pt x="1311" y="11192"/>
                    <a:pt x="1382" y="11121"/>
                    <a:pt x="1382" y="11026"/>
                  </a:cubicBezTo>
                  <a:lnTo>
                    <a:pt x="1382" y="9668"/>
                  </a:lnTo>
                  <a:cubicBezTo>
                    <a:pt x="1382" y="9514"/>
                    <a:pt x="1430" y="9359"/>
                    <a:pt x="1501" y="9228"/>
                  </a:cubicBezTo>
                  <a:lnTo>
                    <a:pt x="2275" y="9895"/>
                  </a:lnTo>
                  <a:cubicBezTo>
                    <a:pt x="2394" y="10002"/>
                    <a:pt x="2465" y="10145"/>
                    <a:pt x="2465" y="10299"/>
                  </a:cubicBezTo>
                  <a:lnTo>
                    <a:pt x="2465" y="11026"/>
                  </a:lnTo>
                  <a:cubicBezTo>
                    <a:pt x="2465" y="11121"/>
                    <a:pt x="2549" y="11192"/>
                    <a:pt x="2632" y="11192"/>
                  </a:cubicBezTo>
                  <a:cubicBezTo>
                    <a:pt x="2716" y="11192"/>
                    <a:pt x="2799" y="11121"/>
                    <a:pt x="2799" y="11026"/>
                  </a:cubicBezTo>
                  <a:lnTo>
                    <a:pt x="2799" y="10299"/>
                  </a:lnTo>
                  <a:cubicBezTo>
                    <a:pt x="2799" y="10049"/>
                    <a:pt x="2692" y="9811"/>
                    <a:pt x="2501" y="9645"/>
                  </a:cubicBezTo>
                  <a:lnTo>
                    <a:pt x="1727" y="8978"/>
                  </a:lnTo>
                  <a:cubicBezTo>
                    <a:pt x="1799" y="8918"/>
                    <a:pt x="1882" y="8871"/>
                    <a:pt x="1977" y="8823"/>
                  </a:cubicBezTo>
                  <a:lnTo>
                    <a:pt x="3013" y="8454"/>
                  </a:lnTo>
                  <a:cubicBezTo>
                    <a:pt x="3728" y="9371"/>
                    <a:pt x="4466" y="10002"/>
                    <a:pt x="5192" y="10299"/>
                  </a:cubicBezTo>
                  <a:cubicBezTo>
                    <a:pt x="5204" y="10311"/>
                    <a:pt x="5240" y="10311"/>
                    <a:pt x="5252" y="10311"/>
                  </a:cubicBezTo>
                  <a:cubicBezTo>
                    <a:pt x="5263" y="10311"/>
                    <a:pt x="5299" y="10311"/>
                    <a:pt x="5311" y="10299"/>
                  </a:cubicBezTo>
                  <a:cubicBezTo>
                    <a:pt x="5764" y="10121"/>
                    <a:pt x="6216" y="9811"/>
                    <a:pt x="6668" y="9395"/>
                  </a:cubicBezTo>
                  <a:cubicBezTo>
                    <a:pt x="6728" y="9335"/>
                    <a:pt x="6740" y="9228"/>
                    <a:pt x="6668" y="9156"/>
                  </a:cubicBezTo>
                  <a:cubicBezTo>
                    <a:pt x="6636" y="9124"/>
                    <a:pt x="6590" y="9102"/>
                    <a:pt x="6543" y="9102"/>
                  </a:cubicBezTo>
                  <a:cubicBezTo>
                    <a:pt x="6503" y="9102"/>
                    <a:pt x="6463" y="9118"/>
                    <a:pt x="6430" y="9156"/>
                  </a:cubicBezTo>
                  <a:cubicBezTo>
                    <a:pt x="6025" y="9525"/>
                    <a:pt x="5644" y="9811"/>
                    <a:pt x="5252" y="9966"/>
                  </a:cubicBezTo>
                  <a:cubicBezTo>
                    <a:pt x="4478" y="9633"/>
                    <a:pt x="3811" y="8930"/>
                    <a:pt x="3347" y="8347"/>
                  </a:cubicBezTo>
                  <a:lnTo>
                    <a:pt x="3799" y="8204"/>
                  </a:lnTo>
                  <a:cubicBezTo>
                    <a:pt x="4132" y="8085"/>
                    <a:pt x="4370" y="7751"/>
                    <a:pt x="4370" y="7382"/>
                  </a:cubicBezTo>
                  <a:lnTo>
                    <a:pt x="4370" y="6811"/>
                  </a:lnTo>
                  <a:cubicBezTo>
                    <a:pt x="4656" y="6918"/>
                    <a:pt x="4954" y="6978"/>
                    <a:pt x="5263" y="6978"/>
                  </a:cubicBezTo>
                  <a:cubicBezTo>
                    <a:pt x="5585" y="6978"/>
                    <a:pt x="5883" y="6918"/>
                    <a:pt x="6156" y="6811"/>
                  </a:cubicBezTo>
                  <a:lnTo>
                    <a:pt x="6156" y="7382"/>
                  </a:lnTo>
                  <a:cubicBezTo>
                    <a:pt x="6156" y="7751"/>
                    <a:pt x="6395" y="8085"/>
                    <a:pt x="6740" y="8204"/>
                  </a:cubicBezTo>
                  <a:lnTo>
                    <a:pt x="7192" y="8347"/>
                  </a:lnTo>
                  <a:cubicBezTo>
                    <a:pt x="7097" y="8466"/>
                    <a:pt x="7014" y="8573"/>
                    <a:pt x="6907" y="8692"/>
                  </a:cubicBezTo>
                  <a:cubicBezTo>
                    <a:pt x="6847" y="8763"/>
                    <a:pt x="6847" y="8871"/>
                    <a:pt x="6918" y="8930"/>
                  </a:cubicBezTo>
                  <a:cubicBezTo>
                    <a:pt x="6954" y="8954"/>
                    <a:pt x="6990" y="8978"/>
                    <a:pt x="7026" y="8978"/>
                  </a:cubicBezTo>
                  <a:cubicBezTo>
                    <a:pt x="7073" y="8978"/>
                    <a:pt x="7109" y="8954"/>
                    <a:pt x="7145" y="8918"/>
                  </a:cubicBezTo>
                  <a:cubicBezTo>
                    <a:pt x="7264" y="8787"/>
                    <a:pt x="7383" y="8633"/>
                    <a:pt x="7502" y="8490"/>
                  </a:cubicBezTo>
                  <a:lnTo>
                    <a:pt x="8538" y="8859"/>
                  </a:lnTo>
                  <a:cubicBezTo>
                    <a:pt x="8645" y="8883"/>
                    <a:pt x="8740" y="8942"/>
                    <a:pt x="8812" y="9002"/>
                  </a:cubicBezTo>
                  <a:lnTo>
                    <a:pt x="8038" y="9656"/>
                  </a:lnTo>
                  <a:cubicBezTo>
                    <a:pt x="7847" y="9823"/>
                    <a:pt x="7740" y="10061"/>
                    <a:pt x="7740" y="10311"/>
                  </a:cubicBezTo>
                  <a:lnTo>
                    <a:pt x="7740" y="11038"/>
                  </a:lnTo>
                  <a:cubicBezTo>
                    <a:pt x="7740" y="11133"/>
                    <a:pt x="7811" y="11204"/>
                    <a:pt x="7895" y="11204"/>
                  </a:cubicBezTo>
                  <a:cubicBezTo>
                    <a:pt x="7990" y="11204"/>
                    <a:pt x="8061" y="11133"/>
                    <a:pt x="8061" y="11038"/>
                  </a:cubicBezTo>
                  <a:lnTo>
                    <a:pt x="8061" y="10311"/>
                  </a:lnTo>
                  <a:cubicBezTo>
                    <a:pt x="8061" y="10145"/>
                    <a:pt x="8133" y="10002"/>
                    <a:pt x="8252" y="9918"/>
                  </a:cubicBezTo>
                  <a:lnTo>
                    <a:pt x="9014" y="9264"/>
                  </a:lnTo>
                  <a:cubicBezTo>
                    <a:pt x="9085" y="9395"/>
                    <a:pt x="9133" y="9537"/>
                    <a:pt x="9133" y="9692"/>
                  </a:cubicBezTo>
                  <a:lnTo>
                    <a:pt x="9133" y="11049"/>
                  </a:lnTo>
                  <a:cubicBezTo>
                    <a:pt x="9133" y="11133"/>
                    <a:pt x="9204" y="11204"/>
                    <a:pt x="9300" y="11204"/>
                  </a:cubicBezTo>
                  <a:cubicBezTo>
                    <a:pt x="9383" y="11204"/>
                    <a:pt x="9466" y="11133"/>
                    <a:pt x="9466" y="11049"/>
                  </a:cubicBezTo>
                  <a:lnTo>
                    <a:pt x="9466" y="10633"/>
                  </a:lnTo>
                  <a:cubicBezTo>
                    <a:pt x="9681" y="10514"/>
                    <a:pt x="10193" y="10216"/>
                    <a:pt x="10359" y="9704"/>
                  </a:cubicBezTo>
                  <a:cubicBezTo>
                    <a:pt x="10490" y="9240"/>
                    <a:pt x="10359" y="8930"/>
                    <a:pt x="10228" y="8585"/>
                  </a:cubicBezTo>
                  <a:cubicBezTo>
                    <a:pt x="10085" y="8287"/>
                    <a:pt x="9955" y="7966"/>
                    <a:pt x="9955" y="7430"/>
                  </a:cubicBezTo>
                  <a:cubicBezTo>
                    <a:pt x="9966" y="6716"/>
                    <a:pt x="9812" y="6382"/>
                    <a:pt x="9657" y="6073"/>
                  </a:cubicBezTo>
                  <a:cubicBezTo>
                    <a:pt x="9585" y="5918"/>
                    <a:pt x="9526" y="5787"/>
                    <a:pt x="9466" y="5608"/>
                  </a:cubicBezTo>
                  <a:cubicBezTo>
                    <a:pt x="9395" y="5346"/>
                    <a:pt x="9395" y="5120"/>
                    <a:pt x="9395" y="4882"/>
                  </a:cubicBezTo>
                  <a:cubicBezTo>
                    <a:pt x="9395" y="4596"/>
                    <a:pt x="9395" y="4311"/>
                    <a:pt x="9276" y="3941"/>
                  </a:cubicBezTo>
                  <a:cubicBezTo>
                    <a:pt x="9193" y="3680"/>
                    <a:pt x="9097" y="3513"/>
                    <a:pt x="8990" y="3334"/>
                  </a:cubicBezTo>
                  <a:cubicBezTo>
                    <a:pt x="8835" y="3096"/>
                    <a:pt x="8704" y="2870"/>
                    <a:pt x="8645" y="2382"/>
                  </a:cubicBezTo>
                  <a:cubicBezTo>
                    <a:pt x="8538" y="1489"/>
                    <a:pt x="7978" y="917"/>
                    <a:pt x="7526" y="596"/>
                  </a:cubicBezTo>
                  <a:cubicBezTo>
                    <a:pt x="7026" y="239"/>
                    <a:pt x="6395" y="0"/>
                    <a:pt x="5918" y="0"/>
                  </a:cubicBezTo>
                  <a:cubicBezTo>
                    <a:pt x="5704" y="0"/>
                    <a:pt x="5502" y="48"/>
                    <a:pt x="5359" y="143"/>
                  </a:cubicBezTo>
                  <a:cubicBezTo>
                    <a:pt x="5329" y="167"/>
                    <a:pt x="5290" y="179"/>
                    <a:pt x="5252" y="179"/>
                  </a:cubicBezTo>
                  <a:cubicBezTo>
                    <a:pt x="5213" y="179"/>
                    <a:pt x="5174" y="167"/>
                    <a:pt x="5144" y="143"/>
                  </a:cubicBezTo>
                  <a:cubicBezTo>
                    <a:pt x="5002" y="48"/>
                    <a:pt x="4811" y="0"/>
                    <a:pt x="4585" y="0"/>
                  </a:cubicBezTo>
                  <a:close/>
                </a:path>
              </a:pathLst>
            </a:custGeom>
            <a:solidFill>
              <a:srgbClr val="CE3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58"/>
          <p:cNvGrpSpPr/>
          <p:nvPr/>
        </p:nvGrpSpPr>
        <p:grpSpPr>
          <a:xfrm>
            <a:off x="6523092" y="2679400"/>
            <a:ext cx="1017566" cy="1296697"/>
            <a:chOff x="8047661" y="1501037"/>
            <a:chExt cx="278404" cy="355260"/>
          </a:xfrm>
        </p:grpSpPr>
        <p:sp>
          <p:nvSpPr>
            <p:cNvPr id="493" name="Google Shape;493;p58"/>
            <p:cNvSpPr/>
            <p:nvPr/>
          </p:nvSpPr>
          <p:spPr>
            <a:xfrm>
              <a:off x="8147611" y="1622815"/>
              <a:ext cx="10581" cy="16220"/>
            </a:xfrm>
            <a:custGeom>
              <a:rect b="b" l="l" r="r" t="t"/>
              <a:pathLst>
                <a:path extrusionOk="0" h="512" w="334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12"/>
                    <a:pt x="167" y="512"/>
                  </a:cubicBezTo>
                  <a:cubicBezTo>
                    <a:pt x="251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CE3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58"/>
            <p:cNvSpPr/>
            <p:nvPr/>
          </p:nvSpPr>
          <p:spPr>
            <a:xfrm>
              <a:off x="8214741" y="1622815"/>
              <a:ext cx="10233" cy="16220"/>
            </a:xfrm>
            <a:custGeom>
              <a:rect b="b" l="l" r="r" t="t"/>
              <a:pathLst>
                <a:path extrusionOk="0" h="512" w="323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CE3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58"/>
            <p:cNvSpPr/>
            <p:nvPr/>
          </p:nvSpPr>
          <p:spPr>
            <a:xfrm>
              <a:off x="8163451" y="1661370"/>
              <a:ext cx="45302" cy="16157"/>
            </a:xfrm>
            <a:custGeom>
              <a:rect b="b" l="l" r="r" t="t"/>
              <a:pathLst>
                <a:path extrusionOk="0" h="510" w="1430">
                  <a:moveTo>
                    <a:pt x="184" y="0"/>
                  </a:moveTo>
                  <a:cubicBezTo>
                    <a:pt x="141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29" y="224"/>
                    <a:pt x="1429" y="128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88"/>
                    <a:pt x="715" y="188"/>
                  </a:cubicBezTo>
                  <a:cubicBezTo>
                    <a:pt x="501" y="188"/>
                    <a:pt x="358" y="105"/>
                    <a:pt x="298" y="45"/>
                  </a:cubicBez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CE3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58"/>
            <p:cNvSpPr/>
            <p:nvPr/>
          </p:nvSpPr>
          <p:spPr>
            <a:xfrm>
              <a:off x="8047661" y="1501037"/>
              <a:ext cx="278404" cy="355260"/>
            </a:xfrm>
            <a:custGeom>
              <a:rect b="b" l="l" r="r" t="t"/>
              <a:pathLst>
                <a:path extrusionOk="0" h="11214" w="8788">
                  <a:moveTo>
                    <a:pt x="5358" y="344"/>
                  </a:moveTo>
                  <a:lnTo>
                    <a:pt x="5823" y="808"/>
                  </a:lnTo>
                  <a:cubicBezTo>
                    <a:pt x="5858" y="844"/>
                    <a:pt x="5894" y="856"/>
                    <a:pt x="5942" y="856"/>
                  </a:cubicBezTo>
                  <a:lnTo>
                    <a:pt x="6751" y="856"/>
                  </a:lnTo>
                  <a:lnTo>
                    <a:pt x="6477" y="1510"/>
                  </a:lnTo>
                  <a:cubicBezTo>
                    <a:pt x="6465" y="1558"/>
                    <a:pt x="6465" y="1618"/>
                    <a:pt x="6489" y="1653"/>
                  </a:cubicBezTo>
                  <a:cubicBezTo>
                    <a:pt x="6525" y="1701"/>
                    <a:pt x="6573" y="1737"/>
                    <a:pt x="6632" y="1737"/>
                  </a:cubicBezTo>
                  <a:lnTo>
                    <a:pt x="7287" y="1737"/>
                  </a:lnTo>
                  <a:lnTo>
                    <a:pt x="7001" y="2570"/>
                  </a:lnTo>
                  <a:cubicBezTo>
                    <a:pt x="6989" y="2630"/>
                    <a:pt x="7001" y="2689"/>
                    <a:pt x="7049" y="2725"/>
                  </a:cubicBezTo>
                  <a:lnTo>
                    <a:pt x="7311" y="2999"/>
                  </a:lnTo>
                  <a:lnTo>
                    <a:pt x="7025" y="3677"/>
                  </a:lnTo>
                  <a:cubicBezTo>
                    <a:pt x="6989" y="3665"/>
                    <a:pt x="6942" y="3665"/>
                    <a:pt x="6882" y="3665"/>
                  </a:cubicBezTo>
                  <a:lnTo>
                    <a:pt x="6608" y="3665"/>
                  </a:lnTo>
                  <a:cubicBezTo>
                    <a:pt x="6513" y="3665"/>
                    <a:pt x="6418" y="3582"/>
                    <a:pt x="6418" y="3475"/>
                  </a:cubicBezTo>
                  <a:lnTo>
                    <a:pt x="6418" y="3118"/>
                  </a:lnTo>
                  <a:cubicBezTo>
                    <a:pt x="6418" y="3058"/>
                    <a:pt x="6394" y="3011"/>
                    <a:pt x="6346" y="2987"/>
                  </a:cubicBezTo>
                  <a:lnTo>
                    <a:pt x="5287" y="2284"/>
                  </a:lnTo>
                  <a:cubicBezTo>
                    <a:pt x="5261" y="2265"/>
                    <a:pt x="5227" y="2256"/>
                    <a:pt x="5194" y="2256"/>
                  </a:cubicBezTo>
                  <a:cubicBezTo>
                    <a:pt x="5168" y="2256"/>
                    <a:pt x="5141" y="2262"/>
                    <a:pt x="5120" y="2272"/>
                  </a:cubicBezTo>
                  <a:cubicBezTo>
                    <a:pt x="5061" y="2296"/>
                    <a:pt x="5037" y="2356"/>
                    <a:pt x="5037" y="2415"/>
                  </a:cubicBezTo>
                  <a:lnTo>
                    <a:pt x="5037" y="2832"/>
                  </a:lnTo>
                  <a:lnTo>
                    <a:pt x="4049" y="2272"/>
                  </a:lnTo>
                  <a:cubicBezTo>
                    <a:pt x="4022" y="2255"/>
                    <a:pt x="3994" y="2247"/>
                    <a:pt x="3967" y="2247"/>
                  </a:cubicBezTo>
                  <a:cubicBezTo>
                    <a:pt x="3919" y="2247"/>
                    <a:pt x="3872" y="2270"/>
                    <a:pt x="3834" y="2308"/>
                  </a:cubicBezTo>
                  <a:lnTo>
                    <a:pt x="3560" y="2725"/>
                  </a:lnTo>
                  <a:lnTo>
                    <a:pt x="3156" y="2534"/>
                  </a:lnTo>
                  <a:cubicBezTo>
                    <a:pt x="3132" y="2521"/>
                    <a:pt x="3108" y="2515"/>
                    <a:pt x="3084" y="2515"/>
                  </a:cubicBezTo>
                  <a:cubicBezTo>
                    <a:pt x="3024" y="2515"/>
                    <a:pt x="2967" y="2554"/>
                    <a:pt x="2941" y="2606"/>
                  </a:cubicBezTo>
                  <a:cubicBezTo>
                    <a:pt x="2894" y="2701"/>
                    <a:pt x="2941" y="2784"/>
                    <a:pt x="3013" y="2832"/>
                  </a:cubicBezTo>
                  <a:lnTo>
                    <a:pt x="3537" y="3082"/>
                  </a:lnTo>
                  <a:cubicBezTo>
                    <a:pt x="3561" y="3094"/>
                    <a:pt x="3587" y="3101"/>
                    <a:pt x="3613" y="3101"/>
                  </a:cubicBezTo>
                  <a:cubicBezTo>
                    <a:pt x="3661" y="3101"/>
                    <a:pt x="3708" y="3077"/>
                    <a:pt x="3739" y="3022"/>
                  </a:cubicBezTo>
                  <a:lnTo>
                    <a:pt x="4013" y="2630"/>
                  </a:lnTo>
                  <a:lnTo>
                    <a:pt x="5108" y="3249"/>
                  </a:lnTo>
                  <a:cubicBezTo>
                    <a:pt x="5132" y="3267"/>
                    <a:pt x="5162" y="3275"/>
                    <a:pt x="5192" y="3275"/>
                  </a:cubicBezTo>
                  <a:cubicBezTo>
                    <a:pt x="5221" y="3275"/>
                    <a:pt x="5251" y="3267"/>
                    <a:pt x="5275" y="3249"/>
                  </a:cubicBezTo>
                  <a:cubicBezTo>
                    <a:pt x="5322" y="3225"/>
                    <a:pt x="5346" y="3165"/>
                    <a:pt x="5346" y="3106"/>
                  </a:cubicBezTo>
                  <a:lnTo>
                    <a:pt x="5346" y="2701"/>
                  </a:lnTo>
                  <a:lnTo>
                    <a:pt x="6073" y="3177"/>
                  </a:lnTo>
                  <a:lnTo>
                    <a:pt x="6073" y="3439"/>
                  </a:lnTo>
                  <a:cubicBezTo>
                    <a:pt x="6073" y="3725"/>
                    <a:pt x="6311" y="3963"/>
                    <a:pt x="6596" y="3963"/>
                  </a:cubicBezTo>
                  <a:lnTo>
                    <a:pt x="6870" y="3963"/>
                  </a:lnTo>
                  <a:cubicBezTo>
                    <a:pt x="6942" y="3963"/>
                    <a:pt x="7013" y="3999"/>
                    <a:pt x="7073" y="4058"/>
                  </a:cubicBezTo>
                  <a:cubicBezTo>
                    <a:pt x="7132" y="4118"/>
                    <a:pt x="7144" y="4189"/>
                    <a:pt x="7144" y="4261"/>
                  </a:cubicBezTo>
                  <a:cubicBezTo>
                    <a:pt x="7132" y="4392"/>
                    <a:pt x="7001" y="4511"/>
                    <a:pt x="6846" y="4511"/>
                  </a:cubicBezTo>
                  <a:lnTo>
                    <a:pt x="6775" y="4511"/>
                  </a:lnTo>
                  <a:lnTo>
                    <a:pt x="6775" y="4499"/>
                  </a:lnTo>
                  <a:cubicBezTo>
                    <a:pt x="6775" y="4416"/>
                    <a:pt x="6704" y="4332"/>
                    <a:pt x="6608" y="4332"/>
                  </a:cubicBezTo>
                  <a:cubicBezTo>
                    <a:pt x="6525" y="4332"/>
                    <a:pt x="6454" y="4416"/>
                    <a:pt x="6454" y="4499"/>
                  </a:cubicBezTo>
                  <a:cubicBezTo>
                    <a:pt x="6454" y="5666"/>
                    <a:pt x="5501" y="6618"/>
                    <a:pt x="4334" y="6618"/>
                  </a:cubicBezTo>
                  <a:cubicBezTo>
                    <a:pt x="4320" y="6618"/>
                    <a:pt x="4306" y="6619"/>
                    <a:pt x="4292" y="6619"/>
                  </a:cubicBezTo>
                  <a:cubicBezTo>
                    <a:pt x="3180" y="6619"/>
                    <a:pt x="2263" y="5687"/>
                    <a:pt x="2263" y="4535"/>
                  </a:cubicBezTo>
                  <a:cubicBezTo>
                    <a:pt x="2263" y="4439"/>
                    <a:pt x="2191" y="4368"/>
                    <a:pt x="2108" y="4368"/>
                  </a:cubicBezTo>
                  <a:cubicBezTo>
                    <a:pt x="2013" y="4368"/>
                    <a:pt x="1941" y="4439"/>
                    <a:pt x="1941" y="4535"/>
                  </a:cubicBezTo>
                  <a:lnTo>
                    <a:pt x="1941" y="4546"/>
                  </a:lnTo>
                  <a:lnTo>
                    <a:pt x="1834" y="4546"/>
                  </a:lnTo>
                  <a:cubicBezTo>
                    <a:pt x="1763" y="4546"/>
                    <a:pt x="1691" y="4511"/>
                    <a:pt x="1632" y="4451"/>
                  </a:cubicBezTo>
                  <a:cubicBezTo>
                    <a:pt x="1572" y="4392"/>
                    <a:pt x="1548" y="4320"/>
                    <a:pt x="1548" y="4249"/>
                  </a:cubicBezTo>
                  <a:cubicBezTo>
                    <a:pt x="1572" y="4118"/>
                    <a:pt x="1703" y="3999"/>
                    <a:pt x="1846" y="3999"/>
                  </a:cubicBezTo>
                  <a:lnTo>
                    <a:pt x="2084" y="3999"/>
                  </a:lnTo>
                  <a:cubicBezTo>
                    <a:pt x="2370" y="3999"/>
                    <a:pt x="2608" y="3761"/>
                    <a:pt x="2608" y="3475"/>
                  </a:cubicBezTo>
                  <a:lnTo>
                    <a:pt x="2608" y="2415"/>
                  </a:lnTo>
                  <a:cubicBezTo>
                    <a:pt x="2608" y="2332"/>
                    <a:pt x="2536" y="2249"/>
                    <a:pt x="2441" y="2249"/>
                  </a:cubicBezTo>
                  <a:cubicBezTo>
                    <a:pt x="2358" y="2249"/>
                    <a:pt x="2286" y="2332"/>
                    <a:pt x="2286" y="2415"/>
                  </a:cubicBezTo>
                  <a:lnTo>
                    <a:pt x="2286" y="3475"/>
                  </a:lnTo>
                  <a:cubicBezTo>
                    <a:pt x="2286" y="3582"/>
                    <a:pt x="2191" y="3665"/>
                    <a:pt x="2084" y="3665"/>
                  </a:cubicBezTo>
                  <a:lnTo>
                    <a:pt x="1846" y="3665"/>
                  </a:lnTo>
                  <a:cubicBezTo>
                    <a:pt x="1786" y="3665"/>
                    <a:pt x="1727" y="3677"/>
                    <a:pt x="1691" y="3701"/>
                  </a:cubicBezTo>
                  <a:lnTo>
                    <a:pt x="1405" y="2999"/>
                  </a:lnTo>
                  <a:lnTo>
                    <a:pt x="1667" y="2725"/>
                  </a:lnTo>
                  <a:cubicBezTo>
                    <a:pt x="1715" y="2689"/>
                    <a:pt x="1727" y="2630"/>
                    <a:pt x="1715" y="2570"/>
                  </a:cubicBezTo>
                  <a:lnTo>
                    <a:pt x="1429" y="1737"/>
                  </a:lnTo>
                  <a:lnTo>
                    <a:pt x="1905" y="1737"/>
                  </a:lnTo>
                  <a:cubicBezTo>
                    <a:pt x="2001" y="1737"/>
                    <a:pt x="2072" y="1653"/>
                    <a:pt x="2072" y="1570"/>
                  </a:cubicBezTo>
                  <a:lnTo>
                    <a:pt x="2072" y="856"/>
                  </a:lnTo>
                  <a:lnTo>
                    <a:pt x="2786" y="856"/>
                  </a:lnTo>
                  <a:cubicBezTo>
                    <a:pt x="2822" y="856"/>
                    <a:pt x="2858" y="832"/>
                    <a:pt x="2894" y="820"/>
                  </a:cubicBezTo>
                  <a:lnTo>
                    <a:pt x="3537" y="344"/>
                  </a:lnTo>
                  <a:lnTo>
                    <a:pt x="4156" y="510"/>
                  </a:lnTo>
                  <a:lnTo>
                    <a:pt x="4215" y="510"/>
                  </a:lnTo>
                  <a:lnTo>
                    <a:pt x="5358" y="344"/>
                  </a:lnTo>
                  <a:close/>
                  <a:moveTo>
                    <a:pt x="2882" y="7225"/>
                  </a:moveTo>
                  <a:lnTo>
                    <a:pt x="4096" y="7892"/>
                  </a:lnTo>
                  <a:lnTo>
                    <a:pt x="3203" y="8654"/>
                  </a:lnTo>
                  <a:lnTo>
                    <a:pt x="3191" y="8654"/>
                  </a:lnTo>
                  <a:lnTo>
                    <a:pt x="2644" y="7690"/>
                  </a:lnTo>
                  <a:lnTo>
                    <a:pt x="2858" y="7225"/>
                  </a:lnTo>
                  <a:close/>
                  <a:moveTo>
                    <a:pt x="5442" y="6737"/>
                  </a:moveTo>
                  <a:lnTo>
                    <a:pt x="5442" y="7094"/>
                  </a:lnTo>
                  <a:lnTo>
                    <a:pt x="5239" y="7190"/>
                  </a:lnTo>
                  <a:cubicBezTo>
                    <a:pt x="5168" y="7237"/>
                    <a:pt x="5144" y="7344"/>
                    <a:pt x="5180" y="7416"/>
                  </a:cubicBezTo>
                  <a:cubicBezTo>
                    <a:pt x="5212" y="7465"/>
                    <a:pt x="5273" y="7497"/>
                    <a:pt x="5331" y="7497"/>
                  </a:cubicBezTo>
                  <a:cubicBezTo>
                    <a:pt x="5357" y="7497"/>
                    <a:pt x="5383" y="7490"/>
                    <a:pt x="5406" y="7475"/>
                  </a:cubicBezTo>
                  <a:lnTo>
                    <a:pt x="5882" y="7213"/>
                  </a:lnTo>
                  <a:lnTo>
                    <a:pt x="5894" y="7213"/>
                  </a:lnTo>
                  <a:lnTo>
                    <a:pt x="6120" y="7666"/>
                  </a:lnTo>
                  <a:lnTo>
                    <a:pt x="5573" y="8654"/>
                  </a:lnTo>
                  <a:lnTo>
                    <a:pt x="5561" y="8654"/>
                  </a:lnTo>
                  <a:lnTo>
                    <a:pt x="4668" y="7892"/>
                  </a:lnTo>
                  <a:lnTo>
                    <a:pt x="4811" y="7821"/>
                  </a:lnTo>
                  <a:cubicBezTo>
                    <a:pt x="4882" y="7773"/>
                    <a:pt x="4918" y="7666"/>
                    <a:pt x="4870" y="7594"/>
                  </a:cubicBezTo>
                  <a:cubicBezTo>
                    <a:pt x="4837" y="7545"/>
                    <a:pt x="4782" y="7513"/>
                    <a:pt x="4724" y="7513"/>
                  </a:cubicBezTo>
                  <a:cubicBezTo>
                    <a:pt x="4697" y="7513"/>
                    <a:pt x="4670" y="7520"/>
                    <a:pt x="4644" y="7535"/>
                  </a:cubicBezTo>
                  <a:lnTo>
                    <a:pt x="4382" y="7690"/>
                  </a:lnTo>
                  <a:lnTo>
                    <a:pt x="3310" y="7094"/>
                  </a:lnTo>
                  <a:lnTo>
                    <a:pt x="3310" y="6737"/>
                  </a:lnTo>
                  <a:cubicBezTo>
                    <a:pt x="3632" y="6892"/>
                    <a:pt x="3989" y="6975"/>
                    <a:pt x="4382" y="6975"/>
                  </a:cubicBezTo>
                  <a:cubicBezTo>
                    <a:pt x="4763" y="6975"/>
                    <a:pt x="5120" y="6880"/>
                    <a:pt x="5442" y="6737"/>
                  </a:cubicBezTo>
                  <a:close/>
                  <a:moveTo>
                    <a:pt x="4382" y="8071"/>
                  </a:moveTo>
                  <a:lnTo>
                    <a:pt x="4572" y="8237"/>
                  </a:lnTo>
                  <a:lnTo>
                    <a:pt x="4560" y="9630"/>
                  </a:lnTo>
                  <a:lnTo>
                    <a:pt x="4203" y="9630"/>
                  </a:lnTo>
                  <a:cubicBezTo>
                    <a:pt x="4203" y="9630"/>
                    <a:pt x="4191" y="9630"/>
                    <a:pt x="4191" y="9619"/>
                  </a:cubicBezTo>
                  <a:lnTo>
                    <a:pt x="4191" y="8237"/>
                  </a:lnTo>
                  <a:lnTo>
                    <a:pt x="4382" y="8071"/>
                  </a:lnTo>
                  <a:close/>
                  <a:moveTo>
                    <a:pt x="453" y="8726"/>
                  </a:moveTo>
                  <a:lnTo>
                    <a:pt x="1393" y="9535"/>
                  </a:lnTo>
                  <a:cubicBezTo>
                    <a:pt x="1512" y="9630"/>
                    <a:pt x="1584" y="9785"/>
                    <a:pt x="1584" y="9928"/>
                  </a:cubicBezTo>
                  <a:lnTo>
                    <a:pt x="1584" y="10107"/>
                  </a:lnTo>
                  <a:lnTo>
                    <a:pt x="334" y="9833"/>
                  </a:lnTo>
                  <a:lnTo>
                    <a:pt x="334" y="9178"/>
                  </a:lnTo>
                  <a:cubicBezTo>
                    <a:pt x="334" y="9011"/>
                    <a:pt x="369" y="8857"/>
                    <a:pt x="453" y="8726"/>
                  </a:cubicBezTo>
                  <a:close/>
                  <a:moveTo>
                    <a:pt x="3504" y="0"/>
                  </a:moveTo>
                  <a:cubicBezTo>
                    <a:pt x="3468" y="0"/>
                    <a:pt x="3431" y="17"/>
                    <a:pt x="3406" y="34"/>
                  </a:cubicBezTo>
                  <a:lnTo>
                    <a:pt x="2751" y="522"/>
                  </a:lnTo>
                  <a:lnTo>
                    <a:pt x="1941" y="522"/>
                  </a:lnTo>
                  <a:cubicBezTo>
                    <a:pt x="1846" y="522"/>
                    <a:pt x="1774" y="606"/>
                    <a:pt x="1774" y="689"/>
                  </a:cubicBezTo>
                  <a:lnTo>
                    <a:pt x="1774" y="1403"/>
                  </a:lnTo>
                  <a:lnTo>
                    <a:pt x="1239" y="1403"/>
                  </a:lnTo>
                  <a:cubicBezTo>
                    <a:pt x="1179" y="1403"/>
                    <a:pt x="1131" y="1439"/>
                    <a:pt x="1108" y="1475"/>
                  </a:cubicBezTo>
                  <a:cubicBezTo>
                    <a:pt x="1072" y="1522"/>
                    <a:pt x="1060" y="1582"/>
                    <a:pt x="1072" y="1629"/>
                  </a:cubicBezTo>
                  <a:lnTo>
                    <a:pt x="1382" y="2582"/>
                  </a:lnTo>
                  <a:lnTo>
                    <a:pt x="1108" y="2868"/>
                  </a:lnTo>
                  <a:cubicBezTo>
                    <a:pt x="1060" y="2903"/>
                    <a:pt x="1048" y="2987"/>
                    <a:pt x="1072" y="3046"/>
                  </a:cubicBezTo>
                  <a:lnTo>
                    <a:pt x="1417" y="3892"/>
                  </a:lnTo>
                  <a:cubicBezTo>
                    <a:pt x="1322" y="3975"/>
                    <a:pt x="1262" y="4106"/>
                    <a:pt x="1251" y="4249"/>
                  </a:cubicBezTo>
                  <a:cubicBezTo>
                    <a:pt x="1239" y="4404"/>
                    <a:pt x="1298" y="4582"/>
                    <a:pt x="1405" y="4701"/>
                  </a:cubicBezTo>
                  <a:cubicBezTo>
                    <a:pt x="1524" y="4832"/>
                    <a:pt x="1679" y="4904"/>
                    <a:pt x="1846" y="4904"/>
                  </a:cubicBezTo>
                  <a:lnTo>
                    <a:pt x="1965" y="4904"/>
                  </a:lnTo>
                  <a:cubicBezTo>
                    <a:pt x="2060" y="5582"/>
                    <a:pt x="2441" y="6190"/>
                    <a:pt x="2989" y="6571"/>
                  </a:cubicBezTo>
                  <a:lnTo>
                    <a:pt x="2989" y="6940"/>
                  </a:lnTo>
                  <a:cubicBezTo>
                    <a:pt x="2953" y="6928"/>
                    <a:pt x="2917" y="6922"/>
                    <a:pt x="2883" y="6922"/>
                  </a:cubicBezTo>
                  <a:cubicBezTo>
                    <a:pt x="2849" y="6922"/>
                    <a:pt x="2816" y="6928"/>
                    <a:pt x="2786" y="6940"/>
                  </a:cubicBezTo>
                  <a:cubicBezTo>
                    <a:pt x="2691" y="6963"/>
                    <a:pt x="2620" y="7035"/>
                    <a:pt x="2572" y="7118"/>
                  </a:cubicBezTo>
                  <a:lnTo>
                    <a:pt x="2322" y="7618"/>
                  </a:lnTo>
                  <a:lnTo>
                    <a:pt x="881" y="8035"/>
                  </a:lnTo>
                  <a:cubicBezTo>
                    <a:pt x="358" y="8190"/>
                    <a:pt x="0" y="8666"/>
                    <a:pt x="0" y="9202"/>
                  </a:cubicBezTo>
                  <a:lnTo>
                    <a:pt x="0" y="11047"/>
                  </a:lnTo>
                  <a:cubicBezTo>
                    <a:pt x="0" y="11131"/>
                    <a:pt x="72" y="11214"/>
                    <a:pt x="167" y="11214"/>
                  </a:cubicBezTo>
                  <a:cubicBezTo>
                    <a:pt x="250" y="11214"/>
                    <a:pt x="334" y="11131"/>
                    <a:pt x="334" y="11047"/>
                  </a:cubicBezTo>
                  <a:lnTo>
                    <a:pt x="334" y="10202"/>
                  </a:lnTo>
                  <a:lnTo>
                    <a:pt x="1584" y="10476"/>
                  </a:lnTo>
                  <a:lnTo>
                    <a:pt x="1584" y="11047"/>
                  </a:lnTo>
                  <a:cubicBezTo>
                    <a:pt x="1584" y="11131"/>
                    <a:pt x="1655" y="11214"/>
                    <a:pt x="1739" y="11214"/>
                  </a:cubicBezTo>
                  <a:cubicBezTo>
                    <a:pt x="1834" y="11214"/>
                    <a:pt x="1905" y="11131"/>
                    <a:pt x="1905" y="11047"/>
                  </a:cubicBezTo>
                  <a:lnTo>
                    <a:pt x="1905" y="9952"/>
                  </a:lnTo>
                  <a:cubicBezTo>
                    <a:pt x="1905" y="9690"/>
                    <a:pt x="1798" y="9452"/>
                    <a:pt x="1608" y="9297"/>
                  </a:cubicBezTo>
                  <a:lnTo>
                    <a:pt x="667" y="8487"/>
                  </a:lnTo>
                  <a:cubicBezTo>
                    <a:pt x="762" y="8416"/>
                    <a:pt x="870" y="8368"/>
                    <a:pt x="965" y="8345"/>
                  </a:cubicBezTo>
                  <a:lnTo>
                    <a:pt x="2382" y="7928"/>
                  </a:lnTo>
                  <a:lnTo>
                    <a:pt x="2906" y="8833"/>
                  </a:lnTo>
                  <a:cubicBezTo>
                    <a:pt x="2953" y="8916"/>
                    <a:pt x="3036" y="8976"/>
                    <a:pt x="3144" y="8999"/>
                  </a:cubicBezTo>
                  <a:lnTo>
                    <a:pt x="3203" y="8999"/>
                  </a:lnTo>
                  <a:cubicBezTo>
                    <a:pt x="3275" y="8999"/>
                    <a:pt x="3370" y="8964"/>
                    <a:pt x="3429" y="8916"/>
                  </a:cubicBezTo>
                  <a:lnTo>
                    <a:pt x="3870" y="8535"/>
                  </a:lnTo>
                  <a:lnTo>
                    <a:pt x="3870" y="9630"/>
                  </a:lnTo>
                  <a:cubicBezTo>
                    <a:pt x="3870" y="9833"/>
                    <a:pt x="4025" y="9976"/>
                    <a:pt x="4215" y="9976"/>
                  </a:cubicBezTo>
                  <a:lnTo>
                    <a:pt x="4572" y="9976"/>
                  </a:lnTo>
                  <a:cubicBezTo>
                    <a:pt x="4763" y="9976"/>
                    <a:pt x="4918" y="9833"/>
                    <a:pt x="4918" y="9630"/>
                  </a:cubicBezTo>
                  <a:lnTo>
                    <a:pt x="4918" y="8535"/>
                  </a:lnTo>
                  <a:lnTo>
                    <a:pt x="5358" y="8916"/>
                  </a:lnTo>
                  <a:cubicBezTo>
                    <a:pt x="5418" y="8976"/>
                    <a:pt x="5489" y="8999"/>
                    <a:pt x="5584" y="8999"/>
                  </a:cubicBezTo>
                  <a:lnTo>
                    <a:pt x="5644" y="8999"/>
                  </a:lnTo>
                  <a:cubicBezTo>
                    <a:pt x="5751" y="8976"/>
                    <a:pt x="5834" y="8916"/>
                    <a:pt x="5882" y="8833"/>
                  </a:cubicBezTo>
                  <a:lnTo>
                    <a:pt x="6406" y="7928"/>
                  </a:lnTo>
                  <a:lnTo>
                    <a:pt x="7811" y="8345"/>
                  </a:lnTo>
                  <a:cubicBezTo>
                    <a:pt x="7918" y="8368"/>
                    <a:pt x="8025" y="8428"/>
                    <a:pt x="8109" y="8487"/>
                  </a:cubicBezTo>
                  <a:lnTo>
                    <a:pt x="7180" y="9297"/>
                  </a:lnTo>
                  <a:cubicBezTo>
                    <a:pt x="6977" y="9452"/>
                    <a:pt x="6882" y="9690"/>
                    <a:pt x="6882" y="9952"/>
                  </a:cubicBezTo>
                  <a:lnTo>
                    <a:pt x="6882" y="11035"/>
                  </a:lnTo>
                  <a:cubicBezTo>
                    <a:pt x="6882" y="11119"/>
                    <a:pt x="6954" y="11202"/>
                    <a:pt x="7037" y="11202"/>
                  </a:cubicBezTo>
                  <a:cubicBezTo>
                    <a:pt x="7132" y="11202"/>
                    <a:pt x="7204" y="11119"/>
                    <a:pt x="7204" y="11035"/>
                  </a:cubicBezTo>
                  <a:lnTo>
                    <a:pt x="7204" y="10464"/>
                  </a:lnTo>
                  <a:lnTo>
                    <a:pt x="7430" y="10428"/>
                  </a:lnTo>
                  <a:cubicBezTo>
                    <a:pt x="7513" y="10404"/>
                    <a:pt x="7573" y="10321"/>
                    <a:pt x="7549" y="10226"/>
                  </a:cubicBezTo>
                  <a:cubicBezTo>
                    <a:pt x="7539" y="10155"/>
                    <a:pt x="7469" y="10101"/>
                    <a:pt x="7397" y="10101"/>
                  </a:cubicBezTo>
                  <a:cubicBezTo>
                    <a:pt x="7384" y="10101"/>
                    <a:pt x="7371" y="10103"/>
                    <a:pt x="7358" y="10107"/>
                  </a:cubicBezTo>
                  <a:lnTo>
                    <a:pt x="7204" y="10142"/>
                  </a:lnTo>
                  <a:lnTo>
                    <a:pt x="7204" y="9952"/>
                  </a:lnTo>
                  <a:cubicBezTo>
                    <a:pt x="7204" y="9785"/>
                    <a:pt x="7275" y="9630"/>
                    <a:pt x="7394" y="9547"/>
                  </a:cubicBezTo>
                  <a:lnTo>
                    <a:pt x="8335" y="8737"/>
                  </a:lnTo>
                  <a:cubicBezTo>
                    <a:pt x="8406" y="8880"/>
                    <a:pt x="8454" y="9023"/>
                    <a:pt x="8454" y="9190"/>
                  </a:cubicBezTo>
                  <a:lnTo>
                    <a:pt x="8454" y="9845"/>
                  </a:lnTo>
                  <a:lnTo>
                    <a:pt x="8049" y="9928"/>
                  </a:lnTo>
                  <a:cubicBezTo>
                    <a:pt x="7966" y="9952"/>
                    <a:pt x="7906" y="10035"/>
                    <a:pt x="7930" y="10131"/>
                  </a:cubicBezTo>
                  <a:cubicBezTo>
                    <a:pt x="7954" y="10202"/>
                    <a:pt x="8025" y="10261"/>
                    <a:pt x="8097" y="10261"/>
                  </a:cubicBezTo>
                  <a:lnTo>
                    <a:pt x="8132" y="10261"/>
                  </a:lnTo>
                  <a:lnTo>
                    <a:pt x="8454" y="10190"/>
                  </a:lnTo>
                  <a:lnTo>
                    <a:pt x="8454" y="11035"/>
                  </a:lnTo>
                  <a:cubicBezTo>
                    <a:pt x="8454" y="11119"/>
                    <a:pt x="8525" y="11202"/>
                    <a:pt x="8621" y="11202"/>
                  </a:cubicBezTo>
                  <a:cubicBezTo>
                    <a:pt x="8704" y="11202"/>
                    <a:pt x="8787" y="11119"/>
                    <a:pt x="8787" y="11035"/>
                  </a:cubicBezTo>
                  <a:lnTo>
                    <a:pt x="8751" y="9190"/>
                  </a:lnTo>
                  <a:cubicBezTo>
                    <a:pt x="8751" y="8654"/>
                    <a:pt x="8394" y="8178"/>
                    <a:pt x="7870" y="8023"/>
                  </a:cubicBezTo>
                  <a:lnTo>
                    <a:pt x="6430" y="7606"/>
                  </a:lnTo>
                  <a:lnTo>
                    <a:pt x="6180" y="7106"/>
                  </a:lnTo>
                  <a:cubicBezTo>
                    <a:pt x="6132" y="7011"/>
                    <a:pt x="6061" y="6952"/>
                    <a:pt x="5965" y="6928"/>
                  </a:cubicBezTo>
                  <a:cubicBezTo>
                    <a:pt x="5930" y="6922"/>
                    <a:pt x="5894" y="6919"/>
                    <a:pt x="5860" y="6919"/>
                  </a:cubicBezTo>
                  <a:cubicBezTo>
                    <a:pt x="5826" y="6919"/>
                    <a:pt x="5793" y="6922"/>
                    <a:pt x="5763" y="6928"/>
                  </a:cubicBezTo>
                  <a:lnTo>
                    <a:pt x="5763" y="6559"/>
                  </a:lnTo>
                  <a:cubicBezTo>
                    <a:pt x="6311" y="6166"/>
                    <a:pt x="6704" y="5570"/>
                    <a:pt x="6787" y="4892"/>
                  </a:cubicBezTo>
                  <a:lnTo>
                    <a:pt x="6894" y="4892"/>
                  </a:lnTo>
                  <a:cubicBezTo>
                    <a:pt x="7216" y="4892"/>
                    <a:pt x="7489" y="4654"/>
                    <a:pt x="7513" y="4356"/>
                  </a:cubicBezTo>
                  <a:cubicBezTo>
                    <a:pt x="7537" y="4189"/>
                    <a:pt x="7478" y="4011"/>
                    <a:pt x="7370" y="3892"/>
                  </a:cubicBezTo>
                  <a:lnTo>
                    <a:pt x="7358" y="3868"/>
                  </a:lnTo>
                  <a:lnTo>
                    <a:pt x="7680" y="3034"/>
                  </a:lnTo>
                  <a:cubicBezTo>
                    <a:pt x="7716" y="2975"/>
                    <a:pt x="7692" y="2903"/>
                    <a:pt x="7656" y="2856"/>
                  </a:cubicBezTo>
                  <a:lnTo>
                    <a:pt x="7370" y="2582"/>
                  </a:lnTo>
                  <a:lnTo>
                    <a:pt x="7680" y="1629"/>
                  </a:lnTo>
                  <a:cubicBezTo>
                    <a:pt x="7692" y="1582"/>
                    <a:pt x="7692" y="1522"/>
                    <a:pt x="7656" y="1475"/>
                  </a:cubicBezTo>
                  <a:cubicBezTo>
                    <a:pt x="7620" y="1427"/>
                    <a:pt x="7573" y="1403"/>
                    <a:pt x="7513" y="1403"/>
                  </a:cubicBezTo>
                  <a:lnTo>
                    <a:pt x="6882" y="1403"/>
                  </a:lnTo>
                  <a:lnTo>
                    <a:pt x="7144" y="748"/>
                  </a:lnTo>
                  <a:cubicBezTo>
                    <a:pt x="7156" y="701"/>
                    <a:pt x="7156" y="641"/>
                    <a:pt x="7132" y="606"/>
                  </a:cubicBezTo>
                  <a:cubicBezTo>
                    <a:pt x="7097" y="558"/>
                    <a:pt x="7061" y="522"/>
                    <a:pt x="7001" y="522"/>
                  </a:cubicBezTo>
                  <a:lnTo>
                    <a:pt x="6013" y="522"/>
                  </a:lnTo>
                  <a:lnTo>
                    <a:pt x="5537" y="46"/>
                  </a:lnTo>
                  <a:cubicBezTo>
                    <a:pt x="5519" y="28"/>
                    <a:pt x="5479" y="2"/>
                    <a:pt x="5440" y="2"/>
                  </a:cubicBezTo>
                  <a:cubicBezTo>
                    <a:pt x="5429" y="2"/>
                    <a:pt x="5417" y="5"/>
                    <a:pt x="5406" y="10"/>
                  </a:cubicBezTo>
                  <a:lnTo>
                    <a:pt x="4215" y="165"/>
                  </a:lnTo>
                  <a:lnTo>
                    <a:pt x="3548" y="10"/>
                  </a:lnTo>
                  <a:cubicBezTo>
                    <a:pt x="3535" y="3"/>
                    <a:pt x="3520" y="0"/>
                    <a:pt x="3504" y="0"/>
                  </a:cubicBezTo>
                  <a:close/>
                </a:path>
              </a:pathLst>
            </a:custGeom>
            <a:solidFill>
              <a:srgbClr val="CE3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58"/>
          <p:cNvGrpSpPr/>
          <p:nvPr/>
        </p:nvGrpSpPr>
        <p:grpSpPr>
          <a:xfrm>
            <a:off x="4063217" y="2704287"/>
            <a:ext cx="1017566" cy="1296697"/>
            <a:chOff x="8047661" y="1501037"/>
            <a:chExt cx="278404" cy="355260"/>
          </a:xfrm>
        </p:grpSpPr>
        <p:sp>
          <p:nvSpPr>
            <p:cNvPr id="498" name="Google Shape;498;p58"/>
            <p:cNvSpPr/>
            <p:nvPr/>
          </p:nvSpPr>
          <p:spPr>
            <a:xfrm>
              <a:off x="8147611" y="1622815"/>
              <a:ext cx="10581" cy="16220"/>
            </a:xfrm>
            <a:custGeom>
              <a:rect b="b" l="l" r="r" t="t"/>
              <a:pathLst>
                <a:path extrusionOk="0" h="512" w="334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12"/>
                    <a:pt x="167" y="512"/>
                  </a:cubicBezTo>
                  <a:cubicBezTo>
                    <a:pt x="251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CE3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58"/>
            <p:cNvSpPr/>
            <p:nvPr/>
          </p:nvSpPr>
          <p:spPr>
            <a:xfrm>
              <a:off x="8214741" y="1622815"/>
              <a:ext cx="10233" cy="16220"/>
            </a:xfrm>
            <a:custGeom>
              <a:rect b="b" l="l" r="r" t="t"/>
              <a:pathLst>
                <a:path extrusionOk="0" h="512" w="323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CE3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58"/>
            <p:cNvSpPr/>
            <p:nvPr/>
          </p:nvSpPr>
          <p:spPr>
            <a:xfrm>
              <a:off x="8163451" y="1661370"/>
              <a:ext cx="45302" cy="16157"/>
            </a:xfrm>
            <a:custGeom>
              <a:rect b="b" l="l" r="r" t="t"/>
              <a:pathLst>
                <a:path extrusionOk="0" h="510" w="1430">
                  <a:moveTo>
                    <a:pt x="184" y="0"/>
                  </a:moveTo>
                  <a:cubicBezTo>
                    <a:pt x="141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29" y="224"/>
                    <a:pt x="1429" y="128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88"/>
                    <a:pt x="715" y="188"/>
                  </a:cubicBezTo>
                  <a:cubicBezTo>
                    <a:pt x="501" y="188"/>
                    <a:pt x="358" y="105"/>
                    <a:pt x="298" y="45"/>
                  </a:cubicBez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CE3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58"/>
            <p:cNvSpPr/>
            <p:nvPr/>
          </p:nvSpPr>
          <p:spPr>
            <a:xfrm>
              <a:off x="8047661" y="1501037"/>
              <a:ext cx="278404" cy="355260"/>
            </a:xfrm>
            <a:custGeom>
              <a:rect b="b" l="l" r="r" t="t"/>
              <a:pathLst>
                <a:path extrusionOk="0" h="11214" w="8788">
                  <a:moveTo>
                    <a:pt x="5358" y="344"/>
                  </a:moveTo>
                  <a:lnTo>
                    <a:pt x="5823" y="808"/>
                  </a:lnTo>
                  <a:cubicBezTo>
                    <a:pt x="5858" y="844"/>
                    <a:pt x="5894" y="856"/>
                    <a:pt x="5942" y="856"/>
                  </a:cubicBezTo>
                  <a:lnTo>
                    <a:pt x="6751" y="856"/>
                  </a:lnTo>
                  <a:lnTo>
                    <a:pt x="6477" y="1510"/>
                  </a:lnTo>
                  <a:cubicBezTo>
                    <a:pt x="6465" y="1558"/>
                    <a:pt x="6465" y="1618"/>
                    <a:pt x="6489" y="1653"/>
                  </a:cubicBezTo>
                  <a:cubicBezTo>
                    <a:pt x="6525" y="1701"/>
                    <a:pt x="6573" y="1737"/>
                    <a:pt x="6632" y="1737"/>
                  </a:cubicBezTo>
                  <a:lnTo>
                    <a:pt x="7287" y="1737"/>
                  </a:lnTo>
                  <a:lnTo>
                    <a:pt x="7001" y="2570"/>
                  </a:lnTo>
                  <a:cubicBezTo>
                    <a:pt x="6989" y="2630"/>
                    <a:pt x="7001" y="2689"/>
                    <a:pt x="7049" y="2725"/>
                  </a:cubicBezTo>
                  <a:lnTo>
                    <a:pt x="7311" y="2999"/>
                  </a:lnTo>
                  <a:lnTo>
                    <a:pt x="7025" y="3677"/>
                  </a:lnTo>
                  <a:cubicBezTo>
                    <a:pt x="6989" y="3665"/>
                    <a:pt x="6942" y="3665"/>
                    <a:pt x="6882" y="3665"/>
                  </a:cubicBezTo>
                  <a:lnTo>
                    <a:pt x="6608" y="3665"/>
                  </a:lnTo>
                  <a:cubicBezTo>
                    <a:pt x="6513" y="3665"/>
                    <a:pt x="6418" y="3582"/>
                    <a:pt x="6418" y="3475"/>
                  </a:cubicBezTo>
                  <a:lnTo>
                    <a:pt x="6418" y="3118"/>
                  </a:lnTo>
                  <a:cubicBezTo>
                    <a:pt x="6418" y="3058"/>
                    <a:pt x="6394" y="3011"/>
                    <a:pt x="6346" y="2987"/>
                  </a:cubicBezTo>
                  <a:lnTo>
                    <a:pt x="5287" y="2284"/>
                  </a:lnTo>
                  <a:cubicBezTo>
                    <a:pt x="5261" y="2265"/>
                    <a:pt x="5227" y="2256"/>
                    <a:pt x="5194" y="2256"/>
                  </a:cubicBezTo>
                  <a:cubicBezTo>
                    <a:pt x="5168" y="2256"/>
                    <a:pt x="5141" y="2262"/>
                    <a:pt x="5120" y="2272"/>
                  </a:cubicBezTo>
                  <a:cubicBezTo>
                    <a:pt x="5061" y="2296"/>
                    <a:pt x="5037" y="2356"/>
                    <a:pt x="5037" y="2415"/>
                  </a:cubicBezTo>
                  <a:lnTo>
                    <a:pt x="5037" y="2832"/>
                  </a:lnTo>
                  <a:lnTo>
                    <a:pt x="4049" y="2272"/>
                  </a:lnTo>
                  <a:cubicBezTo>
                    <a:pt x="4022" y="2255"/>
                    <a:pt x="3994" y="2247"/>
                    <a:pt x="3967" y="2247"/>
                  </a:cubicBezTo>
                  <a:cubicBezTo>
                    <a:pt x="3919" y="2247"/>
                    <a:pt x="3872" y="2270"/>
                    <a:pt x="3834" y="2308"/>
                  </a:cubicBezTo>
                  <a:lnTo>
                    <a:pt x="3560" y="2725"/>
                  </a:lnTo>
                  <a:lnTo>
                    <a:pt x="3156" y="2534"/>
                  </a:lnTo>
                  <a:cubicBezTo>
                    <a:pt x="3132" y="2521"/>
                    <a:pt x="3108" y="2515"/>
                    <a:pt x="3084" y="2515"/>
                  </a:cubicBezTo>
                  <a:cubicBezTo>
                    <a:pt x="3024" y="2515"/>
                    <a:pt x="2967" y="2554"/>
                    <a:pt x="2941" y="2606"/>
                  </a:cubicBezTo>
                  <a:cubicBezTo>
                    <a:pt x="2894" y="2701"/>
                    <a:pt x="2941" y="2784"/>
                    <a:pt x="3013" y="2832"/>
                  </a:cubicBezTo>
                  <a:lnTo>
                    <a:pt x="3537" y="3082"/>
                  </a:lnTo>
                  <a:cubicBezTo>
                    <a:pt x="3561" y="3094"/>
                    <a:pt x="3587" y="3101"/>
                    <a:pt x="3613" y="3101"/>
                  </a:cubicBezTo>
                  <a:cubicBezTo>
                    <a:pt x="3661" y="3101"/>
                    <a:pt x="3708" y="3077"/>
                    <a:pt x="3739" y="3022"/>
                  </a:cubicBezTo>
                  <a:lnTo>
                    <a:pt x="4013" y="2630"/>
                  </a:lnTo>
                  <a:lnTo>
                    <a:pt x="5108" y="3249"/>
                  </a:lnTo>
                  <a:cubicBezTo>
                    <a:pt x="5132" y="3267"/>
                    <a:pt x="5162" y="3275"/>
                    <a:pt x="5192" y="3275"/>
                  </a:cubicBezTo>
                  <a:cubicBezTo>
                    <a:pt x="5221" y="3275"/>
                    <a:pt x="5251" y="3267"/>
                    <a:pt x="5275" y="3249"/>
                  </a:cubicBezTo>
                  <a:cubicBezTo>
                    <a:pt x="5322" y="3225"/>
                    <a:pt x="5346" y="3165"/>
                    <a:pt x="5346" y="3106"/>
                  </a:cubicBezTo>
                  <a:lnTo>
                    <a:pt x="5346" y="2701"/>
                  </a:lnTo>
                  <a:lnTo>
                    <a:pt x="6073" y="3177"/>
                  </a:lnTo>
                  <a:lnTo>
                    <a:pt x="6073" y="3439"/>
                  </a:lnTo>
                  <a:cubicBezTo>
                    <a:pt x="6073" y="3725"/>
                    <a:pt x="6311" y="3963"/>
                    <a:pt x="6596" y="3963"/>
                  </a:cubicBezTo>
                  <a:lnTo>
                    <a:pt x="6870" y="3963"/>
                  </a:lnTo>
                  <a:cubicBezTo>
                    <a:pt x="6942" y="3963"/>
                    <a:pt x="7013" y="3999"/>
                    <a:pt x="7073" y="4058"/>
                  </a:cubicBezTo>
                  <a:cubicBezTo>
                    <a:pt x="7132" y="4118"/>
                    <a:pt x="7144" y="4189"/>
                    <a:pt x="7144" y="4261"/>
                  </a:cubicBezTo>
                  <a:cubicBezTo>
                    <a:pt x="7132" y="4392"/>
                    <a:pt x="7001" y="4511"/>
                    <a:pt x="6846" y="4511"/>
                  </a:cubicBezTo>
                  <a:lnTo>
                    <a:pt x="6775" y="4511"/>
                  </a:lnTo>
                  <a:lnTo>
                    <a:pt x="6775" y="4499"/>
                  </a:lnTo>
                  <a:cubicBezTo>
                    <a:pt x="6775" y="4416"/>
                    <a:pt x="6704" y="4332"/>
                    <a:pt x="6608" y="4332"/>
                  </a:cubicBezTo>
                  <a:cubicBezTo>
                    <a:pt x="6525" y="4332"/>
                    <a:pt x="6454" y="4416"/>
                    <a:pt x="6454" y="4499"/>
                  </a:cubicBezTo>
                  <a:cubicBezTo>
                    <a:pt x="6454" y="5666"/>
                    <a:pt x="5501" y="6618"/>
                    <a:pt x="4334" y="6618"/>
                  </a:cubicBezTo>
                  <a:cubicBezTo>
                    <a:pt x="4320" y="6618"/>
                    <a:pt x="4306" y="6619"/>
                    <a:pt x="4292" y="6619"/>
                  </a:cubicBezTo>
                  <a:cubicBezTo>
                    <a:pt x="3180" y="6619"/>
                    <a:pt x="2263" y="5687"/>
                    <a:pt x="2263" y="4535"/>
                  </a:cubicBezTo>
                  <a:cubicBezTo>
                    <a:pt x="2263" y="4439"/>
                    <a:pt x="2191" y="4368"/>
                    <a:pt x="2108" y="4368"/>
                  </a:cubicBezTo>
                  <a:cubicBezTo>
                    <a:pt x="2013" y="4368"/>
                    <a:pt x="1941" y="4439"/>
                    <a:pt x="1941" y="4535"/>
                  </a:cubicBezTo>
                  <a:lnTo>
                    <a:pt x="1941" y="4546"/>
                  </a:lnTo>
                  <a:lnTo>
                    <a:pt x="1834" y="4546"/>
                  </a:lnTo>
                  <a:cubicBezTo>
                    <a:pt x="1763" y="4546"/>
                    <a:pt x="1691" y="4511"/>
                    <a:pt x="1632" y="4451"/>
                  </a:cubicBezTo>
                  <a:cubicBezTo>
                    <a:pt x="1572" y="4392"/>
                    <a:pt x="1548" y="4320"/>
                    <a:pt x="1548" y="4249"/>
                  </a:cubicBezTo>
                  <a:cubicBezTo>
                    <a:pt x="1572" y="4118"/>
                    <a:pt x="1703" y="3999"/>
                    <a:pt x="1846" y="3999"/>
                  </a:cubicBezTo>
                  <a:lnTo>
                    <a:pt x="2084" y="3999"/>
                  </a:lnTo>
                  <a:cubicBezTo>
                    <a:pt x="2370" y="3999"/>
                    <a:pt x="2608" y="3761"/>
                    <a:pt x="2608" y="3475"/>
                  </a:cubicBezTo>
                  <a:lnTo>
                    <a:pt x="2608" y="2415"/>
                  </a:lnTo>
                  <a:cubicBezTo>
                    <a:pt x="2608" y="2332"/>
                    <a:pt x="2536" y="2249"/>
                    <a:pt x="2441" y="2249"/>
                  </a:cubicBezTo>
                  <a:cubicBezTo>
                    <a:pt x="2358" y="2249"/>
                    <a:pt x="2286" y="2332"/>
                    <a:pt x="2286" y="2415"/>
                  </a:cubicBezTo>
                  <a:lnTo>
                    <a:pt x="2286" y="3475"/>
                  </a:lnTo>
                  <a:cubicBezTo>
                    <a:pt x="2286" y="3582"/>
                    <a:pt x="2191" y="3665"/>
                    <a:pt x="2084" y="3665"/>
                  </a:cubicBezTo>
                  <a:lnTo>
                    <a:pt x="1846" y="3665"/>
                  </a:lnTo>
                  <a:cubicBezTo>
                    <a:pt x="1786" y="3665"/>
                    <a:pt x="1727" y="3677"/>
                    <a:pt x="1691" y="3701"/>
                  </a:cubicBezTo>
                  <a:lnTo>
                    <a:pt x="1405" y="2999"/>
                  </a:lnTo>
                  <a:lnTo>
                    <a:pt x="1667" y="2725"/>
                  </a:lnTo>
                  <a:cubicBezTo>
                    <a:pt x="1715" y="2689"/>
                    <a:pt x="1727" y="2630"/>
                    <a:pt x="1715" y="2570"/>
                  </a:cubicBezTo>
                  <a:lnTo>
                    <a:pt x="1429" y="1737"/>
                  </a:lnTo>
                  <a:lnTo>
                    <a:pt x="1905" y="1737"/>
                  </a:lnTo>
                  <a:cubicBezTo>
                    <a:pt x="2001" y="1737"/>
                    <a:pt x="2072" y="1653"/>
                    <a:pt x="2072" y="1570"/>
                  </a:cubicBezTo>
                  <a:lnTo>
                    <a:pt x="2072" y="856"/>
                  </a:lnTo>
                  <a:lnTo>
                    <a:pt x="2786" y="856"/>
                  </a:lnTo>
                  <a:cubicBezTo>
                    <a:pt x="2822" y="856"/>
                    <a:pt x="2858" y="832"/>
                    <a:pt x="2894" y="820"/>
                  </a:cubicBezTo>
                  <a:lnTo>
                    <a:pt x="3537" y="344"/>
                  </a:lnTo>
                  <a:lnTo>
                    <a:pt x="4156" y="510"/>
                  </a:lnTo>
                  <a:lnTo>
                    <a:pt x="4215" y="510"/>
                  </a:lnTo>
                  <a:lnTo>
                    <a:pt x="5358" y="344"/>
                  </a:lnTo>
                  <a:close/>
                  <a:moveTo>
                    <a:pt x="2882" y="7225"/>
                  </a:moveTo>
                  <a:lnTo>
                    <a:pt x="4096" y="7892"/>
                  </a:lnTo>
                  <a:lnTo>
                    <a:pt x="3203" y="8654"/>
                  </a:lnTo>
                  <a:lnTo>
                    <a:pt x="3191" y="8654"/>
                  </a:lnTo>
                  <a:lnTo>
                    <a:pt x="2644" y="7690"/>
                  </a:lnTo>
                  <a:lnTo>
                    <a:pt x="2858" y="7225"/>
                  </a:lnTo>
                  <a:close/>
                  <a:moveTo>
                    <a:pt x="5442" y="6737"/>
                  </a:moveTo>
                  <a:lnTo>
                    <a:pt x="5442" y="7094"/>
                  </a:lnTo>
                  <a:lnTo>
                    <a:pt x="5239" y="7190"/>
                  </a:lnTo>
                  <a:cubicBezTo>
                    <a:pt x="5168" y="7237"/>
                    <a:pt x="5144" y="7344"/>
                    <a:pt x="5180" y="7416"/>
                  </a:cubicBezTo>
                  <a:cubicBezTo>
                    <a:pt x="5212" y="7465"/>
                    <a:pt x="5273" y="7497"/>
                    <a:pt x="5331" y="7497"/>
                  </a:cubicBezTo>
                  <a:cubicBezTo>
                    <a:pt x="5357" y="7497"/>
                    <a:pt x="5383" y="7490"/>
                    <a:pt x="5406" y="7475"/>
                  </a:cubicBezTo>
                  <a:lnTo>
                    <a:pt x="5882" y="7213"/>
                  </a:lnTo>
                  <a:lnTo>
                    <a:pt x="5894" y="7213"/>
                  </a:lnTo>
                  <a:lnTo>
                    <a:pt x="6120" y="7666"/>
                  </a:lnTo>
                  <a:lnTo>
                    <a:pt x="5573" y="8654"/>
                  </a:lnTo>
                  <a:lnTo>
                    <a:pt x="5561" y="8654"/>
                  </a:lnTo>
                  <a:lnTo>
                    <a:pt x="4668" y="7892"/>
                  </a:lnTo>
                  <a:lnTo>
                    <a:pt x="4811" y="7821"/>
                  </a:lnTo>
                  <a:cubicBezTo>
                    <a:pt x="4882" y="7773"/>
                    <a:pt x="4918" y="7666"/>
                    <a:pt x="4870" y="7594"/>
                  </a:cubicBezTo>
                  <a:cubicBezTo>
                    <a:pt x="4837" y="7545"/>
                    <a:pt x="4782" y="7513"/>
                    <a:pt x="4724" y="7513"/>
                  </a:cubicBezTo>
                  <a:cubicBezTo>
                    <a:pt x="4697" y="7513"/>
                    <a:pt x="4670" y="7520"/>
                    <a:pt x="4644" y="7535"/>
                  </a:cubicBezTo>
                  <a:lnTo>
                    <a:pt x="4382" y="7690"/>
                  </a:lnTo>
                  <a:lnTo>
                    <a:pt x="3310" y="7094"/>
                  </a:lnTo>
                  <a:lnTo>
                    <a:pt x="3310" y="6737"/>
                  </a:lnTo>
                  <a:cubicBezTo>
                    <a:pt x="3632" y="6892"/>
                    <a:pt x="3989" y="6975"/>
                    <a:pt x="4382" y="6975"/>
                  </a:cubicBezTo>
                  <a:cubicBezTo>
                    <a:pt x="4763" y="6975"/>
                    <a:pt x="5120" y="6880"/>
                    <a:pt x="5442" y="6737"/>
                  </a:cubicBezTo>
                  <a:close/>
                  <a:moveTo>
                    <a:pt x="4382" y="8071"/>
                  </a:moveTo>
                  <a:lnTo>
                    <a:pt x="4572" y="8237"/>
                  </a:lnTo>
                  <a:lnTo>
                    <a:pt x="4560" y="9630"/>
                  </a:lnTo>
                  <a:lnTo>
                    <a:pt x="4203" y="9630"/>
                  </a:lnTo>
                  <a:cubicBezTo>
                    <a:pt x="4203" y="9630"/>
                    <a:pt x="4191" y="9630"/>
                    <a:pt x="4191" y="9619"/>
                  </a:cubicBezTo>
                  <a:lnTo>
                    <a:pt x="4191" y="8237"/>
                  </a:lnTo>
                  <a:lnTo>
                    <a:pt x="4382" y="8071"/>
                  </a:lnTo>
                  <a:close/>
                  <a:moveTo>
                    <a:pt x="453" y="8726"/>
                  </a:moveTo>
                  <a:lnTo>
                    <a:pt x="1393" y="9535"/>
                  </a:lnTo>
                  <a:cubicBezTo>
                    <a:pt x="1512" y="9630"/>
                    <a:pt x="1584" y="9785"/>
                    <a:pt x="1584" y="9928"/>
                  </a:cubicBezTo>
                  <a:lnTo>
                    <a:pt x="1584" y="10107"/>
                  </a:lnTo>
                  <a:lnTo>
                    <a:pt x="334" y="9833"/>
                  </a:lnTo>
                  <a:lnTo>
                    <a:pt x="334" y="9178"/>
                  </a:lnTo>
                  <a:cubicBezTo>
                    <a:pt x="334" y="9011"/>
                    <a:pt x="369" y="8857"/>
                    <a:pt x="453" y="8726"/>
                  </a:cubicBezTo>
                  <a:close/>
                  <a:moveTo>
                    <a:pt x="3504" y="0"/>
                  </a:moveTo>
                  <a:cubicBezTo>
                    <a:pt x="3468" y="0"/>
                    <a:pt x="3431" y="17"/>
                    <a:pt x="3406" y="34"/>
                  </a:cubicBezTo>
                  <a:lnTo>
                    <a:pt x="2751" y="522"/>
                  </a:lnTo>
                  <a:lnTo>
                    <a:pt x="1941" y="522"/>
                  </a:lnTo>
                  <a:cubicBezTo>
                    <a:pt x="1846" y="522"/>
                    <a:pt x="1774" y="606"/>
                    <a:pt x="1774" y="689"/>
                  </a:cubicBezTo>
                  <a:lnTo>
                    <a:pt x="1774" y="1403"/>
                  </a:lnTo>
                  <a:lnTo>
                    <a:pt x="1239" y="1403"/>
                  </a:lnTo>
                  <a:cubicBezTo>
                    <a:pt x="1179" y="1403"/>
                    <a:pt x="1131" y="1439"/>
                    <a:pt x="1108" y="1475"/>
                  </a:cubicBezTo>
                  <a:cubicBezTo>
                    <a:pt x="1072" y="1522"/>
                    <a:pt x="1060" y="1582"/>
                    <a:pt x="1072" y="1629"/>
                  </a:cubicBezTo>
                  <a:lnTo>
                    <a:pt x="1382" y="2582"/>
                  </a:lnTo>
                  <a:lnTo>
                    <a:pt x="1108" y="2868"/>
                  </a:lnTo>
                  <a:cubicBezTo>
                    <a:pt x="1060" y="2903"/>
                    <a:pt x="1048" y="2987"/>
                    <a:pt x="1072" y="3046"/>
                  </a:cubicBezTo>
                  <a:lnTo>
                    <a:pt x="1417" y="3892"/>
                  </a:lnTo>
                  <a:cubicBezTo>
                    <a:pt x="1322" y="3975"/>
                    <a:pt x="1262" y="4106"/>
                    <a:pt x="1251" y="4249"/>
                  </a:cubicBezTo>
                  <a:cubicBezTo>
                    <a:pt x="1239" y="4404"/>
                    <a:pt x="1298" y="4582"/>
                    <a:pt x="1405" y="4701"/>
                  </a:cubicBezTo>
                  <a:cubicBezTo>
                    <a:pt x="1524" y="4832"/>
                    <a:pt x="1679" y="4904"/>
                    <a:pt x="1846" y="4904"/>
                  </a:cubicBezTo>
                  <a:lnTo>
                    <a:pt x="1965" y="4904"/>
                  </a:lnTo>
                  <a:cubicBezTo>
                    <a:pt x="2060" y="5582"/>
                    <a:pt x="2441" y="6190"/>
                    <a:pt x="2989" y="6571"/>
                  </a:cubicBezTo>
                  <a:lnTo>
                    <a:pt x="2989" y="6940"/>
                  </a:lnTo>
                  <a:cubicBezTo>
                    <a:pt x="2953" y="6928"/>
                    <a:pt x="2917" y="6922"/>
                    <a:pt x="2883" y="6922"/>
                  </a:cubicBezTo>
                  <a:cubicBezTo>
                    <a:pt x="2849" y="6922"/>
                    <a:pt x="2816" y="6928"/>
                    <a:pt x="2786" y="6940"/>
                  </a:cubicBezTo>
                  <a:cubicBezTo>
                    <a:pt x="2691" y="6963"/>
                    <a:pt x="2620" y="7035"/>
                    <a:pt x="2572" y="7118"/>
                  </a:cubicBezTo>
                  <a:lnTo>
                    <a:pt x="2322" y="7618"/>
                  </a:lnTo>
                  <a:lnTo>
                    <a:pt x="881" y="8035"/>
                  </a:lnTo>
                  <a:cubicBezTo>
                    <a:pt x="358" y="8190"/>
                    <a:pt x="0" y="8666"/>
                    <a:pt x="0" y="9202"/>
                  </a:cubicBezTo>
                  <a:lnTo>
                    <a:pt x="0" y="11047"/>
                  </a:lnTo>
                  <a:cubicBezTo>
                    <a:pt x="0" y="11131"/>
                    <a:pt x="72" y="11214"/>
                    <a:pt x="167" y="11214"/>
                  </a:cubicBezTo>
                  <a:cubicBezTo>
                    <a:pt x="250" y="11214"/>
                    <a:pt x="334" y="11131"/>
                    <a:pt x="334" y="11047"/>
                  </a:cubicBezTo>
                  <a:lnTo>
                    <a:pt x="334" y="10202"/>
                  </a:lnTo>
                  <a:lnTo>
                    <a:pt x="1584" y="10476"/>
                  </a:lnTo>
                  <a:lnTo>
                    <a:pt x="1584" y="11047"/>
                  </a:lnTo>
                  <a:cubicBezTo>
                    <a:pt x="1584" y="11131"/>
                    <a:pt x="1655" y="11214"/>
                    <a:pt x="1739" y="11214"/>
                  </a:cubicBezTo>
                  <a:cubicBezTo>
                    <a:pt x="1834" y="11214"/>
                    <a:pt x="1905" y="11131"/>
                    <a:pt x="1905" y="11047"/>
                  </a:cubicBezTo>
                  <a:lnTo>
                    <a:pt x="1905" y="9952"/>
                  </a:lnTo>
                  <a:cubicBezTo>
                    <a:pt x="1905" y="9690"/>
                    <a:pt x="1798" y="9452"/>
                    <a:pt x="1608" y="9297"/>
                  </a:cubicBezTo>
                  <a:lnTo>
                    <a:pt x="667" y="8487"/>
                  </a:lnTo>
                  <a:cubicBezTo>
                    <a:pt x="762" y="8416"/>
                    <a:pt x="870" y="8368"/>
                    <a:pt x="965" y="8345"/>
                  </a:cubicBezTo>
                  <a:lnTo>
                    <a:pt x="2382" y="7928"/>
                  </a:lnTo>
                  <a:lnTo>
                    <a:pt x="2906" y="8833"/>
                  </a:lnTo>
                  <a:cubicBezTo>
                    <a:pt x="2953" y="8916"/>
                    <a:pt x="3036" y="8976"/>
                    <a:pt x="3144" y="8999"/>
                  </a:cubicBezTo>
                  <a:lnTo>
                    <a:pt x="3203" y="8999"/>
                  </a:lnTo>
                  <a:cubicBezTo>
                    <a:pt x="3275" y="8999"/>
                    <a:pt x="3370" y="8964"/>
                    <a:pt x="3429" y="8916"/>
                  </a:cubicBezTo>
                  <a:lnTo>
                    <a:pt x="3870" y="8535"/>
                  </a:lnTo>
                  <a:lnTo>
                    <a:pt x="3870" y="9630"/>
                  </a:lnTo>
                  <a:cubicBezTo>
                    <a:pt x="3870" y="9833"/>
                    <a:pt x="4025" y="9976"/>
                    <a:pt x="4215" y="9976"/>
                  </a:cubicBezTo>
                  <a:lnTo>
                    <a:pt x="4572" y="9976"/>
                  </a:lnTo>
                  <a:cubicBezTo>
                    <a:pt x="4763" y="9976"/>
                    <a:pt x="4918" y="9833"/>
                    <a:pt x="4918" y="9630"/>
                  </a:cubicBezTo>
                  <a:lnTo>
                    <a:pt x="4918" y="8535"/>
                  </a:lnTo>
                  <a:lnTo>
                    <a:pt x="5358" y="8916"/>
                  </a:lnTo>
                  <a:cubicBezTo>
                    <a:pt x="5418" y="8976"/>
                    <a:pt x="5489" y="8999"/>
                    <a:pt x="5584" y="8999"/>
                  </a:cubicBezTo>
                  <a:lnTo>
                    <a:pt x="5644" y="8999"/>
                  </a:lnTo>
                  <a:cubicBezTo>
                    <a:pt x="5751" y="8976"/>
                    <a:pt x="5834" y="8916"/>
                    <a:pt x="5882" y="8833"/>
                  </a:cubicBezTo>
                  <a:lnTo>
                    <a:pt x="6406" y="7928"/>
                  </a:lnTo>
                  <a:lnTo>
                    <a:pt x="7811" y="8345"/>
                  </a:lnTo>
                  <a:cubicBezTo>
                    <a:pt x="7918" y="8368"/>
                    <a:pt x="8025" y="8428"/>
                    <a:pt x="8109" y="8487"/>
                  </a:cubicBezTo>
                  <a:lnTo>
                    <a:pt x="7180" y="9297"/>
                  </a:lnTo>
                  <a:cubicBezTo>
                    <a:pt x="6977" y="9452"/>
                    <a:pt x="6882" y="9690"/>
                    <a:pt x="6882" y="9952"/>
                  </a:cubicBezTo>
                  <a:lnTo>
                    <a:pt x="6882" y="11035"/>
                  </a:lnTo>
                  <a:cubicBezTo>
                    <a:pt x="6882" y="11119"/>
                    <a:pt x="6954" y="11202"/>
                    <a:pt x="7037" y="11202"/>
                  </a:cubicBezTo>
                  <a:cubicBezTo>
                    <a:pt x="7132" y="11202"/>
                    <a:pt x="7204" y="11119"/>
                    <a:pt x="7204" y="11035"/>
                  </a:cubicBezTo>
                  <a:lnTo>
                    <a:pt x="7204" y="10464"/>
                  </a:lnTo>
                  <a:lnTo>
                    <a:pt x="7430" y="10428"/>
                  </a:lnTo>
                  <a:cubicBezTo>
                    <a:pt x="7513" y="10404"/>
                    <a:pt x="7573" y="10321"/>
                    <a:pt x="7549" y="10226"/>
                  </a:cubicBezTo>
                  <a:cubicBezTo>
                    <a:pt x="7539" y="10155"/>
                    <a:pt x="7469" y="10101"/>
                    <a:pt x="7397" y="10101"/>
                  </a:cubicBezTo>
                  <a:cubicBezTo>
                    <a:pt x="7384" y="10101"/>
                    <a:pt x="7371" y="10103"/>
                    <a:pt x="7358" y="10107"/>
                  </a:cubicBezTo>
                  <a:lnTo>
                    <a:pt x="7204" y="10142"/>
                  </a:lnTo>
                  <a:lnTo>
                    <a:pt x="7204" y="9952"/>
                  </a:lnTo>
                  <a:cubicBezTo>
                    <a:pt x="7204" y="9785"/>
                    <a:pt x="7275" y="9630"/>
                    <a:pt x="7394" y="9547"/>
                  </a:cubicBezTo>
                  <a:lnTo>
                    <a:pt x="8335" y="8737"/>
                  </a:lnTo>
                  <a:cubicBezTo>
                    <a:pt x="8406" y="8880"/>
                    <a:pt x="8454" y="9023"/>
                    <a:pt x="8454" y="9190"/>
                  </a:cubicBezTo>
                  <a:lnTo>
                    <a:pt x="8454" y="9845"/>
                  </a:lnTo>
                  <a:lnTo>
                    <a:pt x="8049" y="9928"/>
                  </a:lnTo>
                  <a:cubicBezTo>
                    <a:pt x="7966" y="9952"/>
                    <a:pt x="7906" y="10035"/>
                    <a:pt x="7930" y="10131"/>
                  </a:cubicBezTo>
                  <a:cubicBezTo>
                    <a:pt x="7954" y="10202"/>
                    <a:pt x="8025" y="10261"/>
                    <a:pt x="8097" y="10261"/>
                  </a:cubicBezTo>
                  <a:lnTo>
                    <a:pt x="8132" y="10261"/>
                  </a:lnTo>
                  <a:lnTo>
                    <a:pt x="8454" y="10190"/>
                  </a:lnTo>
                  <a:lnTo>
                    <a:pt x="8454" y="11035"/>
                  </a:lnTo>
                  <a:cubicBezTo>
                    <a:pt x="8454" y="11119"/>
                    <a:pt x="8525" y="11202"/>
                    <a:pt x="8621" y="11202"/>
                  </a:cubicBezTo>
                  <a:cubicBezTo>
                    <a:pt x="8704" y="11202"/>
                    <a:pt x="8787" y="11119"/>
                    <a:pt x="8787" y="11035"/>
                  </a:cubicBezTo>
                  <a:lnTo>
                    <a:pt x="8751" y="9190"/>
                  </a:lnTo>
                  <a:cubicBezTo>
                    <a:pt x="8751" y="8654"/>
                    <a:pt x="8394" y="8178"/>
                    <a:pt x="7870" y="8023"/>
                  </a:cubicBezTo>
                  <a:lnTo>
                    <a:pt x="6430" y="7606"/>
                  </a:lnTo>
                  <a:lnTo>
                    <a:pt x="6180" y="7106"/>
                  </a:lnTo>
                  <a:cubicBezTo>
                    <a:pt x="6132" y="7011"/>
                    <a:pt x="6061" y="6952"/>
                    <a:pt x="5965" y="6928"/>
                  </a:cubicBezTo>
                  <a:cubicBezTo>
                    <a:pt x="5930" y="6922"/>
                    <a:pt x="5894" y="6919"/>
                    <a:pt x="5860" y="6919"/>
                  </a:cubicBezTo>
                  <a:cubicBezTo>
                    <a:pt x="5826" y="6919"/>
                    <a:pt x="5793" y="6922"/>
                    <a:pt x="5763" y="6928"/>
                  </a:cubicBezTo>
                  <a:lnTo>
                    <a:pt x="5763" y="6559"/>
                  </a:lnTo>
                  <a:cubicBezTo>
                    <a:pt x="6311" y="6166"/>
                    <a:pt x="6704" y="5570"/>
                    <a:pt x="6787" y="4892"/>
                  </a:cubicBezTo>
                  <a:lnTo>
                    <a:pt x="6894" y="4892"/>
                  </a:lnTo>
                  <a:cubicBezTo>
                    <a:pt x="7216" y="4892"/>
                    <a:pt x="7489" y="4654"/>
                    <a:pt x="7513" y="4356"/>
                  </a:cubicBezTo>
                  <a:cubicBezTo>
                    <a:pt x="7537" y="4189"/>
                    <a:pt x="7478" y="4011"/>
                    <a:pt x="7370" y="3892"/>
                  </a:cubicBezTo>
                  <a:lnTo>
                    <a:pt x="7358" y="3868"/>
                  </a:lnTo>
                  <a:lnTo>
                    <a:pt x="7680" y="3034"/>
                  </a:lnTo>
                  <a:cubicBezTo>
                    <a:pt x="7716" y="2975"/>
                    <a:pt x="7692" y="2903"/>
                    <a:pt x="7656" y="2856"/>
                  </a:cubicBezTo>
                  <a:lnTo>
                    <a:pt x="7370" y="2582"/>
                  </a:lnTo>
                  <a:lnTo>
                    <a:pt x="7680" y="1629"/>
                  </a:lnTo>
                  <a:cubicBezTo>
                    <a:pt x="7692" y="1582"/>
                    <a:pt x="7692" y="1522"/>
                    <a:pt x="7656" y="1475"/>
                  </a:cubicBezTo>
                  <a:cubicBezTo>
                    <a:pt x="7620" y="1427"/>
                    <a:pt x="7573" y="1403"/>
                    <a:pt x="7513" y="1403"/>
                  </a:cubicBezTo>
                  <a:lnTo>
                    <a:pt x="6882" y="1403"/>
                  </a:lnTo>
                  <a:lnTo>
                    <a:pt x="7144" y="748"/>
                  </a:lnTo>
                  <a:cubicBezTo>
                    <a:pt x="7156" y="701"/>
                    <a:pt x="7156" y="641"/>
                    <a:pt x="7132" y="606"/>
                  </a:cubicBezTo>
                  <a:cubicBezTo>
                    <a:pt x="7097" y="558"/>
                    <a:pt x="7061" y="522"/>
                    <a:pt x="7001" y="522"/>
                  </a:cubicBezTo>
                  <a:lnTo>
                    <a:pt x="6013" y="522"/>
                  </a:lnTo>
                  <a:lnTo>
                    <a:pt x="5537" y="46"/>
                  </a:lnTo>
                  <a:cubicBezTo>
                    <a:pt x="5519" y="28"/>
                    <a:pt x="5479" y="2"/>
                    <a:pt x="5440" y="2"/>
                  </a:cubicBezTo>
                  <a:cubicBezTo>
                    <a:pt x="5429" y="2"/>
                    <a:pt x="5417" y="5"/>
                    <a:pt x="5406" y="10"/>
                  </a:cubicBezTo>
                  <a:lnTo>
                    <a:pt x="4215" y="165"/>
                  </a:lnTo>
                  <a:lnTo>
                    <a:pt x="3548" y="10"/>
                  </a:lnTo>
                  <a:cubicBezTo>
                    <a:pt x="3535" y="3"/>
                    <a:pt x="3520" y="0"/>
                    <a:pt x="3504" y="0"/>
                  </a:cubicBezTo>
                  <a:close/>
                </a:path>
              </a:pathLst>
            </a:custGeom>
            <a:solidFill>
              <a:srgbClr val="CE3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2" name="Google Shape;502;p58"/>
          <p:cNvSpPr txBox="1"/>
          <p:nvPr/>
        </p:nvSpPr>
        <p:spPr>
          <a:xfrm>
            <a:off x="3338100" y="1720950"/>
            <a:ext cx="2467800" cy="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Programador</a:t>
            </a:r>
            <a:endParaRPr b="1">
              <a:solidFill>
                <a:schemeClr val="dk1"/>
              </a:solidFill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Santino Mercuri</a:t>
            </a:r>
            <a:endParaRPr>
              <a:solidFill>
                <a:schemeClr val="dk1"/>
              </a:solidFill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Kantumruy Pro"/>
              <a:ea typeface="Kantumruy Pro"/>
              <a:cs typeface="Kantumruy Pro"/>
              <a:sym typeface="Kantumruy Pro"/>
            </a:endParaRPr>
          </a:p>
        </p:txBody>
      </p:sp>
      <p:sp>
        <p:nvSpPr>
          <p:cNvPr id="503" name="Google Shape;503;p58"/>
          <p:cNvSpPr txBox="1"/>
          <p:nvPr/>
        </p:nvSpPr>
        <p:spPr>
          <a:xfrm>
            <a:off x="5805900" y="1720950"/>
            <a:ext cx="2467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Comunicador </a:t>
            </a:r>
            <a:r>
              <a:rPr b="1" lang="es-419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Web</a:t>
            </a:r>
            <a:endParaRPr b="1">
              <a:solidFill>
                <a:schemeClr val="dk1"/>
              </a:solidFill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Joaquin Monteverde</a:t>
            </a:r>
            <a:endParaRPr>
              <a:solidFill>
                <a:schemeClr val="dk1"/>
              </a:solidFill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Kantumruy Pro"/>
              <a:ea typeface="Kantumruy Pro"/>
              <a:cs typeface="Kantumruy Pro"/>
              <a:sym typeface="Kantumruy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/>
          <p:nvPr/>
        </p:nvSpPr>
        <p:spPr>
          <a:xfrm>
            <a:off x="5808625" y="239525"/>
            <a:ext cx="2996400" cy="4647300"/>
          </a:xfrm>
          <a:prstGeom prst="rect">
            <a:avLst/>
          </a:prstGeom>
          <a:solidFill>
            <a:srgbClr val="D54C6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tumruy Pro"/>
              <a:ea typeface="Kantumruy Pro"/>
              <a:cs typeface="Kantumruy Pro"/>
              <a:sym typeface="Kantumruy Pro"/>
            </a:endParaRPr>
          </a:p>
        </p:txBody>
      </p:sp>
      <p:sp>
        <p:nvSpPr>
          <p:cNvPr id="301" name="Google Shape;301;p41"/>
          <p:cNvSpPr txBox="1"/>
          <p:nvPr>
            <p:ph type="title"/>
          </p:nvPr>
        </p:nvSpPr>
        <p:spPr>
          <a:xfrm>
            <a:off x="705050" y="429725"/>
            <a:ext cx="4294800" cy="10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Sora SemiBold"/>
                <a:ea typeface="Sora SemiBold"/>
                <a:cs typeface="Sora SemiBold"/>
                <a:sym typeface="Sora SemiBold"/>
              </a:rPr>
              <a:t>Empresa y Proyecto</a:t>
            </a:r>
            <a:endParaRPr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302" name="Google Shape;302;p41"/>
          <p:cNvSpPr txBox="1"/>
          <p:nvPr>
            <p:ph idx="1" type="subTitle"/>
          </p:nvPr>
        </p:nvSpPr>
        <p:spPr>
          <a:xfrm>
            <a:off x="771875" y="1462525"/>
            <a:ext cx="4790700" cy="26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/>
              <a:t>Rubber Domus es el nombre que decidimos otorgarle a nuestra </a:t>
            </a:r>
            <a:r>
              <a:rPr lang="es-419" sz="1300"/>
              <a:t>empresa</a:t>
            </a:r>
            <a:r>
              <a:rPr lang="es-419" sz="1300"/>
              <a:t> dedicada a la compra y venta de inmuebles.</a:t>
            </a:r>
            <a:endParaRPr sz="1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300"/>
              <a:t>El nombre proviene del latin, el cual significa “Casa Roja” y se ve representado en la </a:t>
            </a:r>
            <a:r>
              <a:rPr lang="es-419" sz="1300"/>
              <a:t>estética</a:t>
            </a:r>
            <a:r>
              <a:rPr lang="es-419" sz="1300"/>
              <a:t> del sitio web creado.</a:t>
            </a:r>
            <a:endParaRPr sz="13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 sz="1300"/>
              <a:t>Creemos que la </a:t>
            </a:r>
            <a:r>
              <a:rPr lang="es-419" sz="1300"/>
              <a:t>atención al cliente</a:t>
            </a:r>
            <a:r>
              <a:rPr lang="es-419" sz="1300"/>
              <a:t> de famosas inmobiliarias de la actualidad no es tan buena como </a:t>
            </a:r>
            <a:r>
              <a:rPr lang="es-419" sz="1300"/>
              <a:t>debería</a:t>
            </a:r>
            <a:r>
              <a:rPr lang="es-419" sz="1300"/>
              <a:t>, por lo que nuestro proyecto se ve </a:t>
            </a:r>
            <a:r>
              <a:rPr lang="es-419" sz="1300"/>
              <a:t>más</a:t>
            </a:r>
            <a:r>
              <a:rPr lang="es-419" sz="1300"/>
              <a:t> enfocado en la eficacia y rapidez de la </a:t>
            </a:r>
            <a:r>
              <a:rPr lang="es-419" sz="1300"/>
              <a:t>resolución</a:t>
            </a:r>
            <a:r>
              <a:rPr lang="es-419" sz="1300"/>
              <a:t> de problemas comunes de usuarios a la hora de buscar su futuro hogar.</a:t>
            </a:r>
            <a:endParaRPr sz="1300"/>
          </a:p>
        </p:txBody>
      </p:sp>
      <p:grpSp>
        <p:nvGrpSpPr>
          <p:cNvPr id="303" name="Google Shape;303;p41"/>
          <p:cNvGrpSpPr/>
          <p:nvPr/>
        </p:nvGrpSpPr>
        <p:grpSpPr>
          <a:xfrm>
            <a:off x="-398125" y="4149625"/>
            <a:ext cx="1170000" cy="623450"/>
            <a:chOff x="3188800" y="227775"/>
            <a:chExt cx="1170000" cy="623450"/>
          </a:xfrm>
        </p:grpSpPr>
        <p:sp>
          <p:nvSpPr>
            <p:cNvPr id="304" name="Google Shape;304;p41"/>
            <p:cNvSpPr/>
            <p:nvPr/>
          </p:nvSpPr>
          <p:spPr>
            <a:xfrm>
              <a:off x="3188800" y="227775"/>
              <a:ext cx="1170000" cy="165600"/>
            </a:xfrm>
            <a:prstGeom prst="rect">
              <a:avLst/>
            </a:prstGeom>
            <a:solidFill>
              <a:srgbClr val="943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tumruy Pro"/>
                <a:ea typeface="Kantumruy Pro"/>
                <a:cs typeface="Kantumruy Pro"/>
                <a:sym typeface="Kantumruy Pro"/>
              </a:endParaRPr>
            </a:p>
          </p:txBody>
        </p:sp>
        <p:sp>
          <p:nvSpPr>
            <p:cNvPr id="305" name="Google Shape;305;p41"/>
            <p:cNvSpPr/>
            <p:nvPr/>
          </p:nvSpPr>
          <p:spPr>
            <a:xfrm>
              <a:off x="3188800" y="456700"/>
              <a:ext cx="1170000" cy="165600"/>
            </a:xfrm>
            <a:prstGeom prst="rect">
              <a:avLst/>
            </a:prstGeom>
            <a:solidFill>
              <a:srgbClr val="943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tumruy Pro"/>
                <a:ea typeface="Kantumruy Pro"/>
                <a:cs typeface="Kantumruy Pro"/>
                <a:sym typeface="Kantumruy Pro"/>
              </a:endParaRPr>
            </a:p>
          </p:txBody>
        </p:sp>
        <p:sp>
          <p:nvSpPr>
            <p:cNvPr id="306" name="Google Shape;306;p41"/>
            <p:cNvSpPr/>
            <p:nvPr/>
          </p:nvSpPr>
          <p:spPr>
            <a:xfrm>
              <a:off x="3188800" y="685625"/>
              <a:ext cx="1170000" cy="165600"/>
            </a:xfrm>
            <a:prstGeom prst="rect">
              <a:avLst/>
            </a:prstGeom>
            <a:solidFill>
              <a:srgbClr val="943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tumruy Pro"/>
                <a:ea typeface="Kantumruy Pro"/>
                <a:cs typeface="Kantumruy Pro"/>
                <a:sym typeface="Kantumruy Pro"/>
              </a:endParaRPr>
            </a:p>
          </p:txBody>
        </p:sp>
      </p:grpSp>
      <p:sp>
        <p:nvSpPr>
          <p:cNvPr id="307" name="Google Shape;307;p41"/>
          <p:cNvSpPr/>
          <p:nvPr/>
        </p:nvSpPr>
        <p:spPr>
          <a:xfrm rot="5400000">
            <a:off x="302020" y="4646051"/>
            <a:ext cx="892232" cy="881579"/>
          </a:xfrm>
          <a:custGeom>
            <a:rect b="b" l="l" r="r" t="t"/>
            <a:pathLst>
              <a:path extrusionOk="0" h="6445" w="6523">
                <a:moveTo>
                  <a:pt x="6447" y="0"/>
                </a:moveTo>
                <a:cubicBezTo>
                  <a:pt x="4833" y="0"/>
                  <a:pt x="3497" y="1186"/>
                  <a:pt x="3261" y="2734"/>
                </a:cubicBezTo>
                <a:cubicBezTo>
                  <a:pt x="3026" y="1186"/>
                  <a:pt x="1689" y="0"/>
                  <a:pt x="76" y="0"/>
                </a:cubicBezTo>
                <a:cubicBezTo>
                  <a:pt x="50" y="0"/>
                  <a:pt x="25" y="0"/>
                  <a:pt x="0" y="1"/>
                </a:cubicBezTo>
                <a:lnTo>
                  <a:pt x="0" y="6444"/>
                </a:lnTo>
                <a:cubicBezTo>
                  <a:pt x="25" y="6445"/>
                  <a:pt x="50" y="6445"/>
                  <a:pt x="76" y="6445"/>
                </a:cubicBezTo>
                <a:cubicBezTo>
                  <a:pt x="1689" y="6445"/>
                  <a:pt x="3026" y="5259"/>
                  <a:pt x="3262" y="3711"/>
                </a:cubicBezTo>
                <a:cubicBezTo>
                  <a:pt x="3497" y="5259"/>
                  <a:pt x="4834" y="6445"/>
                  <a:pt x="6447" y="6445"/>
                </a:cubicBezTo>
                <a:cubicBezTo>
                  <a:pt x="6473" y="6445"/>
                  <a:pt x="6498" y="6445"/>
                  <a:pt x="6523" y="6444"/>
                </a:cubicBezTo>
                <a:lnTo>
                  <a:pt x="6523" y="1"/>
                </a:lnTo>
                <a:cubicBezTo>
                  <a:pt x="6498" y="0"/>
                  <a:pt x="6473" y="0"/>
                  <a:pt x="6447" y="0"/>
                </a:cubicBezTo>
                <a:close/>
              </a:path>
            </a:pathLst>
          </a:custGeom>
          <a:solidFill>
            <a:srgbClr val="CE334E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4050" y="1268250"/>
            <a:ext cx="2460499" cy="307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/>
          <p:nvPr>
            <p:ph type="title"/>
          </p:nvPr>
        </p:nvSpPr>
        <p:spPr>
          <a:xfrm>
            <a:off x="705050" y="429725"/>
            <a:ext cx="4294800" cy="10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Sora SemiBold"/>
                <a:ea typeface="Sora SemiBold"/>
                <a:cs typeface="Sora SemiBold"/>
                <a:sym typeface="Sora SemiBold"/>
              </a:rPr>
              <a:t>Objetivos</a:t>
            </a:r>
            <a:endParaRPr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314" name="Google Shape;314;p42"/>
          <p:cNvSpPr txBox="1"/>
          <p:nvPr>
            <p:ph idx="1" type="subTitle"/>
          </p:nvPr>
        </p:nvSpPr>
        <p:spPr>
          <a:xfrm>
            <a:off x="761200" y="1507225"/>
            <a:ext cx="44487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000000"/>
                </a:solidFill>
              </a:rPr>
              <a:t>Nuestros principales objetivos son que nuestros clientes puedan buscar su nuevo hogar o propiedad  desde la comodidad de su celular, computadora o cualquier dispositivo, sin necesidad de visitar una sucursal presencial de la inmobiliaria. Asimismo, también buscamos que el cliente tenga la oportunidad de navegar tranquilamente a cualquier hora del dia y este pueda enviar mails para recibir ayuda personalizada.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grpSp>
        <p:nvGrpSpPr>
          <p:cNvPr id="315" name="Google Shape;315;p42"/>
          <p:cNvGrpSpPr/>
          <p:nvPr/>
        </p:nvGrpSpPr>
        <p:grpSpPr>
          <a:xfrm>
            <a:off x="7974000" y="2948250"/>
            <a:ext cx="1170000" cy="623450"/>
            <a:chOff x="3188800" y="227775"/>
            <a:chExt cx="1170000" cy="623450"/>
          </a:xfrm>
        </p:grpSpPr>
        <p:sp>
          <p:nvSpPr>
            <p:cNvPr id="316" name="Google Shape;316;p42"/>
            <p:cNvSpPr/>
            <p:nvPr/>
          </p:nvSpPr>
          <p:spPr>
            <a:xfrm>
              <a:off x="3188800" y="227775"/>
              <a:ext cx="1170000" cy="165600"/>
            </a:xfrm>
            <a:prstGeom prst="rect">
              <a:avLst/>
            </a:prstGeom>
            <a:solidFill>
              <a:srgbClr val="CE3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tumruy Pro"/>
                <a:ea typeface="Kantumruy Pro"/>
                <a:cs typeface="Kantumruy Pro"/>
                <a:sym typeface="Kantumruy Pro"/>
              </a:endParaRPr>
            </a:p>
          </p:txBody>
        </p:sp>
        <p:sp>
          <p:nvSpPr>
            <p:cNvPr id="317" name="Google Shape;317;p42"/>
            <p:cNvSpPr/>
            <p:nvPr/>
          </p:nvSpPr>
          <p:spPr>
            <a:xfrm>
              <a:off x="3188800" y="456700"/>
              <a:ext cx="1170000" cy="165600"/>
            </a:xfrm>
            <a:prstGeom prst="rect">
              <a:avLst/>
            </a:prstGeom>
            <a:solidFill>
              <a:srgbClr val="CE3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tumruy Pro"/>
                <a:ea typeface="Kantumruy Pro"/>
                <a:cs typeface="Kantumruy Pro"/>
                <a:sym typeface="Kantumruy Pro"/>
              </a:endParaRPr>
            </a:p>
          </p:txBody>
        </p:sp>
        <p:sp>
          <p:nvSpPr>
            <p:cNvPr id="318" name="Google Shape;318;p42"/>
            <p:cNvSpPr/>
            <p:nvPr/>
          </p:nvSpPr>
          <p:spPr>
            <a:xfrm>
              <a:off x="3188800" y="685625"/>
              <a:ext cx="1170000" cy="165600"/>
            </a:xfrm>
            <a:prstGeom prst="rect">
              <a:avLst/>
            </a:prstGeom>
            <a:solidFill>
              <a:srgbClr val="CE3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tumruy Pro"/>
                <a:ea typeface="Kantumruy Pro"/>
                <a:cs typeface="Kantumruy Pro"/>
                <a:sym typeface="Kantumruy Pro"/>
              </a:endParaRPr>
            </a:p>
          </p:txBody>
        </p:sp>
      </p:grpSp>
      <p:sp>
        <p:nvSpPr>
          <p:cNvPr id="319" name="Google Shape;319;p42"/>
          <p:cNvSpPr/>
          <p:nvPr/>
        </p:nvSpPr>
        <p:spPr>
          <a:xfrm rot="5400000">
            <a:off x="5316245" y="5326"/>
            <a:ext cx="892232" cy="881579"/>
          </a:xfrm>
          <a:custGeom>
            <a:rect b="b" l="l" r="r" t="t"/>
            <a:pathLst>
              <a:path extrusionOk="0" h="6445" w="6523">
                <a:moveTo>
                  <a:pt x="6447" y="0"/>
                </a:moveTo>
                <a:cubicBezTo>
                  <a:pt x="4833" y="0"/>
                  <a:pt x="3497" y="1186"/>
                  <a:pt x="3261" y="2734"/>
                </a:cubicBezTo>
                <a:cubicBezTo>
                  <a:pt x="3026" y="1186"/>
                  <a:pt x="1689" y="0"/>
                  <a:pt x="76" y="0"/>
                </a:cubicBezTo>
                <a:cubicBezTo>
                  <a:pt x="50" y="0"/>
                  <a:pt x="25" y="0"/>
                  <a:pt x="0" y="1"/>
                </a:cubicBezTo>
                <a:lnTo>
                  <a:pt x="0" y="6444"/>
                </a:lnTo>
                <a:cubicBezTo>
                  <a:pt x="25" y="6445"/>
                  <a:pt x="50" y="6445"/>
                  <a:pt x="76" y="6445"/>
                </a:cubicBezTo>
                <a:cubicBezTo>
                  <a:pt x="1689" y="6445"/>
                  <a:pt x="3026" y="5259"/>
                  <a:pt x="3262" y="3711"/>
                </a:cubicBezTo>
                <a:cubicBezTo>
                  <a:pt x="3497" y="5259"/>
                  <a:pt x="4834" y="6445"/>
                  <a:pt x="6447" y="6445"/>
                </a:cubicBezTo>
                <a:cubicBezTo>
                  <a:pt x="6473" y="6445"/>
                  <a:pt x="6498" y="6445"/>
                  <a:pt x="6523" y="6444"/>
                </a:cubicBezTo>
                <a:lnTo>
                  <a:pt x="6523" y="1"/>
                </a:lnTo>
                <a:cubicBezTo>
                  <a:pt x="6498" y="0"/>
                  <a:pt x="6473" y="0"/>
                  <a:pt x="6447" y="0"/>
                </a:cubicBezTo>
                <a:close/>
              </a:path>
            </a:pathLst>
          </a:custGeom>
          <a:solidFill>
            <a:srgbClr val="94314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3"/>
          <p:cNvSpPr txBox="1"/>
          <p:nvPr>
            <p:ph type="title"/>
          </p:nvPr>
        </p:nvSpPr>
        <p:spPr>
          <a:xfrm>
            <a:off x="705050" y="429725"/>
            <a:ext cx="4294800" cy="10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Sora SemiBold"/>
                <a:ea typeface="Sora SemiBold"/>
                <a:cs typeface="Sora SemiBold"/>
                <a:sym typeface="Sora SemiBold"/>
              </a:rPr>
              <a:t>Estrategias</a:t>
            </a:r>
            <a:endParaRPr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325" name="Google Shape;325;p43"/>
          <p:cNvSpPr txBox="1"/>
          <p:nvPr>
            <p:ph idx="1" type="subTitle"/>
          </p:nvPr>
        </p:nvSpPr>
        <p:spPr>
          <a:xfrm>
            <a:off x="761850" y="1422600"/>
            <a:ext cx="5987700" cy="24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/>
              <a:t>Para ello, creamos un sitio web que </a:t>
            </a:r>
            <a:r>
              <a:rPr lang="es-419" sz="1300"/>
              <a:t>reúne</a:t>
            </a:r>
            <a:r>
              <a:rPr lang="es-419" sz="1300"/>
              <a:t> todos los inmuebles que </a:t>
            </a:r>
            <a:r>
              <a:rPr lang="es-419" sz="1300"/>
              <a:t>están</a:t>
            </a:r>
            <a:r>
              <a:rPr lang="es-419" sz="1300"/>
              <a:t> a nuestra </a:t>
            </a:r>
            <a:r>
              <a:rPr lang="es-419" sz="1300"/>
              <a:t>disposición</a:t>
            </a:r>
            <a:r>
              <a:rPr lang="es-419" sz="1300"/>
              <a:t> para que los clientes los tengan disponibles las 24hs.</a:t>
            </a:r>
            <a:endParaRPr sz="1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300"/>
              <a:t>Para que los usuarios visiten la </a:t>
            </a:r>
            <a:r>
              <a:rPr lang="es-419" sz="1300"/>
              <a:t>página</a:t>
            </a:r>
            <a:r>
              <a:rPr lang="es-419" sz="1300"/>
              <a:t>, </a:t>
            </a:r>
            <a:r>
              <a:rPr lang="es-419" sz="1300">
                <a:solidFill>
                  <a:srgbClr val="000000"/>
                </a:solidFill>
              </a:rPr>
              <a:t>utilizamos una estrategia visual con el uso de los colores rojo y blanco, para que transmitan una sensación de luminosidad, energía, fortaleza, calidez, pasión y elegancia </a:t>
            </a:r>
            <a:r>
              <a:rPr lang="es-419" sz="1300"/>
              <a:t>y que los que la naveguen puedan ver en su futura vivienda una gran emoción.</a:t>
            </a:r>
            <a:endParaRPr sz="13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grpSp>
        <p:nvGrpSpPr>
          <p:cNvPr id="326" name="Google Shape;326;p43"/>
          <p:cNvGrpSpPr/>
          <p:nvPr/>
        </p:nvGrpSpPr>
        <p:grpSpPr>
          <a:xfrm>
            <a:off x="7974000" y="2948250"/>
            <a:ext cx="1170000" cy="623450"/>
            <a:chOff x="3188800" y="227775"/>
            <a:chExt cx="1170000" cy="623450"/>
          </a:xfrm>
        </p:grpSpPr>
        <p:sp>
          <p:nvSpPr>
            <p:cNvPr id="327" name="Google Shape;327;p43"/>
            <p:cNvSpPr/>
            <p:nvPr/>
          </p:nvSpPr>
          <p:spPr>
            <a:xfrm>
              <a:off x="3188800" y="227775"/>
              <a:ext cx="1170000" cy="165600"/>
            </a:xfrm>
            <a:prstGeom prst="rect">
              <a:avLst/>
            </a:prstGeom>
            <a:solidFill>
              <a:srgbClr val="E6E3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tumruy Pro"/>
                <a:ea typeface="Kantumruy Pro"/>
                <a:cs typeface="Kantumruy Pro"/>
                <a:sym typeface="Kantumruy Pro"/>
              </a:endParaRPr>
            </a:p>
          </p:txBody>
        </p:sp>
        <p:sp>
          <p:nvSpPr>
            <p:cNvPr id="328" name="Google Shape;328;p43"/>
            <p:cNvSpPr/>
            <p:nvPr/>
          </p:nvSpPr>
          <p:spPr>
            <a:xfrm>
              <a:off x="3188800" y="456700"/>
              <a:ext cx="1170000" cy="165600"/>
            </a:xfrm>
            <a:prstGeom prst="rect">
              <a:avLst/>
            </a:prstGeom>
            <a:solidFill>
              <a:srgbClr val="E6E3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tumruy Pro"/>
                <a:ea typeface="Kantumruy Pro"/>
                <a:cs typeface="Kantumruy Pro"/>
                <a:sym typeface="Kantumruy Pro"/>
              </a:endParaRPr>
            </a:p>
          </p:txBody>
        </p:sp>
        <p:sp>
          <p:nvSpPr>
            <p:cNvPr id="329" name="Google Shape;329;p43"/>
            <p:cNvSpPr/>
            <p:nvPr/>
          </p:nvSpPr>
          <p:spPr>
            <a:xfrm>
              <a:off x="3188800" y="685625"/>
              <a:ext cx="1170000" cy="165600"/>
            </a:xfrm>
            <a:prstGeom prst="rect">
              <a:avLst/>
            </a:prstGeom>
            <a:solidFill>
              <a:srgbClr val="E6E3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tumruy Pro"/>
                <a:ea typeface="Kantumruy Pro"/>
                <a:cs typeface="Kantumruy Pro"/>
                <a:sym typeface="Kantumruy Pro"/>
              </a:endParaRPr>
            </a:p>
          </p:txBody>
        </p:sp>
      </p:grpSp>
      <p:sp>
        <p:nvSpPr>
          <p:cNvPr id="330" name="Google Shape;330;p43"/>
          <p:cNvSpPr/>
          <p:nvPr/>
        </p:nvSpPr>
        <p:spPr>
          <a:xfrm rot="5400000">
            <a:off x="5316245" y="5326"/>
            <a:ext cx="892232" cy="881579"/>
          </a:xfrm>
          <a:custGeom>
            <a:rect b="b" l="l" r="r" t="t"/>
            <a:pathLst>
              <a:path extrusionOk="0" h="6445" w="6523">
                <a:moveTo>
                  <a:pt x="6447" y="0"/>
                </a:moveTo>
                <a:cubicBezTo>
                  <a:pt x="4833" y="0"/>
                  <a:pt x="3497" y="1186"/>
                  <a:pt x="3261" y="2734"/>
                </a:cubicBezTo>
                <a:cubicBezTo>
                  <a:pt x="3026" y="1186"/>
                  <a:pt x="1689" y="0"/>
                  <a:pt x="76" y="0"/>
                </a:cubicBezTo>
                <a:cubicBezTo>
                  <a:pt x="50" y="0"/>
                  <a:pt x="25" y="0"/>
                  <a:pt x="0" y="1"/>
                </a:cubicBezTo>
                <a:lnTo>
                  <a:pt x="0" y="6444"/>
                </a:lnTo>
                <a:cubicBezTo>
                  <a:pt x="25" y="6445"/>
                  <a:pt x="50" y="6445"/>
                  <a:pt x="76" y="6445"/>
                </a:cubicBezTo>
                <a:cubicBezTo>
                  <a:pt x="1689" y="6445"/>
                  <a:pt x="3026" y="5259"/>
                  <a:pt x="3262" y="3711"/>
                </a:cubicBezTo>
                <a:cubicBezTo>
                  <a:pt x="3497" y="5259"/>
                  <a:pt x="4834" y="6445"/>
                  <a:pt x="6447" y="6445"/>
                </a:cubicBezTo>
                <a:cubicBezTo>
                  <a:pt x="6473" y="6445"/>
                  <a:pt x="6498" y="6445"/>
                  <a:pt x="6523" y="6444"/>
                </a:cubicBezTo>
                <a:lnTo>
                  <a:pt x="6523" y="1"/>
                </a:lnTo>
                <a:cubicBezTo>
                  <a:pt x="6498" y="0"/>
                  <a:pt x="6473" y="0"/>
                  <a:pt x="6447" y="0"/>
                </a:cubicBezTo>
                <a:close/>
              </a:path>
            </a:pathLst>
          </a:custGeom>
          <a:solidFill>
            <a:srgbClr val="CE334E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/>
          <p:nvPr>
            <p:ph type="title"/>
          </p:nvPr>
        </p:nvSpPr>
        <p:spPr>
          <a:xfrm>
            <a:off x="713225" y="3272300"/>
            <a:ext cx="4963800" cy="13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Perfil del Proyecto ante el</a:t>
            </a:r>
            <a:r>
              <a:rPr lang="es-419"/>
              <a:t> </a:t>
            </a:r>
            <a:r>
              <a:rPr lang="es-419">
                <a:latin typeface="Sora SemiBold"/>
                <a:ea typeface="Sora SemiBold"/>
                <a:cs typeface="Sora SemiBold"/>
                <a:sym typeface="Sora SemiBold"/>
              </a:rPr>
              <a:t>Cliente</a:t>
            </a:r>
            <a:endParaRPr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336" name="Google Shape;336;p44"/>
          <p:cNvSpPr txBox="1"/>
          <p:nvPr>
            <p:ph idx="2" type="title"/>
          </p:nvPr>
        </p:nvSpPr>
        <p:spPr>
          <a:xfrm>
            <a:off x="713225" y="2044350"/>
            <a:ext cx="1609200" cy="10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02</a:t>
            </a:r>
            <a:endParaRPr/>
          </a:p>
        </p:txBody>
      </p:sp>
      <p:sp>
        <p:nvSpPr>
          <p:cNvPr id="337" name="Google Shape;337;p44"/>
          <p:cNvSpPr/>
          <p:nvPr/>
        </p:nvSpPr>
        <p:spPr>
          <a:xfrm rot="10800000">
            <a:off x="6686721" y="2287274"/>
            <a:ext cx="1112627" cy="1112925"/>
          </a:xfrm>
          <a:custGeom>
            <a:rect b="b" l="l" r="r" t="t"/>
            <a:pathLst>
              <a:path extrusionOk="0" h="3866" w="3865">
                <a:moveTo>
                  <a:pt x="0" y="3866"/>
                </a:moveTo>
                <a:lnTo>
                  <a:pt x="3865" y="3866"/>
                </a:lnTo>
                <a:lnTo>
                  <a:pt x="3865" y="0"/>
                </a:lnTo>
                <a:cubicBezTo>
                  <a:pt x="1730" y="1"/>
                  <a:pt x="0" y="1731"/>
                  <a:pt x="0" y="3866"/>
                </a:cubicBezTo>
                <a:close/>
              </a:path>
            </a:pathLst>
          </a:custGeom>
          <a:solidFill>
            <a:srgbClr val="CE334E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4"/>
          <p:cNvSpPr/>
          <p:nvPr/>
        </p:nvSpPr>
        <p:spPr>
          <a:xfrm>
            <a:off x="4755875" y="1111625"/>
            <a:ext cx="1380000" cy="1380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9431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tumruy Pro"/>
              <a:ea typeface="Kantumruy Pro"/>
              <a:cs typeface="Kantumruy Pro"/>
              <a:sym typeface="Kantumruy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5"/>
          <p:cNvSpPr txBox="1"/>
          <p:nvPr>
            <p:ph type="title"/>
          </p:nvPr>
        </p:nvSpPr>
        <p:spPr>
          <a:xfrm>
            <a:off x="705050" y="429725"/>
            <a:ext cx="4294800" cy="10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Sora SemiBold"/>
                <a:ea typeface="Sora SemiBold"/>
                <a:cs typeface="Sora SemiBold"/>
                <a:sym typeface="Sora SemiBold"/>
              </a:rPr>
              <a:t>Usuarios</a:t>
            </a:r>
            <a:endParaRPr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344" name="Google Shape;344;p45"/>
          <p:cNvSpPr txBox="1"/>
          <p:nvPr>
            <p:ph idx="1" type="subTitle"/>
          </p:nvPr>
        </p:nvSpPr>
        <p:spPr>
          <a:xfrm>
            <a:off x="761850" y="1422600"/>
            <a:ext cx="4020300" cy="24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000000"/>
                </a:solidFill>
              </a:rPr>
              <a:t>El sitio va dirigido principalmente a usuarios de un poder adquisitivo medio-alto en busca de propiedades espaciosas, modernas y luminosas.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Kantumruy Pro"/>
              <a:buNone/>
            </a:pPr>
            <a:r>
              <a:rPr lang="es-419" sz="1300">
                <a:solidFill>
                  <a:srgbClr val="000000"/>
                </a:solidFill>
              </a:rPr>
              <a:t> El perfil que se estima son familias o clientes que busquen amplias casas o departamentos, de una edad de entre 25 a 70 años, que se quieran asentar en la Ciudad de Buenos Aires o alrededores.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grpSp>
        <p:nvGrpSpPr>
          <p:cNvPr id="345" name="Google Shape;345;p45"/>
          <p:cNvGrpSpPr/>
          <p:nvPr/>
        </p:nvGrpSpPr>
        <p:grpSpPr>
          <a:xfrm>
            <a:off x="8048550" y="429725"/>
            <a:ext cx="1170000" cy="623450"/>
            <a:chOff x="3188800" y="227775"/>
            <a:chExt cx="1170000" cy="623450"/>
          </a:xfrm>
        </p:grpSpPr>
        <p:sp>
          <p:nvSpPr>
            <p:cNvPr id="346" name="Google Shape;346;p45"/>
            <p:cNvSpPr/>
            <p:nvPr/>
          </p:nvSpPr>
          <p:spPr>
            <a:xfrm>
              <a:off x="3188800" y="227775"/>
              <a:ext cx="1170000" cy="165600"/>
            </a:xfrm>
            <a:prstGeom prst="rect">
              <a:avLst/>
            </a:prstGeom>
            <a:solidFill>
              <a:srgbClr val="E6E3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tumruy Pro"/>
                <a:ea typeface="Kantumruy Pro"/>
                <a:cs typeface="Kantumruy Pro"/>
                <a:sym typeface="Kantumruy Pro"/>
              </a:endParaRPr>
            </a:p>
          </p:txBody>
        </p:sp>
        <p:sp>
          <p:nvSpPr>
            <p:cNvPr id="347" name="Google Shape;347;p45"/>
            <p:cNvSpPr/>
            <p:nvPr/>
          </p:nvSpPr>
          <p:spPr>
            <a:xfrm>
              <a:off x="3188800" y="456700"/>
              <a:ext cx="1170000" cy="165600"/>
            </a:xfrm>
            <a:prstGeom prst="rect">
              <a:avLst/>
            </a:prstGeom>
            <a:solidFill>
              <a:srgbClr val="E6E3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tumruy Pro"/>
                <a:ea typeface="Kantumruy Pro"/>
                <a:cs typeface="Kantumruy Pro"/>
                <a:sym typeface="Kantumruy Pro"/>
              </a:endParaRPr>
            </a:p>
          </p:txBody>
        </p:sp>
        <p:sp>
          <p:nvSpPr>
            <p:cNvPr id="348" name="Google Shape;348;p45"/>
            <p:cNvSpPr/>
            <p:nvPr/>
          </p:nvSpPr>
          <p:spPr>
            <a:xfrm>
              <a:off x="3188800" y="685625"/>
              <a:ext cx="1170000" cy="165600"/>
            </a:xfrm>
            <a:prstGeom prst="rect">
              <a:avLst/>
            </a:prstGeom>
            <a:solidFill>
              <a:srgbClr val="E6E3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tumruy Pro"/>
                <a:ea typeface="Kantumruy Pro"/>
                <a:cs typeface="Kantumruy Pro"/>
                <a:sym typeface="Kantumruy Pro"/>
              </a:endParaRPr>
            </a:p>
          </p:txBody>
        </p:sp>
      </p:grpSp>
      <p:sp>
        <p:nvSpPr>
          <p:cNvPr id="349" name="Google Shape;349;p45"/>
          <p:cNvSpPr/>
          <p:nvPr/>
        </p:nvSpPr>
        <p:spPr>
          <a:xfrm rot="5400000">
            <a:off x="8257095" y="3925626"/>
            <a:ext cx="892232" cy="881579"/>
          </a:xfrm>
          <a:custGeom>
            <a:rect b="b" l="l" r="r" t="t"/>
            <a:pathLst>
              <a:path extrusionOk="0" h="6445" w="6523">
                <a:moveTo>
                  <a:pt x="6447" y="0"/>
                </a:moveTo>
                <a:cubicBezTo>
                  <a:pt x="4833" y="0"/>
                  <a:pt x="3497" y="1186"/>
                  <a:pt x="3261" y="2734"/>
                </a:cubicBezTo>
                <a:cubicBezTo>
                  <a:pt x="3026" y="1186"/>
                  <a:pt x="1689" y="0"/>
                  <a:pt x="76" y="0"/>
                </a:cubicBezTo>
                <a:cubicBezTo>
                  <a:pt x="50" y="0"/>
                  <a:pt x="25" y="0"/>
                  <a:pt x="0" y="1"/>
                </a:cubicBezTo>
                <a:lnTo>
                  <a:pt x="0" y="6444"/>
                </a:lnTo>
                <a:cubicBezTo>
                  <a:pt x="25" y="6445"/>
                  <a:pt x="50" y="6445"/>
                  <a:pt x="76" y="6445"/>
                </a:cubicBezTo>
                <a:cubicBezTo>
                  <a:pt x="1689" y="6445"/>
                  <a:pt x="3026" y="5259"/>
                  <a:pt x="3262" y="3711"/>
                </a:cubicBezTo>
                <a:cubicBezTo>
                  <a:pt x="3497" y="5259"/>
                  <a:pt x="4834" y="6445"/>
                  <a:pt x="6447" y="6445"/>
                </a:cubicBezTo>
                <a:cubicBezTo>
                  <a:pt x="6473" y="6445"/>
                  <a:pt x="6498" y="6445"/>
                  <a:pt x="6523" y="6444"/>
                </a:cubicBezTo>
                <a:lnTo>
                  <a:pt x="6523" y="1"/>
                </a:lnTo>
                <a:cubicBezTo>
                  <a:pt x="6498" y="0"/>
                  <a:pt x="6473" y="0"/>
                  <a:pt x="6447" y="0"/>
                </a:cubicBezTo>
                <a:close/>
              </a:path>
            </a:pathLst>
          </a:custGeom>
          <a:solidFill>
            <a:srgbClr val="94314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0" name="Google Shape;350;p45"/>
          <p:cNvGrpSpPr/>
          <p:nvPr/>
        </p:nvGrpSpPr>
        <p:grpSpPr>
          <a:xfrm>
            <a:off x="6223955" y="1594770"/>
            <a:ext cx="1305658" cy="1676257"/>
            <a:chOff x="8047661" y="1501037"/>
            <a:chExt cx="278404" cy="355260"/>
          </a:xfrm>
        </p:grpSpPr>
        <p:sp>
          <p:nvSpPr>
            <p:cNvPr id="351" name="Google Shape;351;p45"/>
            <p:cNvSpPr/>
            <p:nvPr/>
          </p:nvSpPr>
          <p:spPr>
            <a:xfrm>
              <a:off x="8147611" y="1622815"/>
              <a:ext cx="10581" cy="16220"/>
            </a:xfrm>
            <a:custGeom>
              <a:rect b="b" l="l" r="r" t="t"/>
              <a:pathLst>
                <a:path extrusionOk="0" h="512" w="334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12"/>
                    <a:pt x="167" y="512"/>
                  </a:cubicBezTo>
                  <a:cubicBezTo>
                    <a:pt x="251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CE3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45"/>
            <p:cNvSpPr/>
            <p:nvPr/>
          </p:nvSpPr>
          <p:spPr>
            <a:xfrm>
              <a:off x="8214741" y="1622815"/>
              <a:ext cx="10233" cy="16220"/>
            </a:xfrm>
            <a:custGeom>
              <a:rect b="b" l="l" r="r" t="t"/>
              <a:pathLst>
                <a:path extrusionOk="0" h="512" w="323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CE3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5"/>
            <p:cNvSpPr/>
            <p:nvPr/>
          </p:nvSpPr>
          <p:spPr>
            <a:xfrm>
              <a:off x="8163451" y="1661370"/>
              <a:ext cx="45302" cy="16157"/>
            </a:xfrm>
            <a:custGeom>
              <a:rect b="b" l="l" r="r" t="t"/>
              <a:pathLst>
                <a:path extrusionOk="0" h="510" w="1430">
                  <a:moveTo>
                    <a:pt x="184" y="0"/>
                  </a:moveTo>
                  <a:cubicBezTo>
                    <a:pt x="141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29" y="224"/>
                    <a:pt x="1429" y="128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88"/>
                    <a:pt x="715" y="188"/>
                  </a:cubicBezTo>
                  <a:cubicBezTo>
                    <a:pt x="501" y="188"/>
                    <a:pt x="358" y="105"/>
                    <a:pt x="298" y="45"/>
                  </a:cubicBez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CE3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5"/>
            <p:cNvSpPr/>
            <p:nvPr/>
          </p:nvSpPr>
          <p:spPr>
            <a:xfrm>
              <a:off x="8047661" y="1501037"/>
              <a:ext cx="278404" cy="355260"/>
            </a:xfrm>
            <a:custGeom>
              <a:rect b="b" l="l" r="r" t="t"/>
              <a:pathLst>
                <a:path extrusionOk="0" h="11214" w="8788">
                  <a:moveTo>
                    <a:pt x="5358" y="344"/>
                  </a:moveTo>
                  <a:lnTo>
                    <a:pt x="5823" y="808"/>
                  </a:lnTo>
                  <a:cubicBezTo>
                    <a:pt x="5858" y="844"/>
                    <a:pt x="5894" y="856"/>
                    <a:pt x="5942" y="856"/>
                  </a:cubicBezTo>
                  <a:lnTo>
                    <a:pt x="6751" y="856"/>
                  </a:lnTo>
                  <a:lnTo>
                    <a:pt x="6477" y="1510"/>
                  </a:lnTo>
                  <a:cubicBezTo>
                    <a:pt x="6465" y="1558"/>
                    <a:pt x="6465" y="1618"/>
                    <a:pt x="6489" y="1653"/>
                  </a:cubicBezTo>
                  <a:cubicBezTo>
                    <a:pt x="6525" y="1701"/>
                    <a:pt x="6573" y="1737"/>
                    <a:pt x="6632" y="1737"/>
                  </a:cubicBezTo>
                  <a:lnTo>
                    <a:pt x="7287" y="1737"/>
                  </a:lnTo>
                  <a:lnTo>
                    <a:pt x="7001" y="2570"/>
                  </a:lnTo>
                  <a:cubicBezTo>
                    <a:pt x="6989" y="2630"/>
                    <a:pt x="7001" y="2689"/>
                    <a:pt x="7049" y="2725"/>
                  </a:cubicBezTo>
                  <a:lnTo>
                    <a:pt x="7311" y="2999"/>
                  </a:lnTo>
                  <a:lnTo>
                    <a:pt x="7025" y="3677"/>
                  </a:lnTo>
                  <a:cubicBezTo>
                    <a:pt x="6989" y="3665"/>
                    <a:pt x="6942" y="3665"/>
                    <a:pt x="6882" y="3665"/>
                  </a:cubicBezTo>
                  <a:lnTo>
                    <a:pt x="6608" y="3665"/>
                  </a:lnTo>
                  <a:cubicBezTo>
                    <a:pt x="6513" y="3665"/>
                    <a:pt x="6418" y="3582"/>
                    <a:pt x="6418" y="3475"/>
                  </a:cubicBezTo>
                  <a:lnTo>
                    <a:pt x="6418" y="3118"/>
                  </a:lnTo>
                  <a:cubicBezTo>
                    <a:pt x="6418" y="3058"/>
                    <a:pt x="6394" y="3011"/>
                    <a:pt x="6346" y="2987"/>
                  </a:cubicBezTo>
                  <a:lnTo>
                    <a:pt x="5287" y="2284"/>
                  </a:lnTo>
                  <a:cubicBezTo>
                    <a:pt x="5261" y="2265"/>
                    <a:pt x="5227" y="2256"/>
                    <a:pt x="5194" y="2256"/>
                  </a:cubicBezTo>
                  <a:cubicBezTo>
                    <a:pt x="5168" y="2256"/>
                    <a:pt x="5141" y="2262"/>
                    <a:pt x="5120" y="2272"/>
                  </a:cubicBezTo>
                  <a:cubicBezTo>
                    <a:pt x="5061" y="2296"/>
                    <a:pt x="5037" y="2356"/>
                    <a:pt x="5037" y="2415"/>
                  </a:cubicBezTo>
                  <a:lnTo>
                    <a:pt x="5037" y="2832"/>
                  </a:lnTo>
                  <a:lnTo>
                    <a:pt x="4049" y="2272"/>
                  </a:lnTo>
                  <a:cubicBezTo>
                    <a:pt x="4022" y="2255"/>
                    <a:pt x="3994" y="2247"/>
                    <a:pt x="3967" y="2247"/>
                  </a:cubicBezTo>
                  <a:cubicBezTo>
                    <a:pt x="3919" y="2247"/>
                    <a:pt x="3872" y="2270"/>
                    <a:pt x="3834" y="2308"/>
                  </a:cubicBezTo>
                  <a:lnTo>
                    <a:pt x="3560" y="2725"/>
                  </a:lnTo>
                  <a:lnTo>
                    <a:pt x="3156" y="2534"/>
                  </a:lnTo>
                  <a:cubicBezTo>
                    <a:pt x="3132" y="2521"/>
                    <a:pt x="3108" y="2515"/>
                    <a:pt x="3084" y="2515"/>
                  </a:cubicBezTo>
                  <a:cubicBezTo>
                    <a:pt x="3024" y="2515"/>
                    <a:pt x="2967" y="2554"/>
                    <a:pt x="2941" y="2606"/>
                  </a:cubicBezTo>
                  <a:cubicBezTo>
                    <a:pt x="2894" y="2701"/>
                    <a:pt x="2941" y="2784"/>
                    <a:pt x="3013" y="2832"/>
                  </a:cubicBezTo>
                  <a:lnTo>
                    <a:pt x="3537" y="3082"/>
                  </a:lnTo>
                  <a:cubicBezTo>
                    <a:pt x="3561" y="3094"/>
                    <a:pt x="3587" y="3101"/>
                    <a:pt x="3613" y="3101"/>
                  </a:cubicBezTo>
                  <a:cubicBezTo>
                    <a:pt x="3661" y="3101"/>
                    <a:pt x="3708" y="3077"/>
                    <a:pt x="3739" y="3022"/>
                  </a:cubicBezTo>
                  <a:lnTo>
                    <a:pt x="4013" y="2630"/>
                  </a:lnTo>
                  <a:lnTo>
                    <a:pt x="5108" y="3249"/>
                  </a:lnTo>
                  <a:cubicBezTo>
                    <a:pt x="5132" y="3267"/>
                    <a:pt x="5162" y="3275"/>
                    <a:pt x="5192" y="3275"/>
                  </a:cubicBezTo>
                  <a:cubicBezTo>
                    <a:pt x="5221" y="3275"/>
                    <a:pt x="5251" y="3267"/>
                    <a:pt x="5275" y="3249"/>
                  </a:cubicBezTo>
                  <a:cubicBezTo>
                    <a:pt x="5322" y="3225"/>
                    <a:pt x="5346" y="3165"/>
                    <a:pt x="5346" y="3106"/>
                  </a:cubicBezTo>
                  <a:lnTo>
                    <a:pt x="5346" y="2701"/>
                  </a:lnTo>
                  <a:lnTo>
                    <a:pt x="6073" y="3177"/>
                  </a:lnTo>
                  <a:lnTo>
                    <a:pt x="6073" y="3439"/>
                  </a:lnTo>
                  <a:cubicBezTo>
                    <a:pt x="6073" y="3725"/>
                    <a:pt x="6311" y="3963"/>
                    <a:pt x="6596" y="3963"/>
                  </a:cubicBezTo>
                  <a:lnTo>
                    <a:pt x="6870" y="3963"/>
                  </a:lnTo>
                  <a:cubicBezTo>
                    <a:pt x="6942" y="3963"/>
                    <a:pt x="7013" y="3999"/>
                    <a:pt x="7073" y="4058"/>
                  </a:cubicBezTo>
                  <a:cubicBezTo>
                    <a:pt x="7132" y="4118"/>
                    <a:pt x="7144" y="4189"/>
                    <a:pt x="7144" y="4261"/>
                  </a:cubicBezTo>
                  <a:cubicBezTo>
                    <a:pt x="7132" y="4392"/>
                    <a:pt x="7001" y="4511"/>
                    <a:pt x="6846" y="4511"/>
                  </a:cubicBezTo>
                  <a:lnTo>
                    <a:pt x="6775" y="4511"/>
                  </a:lnTo>
                  <a:lnTo>
                    <a:pt x="6775" y="4499"/>
                  </a:lnTo>
                  <a:cubicBezTo>
                    <a:pt x="6775" y="4416"/>
                    <a:pt x="6704" y="4332"/>
                    <a:pt x="6608" y="4332"/>
                  </a:cubicBezTo>
                  <a:cubicBezTo>
                    <a:pt x="6525" y="4332"/>
                    <a:pt x="6454" y="4416"/>
                    <a:pt x="6454" y="4499"/>
                  </a:cubicBezTo>
                  <a:cubicBezTo>
                    <a:pt x="6454" y="5666"/>
                    <a:pt x="5501" y="6618"/>
                    <a:pt x="4334" y="6618"/>
                  </a:cubicBezTo>
                  <a:cubicBezTo>
                    <a:pt x="4320" y="6618"/>
                    <a:pt x="4306" y="6619"/>
                    <a:pt x="4292" y="6619"/>
                  </a:cubicBezTo>
                  <a:cubicBezTo>
                    <a:pt x="3180" y="6619"/>
                    <a:pt x="2263" y="5687"/>
                    <a:pt x="2263" y="4535"/>
                  </a:cubicBezTo>
                  <a:cubicBezTo>
                    <a:pt x="2263" y="4439"/>
                    <a:pt x="2191" y="4368"/>
                    <a:pt x="2108" y="4368"/>
                  </a:cubicBezTo>
                  <a:cubicBezTo>
                    <a:pt x="2013" y="4368"/>
                    <a:pt x="1941" y="4439"/>
                    <a:pt x="1941" y="4535"/>
                  </a:cubicBezTo>
                  <a:lnTo>
                    <a:pt x="1941" y="4546"/>
                  </a:lnTo>
                  <a:lnTo>
                    <a:pt x="1834" y="4546"/>
                  </a:lnTo>
                  <a:cubicBezTo>
                    <a:pt x="1763" y="4546"/>
                    <a:pt x="1691" y="4511"/>
                    <a:pt x="1632" y="4451"/>
                  </a:cubicBezTo>
                  <a:cubicBezTo>
                    <a:pt x="1572" y="4392"/>
                    <a:pt x="1548" y="4320"/>
                    <a:pt x="1548" y="4249"/>
                  </a:cubicBezTo>
                  <a:cubicBezTo>
                    <a:pt x="1572" y="4118"/>
                    <a:pt x="1703" y="3999"/>
                    <a:pt x="1846" y="3999"/>
                  </a:cubicBezTo>
                  <a:lnTo>
                    <a:pt x="2084" y="3999"/>
                  </a:lnTo>
                  <a:cubicBezTo>
                    <a:pt x="2370" y="3999"/>
                    <a:pt x="2608" y="3761"/>
                    <a:pt x="2608" y="3475"/>
                  </a:cubicBezTo>
                  <a:lnTo>
                    <a:pt x="2608" y="2415"/>
                  </a:lnTo>
                  <a:cubicBezTo>
                    <a:pt x="2608" y="2332"/>
                    <a:pt x="2536" y="2249"/>
                    <a:pt x="2441" y="2249"/>
                  </a:cubicBezTo>
                  <a:cubicBezTo>
                    <a:pt x="2358" y="2249"/>
                    <a:pt x="2286" y="2332"/>
                    <a:pt x="2286" y="2415"/>
                  </a:cubicBezTo>
                  <a:lnTo>
                    <a:pt x="2286" y="3475"/>
                  </a:lnTo>
                  <a:cubicBezTo>
                    <a:pt x="2286" y="3582"/>
                    <a:pt x="2191" y="3665"/>
                    <a:pt x="2084" y="3665"/>
                  </a:cubicBezTo>
                  <a:lnTo>
                    <a:pt x="1846" y="3665"/>
                  </a:lnTo>
                  <a:cubicBezTo>
                    <a:pt x="1786" y="3665"/>
                    <a:pt x="1727" y="3677"/>
                    <a:pt x="1691" y="3701"/>
                  </a:cubicBezTo>
                  <a:lnTo>
                    <a:pt x="1405" y="2999"/>
                  </a:lnTo>
                  <a:lnTo>
                    <a:pt x="1667" y="2725"/>
                  </a:lnTo>
                  <a:cubicBezTo>
                    <a:pt x="1715" y="2689"/>
                    <a:pt x="1727" y="2630"/>
                    <a:pt x="1715" y="2570"/>
                  </a:cubicBezTo>
                  <a:lnTo>
                    <a:pt x="1429" y="1737"/>
                  </a:lnTo>
                  <a:lnTo>
                    <a:pt x="1905" y="1737"/>
                  </a:lnTo>
                  <a:cubicBezTo>
                    <a:pt x="2001" y="1737"/>
                    <a:pt x="2072" y="1653"/>
                    <a:pt x="2072" y="1570"/>
                  </a:cubicBezTo>
                  <a:lnTo>
                    <a:pt x="2072" y="856"/>
                  </a:lnTo>
                  <a:lnTo>
                    <a:pt x="2786" y="856"/>
                  </a:lnTo>
                  <a:cubicBezTo>
                    <a:pt x="2822" y="856"/>
                    <a:pt x="2858" y="832"/>
                    <a:pt x="2894" y="820"/>
                  </a:cubicBezTo>
                  <a:lnTo>
                    <a:pt x="3537" y="344"/>
                  </a:lnTo>
                  <a:lnTo>
                    <a:pt x="4156" y="510"/>
                  </a:lnTo>
                  <a:lnTo>
                    <a:pt x="4215" y="510"/>
                  </a:lnTo>
                  <a:lnTo>
                    <a:pt x="5358" y="344"/>
                  </a:lnTo>
                  <a:close/>
                  <a:moveTo>
                    <a:pt x="2882" y="7225"/>
                  </a:moveTo>
                  <a:lnTo>
                    <a:pt x="4096" y="7892"/>
                  </a:lnTo>
                  <a:lnTo>
                    <a:pt x="3203" y="8654"/>
                  </a:lnTo>
                  <a:lnTo>
                    <a:pt x="3191" y="8654"/>
                  </a:lnTo>
                  <a:lnTo>
                    <a:pt x="2644" y="7690"/>
                  </a:lnTo>
                  <a:lnTo>
                    <a:pt x="2858" y="7225"/>
                  </a:lnTo>
                  <a:close/>
                  <a:moveTo>
                    <a:pt x="5442" y="6737"/>
                  </a:moveTo>
                  <a:lnTo>
                    <a:pt x="5442" y="7094"/>
                  </a:lnTo>
                  <a:lnTo>
                    <a:pt x="5239" y="7190"/>
                  </a:lnTo>
                  <a:cubicBezTo>
                    <a:pt x="5168" y="7237"/>
                    <a:pt x="5144" y="7344"/>
                    <a:pt x="5180" y="7416"/>
                  </a:cubicBezTo>
                  <a:cubicBezTo>
                    <a:pt x="5212" y="7465"/>
                    <a:pt x="5273" y="7497"/>
                    <a:pt x="5331" y="7497"/>
                  </a:cubicBezTo>
                  <a:cubicBezTo>
                    <a:pt x="5357" y="7497"/>
                    <a:pt x="5383" y="7490"/>
                    <a:pt x="5406" y="7475"/>
                  </a:cubicBezTo>
                  <a:lnTo>
                    <a:pt x="5882" y="7213"/>
                  </a:lnTo>
                  <a:lnTo>
                    <a:pt x="5894" y="7213"/>
                  </a:lnTo>
                  <a:lnTo>
                    <a:pt x="6120" y="7666"/>
                  </a:lnTo>
                  <a:lnTo>
                    <a:pt x="5573" y="8654"/>
                  </a:lnTo>
                  <a:lnTo>
                    <a:pt x="5561" y="8654"/>
                  </a:lnTo>
                  <a:lnTo>
                    <a:pt x="4668" y="7892"/>
                  </a:lnTo>
                  <a:lnTo>
                    <a:pt x="4811" y="7821"/>
                  </a:lnTo>
                  <a:cubicBezTo>
                    <a:pt x="4882" y="7773"/>
                    <a:pt x="4918" y="7666"/>
                    <a:pt x="4870" y="7594"/>
                  </a:cubicBezTo>
                  <a:cubicBezTo>
                    <a:pt x="4837" y="7545"/>
                    <a:pt x="4782" y="7513"/>
                    <a:pt x="4724" y="7513"/>
                  </a:cubicBezTo>
                  <a:cubicBezTo>
                    <a:pt x="4697" y="7513"/>
                    <a:pt x="4670" y="7520"/>
                    <a:pt x="4644" y="7535"/>
                  </a:cubicBezTo>
                  <a:lnTo>
                    <a:pt x="4382" y="7690"/>
                  </a:lnTo>
                  <a:lnTo>
                    <a:pt x="3310" y="7094"/>
                  </a:lnTo>
                  <a:lnTo>
                    <a:pt x="3310" y="6737"/>
                  </a:lnTo>
                  <a:cubicBezTo>
                    <a:pt x="3632" y="6892"/>
                    <a:pt x="3989" y="6975"/>
                    <a:pt x="4382" y="6975"/>
                  </a:cubicBezTo>
                  <a:cubicBezTo>
                    <a:pt x="4763" y="6975"/>
                    <a:pt x="5120" y="6880"/>
                    <a:pt x="5442" y="6737"/>
                  </a:cubicBezTo>
                  <a:close/>
                  <a:moveTo>
                    <a:pt x="4382" y="8071"/>
                  </a:moveTo>
                  <a:lnTo>
                    <a:pt x="4572" y="8237"/>
                  </a:lnTo>
                  <a:lnTo>
                    <a:pt x="4560" y="9630"/>
                  </a:lnTo>
                  <a:lnTo>
                    <a:pt x="4203" y="9630"/>
                  </a:lnTo>
                  <a:cubicBezTo>
                    <a:pt x="4203" y="9630"/>
                    <a:pt x="4191" y="9630"/>
                    <a:pt x="4191" y="9619"/>
                  </a:cubicBezTo>
                  <a:lnTo>
                    <a:pt x="4191" y="8237"/>
                  </a:lnTo>
                  <a:lnTo>
                    <a:pt x="4382" y="8071"/>
                  </a:lnTo>
                  <a:close/>
                  <a:moveTo>
                    <a:pt x="453" y="8726"/>
                  </a:moveTo>
                  <a:lnTo>
                    <a:pt x="1393" y="9535"/>
                  </a:lnTo>
                  <a:cubicBezTo>
                    <a:pt x="1512" y="9630"/>
                    <a:pt x="1584" y="9785"/>
                    <a:pt x="1584" y="9928"/>
                  </a:cubicBezTo>
                  <a:lnTo>
                    <a:pt x="1584" y="10107"/>
                  </a:lnTo>
                  <a:lnTo>
                    <a:pt x="334" y="9833"/>
                  </a:lnTo>
                  <a:lnTo>
                    <a:pt x="334" y="9178"/>
                  </a:lnTo>
                  <a:cubicBezTo>
                    <a:pt x="334" y="9011"/>
                    <a:pt x="369" y="8857"/>
                    <a:pt x="453" y="8726"/>
                  </a:cubicBezTo>
                  <a:close/>
                  <a:moveTo>
                    <a:pt x="3504" y="0"/>
                  </a:moveTo>
                  <a:cubicBezTo>
                    <a:pt x="3468" y="0"/>
                    <a:pt x="3431" y="17"/>
                    <a:pt x="3406" y="34"/>
                  </a:cubicBezTo>
                  <a:lnTo>
                    <a:pt x="2751" y="522"/>
                  </a:lnTo>
                  <a:lnTo>
                    <a:pt x="1941" y="522"/>
                  </a:lnTo>
                  <a:cubicBezTo>
                    <a:pt x="1846" y="522"/>
                    <a:pt x="1774" y="606"/>
                    <a:pt x="1774" y="689"/>
                  </a:cubicBezTo>
                  <a:lnTo>
                    <a:pt x="1774" y="1403"/>
                  </a:lnTo>
                  <a:lnTo>
                    <a:pt x="1239" y="1403"/>
                  </a:lnTo>
                  <a:cubicBezTo>
                    <a:pt x="1179" y="1403"/>
                    <a:pt x="1131" y="1439"/>
                    <a:pt x="1108" y="1475"/>
                  </a:cubicBezTo>
                  <a:cubicBezTo>
                    <a:pt x="1072" y="1522"/>
                    <a:pt x="1060" y="1582"/>
                    <a:pt x="1072" y="1629"/>
                  </a:cubicBezTo>
                  <a:lnTo>
                    <a:pt x="1382" y="2582"/>
                  </a:lnTo>
                  <a:lnTo>
                    <a:pt x="1108" y="2868"/>
                  </a:lnTo>
                  <a:cubicBezTo>
                    <a:pt x="1060" y="2903"/>
                    <a:pt x="1048" y="2987"/>
                    <a:pt x="1072" y="3046"/>
                  </a:cubicBezTo>
                  <a:lnTo>
                    <a:pt x="1417" y="3892"/>
                  </a:lnTo>
                  <a:cubicBezTo>
                    <a:pt x="1322" y="3975"/>
                    <a:pt x="1262" y="4106"/>
                    <a:pt x="1251" y="4249"/>
                  </a:cubicBezTo>
                  <a:cubicBezTo>
                    <a:pt x="1239" y="4404"/>
                    <a:pt x="1298" y="4582"/>
                    <a:pt x="1405" y="4701"/>
                  </a:cubicBezTo>
                  <a:cubicBezTo>
                    <a:pt x="1524" y="4832"/>
                    <a:pt x="1679" y="4904"/>
                    <a:pt x="1846" y="4904"/>
                  </a:cubicBezTo>
                  <a:lnTo>
                    <a:pt x="1965" y="4904"/>
                  </a:lnTo>
                  <a:cubicBezTo>
                    <a:pt x="2060" y="5582"/>
                    <a:pt x="2441" y="6190"/>
                    <a:pt x="2989" y="6571"/>
                  </a:cubicBezTo>
                  <a:lnTo>
                    <a:pt x="2989" y="6940"/>
                  </a:lnTo>
                  <a:cubicBezTo>
                    <a:pt x="2953" y="6928"/>
                    <a:pt x="2917" y="6922"/>
                    <a:pt x="2883" y="6922"/>
                  </a:cubicBezTo>
                  <a:cubicBezTo>
                    <a:pt x="2849" y="6922"/>
                    <a:pt x="2816" y="6928"/>
                    <a:pt x="2786" y="6940"/>
                  </a:cubicBezTo>
                  <a:cubicBezTo>
                    <a:pt x="2691" y="6963"/>
                    <a:pt x="2620" y="7035"/>
                    <a:pt x="2572" y="7118"/>
                  </a:cubicBezTo>
                  <a:lnTo>
                    <a:pt x="2322" y="7618"/>
                  </a:lnTo>
                  <a:lnTo>
                    <a:pt x="881" y="8035"/>
                  </a:lnTo>
                  <a:cubicBezTo>
                    <a:pt x="358" y="8190"/>
                    <a:pt x="0" y="8666"/>
                    <a:pt x="0" y="9202"/>
                  </a:cubicBezTo>
                  <a:lnTo>
                    <a:pt x="0" y="11047"/>
                  </a:lnTo>
                  <a:cubicBezTo>
                    <a:pt x="0" y="11131"/>
                    <a:pt x="72" y="11214"/>
                    <a:pt x="167" y="11214"/>
                  </a:cubicBezTo>
                  <a:cubicBezTo>
                    <a:pt x="250" y="11214"/>
                    <a:pt x="334" y="11131"/>
                    <a:pt x="334" y="11047"/>
                  </a:cubicBezTo>
                  <a:lnTo>
                    <a:pt x="334" y="10202"/>
                  </a:lnTo>
                  <a:lnTo>
                    <a:pt x="1584" y="10476"/>
                  </a:lnTo>
                  <a:lnTo>
                    <a:pt x="1584" y="11047"/>
                  </a:lnTo>
                  <a:cubicBezTo>
                    <a:pt x="1584" y="11131"/>
                    <a:pt x="1655" y="11214"/>
                    <a:pt x="1739" y="11214"/>
                  </a:cubicBezTo>
                  <a:cubicBezTo>
                    <a:pt x="1834" y="11214"/>
                    <a:pt x="1905" y="11131"/>
                    <a:pt x="1905" y="11047"/>
                  </a:cubicBezTo>
                  <a:lnTo>
                    <a:pt x="1905" y="9952"/>
                  </a:lnTo>
                  <a:cubicBezTo>
                    <a:pt x="1905" y="9690"/>
                    <a:pt x="1798" y="9452"/>
                    <a:pt x="1608" y="9297"/>
                  </a:cubicBezTo>
                  <a:lnTo>
                    <a:pt x="667" y="8487"/>
                  </a:lnTo>
                  <a:cubicBezTo>
                    <a:pt x="762" y="8416"/>
                    <a:pt x="870" y="8368"/>
                    <a:pt x="965" y="8345"/>
                  </a:cubicBezTo>
                  <a:lnTo>
                    <a:pt x="2382" y="7928"/>
                  </a:lnTo>
                  <a:lnTo>
                    <a:pt x="2906" y="8833"/>
                  </a:lnTo>
                  <a:cubicBezTo>
                    <a:pt x="2953" y="8916"/>
                    <a:pt x="3036" y="8976"/>
                    <a:pt x="3144" y="8999"/>
                  </a:cubicBezTo>
                  <a:lnTo>
                    <a:pt x="3203" y="8999"/>
                  </a:lnTo>
                  <a:cubicBezTo>
                    <a:pt x="3275" y="8999"/>
                    <a:pt x="3370" y="8964"/>
                    <a:pt x="3429" y="8916"/>
                  </a:cubicBezTo>
                  <a:lnTo>
                    <a:pt x="3870" y="8535"/>
                  </a:lnTo>
                  <a:lnTo>
                    <a:pt x="3870" y="9630"/>
                  </a:lnTo>
                  <a:cubicBezTo>
                    <a:pt x="3870" y="9833"/>
                    <a:pt x="4025" y="9976"/>
                    <a:pt x="4215" y="9976"/>
                  </a:cubicBezTo>
                  <a:lnTo>
                    <a:pt x="4572" y="9976"/>
                  </a:lnTo>
                  <a:cubicBezTo>
                    <a:pt x="4763" y="9976"/>
                    <a:pt x="4918" y="9833"/>
                    <a:pt x="4918" y="9630"/>
                  </a:cubicBezTo>
                  <a:lnTo>
                    <a:pt x="4918" y="8535"/>
                  </a:lnTo>
                  <a:lnTo>
                    <a:pt x="5358" y="8916"/>
                  </a:lnTo>
                  <a:cubicBezTo>
                    <a:pt x="5418" y="8976"/>
                    <a:pt x="5489" y="8999"/>
                    <a:pt x="5584" y="8999"/>
                  </a:cubicBezTo>
                  <a:lnTo>
                    <a:pt x="5644" y="8999"/>
                  </a:lnTo>
                  <a:cubicBezTo>
                    <a:pt x="5751" y="8976"/>
                    <a:pt x="5834" y="8916"/>
                    <a:pt x="5882" y="8833"/>
                  </a:cubicBezTo>
                  <a:lnTo>
                    <a:pt x="6406" y="7928"/>
                  </a:lnTo>
                  <a:lnTo>
                    <a:pt x="7811" y="8345"/>
                  </a:lnTo>
                  <a:cubicBezTo>
                    <a:pt x="7918" y="8368"/>
                    <a:pt x="8025" y="8428"/>
                    <a:pt x="8109" y="8487"/>
                  </a:cubicBezTo>
                  <a:lnTo>
                    <a:pt x="7180" y="9297"/>
                  </a:lnTo>
                  <a:cubicBezTo>
                    <a:pt x="6977" y="9452"/>
                    <a:pt x="6882" y="9690"/>
                    <a:pt x="6882" y="9952"/>
                  </a:cubicBezTo>
                  <a:lnTo>
                    <a:pt x="6882" y="11035"/>
                  </a:lnTo>
                  <a:cubicBezTo>
                    <a:pt x="6882" y="11119"/>
                    <a:pt x="6954" y="11202"/>
                    <a:pt x="7037" y="11202"/>
                  </a:cubicBezTo>
                  <a:cubicBezTo>
                    <a:pt x="7132" y="11202"/>
                    <a:pt x="7204" y="11119"/>
                    <a:pt x="7204" y="11035"/>
                  </a:cubicBezTo>
                  <a:lnTo>
                    <a:pt x="7204" y="10464"/>
                  </a:lnTo>
                  <a:lnTo>
                    <a:pt x="7430" y="10428"/>
                  </a:lnTo>
                  <a:cubicBezTo>
                    <a:pt x="7513" y="10404"/>
                    <a:pt x="7573" y="10321"/>
                    <a:pt x="7549" y="10226"/>
                  </a:cubicBezTo>
                  <a:cubicBezTo>
                    <a:pt x="7539" y="10155"/>
                    <a:pt x="7469" y="10101"/>
                    <a:pt x="7397" y="10101"/>
                  </a:cubicBezTo>
                  <a:cubicBezTo>
                    <a:pt x="7384" y="10101"/>
                    <a:pt x="7371" y="10103"/>
                    <a:pt x="7358" y="10107"/>
                  </a:cubicBezTo>
                  <a:lnTo>
                    <a:pt x="7204" y="10142"/>
                  </a:lnTo>
                  <a:lnTo>
                    <a:pt x="7204" y="9952"/>
                  </a:lnTo>
                  <a:cubicBezTo>
                    <a:pt x="7204" y="9785"/>
                    <a:pt x="7275" y="9630"/>
                    <a:pt x="7394" y="9547"/>
                  </a:cubicBezTo>
                  <a:lnTo>
                    <a:pt x="8335" y="8737"/>
                  </a:lnTo>
                  <a:cubicBezTo>
                    <a:pt x="8406" y="8880"/>
                    <a:pt x="8454" y="9023"/>
                    <a:pt x="8454" y="9190"/>
                  </a:cubicBezTo>
                  <a:lnTo>
                    <a:pt x="8454" y="9845"/>
                  </a:lnTo>
                  <a:lnTo>
                    <a:pt x="8049" y="9928"/>
                  </a:lnTo>
                  <a:cubicBezTo>
                    <a:pt x="7966" y="9952"/>
                    <a:pt x="7906" y="10035"/>
                    <a:pt x="7930" y="10131"/>
                  </a:cubicBezTo>
                  <a:cubicBezTo>
                    <a:pt x="7954" y="10202"/>
                    <a:pt x="8025" y="10261"/>
                    <a:pt x="8097" y="10261"/>
                  </a:cubicBezTo>
                  <a:lnTo>
                    <a:pt x="8132" y="10261"/>
                  </a:lnTo>
                  <a:lnTo>
                    <a:pt x="8454" y="10190"/>
                  </a:lnTo>
                  <a:lnTo>
                    <a:pt x="8454" y="11035"/>
                  </a:lnTo>
                  <a:cubicBezTo>
                    <a:pt x="8454" y="11119"/>
                    <a:pt x="8525" y="11202"/>
                    <a:pt x="8621" y="11202"/>
                  </a:cubicBezTo>
                  <a:cubicBezTo>
                    <a:pt x="8704" y="11202"/>
                    <a:pt x="8787" y="11119"/>
                    <a:pt x="8787" y="11035"/>
                  </a:cubicBezTo>
                  <a:lnTo>
                    <a:pt x="8751" y="9190"/>
                  </a:lnTo>
                  <a:cubicBezTo>
                    <a:pt x="8751" y="8654"/>
                    <a:pt x="8394" y="8178"/>
                    <a:pt x="7870" y="8023"/>
                  </a:cubicBezTo>
                  <a:lnTo>
                    <a:pt x="6430" y="7606"/>
                  </a:lnTo>
                  <a:lnTo>
                    <a:pt x="6180" y="7106"/>
                  </a:lnTo>
                  <a:cubicBezTo>
                    <a:pt x="6132" y="7011"/>
                    <a:pt x="6061" y="6952"/>
                    <a:pt x="5965" y="6928"/>
                  </a:cubicBezTo>
                  <a:cubicBezTo>
                    <a:pt x="5930" y="6922"/>
                    <a:pt x="5894" y="6919"/>
                    <a:pt x="5860" y="6919"/>
                  </a:cubicBezTo>
                  <a:cubicBezTo>
                    <a:pt x="5826" y="6919"/>
                    <a:pt x="5793" y="6922"/>
                    <a:pt x="5763" y="6928"/>
                  </a:cubicBezTo>
                  <a:lnTo>
                    <a:pt x="5763" y="6559"/>
                  </a:lnTo>
                  <a:cubicBezTo>
                    <a:pt x="6311" y="6166"/>
                    <a:pt x="6704" y="5570"/>
                    <a:pt x="6787" y="4892"/>
                  </a:cubicBezTo>
                  <a:lnTo>
                    <a:pt x="6894" y="4892"/>
                  </a:lnTo>
                  <a:cubicBezTo>
                    <a:pt x="7216" y="4892"/>
                    <a:pt x="7489" y="4654"/>
                    <a:pt x="7513" y="4356"/>
                  </a:cubicBezTo>
                  <a:cubicBezTo>
                    <a:pt x="7537" y="4189"/>
                    <a:pt x="7478" y="4011"/>
                    <a:pt x="7370" y="3892"/>
                  </a:cubicBezTo>
                  <a:lnTo>
                    <a:pt x="7358" y="3868"/>
                  </a:lnTo>
                  <a:lnTo>
                    <a:pt x="7680" y="3034"/>
                  </a:lnTo>
                  <a:cubicBezTo>
                    <a:pt x="7716" y="2975"/>
                    <a:pt x="7692" y="2903"/>
                    <a:pt x="7656" y="2856"/>
                  </a:cubicBezTo>
                  <a:lnTo>
                    <a:pt x="7370" y="2582"/>
                  </a:lnTo>
                  <a:lnTo>
                    <a:pt x="7680" y="1629"/>
                  </a:lnTo>
                  <a:cubicBezTo>
                    <a:pt x="7692" y="1582"/>
                    <a:pt x="7692" y="1522"/>
                    <a:pt x="7656" y="1475"/>
                  </a:cubicBezTo>
                  <a:cubicBezTo>
                    <a:pt x="7620" y="1427"/>
                    <a:pt x="7573" y="1403"/>
                    <a:pt x="7513" y="1403"/>
                  </a:cubicBezTo>
                  <a:lnTo>
                    <a:pt x="6882" y="1403"/>
                  </a:lnTo>
                  <a:lnTo>
                    <a:pt x="7144" y="748"/>
                  </a:lnTo>
                  <a:cubicBezTo>
                    <a:pt x="7156" y="701"/>
                    <a:pt x="7156" y="641"/>
                    <a:pt x="7132" y="606"/>
                  </a:cubicBezTo>
                  <a:cubicBezTo>
                    <a:pt x="7097" y="558"/>
                    <a:pt x="7061" y="522"/>
                    <a:pt x="7001" y="522"/>
                  </a:cubicBezTo>
                  <a:lnTo>
                    <a:pt x="6013" y="522"/>
                  </a:lnTo>
                  <a:lnTo>
                    <a:pt x="5537" y="46"/>
                  </a:lnTo>
                  <a:cubicBezTo>
                    <a:pt x="5519" y="28"/>
                    <a:pt x="5479" y="2"/>
                    <a:pt x="5440" y="2"/>
                  </a:cubicBezTo>
                  <a:cubicBezTo>
                    <a:pt x="5429" y="2"/>
                    <a:pt x="5417" y="5"/>
                    <a:pt x="5406" y="10"/>
                  </a:cubicBezTo>
                  <a:lnTo>
                    <a:pt x="4215" y="165"/>
                  </a:lnTo>
                  <a:lnTo>
                    <a:pt x="3548" y="10"/>
                  </a:lnTo>
                  <a:cubicBezTo>
                    <a:pt x="3535" y="3"/>
                    <a:pt x="3520" y="0"/>
                    <a:pt x="3504" y="0"/>
                  </a:cubicBezTo>
                  <a:close/>
                </a:path>
              </a:pathLst>
            </a:custGeom>
            <a:solidFill>
              <a:srgbClr val="CE3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45"/>
          <p:cNvGrpSpPr/>
          <p:nvPr/>
        </p:nvGrpSpPr>
        <p:grpSpPr>
          <a:xfrm>
            <a:off x="5289432" y="1324827"/>
            <a:ext cx="1169989" cy="1246919"/>
            <a:chOff x="5289631" y="1500214"/>
            <a:chExt cx="332355" cy="354974"/>
          </a:xfrm>
        </p:grpSpPr>
        <p:sp>
          <p:nvSpPr>
            <p:cNvPr id="356" name="Google Shape;356;p45"/>
            <p:cNvSpPr/>
            <p:nvPr/>
          </p:nvSpPr>
          <p:spPr>
            <a:xfrm>
              <a:off x="5432603" y="1667040"/>
              <a:ext cx="45651" cy="16157"/>
            </a:xfrm>
            <a:custGeom>
              <a:rect b="b" l="l" r="r" t="t"/>
              <a:pathLst>
                <a:path extrusionOk="0" h="510" w="1441">
                  <a:moveTo>
                    <a:pt x="183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0" y="104"/>
                    <a:pt x="0" y="211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41" y="223"/>
                    <a:pt x="1441" y="128"/>
                    <a:pt x="1370" y="45"/>
                  </a:cubicBezTo>
                  <a:cubicBezTo>
                    <a:pt x="1334" y="15"/>
                    <a:pt x="1292" y="0"/>
                    <a:pt x="1251" y="0"/>
                  </a:cubicBezTo>
                  <a:cubicBezTo>
                    <a:pt x="1209" y="0"/>
                    <a:pt x="1167" y="15"/>
                    <a:pt x="1131" y="45"/>
                  </a:cubicBezTo>
                  <a:cubicBezTo>
                    <a:pt x="1072" y="104"/>
                    <a:pt x="917" y="188"/>
                    <a:pt x="715" y="188"/>
                  </a:cubicBezTo>
                  <a:cubicBezTo>
                    <a:pt x="500" y="188"/>
                    <a:pt x="358" y="104"/>
                    <a:pt x="298" y="45"/>
                  </a:cubicBezTo>
                  <a:cubicBezTo>
                    <a:pt x="268" y="15"/>
                    <a:pt x="227" y="0"/>
                    <a:pt x="183" y="0"/>
                  </a:cubicBezTo>
                  <a:close/>
                </a:path>
              </a:pathLst>
            </a:custGeom>
            <a:solidFill>
              <a:srgbClr val="CE3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5"/>
            <p:cNvSpPr/>
            <p:nvPr/>
          </p:nvSpPr>
          <p:spPr>
            <a:xfrm>
              <a:off x="5416763" y="1628074"/>
              <a:ext cx="10581" cy="15872"/>
            </a:xfrm>
            <a:custGeom>
              <a:rect b="b" l="l" r="r" t="t"/>
              <a:pathLst>
                <a:path extrusionOk="0" h="501" w="334">
                  <a:moveTo>
                    <a:pt x="167" y="1"/>
                  </a:moveTo>
                  <a:cubicBezTo>
                    <a:pt x="84" y="1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84" y="501"/>
                    <a:pt x="167" y="501"/>
                  </a:cubicBezTo>
                  <a:cubicBezTo>
                    <a:pt x="262" y="501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CE3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5"/>
            <p:cNvSpPr/>
            <p:nvPr/>
          </p:nvSpPr>
          <p:spPr>
            <a:xfrm>
              <a:off x="5483893" y="1628074"/>
              <a:ext cx="10233" cy="15872"/>
            </a:xfrm>
            <a:custGeom>
              <a:rect b="b" l="l" r="r" t="t"/>
              <a:pathLst>
                <a:path extrusionOk="0" h="501" w="323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55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55" y="1"/>
                  </a:cubicBezTo>
                  <a:close/>
                </a:path>
              </a:pathLst>
            </a:custGeom>
            <a:solidFill>
              <a:srgbClr val="CE3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5"/>
            <p:cNvSpPr/>
            <p:nvPr/>
          </p:nvSpPr>
          <p:spPr>
            <a:xfrm>
              <a:off x="5411093" y="1611474"/>
              <a:ext cx="21923" cy="10613"/>
            </a:xfrm>
            <a:custGeom>
              <a:rect b="b" l="l" r="r" t="t"/>
              <a:pathLst>
                <a:path extrusionOk="0" h="335" w="692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525" y="334"/>
                  </a:lnTo>
                  <a:cubicBezTo>
                    <a:pt x="608" y="334"/>
                    <a:pt x="691" y="251"/>
                    <a:pt x="691" y="168"/>
                  </a:cubicBezTo>
                  <a:cubicBezTo>
                    <a:pt x="691" y="72"/>
                    <a:pt x="620" y="1"/>
                    <a:pt x="525" y="1"/>
                  </a:cubicBezTo>
                  <a:close/>
                </a:path>
              </a:pathLst>
            </a:custGeom>
            <a:solidFill>
              <a:srgbClr val="CE3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5"/>
            <p:cNvSpPr/>
            <p:nvPr/>
          </p:nvSpPr>
          <p:spPr>
            <a:xfrm>
              <a:off x="5478254" y="1611474"/>
              <a:ext cx="21511" cy="10613"/>
            </a:xfrm>
            <a:custGeom>
              <a:rect b="b" l="l" r="r" t="t"/>
              <a:pathLst>
                <a:path extrusionOk="0" h="335" w="679">
                  <a:moveTo>
                    <a:pt x="155" y="1"/>
                  </a:moveTo>
                  <a:cubicBezTo>
                    <a:pt x="71" y="1"/>
                    <a:pt x="0" y="72"/>
                    <a:pt x="0" y="168"/>
                  </a:cubicBezTo>
                  <a:cubicBezTo>
                    <a:pt x="0" y="251"/>
                    <a:pt x="71" y="334"/>
                    <a:pt x="155" y="334"/>
                  </a:cubicBezTo>
                  <a:lnTo>
                    <a:pt x="524" y="334"/>
                  </a:lnTo>
                  <a:cubicBezTo>
                    <a:pt x="607" y="334"/>
                    <a:pt x="679" y="251"/>
                    <a:pt x="679" y="168"/>
                  </a:cubicBezTo>
                  <a:cubicBezTo>
                    <a:pt x="679" y="72"/>
                    <a:pt x="607" y="1"/>
                    <a:pt x="524" y="1"/>
                  </a:cubicBezTo>
                  <a:close/>
                </a:path>
              </a:pathLst>
            </a:custGeom>
            <a:solidFill>
              <a:srgbClr val="CE3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5"/>
            <p:cNvSpPr/>
            <p:nvPr/>
          </p:nvSpPr>
          <p:spPr>
            <a:xfrm>
              <a:off x="5289631" y="1500214"/>
              <a:ext cx="332355" cy="354974"/>
            </a:xfrm>
            <a:custGeom>
              <a:rect b="b" l="l" r="r" t="t"/>
              <a:pathLst>
                <a:path extrusionOk="0" h="11205" w="10491">
                  <a:moveTo>
                    <a:pt x="5930" y="322"/>
                  </a:moveTo>
                  <a:cubicBezTo>
                    <a:pt x="6395" y="322"/>
                    <a:pt x="6978" y="596"/>
                    <a:pt x="7347" y="858"/>
                  </a:cubicBezTo>
                  <a:cubicBezTo>
                    <a:pt x="7752" y="1143"/>
                    <a:pt x="8240" y="1655"/>
                    <a:pt x="8335" y="2429"/>
                  </a:cubicBezTo>
                  <a:cubicBezTo>
                    <a:pt x="8395" y="2989"/>
                    <a:pt x="8550" y="3263"/>
                    <a:pt x="8716" y="3513"/>
                  </a:cubicBezTo>
                  <a:cubicBezTo>
                    <a:pt x="8812" y="3680"/>
                    <a:pt x="8895" y="3822"/>
                    <a:pt x="8966" y="4049"/>
                  </a:cubicBezTo>
                  <a:cubicBezTo>
                    <a:pt x="9073" y="4370"/>
                    <a:pt x="9073" y="4632"/>
                    <a:pt x="9073" y="4894"/>
                  </a:cubicBezTo>
                  <a:cubicBezTo>
                    <a:pt x="9073" y="5144"/>
                    <a:pt x="9073" y="5406"/>
                    <a:pt x="9169" y="5715"/>
                  </a:cubicBezTo>
                  <a:cubicBezTo>
                    <a:pt x="9228" y="5918"/>
                    <a:pt x="9300" y="6085"/>
                    <a:pt x="9371" y="6239"/>
                  </a:cubicBezTo>
                  <a:cubicBezTo>
                    <a:pt x="9526" y="6537"/>
                    <a:pt x="9657" y="6799"/>
                    <a:pt x="9645" y="7442"/>
                  </a:cubicBezTo>
                  <a:cubicBezTo>
                    <a:pt x="9621" y="8037"/>
                    <a:pt x="9800" y="8430"/>
                    <a:pt x="9919" y="8740"/>
                  </a:cubicBezTo>
                  <a:cubicBezTo>
                    <a:pt x="10062" y="9049"/>
                    <a:pt x="10145" y="9264"/>
                    <a:pt x="10026" y="9597"/>
                  </a:cubicBezTo>
                  <a:cubicBezTo>
                    <a:pt x="9931" y="9918"/>
                    <a:pt x="9645" y="10133"/>
                    <a:pt x="9454" y="10252"/>
                  </a:cubicBezTo>
                  <a:lnTo>
                    <a:pt x="9454" y="9692"/>
                  </a:lnTo>
                  <a:cubicBezTo>
                    <a:pt x="9454" y="9168"/>
                    <a:pt x="9121" y="8704"/>
                    <a:pt x="8633" y="8549"/>
                  </a:cubicBezTo>
                  <a:lnTo>
                    <a:pt x="6811" y="7906"/>
                  </a:lnTo>
                  <a:cubicBezTo>
                    <a:pt x="6609" y="7835"/>
                    <a:pt x="6454" y="7620"/>
                    <a:pt x="6454" y="7394"/>
                  </a:cubicBezTo>
                  <a:lnTo>
                    <a:pt x="6454" y="6680"/>
                  </a:lnTo>
                  <a:cubicBezTo>
                    <a:pt x="7180" y="6263"/>
                    <a:pt x="7692" y="5465"/>
                    <a:pt x="7692" y="4561"/>
                  </a:cubicBezTo>
                  <a:lnTo>
                    <a:pt x="7692" y="3977"/>
                  </a:lnTo>
                  <a:cubicBezTo>
                    <a:pt x="7704" y="3989"/>
                    <a:pt x="7716" y="3989"/>
                    <a:pt x="7716" y="4001"/>
                  </a:cubicBezTo>
                  <a:cubicBezTo>
                    <a:pt x="8073" y="4263"/>
                    <a:pt x="8300" y="4418"/>
                    <a:pt x="8347" y="4989"/>
                  </a:cubicBezTo>
                  <a:cubicBezTo>
                    <a:pt x="8347" y="5073"/>
                    <a:pt x="8419" y="5132"/>
                    <a:pt x="8514" y="5132"/>
                  </a:cubicBezTo>
                  <a:lnTo>
                    <a:pt x="8526" y="5132"/>
                  </a:lnTo>
                  <a:cubicBezTo>
                    <a:pt x="8609" y="5132"/>
                    <a:pt x="8692" y="5049"/>
                    <a:pt x="8669" y="4953"/>
                  </a:cubicBezTo>
                  <a:cubicBezTo>
                    <a:pt x="8609" y="4239"/>
                    <a:pt x="8276" y="3989"/>
                    <a:pt x="7895" y="3739"/>
                  </a:cubicBezTo>
                  <a:cubicBezTo>
                    <a:pt x="7633" y="3560"/>
                    <a:pt x="7359" y="3370"/>
                    <a:pt x="7121" y="2965"/>
                  </a:cubicBezTo>
                  <a:cubicBezTo>
                    <a:pt x="6728" y="2322"/>
                    <a:pt x="6287" y="2215"/>
                    <a:pt x="5954" y="2132"/>
                  </a:cubicBezTo>
                  <a:cubicBezTo>
                    <a:pt x="5787" y="2084"/>
                    <a:pt x="5633" y="2060"/>
                    <a:pt x="5513" y="1965"/>
                  </a:cubicBezTo>
                  <a:cubicBezTo>
                    <a:pt x="5442" y="1917"/>
                    <a:pt x="5418" y="1834"/>
                    <a:pt x="5418" y="1763"/>
                  </a:cubicBezTo>
                  <a:lnTo>
                    <a:pt x="5418" y="1417"/>
                  </a:lnTo>
                  <a:cubicBezTo>
                    <a:pt x="5418" y="1322"/>
                    <a:pt x="5335" y="1251"/>
                    <a:pt x="5252" y="1251"/>
                  </a:cubicBezTo>
                  <a:cubicBezTo>
                    <a:pt x="5156" y="1251"/>
                    <a:pt x="5085" y="1322"/>
                    <a:pt x="5085" y="1417"/>
                  </a:cubicBezTo>
                  <a:lnTo>
                    <a:pt x="5085" y="1763"/>
                  </a:lnTo>
                  <a:cubicBezTo>
                    <a:pt x="5085" y="1846"/>
                    <a:pt x="5037" y="1917"/>
                    <a:pt x="4978" y="1965"/>
                  </a:cubicBezTo>
                  <a:cubicBezTo>
                    <a:pt x="4859" y="2060"/>
                    <a:pt x="4716" y="2084"/>
                    <a:pt x="4549" y="2132"/>
                  </a:cubicBezTo>
                  <a:cubicBezTo>
                    <a:pt x="4204" y="2215"/>
                    <a:pt x="3763" y="2322"/>
                    <a:pt x="3370" y="2965"/>
                  </a:cubicBezTo>
                  <a:cubicBezTo>
                    <a:pt x="3120" y="3370"/>
                    <a:pt x="2858" y="3549"/>
                    <a:pt x="2596" y="3739"/>
                  </a:cubicBezTo>
                  <a:cubicBezTo>
                    <a:pt x="2227" y="3989"/>
                    <a:pt x="1882" y="4239"/>
                    <a:pt x="1823" y="4953"/>
                  </a:cubicBezTo>
                  <a:cubicBezTo>
                    <a:pt x="1823" y="5049"/>
                    <a:pt x="1882" y="5120"/>
                    <a:pt x="1977" y="5132"/>
                  </a:cubicBezTo>
                  <a:cubicBezTo>
                    <a:pt x="2061" y="5132"/>
                    <a:pt x="2144" y="5073"/>
                    <a:pt x="2156" y="4989"/>
                  </a:cubicBezTo>
                  <a:cubicBezTo>
                    <a:pt x="2204" y="4418"/>
                    <a:pt x="2442" y="4263"/>
                    <a:pt x="2775" y="4001"/>
                  </a:cubicBezTo>
                  <a:cubicBezTo>
                    <a:pt x="3049" y="3822"/>
                    <a:pt x="3358" y="3584"/>
                    <a:pt x="3644" y="3144"/>
                  </a:cubicBezTo>
                  <a:cubicBezTo>
                    <a:pt x="3966" y="2620"/>
                    <a:pt x="4287" y="2525"/>
                    <a:pt x="4621" y="2453"/>
                  </a:cubicBezTo>
                  <a:cubicBezTo>
                    <a:pt x="4835" y="2394"/>
                    <a:pt x="5061" y="2346"/>
                    <a:pt x="5263" y="2179"/>
                  </a:cubicBezTo>
                  <a:cubicBezTo>
                    <a:pt x="5454" y="2346"/>
                    <a:pt x="5680" y="2394"/>
                    <a:pt x="5906" y="2453"/>
                  </a:cubicBezTo>
                  <a:cubicBezTo>
                    <a:pt x="6252" y="2548"/>
                    <a:pt x="6561" y="2620"/>
                    <a:pt x="6883" y="3144"/>
                  </a:cubicBezTo>
                  <a:cubicBezTo>
                    <a:pt x="7049" y="3394"/>
                    <a:pt x="7216" y="3584"/>
                    <a:pt x="7395" y="3715"/>
                  </a:cubicBezTo>
                  <a:lnTo>
                    <a:pt x="7395" y="4525"/>
                  </a:lnTo>
                  <a:cubicBezTo>
                    <a:pt x="7395" y="5680"/>
                    <a:pt x="6454" y="6656"/>
                    <a:pt x="5299" y="6668"/>
                  </a:cubicBezTo>
                  <a:cubicBezTo>
                    <a:pt x="5292" y="6668"/>
                    <a:pt x="5285" y="6668"/>
                    <a:pt x="5277" y="6668"/>
                  </a:cubicBezTo>
                  <a:cubicBezTo>
                    <a:pt x="4109" y="6668"/>
                    <a:pt x="3156" y="5720"/>
                    <a:pt x="3156" y="4549"/>
                  </a:cubicBezTo>
                  <a:lnTo>
                    <a:pt x="3156" y="4489"/>
                  </a:lnTo>
                  <a:cubicBezTo>
                    <a:pt x="3156" y="4406"/>
                    <a:pt x="3073" y="4334"/>
                    <a:pt x="2989" y="4334"/>
                  </a:cubicBezTo>
                  <a:cubicBezTo>
                    <a:pt x="2894" y="4334"/>
                    <a:pt x="2823" y="4406"/>
                    <a:pt x="2823" y="4489"/>
                  </a:cubicBezTo>
                  <a:lnTo>
                    <a:pt x="2823" y="4549"/>
                  </a:lnTo>
                  <a:cubicBezTo>
                    <a:pt x="2823" y="5465"/>
                    <a:pt x="3311" y="6251"/>
                    <a:pt x="4061" y="6680"/>
                  </a:cubicBezTo>
                  <a:lnTo>
                    <a:pt x="4061" y="7394"/>
                  </a:lnTo>
                  <a:cubicBezTo>
                    <a:pt x="4061" y="7620"/>
                    <a:pt x="3906" y="7823"/>
                    <a:pt x="3704" y="7906"/>
                  </a:cubicBezTo>
                  <a:lnTo>
                    <a:pt x="1882" y="8537"/>
                  </a:lnTo>
                  <a:cubicBezTo>
                    <a:pt x="1394" y="8716"/>
                    <a:pt x="1072" y="9180"/>
                    <a:pt x="1072" y="9692"/>
                  </a:cubicBezTo>
                  <a:lnTo>
                    <a:pt x="1072" y="10252"/>
                  </a:lnTo>
                  <a:cubicBezTo>
                    <a:pt x="858" y="10133"/>
                    <a:pt x="596" y="9906"/>
                    <a:pt x="489" y="9597"/>
                  </a:cubicBezTo>
                  <a:cubicBezTo>
                    <a:pt x="370" y="9252"/>
                    <a:pt x="453" y="9049"/>
                    <a:pt x="608" y="8740"/>
                  </a:cubicBezTo>
                  <a:cubicBezTo>
                    <a:pt x="739" y="8418"/>
                    <a:pt x="906" y="8049"/>
                    <a:pt x="894" y="7442"/>
                  </a:cubicBezTo>
                  <a:cubicBezTo>
                    <a:pt x="870" y="6799"/>
                    <a:pt x="1025" y="6513"/>
                    <a:pt x="1156" y="6239"/>
                  </a:cubicBezTo>
                  <a:cubicBezTo>
                    <a:pt x="1227" y="6085"/>
                    <a:pt x="1311" y="5918"/>
                    <a:pt x="1370" y="5715"/>
                  </a:cubicBezTo>
                  <a:cubicBezTo>
                    <a:pt x="1453" y="5406"/>
                    <a:pt x="1453" y="5144"/>
                    <a:pt x="1453" y="4894"/>
                  </a:cubicBezTo>
                  <a:cubicBezTo>
                    <a:pt x="1453" y="4632"/>
                    <a:pt x="1453" y="4370"/>
                    <a:pt x="1561" y="4049"/>
                  </a:cubicBezTo>
                  <a:cubicBezTo>
                    <a:pt x="1632" y="3822"/>
                    <a:pt x="1727" y="3680"/>
                    <a:pt x="1811" y="3513"/>
                  </a:cubicBezTo>
                  <a:cubicBezTo>
                    <a:pt x="1965" y="3263"/>
                    <a:pt x="2120" y="2989"/>
                    <a:pt x="2204" y="2429"/>
                  </a:cubicBezTo>
                  <a:cubicBezTo>
                    <a:pt x="2287" y="1655"/>
                    <a:pt x="2775" y="1155"/>
                    <a:pt x="3180" y="858"/>
                  </a:cubicBezTo>
                  <a:cubicBezTo>
                    <a:pt x="3692" y="489"/>
                    <a:pt x="4251" y="322"/>
                    <a:pt x="4597" y="322"/>
                  </a:cubicBezTo>
                  <a:cubicBezTo>
                    <a:pt x="4763" y="322"/>
                    <a:pt x="4894" y="358"/>
                    <a:pt x="4978" y="429"/>
                  </a:cubicBezTo>
                  <a:cubicBezTo>
                    <a:pt x="5067" y="489"/>
                    <a:pt x="5168" y="518"/>
                    <a:pt x="5268" y="518"/>
                  </a:cubicBezTo>
                  <a:cubicBezTo>
                    <a:pt x="5368" y="518"/>
                    <a:pt x="5466" y="489"/>
                    <a:pt x="5549" y="429"/>
                  </a:cubicBezTo>
                  <a:cubicBezTo>
                    <a:pt x="5656" y="370"/>
                    <a:pt x="5775" y="322"/>
                    <a:pt x="5930" y="322"/>
                  </a:cubicBezTo>
                  <a:close/>
                  <a:moveTo>
                    <a:pt x="4585" y="0"/>
                  </a:moveTo>
                  <a:cubicBezTo>
                    <a:pt x="4109" y="0"/>
                    <a:pt x="3478" y="239"/>
                    <a:pt x="2977" y="596"/>
                  </a:cubicBezTo>
                  <a:cubicBezTo>
                    <a:pt x="2525" y="917"/>
                    <a:pt x="1965" y="1489"/>
                    <a:pt x="1858" y="2382"/>
                  </a:cubicBezTo>
                  <a:cubicBezTo>
                    <a:pt x="1799" y="2870"/>
                    <a:pt x="1668" y="3096"/>
                    <a:pt x="1513" y="3334"/>
                  </a:cubicBezTo>
                  <a:cubicBezTo>
                    <a:pt x="1418" y="3501"/>
                    <a:pt x="1311" y="3680"/>
                    <a:pt x="1239" y="3941"/>
                  </a:cubicBezTo>
                  <a:cubicBezTo>
                    <a:pt x="1132" y="4311"/>
                    <a:pt x="1120" y="4596"/>
                    <a:pt x="1120" y="4882"/>
                  </a:cubicBezTo>
                  <a:cubicBezTo>
                    <a:pt x="1120" y="5120"/>
                    <a:pt x="1120" y="5346"/>
                    <a:pt x="1037" y="5608"/>
                  </a:cubicBezTo>
                  <a:cubicBezTo>
                    <a:pt x="1001" y="5787"/>
                    <a:pt x="918" y="5918"/>
                    <a:pt x="846" y="6073"/>
                  </a:cubicBezTo>
                  <a:cubicBezTo>
                    <a:pt x="703" y="6382"/>
                    <a:pt x="537" y="6716"/>
                    <a:pt x="549" y="7430"/>
                  </a:cubicBezTo>
                  <a:cubicBezTo>
                    <a:pt x="560" y="7966"/>
                    <a:pt x="418" y="8287"/>
                    <a:pt x="287" y="8585"/>
                  </a:cubicBezTo>
                  <a:cubicBezTo>
                    <a:pt x="132" y="8918"/>
                    <a:pt x="1" y="9228"/>
                    <a:pt x="168" y="9692"/>
                  </a:cubicBezTo>
                  <a:cubicBezTo>
                    <a:pt x="346" y="10192"/>
                    <a:pt x="846" y="10514"/>
                    <a:pt x="1061" y="10609"/>
                  </a:cubicBezTo>
                  <a:lnTo>
                    <a:pt x="1061" y="11026"/>
                  </a:lnTo>
                  <a:cubicBezTo>
                    <a:pt x="1061" y="11121"/>
                    <a:pt x="1132" y="11192"/>
                    <a:pt x="1215" y="11192"/>
                  </a:cubicBezTo>
                  <a:cubicBezTo>
                    <a:pt x="1311" y="11192"/>
                    <a:pt x="1382" y="11121"/>
                    <a:pt x="1382" y="11026"/>
                  </a:cubicBezTo>
                  <a:lnTo>
                    <a:pt x="1382" y="9668"/>
                  </a:lnTo>
                  <a:cubicBezTo>
                    <a:pt x="1382" y="9514"/>
                    <a:pt x="1430" y="9359"/>
                    <a:pt x="1501" y="9228"/>
                  </a:cubicBezTo>
                  <a:lnTo>
                    <a:pt x="2275" y="9895"/>
                  </a:lnTo>
                  <a:cubicBezTo>
                    <a:pt x="2394" y="10002"/>
                    <a:pt x="2465" y="10145"/>
                    <a:pt x="2465" y="10299"/>
                  </a:cubicBezTo>
                  <a:lnTo>
                    <a:pt x="2465" y="11026"/>
                  </a:lnTo>
                  <a:cubicBezTo>
                    <a:pt x="2465" y="11121"/>
                    <a:pt x="2549" y="11192"/>
                    <a:pt x="2632" y="11192"/>
                  </a:cubicBezTo>
                  <a:cubicBezTo>
                    <a:pt x="2716" y="11192"/>
                    <a:pt x="2799" y="11121"/>
                    <a:pt x="2799" y="11026"/>
                  </a:cubicBezTo>
                  <a:lnTo>
                    <a:pt x="2799" y="10299"/>
                  </a:lnTo>
                  <a:cubicBezTo>
                    <a:pt x="2799" y="10049"/>
                    <a:pt x="2692" y="9811"/>
                    <a:pt x="2501" y="9645"/>
                  </a:cubicBezTo>
                  <a:lnTo>
                    <a:pt x="1727" y="8978"/>
                  </a:lnTo>
                  <a:cubicBezTo>
                    <a:pt x="1799" y="8918"/>
                    <a:pt x="1882" y="8871"/>
                    <a:pt x="1977" y="8823"/>
                  </a:cubicBezTo>
                  <a:lnTo>
                    <a:pt x="3013" y="8454"/>
                  </a:lnTo>
                  <a:cubicBezTo>
                    <a:pt x="3728" y="9371"/>
                    <a:pt x="4466" y="10002"/>
                    <a:pt x="5192" y="10299"/>
                  </a:cubicBezTo>
                  <a:cubicBezTo>
                    <a:pt x="5204" y="10311"/>
                    <a:pt x="5240" y="10311"/>
                    <a:pt x="5252" y="10311"/>
                  </a:cubicBezTo>
                  <a:cubicBezTo>
                    <a:pt x="5263" y="10311"/>
                    <a:pt x="5299" y="10311"/>
                    <a:pt x="5311" y="10299"/>
                  </a:cubicBezTo>
                  <a:cubicBezTo>
                    <a:pt x="5764" y="10121"/>
                    <a:pt x="6216" y="9811"/>
                    <a:pt x="6668" y="9395"/>
                  </a:cubicBezTo>
                  <a:cubicBezTo>
                    <a:pt x="6728" y="9335"/>
                    <a:pt x="6740" y="9228"/>
                    <a:pt x="6668" y="9156"/>
                  </a:cubicBezTo>
                  <a:cubicBezTo>
                    <a:pt x="6636" y="9124"/>
                    <a:pt x="6590" y="9102"/>
                    <a:pt x="6543" y="9102"/>
                  </a:cubicBezTo>
                  <a:cubicBezTo>
                    <a:pt x="6503" y="9102"/>
                    <a:pt x="6463" y="9118"/>
                    <a:pt x="6430" y="9156"/>
                  </a:cubicBezTo>
                  <a:cubicBezTo>
                    <a:pt x="6025" y="9525"/>
                    <a:pt x="5644" y="9811"/>
                    <a:pt x="5252" y="9966"/>
                  </a:cubicBezTo>
                  <a:cubicBezTo>
                    <a:pt x="4478" y="9633"/>
                    <a:pt x="3811" y="8930"/>
                    <a:pt x="3347" y="8347"/>
                  </a:cubicBezTo>
                  <a:lnTo>
                    <a:pt x="3799" y="8204"/>
                  </a:lnTo>
                  <a:cubicBezTo>
                    <a:pt x="4132" y="8085"/>
                    <a:pt x="4370" y="7751"/>
                    <a:pt x="4370" y="7382"/>
                  </a:cubicBezTo>
                  <a:lnTo>
                    <a:pt x="4370" y="6811"/>
                  </a:lnTo>
                  <a:cubicBezTo>
                    <a:pt x="4656" y="6918"/>
                    <a:pt x="4954" y="6978"/>
                    <a:pt x="5263" y="6978"/>
                  </a:cubicBezTo>
                  <a:cubicBezTo>
                    <a:pt x="5585" y="6978"/>
                    <a:pt x="5883" y="6918"/>
                    <a:pt x="6156" y="6811"/>
                  </a:cubicBezTo>
                  <a:lnTo>
                    <a:pt x="6156" y="7382"/>
                  </a:lnTo>
                  <a:cubicBezTo>
                    <a:pt x="6156" y="7751"/>
                    <a:pt x="6395" y="8085"/>
                    <a:pt x="6740" y="8204"/>
                  </a:cubicBezTo>
                  <a:lnTo>
                    <a:pt x="7192" y="8347"/>
                  </a:lnTo>
                  <a:cubicBezTo>
                    <a:pt x="7097" y="8466"/>
                    <a:pt x="7014" y="8573"/>
                    <a:pt x="6907" y="8692"/>
                  </a:cubicBezTo>
                  <a:cubicBezTo>
                    <a:pt x="6847" y="8763"/>
                    <a:pt x="6847" y="8871"/>
                    <a:pt x="6918" y="8930"/>
                  </a:cubicBezTo>
                  <a:cubicBezTo>
                    <a:pt x="6954" y="8954"/>
                    <a:pt x="6990" y="8978"/>
                    <a:pt x="7026" y="8978"/>
                  </a:cubicBezTo>
                  <a:cubicBezTo>
                    <a:pt x="7073" y="8978"/>
                    <a:pt x="7109" y="8954"/>
                    <a:pt x="7145" y="8918"/>
                  </a:cubicBezTo>
                  <a:cubicBezTo>
                    <a:pt x="7264" y="8787"/>
                    <a:pt x="7383" y="8633"/>
                    <a:pt x="7502" y="8490"/>
                  </a:cubicBezTo>
                  <a:lnTo>
                    <a:pt x="8538" y="8859"/>
                  </a:lnTo>
                  <a:cubicBezTo>
                    <a:pt x="8645" y="8883"/>
                    <a:pt x="8740" y="8942"/>
                    <a:pt x="8812" y="9002"/>
                  </a:cubicBezTo>
                  <a:lnTo>
                    <a:pt x="8038" y="9656"/>
                  </a:lnTo>
                  <a:cubicBezTo>
                    <a:pt x="7847" y="9823"/>
                    <a:pt x="7740" y="10061"/>
                    <a:pt x="7740" y="10311"/>
                  </a:cubicBezTo>
                  <a:lnTo>
                    <a:pt x="7740" y="11038"/>
                  </a:lnTo>
                  <a:cubicBezTo>
                    <a:pt x="7740" y="11133"/>
                    <a:pt x="7811" y="11204"/>
                    <a:pt x="7895" y="11204"/>
                  </a:cubicBezTo>
                  <a:cubicBezTo>
                    <a:pt x="7990" y="11204"/>
                    <a:pt x="8061" y="11133"/>
                    <a:pt x="8061" y="11038"/>
                  </a:cubicBezTo>
                  <a:lnTo>
                    <a:pt x="8061" y="10311"/>
                  </a:lnTo>
                  <a:cubicBezTo>
                    <a:pt x="8061" y="10145"/>
                    <a:pt x="8133" y="10002"/>
                    <a:pt x="8252" y="9918"/>
                  </a:cubicBezTo>
                  <a:lnTo>
                    <a:pt x="9014" y="9264"/>
                  </a:lnTo>
                  <a:cubicBezTo>
                    <a:pt x="9085" y="9395"/>
                    <a:pt x="9133" y="9537"/>
                    <a:pt x="9133" y="9692"/>
                  </a:cubicBezTo>
                  <a:lnTo>
                    <a:pt x="9133" y="11049"/>
                  </a:lnTo>
                  <a:cubicBezTo>
                    <a:pt x="9133" y="11133"/>
                    <a:pt x="9204" y="11204"/>
                    <a:pt x="9300" y="11204"/>
                  </a:cubicBezTo>
                  <a:cubicBezTo>
                    <a:pt x="9383" y="11204"/>
                    <a:pt x="9466" y="11133"/>
                    <a:pt x="9466" y="11049"/>
                  </a:cubicBezTo>
                  <a:lnTo>
                    <a:pt x="9466" y="10633"/>
                  </a:lnTo>
                  <a:cubicBezTo>
                    <a:pt x="9681" y="10514"/>
                    <a:pt x="10193" y="10216"/>
                    <a:pt x="10359" y="9704"/>
                  </a:cubicBezTo>
                  <a:cubicBezTo>
                    <a:pt x="10490" y="9240"/>
                    <a:pt x="10359" y="8930"/>
                    <a:pt x="10228" y="8585"/>
                  </a:cubicBezTo>
                  <a:cubicBezTo>
                    <a:pt x="10085" y="8287"/>
                    <a:pt x="9955" y="7966"/>
                    <a:pt x="9955" y="7430"/>
                  </a:cubicBezTo>
                  <a:cubicBezTo>
                    <a:pt x="9966" y="6716"/>
                    <a:pt x="9812" y="6382"/>
                    <a:pt x="9657" y="6073"/>
                  </a:cubicBezTo>
                  <a:cubicBezTo>
                    <a:pt x="9585" y="5918"/>
                    <a:pt x="9526" y="5787"/>
                    <a:pt x="9466" y="5608"/>
                  </a:cubicBezTo>
                  <a:cubicBezTo>
                    <a:pt x="9395" y="5346"/>
                    <a:pt x="9395" y="5120"/>
                    <a:pt x="9395" y="4882"/>
                  </a:cubicBezTo>
                  <a:cubicBezTo>
                    <a:pt x="9395" y="4596"/>
                    <a:pt x="9395" y="4311"/>
                    <a:pt x="9276" y="3941"/>
                  </a:cubicBezTo>
                  <a:cubicBezTo>
                    <a:pt x="9193" y="3680"/>
                    <a:pt x="9097" y="3513"/>
                    <a:pt x="8990" y="3334"/>
                  </a:cubicBezTo>
                  <a:cubicBezTo>
                    <a:pt x="8835" y="3096"/>
                    <a:pt x="8704" y="2870"/>
                    <a:pt x="8645" y="2382"/>
                  </a:cubicBezTo>
                  <a:cubicBezTo>
                    <a:pt x="8538" y="1489"/>
                    <a:pt x="7978" y="917"/>
                    <a:pt x="7526" y="596"/>
                  </a:cubicBezTo>
                  <a:cubicBezTo>
                    <a:pt x="7026" y="239"/>
                    <a:pt x="6395" y="0"/>
                    <a:pt x="5918" y="0"/>
                  </a:cubicBezTo>
                  <a:cubicBezTo>
                    <a:pt x="5704" y="0"/>
                    <a:pt x="5502" y="48"/>
                    <a:pt x="5359" y="143"/>
                  </a:cubicBezTo>
                  <a:cubicBezTo>
                    <a:pt x="5329" y="167"/>
                    <a:pt x="5290" y="179"/>
                    <a:pt x="5252" y="179"/>
                  </a:cubicBezTo>
                  <a:cubicBezTo>
                    <a:pt x="5213" y="179"/>
                    <a:pt x="5174" y="167"/>
                    <a:pt x="5144" y="143"/>
                  </a:cubicBezTo>
                  <a:cubicBezTo>
                    <a:pt x="5002" y="48"/>
                    <a:pt x="4811" y="0"/>
                    <a:pt x="4585" y="0"/>
                  </a:cubicBezTo>
                  <a:close/>
                </a:path>
              </a:pathLst>
            </a:custGeom>
            <a:solidFill>
              <a:srgbClr val="CE3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45"/>
          <p:cNvGrpSpPr/>
          <p:nvPr/>
        </p:nvGrpSpPr>
        <p:grpSpPr>
          <a:xfrm>
            <a:off x="7289366" y="1203261"/>
            <a:ext cx="1025732" cy="1246909"/>
            <a:chOff x="7596157" y="1968159"/>
            <a:chExt cx="279544" cy="358142"/>
          </a:xfrm>
        </p:grpSpPr>
        <p:sp>
          <p:nvSpPr>
            <p:cNvPr id="363" name="Google Shape;363;p45"/>
            <p:cNvSpPr/>
            <p:nvPr/>
          </p:nvSpPr>
          <p:spPr>
            <a:xfrm>
              <a:off x="7696868" y="2092408"/>
              <a:ext cx="10581" cy="16252"/>
            </a:xfrm>
            <a:custGeom>
              <a:rect b="b" l="l" r="r" t="t"/>
              <a:pathLst>
                <a:path extrusionOk="0" h="513" w="334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84" y="512"/>
                    <a:pt x="167" y="512"/>
                  </a:cubicBezTo>
                  <a:cubicBezTo>
                    <a:pt x="263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CE3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5"/>
            <p:cNvSpPr/>
            <p:nvPr/>
          </p:nvSpPr>
          <p:spPr>
            <a:xfrm>
              <a:off x="7764378" y="2092408"/>
              <a:ext cx="10613" cy="16252"/>
            </a:xfrm>
            <a:custGeom>
              <a:rect b="b" l="l" r="r" t="t"/>
              <a:pathLst>
                <a:path extrusionOk="0" h="513" w="335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CE3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5"/>
            <p:cNvSpPr/>
            <p:nvPr/>
          </p:nvSpPr>
          <p:spPr>
            <a:xfrm>
              <a:off x="7713088" y="2143032"/>
              <a:ext cx="45302" cy="15777"/>
            </a:xfrm>
            <a:custGeom>
              <a:rect b="b" l="l" r="r" t="t"/>
              <a:pathLst>
                <a:path extrusionOk="0" h="498" w="1430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1" y="105"/>
                    <a:pt x="1" y="200"/>
                    <a:pt x="60" y="283"/>
                  </a:cubicBezTo>
                  <a:cubicBezTo>
                    <a:pt x="203" y="414"/>
                    <a:pt x="441" y="498"/>
                    <a:pt x="703" y="498"/>
                  </a:cubicBezTo>
                  <a:cubicBezTo>
                    <a:pt x="953" y="498"/>
                    <a:pt x="1203" y="414"/>
                    <a:pt x="1334" y="283"/>
                  </a:cubicBezTo>
                  <a:cubicBezTo>
                    <a:pt x="1429" y="200"/>
                    <a:pt x="1429" y="105"/>
                    <a:pt x="1370" y="45"/>
                  </a:cubicBezTo>
                  <a:cubicBezTo>
                    <a:pt x="1340" y="16"/>
                    <a:pt x="1298" y="1"/>
                    <a:pt x="1255" y="1"/>
                  </a:cubicBezTo>
                  <a:cubicBezTo>
                    <a:pt x="1212" y="1"/>
                    <a:pt x="1167" y="16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rgbClr val="CE3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5"/>
            <p:cNvSpPr/>
            <p:nvPr/>
          </p:nvSpPr>
          <p:spPr>
            <a:xfrm>
              <a:off x="7691197" y="2075427"/>
              <a:ext cx="21923" cy="10581"/>
            </a:xfrm>
            <a:custGeom>
              <a:rect b="b" l="l" r="r" t="t"/>
              <a:pathLst>
                <a:path extrusionOk="0" h="334" w="692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1"/>
                    <a:pt x="84" y="334"/>
                    <a:pt x="168" y="334"/>
                  </a:cubicBezTo>
                  <a:lnTo>
                    <a:pt x="525" y="334"/>
                  </a:lnTo>
                  <a:cubicBezTo>
                    <a:pt x="620" y="334"/>
                    <a:pt x="692" y="251"/>
                    <a:pt x="692" y="167"/>
                  </a:cubicBezTo>
                  <a:cubicBezTo>
                    <a:pt x="692" y="72"/>
                    <a:pt x="620" y="0"/>
                    <a:pt x="525" y="0"/>
                  </a:cubicBezTo>
                  <a:close/>
                </a:path>
              </a:pathLst>
            </a:custGeom>
            <a:solidFill>
              <a:srgbClr val="CE3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5"/>
            <p:cNvSpPr/>
            <p:nvPr/>
          </p:nvSpPr>
          <p:spPr>
            <a:xfrm>
              <a:off x="7758739" y="2075427"/>
              <a:ext cx="21891" cy="10581"/>
            </a:xfrm>
            <a:custGeom>
              <a:rect b="b" l="l" r="r" t="t"/>
              <a:pathLst>
                <a:path extrusionOk="0" h="334" w="691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524" y="334"/>
                  </a:lnTo>
                  <a:cubicBezTo>
                    <a:pt x="607" y="334"/>
                    <a:pt x="691" y="251"/>
                    <a:pt x="691" y="167"/>
                  </a:cubicBezTo>
                  <a:cubicBezTo>
                    <a:pt x="691" y="72"/>
                    <a:pt x="607" y="0"/>
                    <a:pt x="524" y="0"/>
                  </a:cubicBezTo>
                  <a:close/>
                </a:path>
              </a:pathLst>
            </a:custGeom>
            <a:solidFill>
              <a:srgbClr val="CE3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5"/>
            <p:cNvSpPr/>
            <p:nvPr/>
          </p:nvSpPr>
          <p:spPr>
            <a:xfrm>
              <a:off x="7596157" y="1968159"/>
              <a:ext cx="279544" cy="358142"/>
            </a:xfrm>
            <a:custGeom>
              <a:rect b="b" l="l" r="r" t="t"/>
              <a:pathLst>
                <a:path extrusionOk="0" h="11305" w="8824">
                  <a:moveTo>
                    <a:pt x="2287" y="481"/>
                  </a:moveTo>
                  <a:cubicBezTo>
                    <a:pt x="2394" y="565"/>
                    <a:pt x="2525" y="600"/>
                    <a:pt x="2691" y="636"/>
                  </a:cubicBezTo>
                  <a:cubicBezTo>
                    <a:pt x="3001" y="708"/>
                    <a:pt x="3322" y="708"/>
                    <a:pt x="3537" y="708"/>
                  </a:cubicBezTo>
                  <a:lnTo>
                    <a:pt x="5299" y="708"/>
                  </a:lnTo>
                  <a:cubicBezTo>
                    <a:pt x="5739" y="708"/>
                    <a:pt x="6192" y="898"/>
                    <a:pt x="6490" y="1243"/>
                  </a:cubicBezTo>
                  <a:cubicBezTo>
                    <a:pt x="6787" y="1589"/>
                    <a:pt x="6930" y="2029"/>
                    <a:pt x="6894" y="2482"/>
                  </a:cubicBezTo>
                  <a:lnTo>
                    <a:pt x="6751" y="3744"/>
                  </a:lnTo>
                  <a:lnTo>
                    <a:pt x="6728" y="3744"/>
                  </a:lnTo>
                  <a:cubicBezTo>
                    <a:pt x="6620" y="3744"/>
                    <a:pt x="6537" y="3660"/>
                    <a:pt x="6537" y="3553"/>
                  </a:cubicBezTo>
                  <a:lnTo>
                    <a:pt x="6537" y="2839"/>
                  </a:lnTo>
                  <a:cubicBezTo>
                    <a:pt x="6537" y="2446"/>
                    <a:pt x="6216" y="2136"/>
                    <a:pt x="5835" y="2136"/>
                  </a:cubicBezTo>
                  <a:lnTo>
                    <a:pt x="4954" y="2136"/>
                  </a:lnTo>
                  <a:cubicBezTo>
                    <a:pt x="3846" y="2136"/>
                    <a:pt x="3072" y="1886"/>
                    <a:pt x="2644" y="1374"/>
                  </a:cubicBezTo>
                  <a:cubicBezTo>
                    <a:pt x="2382" y="1065"/>
                    <a:pt x="2299" y="719"/>
                    <a:pt x="2287" y="481"/>
                  </a:cubicBezTo>
                  <a:close/>
                  <a:moveTo>
                    <a:pt x="2215" y="1398"/>
                  </a:moveTo>
                  <a:cubicBezTo>
                    <a:pt x="2263" y="1458"/>
                    <a:pt x="2310" y="1529"/>
                    <a:pt x="2370" y="1589"/>
                  </a:cubicBezTo>
                  <a:cubicBezTo>
                    <a:pt x="2858" y="2172"/>
                    <a:pt x="3715" y="2470"/>
                    <a:pt x="4942" y="2470"/>
                  </a:cubicBezTo>
                  <a:lnTo>
                    <a:pt x="5823" y="2470"/>
                  </a:lnTo>
                  <a:cubicBezTo>
                    <a:pt x="6025" y="2470"/>
                    <a:pt x="6192" y="2624"/>
                    <a:pt x="6192" y="2839"/>
                  </a:cubicBezTo>
                  <a:lnTo>
                    <a:pt x="6192" y="3553"/>
                  </a:lnTo>
                  <a:cubicBezTo>
                    <a:pt x="6192" y="3839"/>
                    <a:pt x="6430" y="4077"/>
                    <a:pt x="6716" y="4077"/>
                  </a:cubicBezTo>
                  <a:lnTo>
                    <a:pt x="6978" y="4077"/>
                  </a:lnTo>
                  <a:cubicBezTo>
                    <a:pt x="7049" y="4077"/>
                    <a:pt x="7132" y="4101"/>
                    <a:pt x="7192" y="4160"/>
                  </a:cubicBezTo>
                  <a:cubicBezTo>
                    <a:pt x="7252" y="4220"/>
                    <a:pt x="7263" y="4291"/>
                    <a:pt x="7263" y="4375"/>
                  </a:cubicBezTo>
                  <a:cubicBezTo>
                    <a:pt x="7252" y="4506"/>
                    <a:pt x="7109" y="4625"/>
                    <a:pt x="6966" y="4625"/>
                  </a:cubicBezTo>
                  <a:lnTo>
                    <a:pt x="6894" y="4625"/>
                  </a:lnTo>
                  <a:lnTo>
                    <a:pt x="6894" y="4613"/>
                  </a:lnTo>
                  <a:cubicBezTo>
                    <a:pt x="6894" y="4518"/>
                    <a:pt x="6811" y="4446"/>
                    <a:pt x="6728" y="4446"/>
                  </a:cubicBezTo>
                  <a:cubicBezTo>
                    <a:pt x="6632" y="4446"/>
                    <a:pt x="6561" y="4518"/>
                    <a:pt x="6561" y="4613"/>
                  </a:cubicBezTo>
                  <a:cubicBezTo>
                    <a:pt x="6561" y="4815"/>
                    <a:pt x="6537" y="5006"/>
                    <a:pt x="6478" y="5208"/>
                  </a:cubicBezTo>
                  <a:cubicBezTo>
                    <a:pt x="6359" y="4982"/>
                    <a:pt x="6120" y="4803"/>
                    <a:pt x="5835" y="4803"/>
                  </a:cubicBezTo>
                  <a:lnTo>
                    <a:pt x="3001" y="4803"/>
                  </a:lnTo>
                  <a:cubicBezTo>
                    <a:pt x="2727" y="4803"/>
                    <a:pt x="2489" y="4970"/>
                    <a:pt x="2370" y="5208"/>
                  </a:cubicBezTo>
                  <a:cubicBezTo>
                    <a:pt x="2310" y="5006"/>
                    <a:pt x="2275" y="4815"/>
                    <a:pt x="2275" y="4613"/>
                  </a:cubicBezTo>
                  <a:cubicBezTo>
                    <a:pt x="2275" y="4518"/>
                    <a:pt x="2203" y="4446"/>
                    <a:pt x="2108" y="4446"/>
                  </a:cubicBezTo>
                  <a:cubicBezTo>
                    <a:pt x="2025" y="4446"/>
                    <a:pt x="1953" y="4518"/>
                    <a:pt x="1953" y="4613"/>
                  </a:cubicBezTo>
                  <a:lnTo>
                    <a:pt x="1953" y="4625"/>
                  </a:lnTo>
                  <a:lnTo>
                    <a:pt x="1846" y="4625"/>
                  </a:lnTo>
                  <a:cubicBezTo>
                    <a:pt x="1775" y="4625"/>
                    <a:pt x="1691" y="4589"/>
                    <a:pt x="1632" y="4529"/>
                  </a:cubicBezTo>
                  <a:cubicBezTo>
                    <a:pt x="1572" y="4470"/>
                    <a:pt x="1560" y="4399"/>
                    <a:pt x="1560" y="4327"/>
                  </a:cubicBezTo>
                  <a:cubicBezTo>
                    <a:pt x="1572" y="4196"/>
                    <a:pt x="1715" y="4077"/>
                    <a:pt x="1858" y="4077"/>
                  </a:cubicBezTo>
                  <a:lnTo>
                    <a:pt x="2096" y="4077"/>
                  </a:lnTo>
                  <a:cubicBezTo>
                    <a:pt x="2382" y="4077"/>
                    <a:pt x="2620" y="3839"/>
                    <a:pt x="2620" y="3553"/>
                  </a:cubicBezTo>
                  <a:lnTo>
                    <a:pt x="2620" y="2672"/>
                  </a:lnTo>
                  <a:cubicBezTo>
                    <a:pt x="2620" y="2601"/>
                    <a:pt x="2644" y="2541"/>
                    <a:pt x="2703" y="2505"/>
                  </a:cubicBezTo>
                  <a:cubicBezTo>
                    <a:pt x="2787" y="2470"/>
                    <a:pt x="2810" y="2363"/>
                    <a:pt x="2763" y="2291"/>
                  </a:cubicBezTo>
                  <a:cubicBezTo>
                    <a:pt x="2739" y="2236"/>
                    <a:pt x="2685" y="2207"/>
                    <a:pt x="2630" y="2207"/>
                  </a:cubicBezTo>
                  <a:cubicBezTo>
                    <a:pt x="2602" y="2207"/>
                    <a:pt x="2573" y="2215"/>
                    <a:pt x="2549" y="2232"/>
                  </a:cubicBezTo>
                  <a:cubicBezTo>
                    <a:pt x="2382" y="2315"/>
                    <a:pt x="2287" y="2494"/>
                    <a:pt x="2287" y="2672"/>
                  </a:cubicBezTo>
                  <a:lnTo>
                    <a:pt x="2287" y="3553"/>
                  </a:lnTo>
                  <a:cubicBezTo>
                    <a:pt x="2287" y="3660"/>
                    <a:pt x="2203" y="3744"/>
                    <a:pt x="2096" y="3744"/>
                  </a:cubicBezTo>
                  <a:lnTo>
                    <a:pt x="2072" y="3744"/>
                  </a:lnTo>
                  <a:lnTo>
                    <a:pt x="1929" y="2482"/>
                  </a:lnTo>
                  <a:cubicBezTo>
                    <a:pt x="1894" y="2089"/>
                    <a:pt x="1989" y="1708"/>
                    <a:pt x="2215" y="1398"/>
                  </a:cubicBezTo>
                  <a:close/>
                  <a:moveTo>
                    <a:pt x="5823" y="5125"/>
                  </a:moveTo>
                  <a:cubicBezTo>
                    <a:pt x="6025" y="5125"/>
                    <a:pt x="6192" y="5291"/>
                    <a:pt x="6192" y="5506"/>
                  </a:cubicBezTo>
                  <a:lnTo>
                    <a:pt x="6192" y="5684"/>
                  </a:lnTo>
                  <a:cubicBezTo>
                    <a:pt x="6192" y="6661"/>
                    <a:pt x="5382" y="7470"/>
                    <a:pt x="4406" y="7470"/>
                  </a:cubicBezTo>
                  <a:cubicBezTo>
                    <a:pt x="3418" y="7470"/>
                    <a:pt x="2620" y="6661"/>
                    <a:pt x="2620" y="5684"/>
                  </a:cubicBezTo>
                  <a:lnTo>
                    <a:pt x="2620" y="5506"/>
                  </a:lnTo>
                  <a:cubicBezTo>
                    <a:pt x="2620" y="5291"/>
                    <a:pt x="2775" y="5125"/>
                    <a:pt x="2989" y="5125"/>
                  </a:cubicBezTo>
                  <a:close/>
                  <a:moveTo>
                    <a:pt x="2114" y="1"/>
                  </a:moveTo>
                  <a:cubicBezTo>
                    <a:pt x="2100" y="1"/>
                    <a:pt x="2086" y="2"/>
                    <a:pt x="2072" y="5"/>
                  </a:cubicBezTo>
                  <a:cubicBezTo>
                    <a:pt x="2013" y="29"/>
                    <a:pt x="1965" y="77"/>
                    <a:pt x="1953" y="136"/>
                  </a:cubicBezTo>
                  <a:cubicBezTo>
                    <a:pt x="1953" y="172"/>
                    <a:pt x="1870" y="577"/>
                    <a:pt x="2072" y="1053"/>
                  </a:cubicBezTo>
                  <a:cubicBezTo>
                    <a:pt x="1727" y="1446"/>
                    <a:pt x="1572" y="1970"/>
                    <a:pt x="1620" y="2494"/>
                  </a:cubicBezTo>
                  <a:lnTo>
                    <a:pt x="1751" y="3732"/>
                  </a:lnTo>
                  <a:cubicBezTo>
                    <a:pt x="1489" y="3779"/>
                    <a:pt x="1275" y="3994"/>
                    <a:pt x="1251" y="4268"/>
                  </a:cubicBezTo>
                  <a:cubicBezTo>
                    <a:pt x="1239" y="4446"/>
                    <a:pt x="1298" y="4613"/>
                    <a:pt x="1394" y="4744"/>
                  </a:cubicBezTo>
                  <a:cubicBezTo>
                    <a:pt x="1513" y="4875"/>
                    <a:pt x="1679" y="4934"/>
                    <a:pt x="1846" y="4934"/>
                  </a:cubicBezTo>
                  <a:lnTo>
                    <a:pt x="1965" y="4934"/>
                  </a:lnTo>
                  <a:cubicBezTo>
                    <a:pt x="2013" y="5280"/>
                    <a:pt x="2132" y="5589"/>
                    <a:pt x="2310" y="5887"/>
                  </a:cubicBezTo>
                  <a:cubicBezTo>
                    <a:pt x="2334" y="6196"/>
                    <a:pt x="2441" y="6482"/>
                    <a:pt x="2584" y="6732"/>
                  </a:cubicBezTo>
                  <a:cubicBezTo>
                    <a:pt x="2429" y="6768"/>
                    <a:pt x="2287" y="6899"/>
                    <a:pt x="2287" y="7077"/>
                  </a:cubicBezTo>
                  <a:lnTo>
                    <a:pt x="2287" y="7923"/>
                  </a:lnTo>
                  <a:cubicBezTo>
                    <a:pt x="2287" y="8089"/>
                    <a:pt x="2191" y="8220"/>
                    <a:pt x="2037" y="8268"/>
                  </a:cubicBezTo>
                  <a:lnTo>
                    <a:pt x="858" y="8625"/>
                  </a:lnTo>
                  <a:cubicBezTo>
                    <a:pt x="346" y="8792"/>
                    <a:pt x="1" y="9244"/>
                    <a:pt x="1" y="9804"/>
                  </a:cubicBezTo>
                  <a:lnTo>
                    <a:pt x="1" y="11137"/>
                  </a:lnTo>
                  <a:cubicBezTo>
                    <a:pt x="1" y="11233"/>
                    <a:pt x="72" y="11304"/>
                    <a:pt x="167" y="11304"/>
                  </a:cubicBezTo>
                  <a:cubicBezTo>
                    <a:pt x="251" y="11304"/>
                    <a:pt x="322" y="11233"/>
                    <a:pt x="322" y="11137"/>
                  </a:cubicBezTo>
                  <a:lnTo>
                    <a:pt x="322" y="9804"/>
                  </a:lnTo>
                  <a:cubicBezTo>
                    <a:pt x="322" y="9399"/>
                    <a:pt x="584" y="9054"/>
                    <a:pt x="953" y="8935"/>
                  </a:cubicBezTo>
                  <a:lnTo>
                    <a:pt x="2025" y="8613"/>
                  </a:lnTo>
                  <a:cubicBezTo>
                    <a:pt x="2322" y="9352"/>
                    <a:pt x="3287" y="9887"/>
                    <a:pt x="4394" y="9887"/>
                  </a:cubicBezTo>
                  <a:cubicBezTo>
                    <a:pt x="4775" y="9887"/>
                    <a:pt x="5168" y="9828"/>
                    <a:pt x="5501" y="9697"/>
                  </a:cubicBezTo>
                  <a:cubicBezTo>
                    <a:pt x="5597" y="9661"/>
                    <a:pt x="5644" y="9578"/>
                    <a:pt x="5608" y="9482"/>
                  </a:cubicBezTo>
                  <a:cubicBezTo>
                    <a:pt x="5590" y="9418"/>
                    <a:pt x="5529" y="9375"/>
                    <a:pt x="5464" y="9375"/>
                  </a:cubicBezTo>
                  <a:cubicBezTo>
                    <a:pt x="5445" y="9375"/>
                    <a:pt x="5425" y="9379"/>
                    <a:pt x="5406" y="9387"/>
                  </a:cubicBezTo>
                  <a:cubicBezTo>
                    <a:pt x="5085" y="9482"/>
                    <a:pt x="4751" y="9554"/>
                    <a:pt x="4394" y="9554"/>
                  </a:cubicBezTo>
                  <a:cubicBezTo>
                    <a:pt x="3870" y="9554"/>
                    <a:pt x="3382" y="9435"/>
                    <a:pt x="2989" y="9197"/>
                  </a:cubicBezTo>
                  <a:cubicBezTo>
                    <a:pt x="2668" y="8994"/>
                    <a:pt x="2429" y="8744"/>
                    <a:pt x="2322" y="8459"/>
                  </a:cubicBezTo>
                  <a:cubicBezTo>
                    <a:pt x="2501" y="8328"/>
                    <a:pt x="2608" y="8125"/>
                    <a:pt x="2608" y="7899"/>
                  </a:cubicBezTo>
                  <a:lnTo>
                    <a:pt x="2608" y="7054"/>
                  </a:lnTo>
                  <a:cubicBezTo>
                    <a:pt x="2608" y="7054"/>
                    <a:pt x="2608" y="7030"/>
                    <a:pt x="2620" y="7030"/>
                  </a:cubicBezTo>
                  <a:lnTo>
                    <a:pt x="2810" y="7030"/>
                  </a:lnTo>
                  <a:cubicBezTo>
                    <a:pt x="3191" y="7470"/>
                    <a:pt x="3763" y="7744"/>
                    <a:pt x="4382" y="7744"/>
                  </a:cubicBezTo>
                  <a:cubicBezTo>
                    <a:pt x="5013" y="7744"/>
                    <a:pt x="5573" y="7482"/>
                    <a:pt x="5966" y="7030"/>
                  </a:cubicBezTo>
                  <a:lnTo>
                    <a:pt x="6156" y="7030"/>
                  </a:lnTo>
                  <a:cubicBezTo>
                    <a:pt x="6156" y="7030"/>
                    <a:pt x="6168" y="7030"/>
                    <a:pt x="6168" y="7054"/>
                  </a:cubicBezTo>
                  <a:lnTo>
                    <a:pt x="6168" y="7899"/>
                  </a:lnTo>
                  <a:cubicBezTo>
                    <a:pt x="6168" y="8125"/>
                    <a:pt x="6275" y="8328"/>
                    <a:pt x="6454" y="8459"/>
                  </a:cubicBezTo>
                  <a:cubicBezTo>
                    <a:pt x="6382" y="8673"/>
                    <a:pt x="6216" y="8875"/>
                    <a:pt x="5989" y="9042"/>
                  </a:cubicBezTo>
                  <a:cubicBezTo>
                    <a:pt x="5918" y="9101"/>
                    <a:pt x="5906" y="9209"/>
                    <a:pt x="5966" y="9280"/>
                  </a:cubicBezTo>
                  <a:cubicBezTo>
                    <a:pt x="5989" y="9328"/>
                    <a:pt x="6037" y="9340"/>
                    <a:pt x="6097" y="9340"/>
                  </a:cubicBezTo>
                  <a:cubicBezTo>
                    <a:pt x="6132" y="9340"/>
                    <a:pt x="6168" y="9328"/>
                    <a:pt x="6204" y="9316"/>
                  </a:cubicBezTo>
                  <a:cubicBezTo>
                    <a:pt x="6466" y="9101"/>
                    <a:pt x="6644" y="8863"/>
                    <a:pt x="6751" y="8601"/>
                  </a:cubicBezTo>
                  <a:lnTo>
                    <a:pt x="7823" y="8923"/>
                  </a:lnTo>
                  <a:cubicBezTo>
                    <a:pt x="8204" y="9042"/>
                    <a:pt x="8454" y="9387"/>
                    <a:pt x="8454" y="9792"/>
                  </a:cubicBezTo>
                  <a:lnTo>
                    <a:pt x="8454" y="11126"/>
                  </a:lnTo>
                  <a:cubicBezTo>
                    <a:pt x="8454" y="11221"/>
                    <a:pt x="8525" y="11292"/>
                    <a:pt x="8621" y="11292"/>
                  </a:cubicBezTo>
                  <a:cubicBezTo>
                    <a:pt x="8704" y="11292"/>
                    <a:pt x="8776" y="11221"/>
                    <a:pt x="8776" y="11126"/>
                  </a:cubicBezTo>
                  <a:lnTo>
                    <a:pt x="8776" y="9792"/>
                  </a:lnTo>
                  <a:cubicBezTo>
                    <a:pt x="8823" y="9280"/>
                    <a:pt x="8478" y="8804"/>
                    <a:pt x="7966" y="8661"/>
                  </a:cubicBezTo>
                  <a:lnTo>
                    <a:pt x="6787" y="8304"/>
                  </a:lnTo>
                  <a:cubicBezTo>
                    <a:pt x="6632" y="8256"/>
                    <a:pt x="6537" y="8101"/>
                    <a:pt x="6537" y="7958"/>
                  </a:cubicBezTo>
                  <a:lnTo>
                    <a:pt x="6537" y="7113"/>
                  </a:lnTo>
                  <a:cubicBezTo>
                    <a:pt x="6537" y="6935"/>
                    <a:pt x="6394" y="6792"/>
                    <a:pt x="6239" y="6768"/>
                  </a:cubicBezTo>
                  <a:cubicBezTo>
                    <a:pt x="6382" y="6518"/>
                    <a:pt x="6490" y="6232"/>
                    <a:pt x="6513" y="5923"/>
                  </a:cubicBezTo>
                  <a:cubicBezTo>
                    <a:pt x="6692" y="5625"/>
                    <a:pt x="6811" y="5303"/>
                    <a:pt x="6859" y="4970"/>
                  </a:cubicBezTo>
                  <a:lnTo>
                    <a:pt x="6966" y="4970"/>
                  </a:lnTo>
                  <a:cubicBezTo>
                    <a:pt x="7287" y="4970"/>
                    <a:pt x="7561" y="4732"/>
                    <a:pt x="7585" y="4410"/>
                  </a:cubicBezTo>
                  <a:cubicBezTo>
                    <a:pt x="7609" y="4232"/>
                    <a:pt x="7549" y="4077"/>
                    <a:pt x="7442" y="3934"/>
                  </a:cubicBezTo>
                  <a:cubicBezTo>
                    <a:pt x="7347" y="3839"/>
                    <a:pt x="7216" y="3779"/>
                    <a:pt x="7085" y="3744"/>
                  </a:cubicBezTo>
                  <a:lnTo>
                    <a:pt x="7216" y="2505"/>
                  </a:lnTo>
                  <a:cubicBezTo>
                    <a:pt x="7275" y="1958"/>
                    <a:pt x="7097" y="1422"/>
                    <a:pt x="6728" y="1005"/>
                  </a:cubicBezTo>
                  <a:cubicBezTo>
                    <a:pt x="6359" y="600"/>
                    <a:pt x="5835" y="362"/>
                    <a:pt x="5287" y="362"/>
                  </a:cubicBezTo>
                  <a:lnTo>
                    <a:pt x="3525" y="362"/>
                  </a:lnTo>
                  <a:cubicBezTo>
                    <a:pt x="2918" y="362"/>
                    <a:pt x="2406" y="243"/>
                    <a:pt x="2227" y="53"/>
                  </a:cubicBezTo>
                  <a:cubicBezTo>
                    <a:pt x="2200" y="16"/>
                    <a:pt x="2159" y="1"/>
                    <a:pt x="2114" y="1"/>
                  </a:cubicBezTo>
                  <a:close/>
                </a:path>
              </a:pathLst>
            </a:custGeom>
            <a:solidFill>
              <a:srgbClr val="CE3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45"/>
          <p:cNvGrpSpPr/>
          <p:nvPr/>
        </p:nvGrpSpPr>
        <p:grpSpPr>
          <a:xfrm>
            <a:off x="5198221" y="2450187"/>
            <a:ext cx="1025727" cy="1162191"/>
            <a:chOff x="5812066" y="2416019"/>
            <a:chExt cx="264813" cy="353454"/>
          </a:xfrm>
        </p:grpSpPr>
        <p:sp>
          <p:nvSpPr>
            <p:cNvPr id="370" name="Google Shape;370;p45"/>
            <p:cNvSpPr/>
            <p:nvPr/>
          </p:nvSpPr>
          <p:spPr>
            <a:xfrm>
              <a:off x="5812066" y="2416019"/>
              <a:ext cx="264813" cy="353454"/>
            </a:xfrm>
            <a:custGeom>
              <a:rect b="b" l="l" r="r" t="t"/>
              <a:pathLst>
                <a:path extrusionOk="0" h="11157" w="8359">
                  <a:moveTo>
                    <a:pt x="1572" y="346"/>
                  </a:moveTo>
                  <a:cubicBezTo>
                    <a:pt x="1905" y="346"/>
                    <a:pt x="2215" y="501"/>
                    <a:pt x="2405" y="751"/>
                  </a:cubicBezTo>
                  <a:cubicBezTo>
                    <a:pt x="1846" y="1144"/>
                    <a:pt x="1405" y="1715"/>
                    <a:pt x="1203" y="2394"/>
                  </a:cubicBezTo>
                  <a:cubicBezTo>
                    <a:pt x="798" y="2239"/>
                    <a:pt x="524" y="1834"/>
                    <a:pt x="524" y="1406"/>
                  </a:cubicBezTo>
                  <a:cubicBezTo>
                    <a:pt x="524" y="822"/>
                    <a:pt x="1000" y="346"/>
                    <a:pt x="1572" y="346"/>
                  </a:cubicBezTo>
                  <a:close/>
                  <a:moveTo>
                    <a:pt x="6799" y="358"/>
                  </a:moveTo>
                  <a:cubicBezTo>
                    <a:pt x="7382" y="358"/>
                    <a:pt x="7858" y="834"/>
                    <a:pt x="7858" y="1406"/>
                  </a:cubicBezTo>
                  <a:cubicBezTo>
                    <a:pt x="7858" y="1858"/>
                    <a:pt x="7572" y="2239"/>
                    <a:pt x="7168" y="2394"/>
                  </a:cubicBezTo>
                  <a:cubicBezTo>
                    <a:pt x="6965" y="1727"/>
                    <a:pt x="6537" y="1144"/>
                    <a:pt x="5965" y="751"/>
                  </a:cubicBezTo>
                  <a:cubicBezTo>
                    <a:pt x="6167" y="501"/>
                    <a:pt x="6465" y="358"/>
                    <a:pt x="6799" y="358"/>
                  </a:cubicBezTo>
                  <a:close/>
                  <a:moveTo>
                    <a:pt x="4191" y="548"/>
                  </a:moveTo>
                  <a:cubicBezTo>
                    <a:pt x="5739" y="548"/>
                    <a:pt x="6989" y="1799"/>
                    <a:pt x="6989" y="3346"/>
                  </a:cubicBezTo>
                  <a:cubicBezTo>
                    <a:pt x="6989" y="3537"/>
                    <a:pt x="6977" y="3727"/>
                    <a:pt x="6929" y="3930"/>
                  </a:cubicBezTo>
                  <a:cubicBezTo>
                    <a:pt x="6870" y="3894"/>
                    <a:pt x="6799" y="3882"/>
                    <a:pt x="6727" y="3882"/>
                  </a:cubicBezTo>
                  <a:lnTo>
                    <a:pt x="6620" y="3882"/>
                  </a:lnTo>
                  <a:lnTo>
                    <a:pt x="6620" y="3489"/>
                  </a:lnTo>
                  <a:lnTo>
                    <a:pt x="6632" y="3489"/>
                  </a:lnTo>
                  <a:cubicBezTo>
                    <a:pt x="6727" y="3489"/>
                    <a:pt x="6799" y="3418"/>
                    <a:pt x="6799" y="3335"/>
                  </a:cubicBezTo>
                  <a:cubicBezTo>
                    <a:pt x="6799" y="3239"/>
                    <a:pt x="6727" y="3168"/>
                    <a:pt x="6632" y="3168"/>
                  </a:cubicBezTo>
                  <a:cubicBezTo>
                    <a:pt x="5263" y="3168"/>
                    <a:pt x="4286" y="2715"/>
                    <a:pt x="3703" y="2346"/>
                  </a:cubicBezTo>
                  <a:cubicBezTo>
                    <a:pt x="3060" y="1942"/>
                    <a:pt x="2750" y="1525"/>
                    <a:pt x="2738" y="1525"/>
                  </a:cubicBezTo>
                  <a:cubicBezTo>
                    <a:pt x="2705" y="1484"/>
                    <a:pt x="2656" y="1463"/>
                    <a:pt x="2608" y="1463"/>
                  </a:cubicBezTo>
                  <a:cubicBezTo>
                    <a:pt x="2573" y="1463"/>
                    <a:pt x="2538" y="1475"/>
                    <a:pt x="2512" y="1501"/>
                  </a:cubicBezTo>
                  <a:cubicBezTo>
                    <a:pt x="2441" y="1561"/>
                    <a:pt x="2417" y="1668"/>
                    <a:pt x="2477" y="1715"/>
                  </a:cubicBezTo>
                  <a:cubicBezTo>
                    <a:pt x="2500" y="1739"/>
                    <a:pt x="2834" y="2168"/>
                    <a:pt x="3512" y="2596"/>
                  </a:cubicBezTo>
                  <a:cubicBezTo>
                    <a:pt x="4084" y="2965"/>
                    <a:pt x="5024" y="3382"/>
                    <a:pt x="6287" y="3466"/>
                  </a:cubicBezTo>
                  <a:lnTo>
                    <a:pt x="6287" y="4013"/>
                  </a:lnTo>
                  <a:cubicBezTo>
                    <a:pt x="6287" y="4073"/>
                    <a:pt x="6322" y="4120"/>
                    <a:pt x="6370" y="4144"/>
                  </a:cubicBezTo>
                  <a:cubicBezTo>
                    <a:pt x="6406" y="4180"/>
                    <a:pt x="6406" y="4180"/>
                    <a:pt x="6572" y="4180"/>
                  </a:cubicBezTo>
                  <a:lnTo>
                    <a:pt x="6715" y="4180"/>
                  </a:lnTo>
                  <a:cubicBezTo>
                    <a:pt x="6858" y="4180"/>
                    <a:pt x="6977" y="4299"/>
                    <a:pt x="6977" y="4442"/>
                  </a:cubicBezTo>
                  <a:cubicBezTo>
                    <a:pt x="6977" y="4597"/>
                    <a:pt x="6858" y="4716"/>
                    <a:pt x="6715" y="4716"/>
                  </a:cubicBezTo>
                  <a:lnTo>
                    <a:pt x="6608" y="4716"/>
                  </a:lnTo>
                  <a:lnTo>
                    <a:pt x="6608" y="4692"/>
                  </a:lnTo>
                  <a:cubicBezTo>
                    <a:pt x="6608" y="4609"/>
                    <a:pt x="6537" y="4537"/>
                    <a:pt x="6441" y="4537"/>
                  </a:cubicBezTo>
                  <a:cubicBezTo>
                    <a:pt x="6358" y="4537"/>
                    <a:pt x="6275" y="4609"/>
                    <a:pt x="6275" y="4692"/>
                  </a:cubicBezTo>
                  <a:cubicBezTo>
                    <a:pt x="6275" y="5859"/>
                    <a:pt x="5346" y="6799"/>
                    <a:pt x="4179" y="6799"/>
                  </a:cubicBezTo>
                  <a:cubicBezTo>
                    <a:pt x="3024" y="6799"/>
                    <a:pt x="2096" y="5871"/>
                    <a:pt x="2096" y="4716"/>
                  </a:cubicBezTo>
                  <a:cubicBezTo>
                    <a:pt x="2096" y="4620"/>
                    <a:pt x="2024" y="4549"/>
                    <a:pt x="1929" y="4549"/>
                  </a:cubicBezTo>
                  <a:cubicBezTo>
                    <a:pt x="1846" y="4549"/>
                    <a:pt x="1774" y="4620"/>
                    <a:pt x="1774" y="4716"/>
                  </a:cubicBezTo>
                  <a:lnTo>
                    <a:pt x="1774" y="4728"/>
                  </a:lnTo>
                  <a:lnTo>
                    <a:pt x="1667" y="4728"/>
                  </a:lnTo>
                  <a:cubicBezTo>
                    <a:pt x="1512" y="4728"/>
                    <a:pt x="1393" y="4609"/>
                    <a:pt x="1393" y="4466"/>
                  </a:cubicBezTo>
                  <a:cubicBezTo>
                    <a:pt x="1393" y="4311"/>
                    <a:pt x="1512" y="4192"/>
                    <a:pt x="1667" y="4192"/>
                  </a:cubicBezTo>
                  <a:lnTo>
                    <a:pt x="1798" y="4192"/>
                  </a:lnTo>
                  <a:cubicBezTo>
                    <a:pt x="1976" y="4192"/>
                    <a:pt x="1976" y="4192"/>
                    <a:pt x="2012" y="4180"/>
                  </a:cubicBezTo>
                  <a:cubicBezTo>
                    <a:pt x="2072" y="4144"/>
                    <a:pt x="2096" y="4085"/>
                    <a:pt x="2096" y="4025"/>
                  </a:cubicBezTo>
                  <a:lnTo>
                    <a:pt x="2096" y="3847"/>
                  </a:lnTo>
                  <a:cubicBezTo>
                    <a:pt x="2096" y="3335"/>
                    <a:pt x="2262" y="2882"/>
                    <a:pt x="2572" y="2513"/>
                  </a:cubicBezTo>
                  <a:cubicBezTo>
                    <a:pt x="2631" y="2442"/>
                    <a:pt x="2619" y="2334"/>
                    <a:pt x="2560" y="2287"/>
                  </a:cubicBezTo>
                  <a:cubicBezTo>
                    <a:pt x="2528" y="2260"/>
                    <a:pt x="2488" y="2248"/>
                    <a:pt x="2450" y="2248"/>
                  </a:cubicBezTo>
                  <a:cubicBezTo>
                    <a:pt x="2404" y="2248"/>
                    <a:pt x="2360" y="2266"/>
                    <a:pt x="2334" y="2299"/>
                  </a:cubicBezTo>
                  <a:cubicBezTo>
                    <a:pt x="1965" y="2739"/>
                    <a:pt x="1774" y="3251"/>
                    <a:pt x="1774" y="3870"/>
                  </a:cubicBezTo>
                  <a:lnTo>
                    <a:pt x="1774" y="3882"/>
                  </a:lnTo>
                  <a:lnTo>
                    <a:pt x="1667" y="3882"/>
                  </a:lnTo>
                  <a:cubicBezTo>
                    <a:pt x="1595" y="3882"/>
                    <a:pt x="1512" y="3894"/>
                    <a:pt x="1453" y="3930"/>
                  </a:cubicBezTo>
                  <a:cubicBezTo>
                    <a:pt x="1417" y="3727"/>
                    <a:pt x="1393" y="3537"/>
                    <a:pt x="1393" y="3346"/>
                  </a:cubicBezTo>
                  <a:cubicBezTo>
                    <a:pt x="1393" y="1799"/>
                    <a:pt x="2643" y="548"/>
                    <a:pt x="4191" y="548"/>
                  </a:cubicBezTo>
                  <a:close/>
                  <a:moveTo>
                    <a:pt x="5084" y="6990"/>
                  </a:moveTo>
                  <a:lnTo>
                    <a:pt x="5084" y="7537"/>
                  </a:lnTo>
                  <a:cubicBezTo>
                    <a:pt x="5084" y="7895"/>
                    <a:pt x="5310" y="8228"/>
                    <a:pt x="5667" y="8347"/>
                  </a:cubicBezTo>
                  <a:lnTo>
                    <a:pt x="6001" y="8466"/>
                  </a:lnTo>
                  <a:lnTo>
                    <a:pt x="5620" y="8811"/>
                  </a:lnTo>
                  <a:cubicBezTo>
                    <a:pt x="5489" y="8942"/>
                    <a:pt x="5429" y="9109"/>
                    <a:pt x="5429" y="9300"/>
                  </a:cubicBezTo>
                  <a:lnTo>
                    <a:pt x="5429" y="9359"/>
                  </a:lnTo>
                  <a:cubicBezTo>
                    <a:pt x="5060" y="9514"/>
                    <a:pt x="4643" y="9621"/>
                    <a:pt x="4191" y="9621"/>
                  </a:cubicBezTo>
                  <a:cubicBezTo>
                    <a:pt x="3762" y="9621"/>
                    <a:pt x="3334" y="9538"/>
                    <a:pt x="2965" y="9359"/>
                  </a:cubicBezTo>
                  <a:lnTo>
                    <a:pt x="2965" y="9300"/>
                  </a:lnTo>
                  <a:cubicBezTo>
                    <a:pt x="2965" y="9121"/>
                    <a:pt x="2881" y="8942"/>
                    <a:pt x="2762" y="8811"/>
                  </a:cubicBezTo>
                  <a:lnTo>
                    <a:pt x="2429" y="8466"/>
                  </a:lnTo>
                  <a:lnTo>
                    <a:pt x="2750" y="8347"/>
                  </a:lnTo>
                  <a:cubicBezTo>
                    <a:pt x="3096" y="8228"/>
                    <a:pt x="3334" y="7895"/>
                    <a:pt x="3334" y="7537"/>
                  </a:cubicBezTo>
                  <a:lnTo>
                    <a:pt x="3334" y="6990"/>
                  </a:lnTo>
                  <a:cubicBezTo>
                    <a:pt x="3596" y="7097"/>
                    <a:pt x="3893" y="7156"/>
                    <a:pt x="4215" y="7156"/>
                  </a:cubicBezTo>
                  <a:cubicBezTo>
                    <a:pt x="4524" y="7156"/>
                    <a:pt x="4822" y="7097"/>
                    <a:pt x="5084" y="6990"/>
                  </a:cubicBezTo>
                  <a:close/>
                  <a:moveTo>
                    <a:pt x="1560" y="1"/>
                  </a:moveTo>
                  <a:cubicBezTo>
                    <a:pt x="798" y="1"/>
                    <a:pt x="179" y="620"/>
                    <a:pt x="179" y="1382"/>
                  </a:cubicBezTo>
                  <a:cubicBezTo>
                    <a:pt x="179" y="1977"/>
                    <a:pt x="548" y="2501"/>
                    <a:pt x="1119" y="2692"/>
                  </a:cubicBezTo>
                  <a:cubicBezTo>
                    <a:pt x="1072" y="2882"/>
                    <a:pt x="1060" y="3096"/>
                    <a:pt x="1060" y="3299"/>
                  </a:cubicBezTo>
                  <a:cubicBezTo>
                    <a:pt x="1060" y="3573"/>
                    <a:pt x="1084" y="3835"/>
                    <a:pt x="1155" y="4108"/>
                  </a:cubicBezTo>
                  <a:cubicBezTo>
                    <a:pt x="1095" y="4192"/>
                    <a:pt x="1060" y="4311"/>
                    <a:pt x="1060" y="4442"/>
                  </a:cubicBezTo>
                  <a:cubicBezTo>
                    <a:pt x="1060" y="4775"/>
                    <a:pt x="1322" y="5037"/>
                    <a:pt x="1655" y="5037"/>
                  </a:cubicBezTo>
                  <a:lnTo>
                    <a:pt x="1774" y="5037"/>
                  </a:lnTo>
                  <a:cubicBezTo>
                    <a:pt x="1869" y="5799"/>
                    <a:pt x="2334" y="6442"/>
                    <a:pt x="2965" y="6811"/>
                  </a:cubicBezTo>
                  <a:lnTo>
                    <a:pt x="2965" y="7526"/>
                  </a:lnTo>
                  <a:cubicBezTo>
                    <a:pt x="2965" y="7752"/>
                    <a:pt x="2810" y="7954"/>
                    <a:pt x="2596" y="8038"/>
                  </a:cubicBezTo>
                  <a:lnTo>
                    <a:pt x="798" y="8669"/>
                  </a:lnTo>
                  <a:cubicBezTo>
                    <a:pt x="322" y="8835"/>
                    <a:pt x="0" y="9300"/>
                    <a:pt x="0" y="9823"/>
                  </a:cubicBezTo>
                  <a:lnTo>
                    <a:pt x="0" y="10990"/>
                  </a:lnTo>
                  <a:cubicBezTo>
                    <a:pt x="0" y="11085"/>
                    <a:pt x="71" y="11157"/>
                    <a:pt x="155" y="11157"/>
                  </a:cubicBezTo>
                  <a:cubicBezTo>
                    <a:pt x="250" y="11157"/>
                    <a:pt x="322" y="11085"/>
                    <a:pt x="322" y="10990"/>
                  </a:cubicBezTo>
                  <a:lnTo>
                    <a:pt x="322" y="9823"/>
                  </a:lnTo>
                  <a:cubicBezTo>
                    <a:pt x="322" y="9442"/>
                    <a:pt x="560" y="9109"/>
                    <a:pt x="917" y="8990"/>
                  </a:cubicBezTo>
                  <a:lnTo>
                    <a:pt x="2048" y="8585"/>
                  </a:lnTo>
                  <a:lnTo>
                    <a:pt x="2512" y="9050"/>
                  </a:lnTo>
                  <a:cubicBezTo>
                    <a:pt x="2584" y="9121"/>
                    <a:pt x="2619" y="9204"/>
                    <a:pt x="2619" y="9300"/>
                  </a:cubicBezTo>
                  <a:lnTo>
                    <a:pt x="2619" y="10990"/>
                  </a:lnTo>
                  <a:cubicBezTo>
                    <a:pt x="2619" y="11085"/>
                    <a:pt x="2691" y="11157"/>
                    <a:pt x="2774" y="11157"/>
                  </a:cubicBezTo>
                  <a:cubicBezTo>
                    <a:pt x="2869" y="11157"/>
                    <a:pt x="2941" y="11085"/>
                    <a:pt x="2941" y="10990"/>
                  </a:cubicBezTo>
                  <a:lnTo>
                    <a:pt x="2941" y="9704"/>
                  </a:lnTo>
                  <a:cubicBezTo>
                    <a:pt x="3334" y="9847"/>
                    <a:pt x="3751" y="9943"/>
                    <a:pt x="4179" y="9943"/>
                  </a:cubicBezTo>
                  <a:cubicBezTo>
                    <a:pt x="4608" y="9943"/>
                    <a:pt x="5024" y="9859"/>
                    <a:pt x="5417" y="9704"/>
                  </a:cubicBezTo>
                  <a:lnTo>
                    <a:pt x="5417" y="9776"/>
                  </a:lnTo>
                  <a:cubicBezTo>
                    <a:pt x="5417" y="9859"/>
                    <a:pt x="5489" y="9943"/>
                    <a:pt x="5572" y="9943"/>
                  </a:cubicBezTo>
                  <a:cubicBezTo>
                    <a:pt x="5667" y="9943"/>
                    <a:pt x="5739" y="9859"/>
                    <a:pt x="5739" y="9776"/>
                  </a:cubicBezTo>
                  <a:lnTo>
                    <a:pt x="5739" y="9300"/>
                  </a:lnTo>
                  <a:cubicBezTo>
                    <a:pt x="5739" y="9204"/>
                    <a:pt x="5786" y="9109"/>
                    <a:pt x="5846" y="9038"/>
                  </a:cubicBezTo>
                  <a:lnTo>
                    <a:pt x="6310" y="8585"/>
                  </a:lnTo>
                  <a:lnTo>
                    <a:pt x="7441" y="8978"/>
                  </a:lnTo>
                  <a:cubicBezTo>
                    <a:pt x="7799" y="9097"/>
                    <a:pt x="8037" y="9442"/>
                    <a:pt x="8037" y="9812"/>
                  </a:cubicBezTo>
                  <a:lnTo>
                    <a:pt x="8037" y="10990"/>
                  </a:lnTo>
                  <a:cubicBezTo>
                    <a:pt x="8037" y="11085"/>
                    <a:pt x="8108" y="11157"/>
                    <a:pt x="8192" y="11157"/>
                  </a:cubicBezTo>
                  <a:cubicBezTo>
                    <a:pt x="8287" y="11157"/>
                    <a:pt x="8358" y="11085"/>
                    <a:pt x="8358" y="10990"/>
                  </a:cubicBezTo>
                  <a:lnTo>
                    <a:pt x="8358" y="9812"/>
                  </a:lnTo>
                  <a:cubicBezTo>
                    <a:pt x="8358" y="9300"/>
                    <a:pt x="8037" y="8835"/>
                    <a:pt x="7561" y="8669"/>
                  </a:cubicBezTo>
                  <a:lnTo>
                    <a:pt x="5763" y="8038"/>
                  </a:lnTo>
                  <a:cubicBezTo>
                    <a:pt x="5548" y="7954"/>
                    <a:pt x="5405" y="7752"/>
                    <a:pt x="5405" y="7526"/>
                  </a:cubicBezTo>
                  <a:lnTo>
                    <a:pt x="5405" y="6811"/>
                  </a:lnTo>
                  <a:cubicBezTo>
                    <a:pt x="6037" y="6442"/>
                    <a:pt x="6489" y="5799"/>
                    <a:pt x="6596" y="5037"/>
                  </a:cubicBezTo>
                  <a:lnTo>
                    <a:pt x="6715" y="5037"/>
                  </a:lnTo>
                  <a:cubicBezTo>
                    <a:pt x="7037" y="5037"/>
                    <a:pt x="7310" y="4775"/>
                    <a:pt x="7310" y="4442"/>
                  </a:cubicBezTo>
                  <a:cubicBezTo>
                    <a:pt x="7310" y="4323"/>
                    <a:pt x="7263" y="4204"/>
                    <a:pt x="7203" y="4108"/>
                  </a:cubicBezTo>
                  <a:cubicBezTo>
                    <a:pt x="7275" y="3847"/>
                    <a:pt x="7310" y="3585"/>
                    <a:pt x="7310" y="3299"/>
                  </a:cubicBezTo>
                  <a:cubicBezTo>
                    <a:pt x="7310" y="3096"/>
                    <a:pt x="7287" y="2882"/>
                    <a:pt x="7251" y="2692"/>
                  </a:cubicBezTo>
                  <a:cubicBezTo>
                    <a:pt x="7799" y="2501"/>
                    <a:pt x="8180" y="1977"/>
                    <a:pt x="8180" y="1382"/>
                  </a:cubicBezTo>
                  <a:cubicBezTo>
                    <a:pt x="8180" y="620"/>
                    <a:pt x="7561" y="1"/>
                    <a:pt x="6799" y="1"/>
                  </a:cubicBezTo>
                  <a:cubicBezTo>
                    <a:pt x="6358" y="1"/>
                    <a:pt x="5953" y="203"/>
                    <a:pt x="5679" y="560"/>
                  </a:cubicBezTo>
                  <a:cubicBezTo>
                    <a:pt x="5239" y="310"/>
                    <a:pt x="4727" y="179"/>
                    <a:pt x="4179" y="179"/>
                  </a:cubicBezTo>
                  <a:cubicBezTo>
                    <a:pt x="3631" y="179"/>
                    <a:pt x="3119" y="310"/>
                    <a:pt x="2679" y="560"/>
                  </a:cubicBezTo>
                  <a:cubicBezTo>
                    <a:pt x="2429" y="203"/>
                    <a:pt x="2012" y="1"/>
                    <a:pt x="1560" y="1"/>
                  </a:cubicBezTo>
                  <a:close/>
                </a:path>
              </a:pathLst>
            </a:custGeom>
            <a:solidFill>
              <a:srgbClr val="CE3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5"/>
            <p:cNvSpPr/>
            <p:nvPr/>
          </p:nvSpPr>
          <p:spPr>
            <a:xfrm>
              <a:off x="5923707" y="2588136"/>
              <a:ext cx="43402" cy="15396"/>
            </a:xfrm>
            <a:custGeom>
              <a:rect b="b" l="l" r="r" t="t"/>
              <a:pathLst>
                <a:path extrusionOk="0" h="486" w="1370">
                  <a:moveTo>
                    <a:pt x="173" y="0"/>
                  </a:moveTo>
                  <a:cubicBezTo>
                    <a:pt x="131" y="0"/>
                    <a:pt x="90" y="15"/>
                    <a:pt x="60" y="45"/>
                  </a:cubicBezTo>
                  <a:cubicBezTo>
                    <a:pt x="0" y="104"/>
                    <a:pt x="0" y="199"/>
                    <a:pt x="60" y="259"/>
                  </a:cubicBezTo>
                  <a:cubicBezTo>
                    <a:pt x="191" y="402"/>
                    <a:pt x="429" y="485"/>
                    <a:pt x="703" y="485"/>
                  </a:cubicBezTo>
                  <a:cubicBezTo>
                    <a:pt x="953" y="485"/>
                    <a:pt x="1191" y="402"/>
                    <a:pt x="1334" y="259"/>
                  </a:cubicBezTo>
                  <a:cubicBezTo>
                    <a:pt x="1370" y="199"/>
                    <a:pt x="1370" y="104"/>
                    <a:pt x="1310" y="45"/>
                  </a:cubicBezTo>
                  <a:cubicBezTo>
                    <a:pt x="1280" y="15"/>
                    <a:pt x="1239" y="0"/>
                    <a:pt x="1197" y="0"/>
                  </a:cubicBezTo>
                  <a:cubicBezTo>
                    <a:pt x="1155" y="0"/>
                    <a:pt x="1114" y="15"/>
                    <a:pt x="1084" y="45"/>
                  </a:cubicBezTo>
                  <a:cubicBezTo>
                    <a:pt x="1024" y="104"/>
                    <a:pt x="881" y="176"/>
                    <a:pt x="679" y="176"/>
                  </a:cubicBezTo>
                  <a:cubicBezTo>
                    <a:pt x="488" y="176"/>
                    <a:pt x="346" y="104"/>
                    <a:pt x="286" y="45"/>
                  </a:cubicBezTo>
                  <a:cubicBezTo>
                    <a:pt x="256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rgbClr val="CE3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5"/>
            <p:cNvSpPr/>
            <p:nvPr/>
          </p:nvSpPr>
          <p:spPr>
            <a:xfrm>
              <a:off x="5983677" y="2742291"/>
              <a:ext cx="10201" cy="26833"/>
            </a:xfrm>
            <a:custGeom>
              <a:rect b="b" l="l" r="r" t="t"/>
              <a:pathLst>
                <a:path extrusionOk="0" h="847" w="322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679"/>
                  </a:lnTo>
                  <a:cubicBezTo>
                    <a:pt x="0" y="775"/>
                    <a:pt x="72" y="846"/>
                    <a:pt x="155" y="846"/>
                  </a:cubicBezTo>
                  <a:cubicBezTo>
                    <a:pt x="250" y="846"/>
                    <a:pt x="322" y="775"/>
                    <a:pt x="322" y="679"/>
                  </a:cubicBezTo>
                  <a:lnTo>
                    <a:pt x="322" y="155"/>
                  </a:lnTo>
                  <a:cubicBezTo>
                    <a:pt x="322" y="72"/>
                    <a:pt x="262" y="1"/>
                    <a:pt x="155" y="1"/>
                  </a:cubicBezTo>
                  <a:close/>
                </a:path>
              </a:pathLst>
            </a:custGeom>
            <a:solidFill>
              <a:srgbClr val="CE3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5"/>
            <p:cNvSpPr/>
            <p:nvPr/>
          </p:nvSpPr>
          <p:spPr>
            <a:xfrm>
              <a:off x="5906726" y="2543531"/>
              <a:ext cx="10581" cy="16252"/>
            </a:xfrm>
            <a:custGeom>
              <a:rect b="b" l="l" r="r" t="t"/>
              <a:pathLst>
                <a:path extrusionOk="0" h="513" w="334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5"/>
                  </a:lnTo>
                  <a:cubicBezTo>
                    <a:pt x="1" y="441"/>
                    <a:pt x="72" y="512"/>
                    <a:pt x="167" y="512"/>
                  </a:cubicBezTo>
                  <a:cubicBezTo>
                    <a:pt x="251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CE3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5"/>
            <p:cNvSpPr/>
            <p:nvPr/>
          </p:nvSpPr>
          <p:spPr>
            <a:xfrm>
              <a:off x="5972747" y="2543531"/>
              <a:ext cx="10581" cy="16252"/>
            </a:xfrm>
            <a:custGeom>
              <a:rect b="b" l="l" r="r" t="t"/>
              <a:pathLst>
                <a:path extrusionOk="0" h="513" w="33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345"/>
                  </a:lnTo>
                  <a:cubicBezTo>
                    <a:pt x="0" y="441"/>
                    <a:pt x="72" y="512"/>
                    <a:pt x="167" y="512"/>
                  </a:cubicBezTo>
                  <a:cubicBezTo>
                    <a:pt x="250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33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CE3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5"/>
            <p:cNvSpPr/>
            <p:nvPr/>
          </p:nvSpPr>
          <p:spPr>
            <a:xfrm>
              <a:off x="5901055" y="2526931"/>
              <a:ext cx="16252" cy="10581"/>
            </a:xfrm>
            <a:custGeom>
              <a:rect b="b" l="l" r="r" t="t"/>
              <a:pathLst>
                <a:path extrusionOk="0" h="334" w="513">
                  <a:moveTo>
                    <a:pt x="168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346" y="334"/>
                  </a:lnTo>
                  <a:cubicBezTo>
                    <a:pt x="430" y="334"/>
                    <a:pt x="501" y="262"/>
                    <a:pt x="501" y="167"/>
                  </a:cubicBezTo>
                  <a:cubicBezTo>
                    <a:pt x="513" y="84"/>
                    <a:pt x="430" y="0"/>
                    <a:pt x="346" y="0"/>
                  </a:cubicBezTo>
                  <a:close/>
                </a:path>
              </a:pathLst>
            </a:custGeom>
            <a:solidFill>
              <a:srgbClr val="CE3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5"/>
            <p:cNvSpPr/>
            <p:nvPr/>
          </p:nvSpPr>
          <p:spPr>
            <a:xfrm>
              <a:off x="5972367" y="2526899"/>
              <a:ext cx="16220" cy="10613"/>
            </a:xfrm>
            <a:custGeom>
              <a:rect b="b" l="l" r="r" t="t"/>
              <a:pathLst>
                <a:path extrusionOk="0" h="335" w="512">
                  <a:moveTo>
                    <a:pt x="364" y="0"/>
                  </a:moveTo>
                  <a:cubicBezTo>
                    <a:pt x="358" y="0"/>
                    <a:pt x="352" y="0"/>
                    <a:pt x="345" y="1"/>
                  </a:cubicBezTo>
                  <a:lnTo>
                    <a:pt x="167" y="1"/>
                  </a:lnTo>
                  <a:cubicBezTo>
                    <a:pt x="72" y="1"/>
                    <a:pt x="0" y="85"/>
                    <a:pt x="0" y="168"/>
                  </a:cubicBezTo>
                  <a:cubicBezTo>
                    <a:pt x="0" y="263"/>
                    <a:pt x="72" y="335"/>
                    <a:pt x="167" y="335"/>
                  </a:cubicBezTo>
                  <a:lnTo>
                    <a:pt x="345" y="335"/>
                  </a:lnTo>
                  <a:cubicBezTo>
                    <a:pt x="429" y="335"/>
                    <a:pt x="500" y="263"/>
                    <a:pt x="500" y="168"/>
                  </a:cubicBezTo>
                  <a:cubicBezTo>
                    <a:pt x="511" y="79"/>
                    <a:pt x="450" y="0"/>
                    <a:pt x="364" y="0"/>
                  </a:cubicBezTo>
                  <a:close/>
                </a:path>
              </a:pathLst>
            </a:custGeom>
            <a:solidFill>
              <a:srgbClr val="CE3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6"/>
          <p:cNvSpPr txBox="1"/>
          <p:nvPr>
            <p:ph type="title"/>
          </p:nvPr>
        </p:nvSpPr>
        <p:spPr>
          <a:xfrm>
            <a:off x="713225" y="3272300"/>
            <a:ext cx="3742500" cy="13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Características</a:t>
            </a:r>
            <a:r>
              <a:rPr lang="es-419"/>
              <a:t> </a:t>
            </a:r>
            <a:r>
              <a:rPr lang="es-419">
                <a:latin typeface="Sora SemiBold"/>
                <a:ea typeface="Sora SemiBold"/>
                <a:cs typeface="Sora SemiBold"/>
                <a:sym typeface="Sora SemiBold"/>
              </a:rPr>
              <a:t>Visuales</a:t>
            </a:r>
            <a:endParaRPr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382" name="Google Shape;382;p46"/>
          <p:cNvSpPr txBox="1"/>
          <p:nvPr>
            <p:ph idx="2" type="title"/>
          </p:nvPr>
        </p:nvSpPr>
        <p:spPr>
          <a:xfrm>
            <a:off x="713225" y="2044350"/>
            <a:ext cx="1609200" cy="10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03</a:t>
            </a:r>
            <a:endParaRPr/>
          </a:p>
        </p:txBody>
      </p:sp>
      <p:sp>
        <p:nvSpPr>
          <p:cNvPr id="383" name="Google Shape;383;p46"/>
          <p:cNvSpPr/>
          <p:nvPr/>
        </p:nvSpPr>
        <p:spPr>
          <a:xfrm rot="10800000">
            <a:off x="6686721" y="2287274"/>
            <a:ext cx="1112627" cy="1112925"/>
          </a:xfrm>
          <a:custGeom>
            <a:rect b="b" l="l" r="r" t="t"/>
            <a:pathLst>
              <a:path extrusionOk="0" h="3866" w="3865">
                <a:moveTo>
                  <a:pt x="0" y="3866"/>
                </a:moveTo>
                <a:lnTo>
                  <a:pt x="3865" y="3866"/>
                </a:lnTo>
                <a:lnTo>
                  <a:pt x="3865" y="0"/>
                </a:lnTo>
                <a:cubicBezTo>
                  <a:pt x="1730" y="1"/>
                  <a:pt x="0" y="1731"/>
                  <a:pt x="0" y="3866"/>
                </a:cubicBezTo>
                <a:close/>
              </a:path>
            </a:pathLst>
          </a:custGeom>
          <a:solidFill>
            <a:srgbClr val="94314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6"/>
          <p:cNvSpPr/>
          <p:nvPr/>
        </p:nvSpPr>
        <p:spPr>
          <a:xfrm>
            <a:off x="4755875" y="1111625"/>
            <a:ext cx="1380000" cy="1380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CE33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tumruy Pro"/>
              <a:ea typeface="Kantumruy Pro"/>
              <a:cs typeface="Kantumruy Pro"/>
              <a:sym typeface="Kantumruy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7"/>
          <p:cNvSpPr/>
          <p:nvPr/>
        </p:nvSpPr>
        <p:spPr>
          <a:xfrm>
            <a:off x="743388" y="2185725"/>
            <a:ext cx="2502300" cy="1776000"/>
          </a:xfrm>
          <a:prstGeom prst="roundRect">
            <a:avLst>
              <a:gd fmla="val 16667" name="adj"/>
            </a:avLst>
          </a:prstGeom>
          <a:solidFill>
            <a:srgbClr val="D54C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7"/>
          <p:cNvSpPr txBox="1"/>
          <p:nvPr>
            <p:ph type="title"/>
          </p:nvPr>
        </p:nvSpPr>
        <p:spPr>
          <a:xfrm>
            <a:off x="685800" y="685800"/>
            <a:ext cx="19200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SemiBold"/>
              <a:buNone/>
            </a:pPr>
            <a:r>
              <a:rPr b="0" lang="es-419" sz="3000" strike="noStrike">
                <a:solidFill>
                  <a:schemeClr val="dk1"/>
                </a:solidFill>
                <a:latin typeface="Sora SemiBold"/>
                <a:ea typeface="Sora SemiBold"/>
                <a:cs typeface="Sora SemiBold"/>
                <a:sym typeface="Sora SemiBold"/>
              </a:rPr>
              <a:t>Logos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47"/>
          <p:cNvPicPr preferRelativeResize="0"/>
          <p:nvPr/>
        </p:nvPicPr>
        <p:blipFill rotWithShape="1">
          <a:blip r:embed="rId3">
            <a:alphaModFix/>
          </a:blip>
          <a:srcRect b="34137" l="0" r="0" t="21267"/>
          <a:stretch/>
        </p:blipFill>
        <p:spPr>
          <a:xfrm>
            <a:off x="743388" y="2403940"/>
            <a:ext cx="2412029" cy="1306888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7"/>
          <p:cNvSpPr txBox="1"/>
          <p:nvPr/>
        </p:nvSpPr>
        <p:spPr>
          <a:xfrm>
            <a:off x="1415748" y="3976051"/>
            <a:ext cx="11205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419" sz="1200" u="none" cap="none" strike="noStrik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Logo principal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7"/>
          <p:cNvSpPr/>
          <p:nvPr/>
        </p:nvSpPr>
        <p:spPr>
          <a:xfrm>
            <a:off x="3694011" y="2370659"/>
            <a:ext cx="1830000" cy="1558200"/>
          </a:xfrm>
          <a:prstGeom prst="roundRect">
            <a:avLst>
              <a:gd fmla="val 16667" name="adj"/>
            </a:avLst>
          </a:prstGeom>
          <a:solidFill>
            <a:srgbClr val="D54C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47"/>
          <p:cNvPicPr preferRelativeResize="0"/>
          <p:nvPr/>
        </p:nvPicPr>
        <p:blipFill rotWithShape="1">
          <a:blip r:embed="rId3">
            <a:alphaModFix/>
          </a:blip>
          <a:srcRect b="56439" l="25656" r="27881" t="21267"/>
          <a:stretch/>
        </p:blipFill>
        <p:spPr>
          <a:xfrm>
            <a:off x="3797845" y="2605282"/>
            <a:ext cx="1644373" cy="1089018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7"/>
          <p:cNvSpPr txBox="1"/>
          <p:nvPr/>
        </p:nvSpPr>
        <p:spPr>
          <a:xfrm>
            <a:off x="3918131" y="3976394"/>
            <a:ext cx="13446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419" sz="1200" strike="noStrik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Logo reducido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7"/>
          <p:cNvSpPr/>
          <p:nvPr/>
        </p:nvSpPr>
        <p:spPr>
          <a:xfrm>
            <a:off x="5935214" y="2621469"/>
            <a:ext cx="2465400" cy="1089300"/>
          </a:xfrm>
          <a:prstGeom prst="roundRect">
            <a:avLst>
              <a:gd fmla="val 16667" name="adj"/>
            </a:avLst>
          </a:prstGeom>
          <a:solidFill>
            <a:srgbClr val="D54C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47"/>
          <p:cNvPicPr preferRelativeResize="0"/>
          <p:nvPr/>
        </p:nvPicPr>
        <p:blipFill rotWithShape="1">
          <a:blip r:embed="rId3">
            <a:alphaModFix/>
          </a:blip>
          <a:srcRect b="34138" l="0" r="0" t="43545"/>
          <a:stretch/>
        </p:blipFill>
        <p:spPr>
          <a:xfrm>
            <a:off x="5935214" y="2839342"/>
            <a:ext cx="2412029" cy="653616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7"/>
          <p:cNvSpPr txBox="1"/>
          <p:nvPr/>
        </p:nvSpPr>
        <p:spPr>
          <a:xfrm>
            <a:off x="6607575" y="3758179"/>
            <a:ext cx="13446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419" sz="1200" strike="noStrik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Tipografia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st Reduction in Manufacturing Industry Project Proposal by Slidesgo">
  <a:themeElements>
    <a:clrScheme name="Simple Light">
      <a:dk1>
        <a:srgbClr val="191919"/>
      </a:dk1>
      <a:lt1>
        <a:srgbClr val="FFF7EB"/>
      </a:lt1>
      <a:dk2>
        <a:srgbClr val="F06D4E"/>
      </a:dk2>
      <a:lt2>
        <a:srgbClr val="FF9074"/>
      </a:lt2>
      <a:accent1>
        <a:srgbClr val="FFAF9D"/>
      </a:accent1>
      <a:accent2>
        <a:srgbClr val="FCCFC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