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5" r:id="rId10"/>
    <p:sldId id="263" r:id="rId11"/>
    <p:sldId id="264" r:id="rId12"/>
    <p:sldId id="266" r:id="rId13"/>
    <p:sldId id="271" r:id="rId14"/>
    <p:sldId id="267" r:id="rId15"/>
    <p:sldId id="269" r:id="rId16"/>
    <p:sldId id="272" r:id="rId17"/>
    <p:sldId id="273" r:id="rId18"/>
    <p:sldId id="270" r:id="rId19"/>
    <p:sldId id="276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251F7C-71A8-4262-8964-8A1F397C74A9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8"/>
            <p14:sldId id="265"/>
            <p14:sldId id="263"/>
            <p14:sldId id="264"/>
            <p14:sldId id="266"/>
            <p14:sldId id="271"/>
            <p14:sldId id="267"/>
            <p14:sldId id="269"/>
            <p14:sldId id="272"/>
            <p14:sldId id="273"/>
            <p14:sldId id="270"/>
            <p14:sldId id="276"/>
            <p14:sldId id="274"/>
            <p14:sldId id="275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7547-D0CB-4317-A619-FE312C6A5CC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4FBD0-960E-4AD8-8415-F867E758D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08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to write script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BD0-960E-4AD8-8415-F867E758D21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57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BD0-960E-4AD8-8415-F867E758D21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79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absorbtion</a:t>
            </a:r>
            <a:r>
              <a:rPr lang="en-US" baseline="0" dirty="0" smtClean="0"/>
              <a:t> lines were associated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BD0-960E-4AD8-8415-F867E758D21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7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M31 Spectra Analysis</a:t>
            </a:r>
            <a:endParaRPr lang="en-IN" sz="3600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6096000"/>
            <a:ext cx="2743200" cy="609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Rohan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Kumar</a:t>
            </a:r>
            <a:endParaRPr lang="en-IN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AutoShape 2" descr="data:image/png;base64,iVBORw0KGgoAAAANSUhEUgAABJ0AAAGdCAYAAAC4iALgAAAABHNCSVQICAgIfAhkiAAAAAlwSFlzAAALEgAACxIB0t1+/AAAADh0RVh0U29mdHdhcmUAbWF0cGxvdGxpYiB2ZXJzaW9uMy4yLjIsIGh0dHA6Ly9tYXRwbG90bGliLm9yZy+WH4yJAAAgAElEQVR4nOzdd3gU1RoG8HdTKYHQS4hUKVICQVpABQRBQZqgICrtAkq5WK6IiEoTpFmoCoIiCAJSBEEF0UCkXCAiRZAqoYYSekghZe4f555syfad2dlN3t/z8JzN7uzMybLZnfnOd75jUBRFARERERERERERkYoC9O4AERERERERERHlPQw6ERERERERERGR6hh0IiIiIiIiIiIi1THoREREREREREREqmPQiYiIiIiIiIiIVMegExERERERERERqY5BJyIiIi+pXLkyDAYDDAYD3n77bbvbvvjiiznbtmrVyuwxRVEwceJEdO3aFdWrV0exYsUQHByM8uXLo1OnTti4caPN/cbFxeGDDz5Aly5dEBERkXOMpKQkt36nhISEnH2EhYXhypUrVrdLSkrK2S4/6tevHwwGAxYvXmx2/+LFi2EwGNCvXz9d+qWmVq1awWAwYNu2bS497+bNmxg3bhwaNWqEokWLIiQkBOXLl0eDBg0wcOBALF68GFlZWdp0moiIiDQVpHcHiIiI8qOlS5di0qRJCAwMzPXYnTt3sHbtWpvPzcrKwvvvv48CBQqgXr16qFOnDoKDg3H69Gls3LgRGzduxPDhwzF79uxczx0xYgQOHjyo6u8i3bt3DxMnTsScOXM02T/lPUePHkXbtm2RmJiIsLAwNGnSBGXLlkVycjIOHz6MRYsWYdGiRejRowfCwsL07q7TZHBVURSde0JERKQvBp2IiIi8rFGjRoiPj8cvv/yCJ598MtfjK1asQGpqKho3box9+/blejwwMBDbtm1Ds2bNEBoaavbY9u3b0aFDB8yZMwfdu3fPlSX1xBNPoHv37mjUqBEefvhhlC1bVpXfKSgoCAEBAViwYAHeeOMNVK1aVZX95nXdunVDs2bNEB4erndXdPHSSy8hMTERvXv3xmeffYaiRYuaPX7s2DF8+eWXVoOzRERE5Ps4vY6IiMjL5FQqy6lW0uLFixEYGIiXXnrJ6uMGgwEtW7bMFXACgJYtW6JXr14AgC1btuR6fPr06Xjvvffw1FNPoUyZMu79AlaEhoZi8ODByMjIwHvvvafafvO68PBw1KpVC+XLl9e7K1536tQp7N+/H0FBQViwYEGugBMA1KpVC9OmTUPBggV16CERERF5ikEnIiIiL2vatCkeeughrF+/Hrdu3TJ77Pjx49i9ezfat2/vdiAiKEgkMlsLSmnpvffeQ1hYGL799luXp/AlJSVh1KhRqFWrFgoWLIiiRYuiWbNmmDdvHjIzM3Ntb1oL6fr16xgxYgSqVKmCkJAQdO3aFYB5HaUjR46ge/fuKF26NMLCwvDII48gNjY2Z38bN25Ey5YtER4ejqJFi6Jz5844efKk1b6uWbMGAwYMQJ06dVCsWDEUKFAADz74IIYNG4bz58+79Hvbq+m0ZcsWdOzYEWXKlEFwcDBKlCiBWrVqYcCAAdi/f3+u7RVFwYoVK9CuXTuUKlUKoaGhqFixIgYNGoSEhASrx3f1GElJSRg+fDgiIyMRGhqKqlWrYvTo0UhJSXHp9waAq1evAgDCwsJQuHBhl55rWj8qNjYWbdu2RfHixXP+bzds2GDzue68TgBw/vx5vPHGG6hduzYKFy6MokWL4qGHHsLQoUPx119/AQDGjRtnVrdM1jGzrGcmtxs3bhzOnj2L/v37IzIyEkFBQXjttdcAABkZGVi6dCmef/551KxZE0WKFEGhQoVQu3ZtjBo1Cjdu3HDpNSMiItIDg05EREQ66N+/P9LS0vDtt9+a3S+zn/r37+/Wfv/44w+sXLkSBoMBTz/9tKfddEmZMmXw+uuvQ1EUjB492unnnTp1Cg0bNsS0adNw+/ZtdOrUCY899hgOHz6MYcOG4amnnkJ6errV5yYlJaFx48ZYtmwZ6tevjy5duqBcuXJm28THx6NJkyY4ceIE2rRpg5o1a2Lnzp1o3749fv/9d8yePRtdunSBoiho3749SpQogR9++AGPPfYYrl+/nuuYPXv2xKpVq1C4cGG0bdsWTzzxBNLT0zFv3jw0bNgQJ06ccO2Fs2Lx4sVo3749fv75Zzz44IPo0aMHWrRogQIFCmDx4sW5stgyMjLQo0cPPP/889ixYwdq166Nzp07o3Dhwli4cCEaNmyI+Ph4j45x+fJlNG3aFHPnzsX9+/fRuXNn1KlTB7Nnz0abNm1w//59l37HihUrAgBu3bplM+vPkXXr1qFt27a4evUqnnrqKdSvXx87d+5Ely5d8PHHH+fa3p3XCRDBubp16+KTTz7B7du30b59e7Rr1w4FCxbE/PnzsXr1agBAgwYN0Ldv35zn9e3b1+yfpZMnTyI6OhqbN29GTEwMOnXqhGLFigEArly5gj59+mDz5s0oWbIkOnTogJYtW+LatWuYNm0aGjdu7PYCAERERF6jEBERkVdUqlRJAaDs27dPSUxMVAIDA5UmTZrkPJ6ZmalEREQoJUqUUNLT05XvvvtOAaC0bNnS5j6nTZum9O3bV+nZs6fStGlTxWAwKCEhIcrcuXOd6hMABYBy7do1t36nM2fOKACUwoULK4qiKLdv31ZKlSqlAFC2b9+es921a9dyjmWpcePGCgDl2WefVVJTU3PuP3funFKjRg0FgPL222+bPeerr77K2V+7du2UO3fu5Npv3759c7b56KOPzB576623FABKjRo1lKJFiypxcXE5j6WmpiqPPvqoAkCZMGFCrv2uXLlSuXfvntl9GRkZyrvvvqsAUJ588kmbffnqq6+s/h59+/Y1u79KlSoKAGXnzp259nX+/HnlyJEjZveNGjVKAaA89thjyvnz580emz17tgJAqVatmpKRkeH2MZ555hkFgNK2bVuz1/vChQs5/08AlNjY2Fz7s6VTp045z2vcuLEyZswYZd26dbl+B0stW7bMed706dPNHtuwYYMSFBSkBAYGKgcPHjR7zJ3X6ezZs0qRIkUUAMrEiRPNHpOPx8fHm91n670ujR07Nmebfv36Kenp6bm2uXPnjrJhwwbl/v37ZvenpKQo/fv3VwAor7zyis1jEBER+QIGnYiIiLzENOikKIrSsWNHBYBy9OhRRVEU5ccff1QAKMOHD1cURXEq6NSmTZuci1cZ/Jk/f76SmZnpVJ/UDjopiqJ8/PHHCgAlJiYm5z5bQae4uDgFgFKkSBHl+vXrufb/008/5TxuGpCSwZrg4GDlzJkzVvsmAz2m/ZBu3LiR05/Ro0fnenzt2rUKAKV169YOXwNTERERSkBAQK4gmKtBp0KFCinFihVz6pjXr19XChYsqISFhSlXrlyxuo18r23YsMGtY5w9e1YxGAxKYGCgcurUqVyPb9iwwa2g061bt5RevXopBoPB7H0sA4JTpkxRUlJScj1PBp0aNWpkdb99+vRRACgDBw7Muc/d1+nVV19VACg9e/Z0+vdyNuhUsmRJqwFTR+7du6cEBQUppUuXdvm5RERE3sTpdURERDqxLCguW2v1fWzZunUrFEXB3bt3sX//fvTq1Qsvv/wy2rVrh7t376rbYScNHToUFStWxO7du/H999/b3Xb79u0AgE6dOqFEiRK5Hn/yySdRvnx53L17F3/88Ueuxxs2bIjKlSvbPYa1FQKLFy+OkiVL2ny8evXqAIBLly5Z3eeJEycwa9YsjBgxAgMGDEC/fv3Qr18/ZGZmIjs7G6dOnbLbJ0eaNGmCW7duoU+fPvjzzz+hKIrNbWNjY5GamoqWLVvaLA7fsmVLAMDu3bvdOkZcXBwURUGzZs1QrVq1XI+bTgtzRXh4OL799lucOHEC06dPR9euXXOm3Z04cQJvv/02YmJictU+k1544QWr98si/Nu2bcu5z93X6eeffwYADBw40LVfzglt27ZFkSJF7G7z559/YsaMGRg+fDj69++Pfv36YejQoQgJCcG1a9dw8+ZN1ftFRESkliC9O0BERJRfde7cGSVLlsTSpUsxcuRIrF+/HvXq1cPDDz/s8r7CwsIQHR2NhQsXomDBgpgzZw7Gjh1rta6N1kJDQzF+/Hj0798fY8aMQadOnWxue/HiRQBAlSpVbG5TtWpVJCYm5mxrqlKlSg77ExkZafX+sLAwXL9+3erjYWFhAIC0tDSz+zMzMzF06FAsXLjQbpDmzp07Dvtlz7x58/D0009j6dKlWLp0KcLDw9GkSRO0bdsWffr0Matb9c8//wAANm3aZFas2ppr1665dYwLFy4AsP//VKlSJZvBIUcefPBBvPnmm3jzzTcBiIL6c+fOxZw5c3Dw4EGMGTMGc+fOzfU8W/2RgUjZb8D91+ns2bMAxEp6arP3/k1OTsYLL7xgtyg6IN5rxYsXV7trREREqmDQiYiISCchISHo3bs3Zs+ejf79+yM9Pd3tAuKm+vXrhzlz5mDNmjW6BJ0AoE+fPpgxYwaOHDmCJUuW2A08AXAYBLClYMGCDrcJCLCf2O3ocVMzZ87EF198gYiICHz88cdo3rw5ypQpk7NSYPPmzbF79267ASlnPPTQQzh27Bg2b96M3377DTt37kRsbCx++eUXjB8/HmvWrMnJ0MrKygIA1KxZE82aNbO736ZNm7p1DG+rWbMmZs2aBYPBgFmzZuH777+3GnRyhbuvk7vvTWfYe/+OHj0aGzZsQO3atTFlyhQ0atQIpUqVQnBwMAAgIiICiYmJHr/XiIiItMSgExERkY769euH2bNnY+PGjQgKCrI5XcgVpUuXBmBckl4PAQEBmDRpErp27Ypx48ahXbt2VrerUKECAGMWijXyMbmtnr777jsAwPz5862uDujptDpTwcHBePrpp3OOc/PmTYwfPx4zZ87Ev/71r5zMrwceeAAAUK9ePZdXgXP2GPK1T0hIsLkvmRGkpnbt2mHWrFlmmUembPVH3m/6nnH3dapYsSKOHz+O48eP28ya04J8r61cuRJ169Y1e+zevXu4fPmy1/pCRETkLtZ0IiIi0lHDhg3RokULlCxZEs8++6zNWjOu+O233wAY6xLppUuXLoiJicG5c+dsZqnIGjo//PCD1do0mzdvRmJiIsLCwtyadqi2GzduADAGMEz98ssvNoMjaihevDimT5+OgIAAXLp0KedYbdu2RXBwMLZu3er29DZHx3j00UdhMBiwe/duqwHCTZs2uXxsZzJ0zp07B8D2FMlly5bZvb9Vq1Y597n7OrVv3x4AsHDhQqefI7ORMjMznX6OJXvvteXLlzPDiYiI/AKDTkRERDrbsWMHkpKSsHz5cqe237hxI7Zv3271onPTpk05dXEGDx6saj/dMWXKFABiWpo1jz76KBo3boy7d+9i2LBhSE9Pz3ns4sWLeO211wAAw4cPR4ECBbTvsAOyrs9nn32G7OzsnPtPnz6NV155RZVjpKSk4OOPP7YawNq0aROys7NRtGjRnMLdZcuWxbBhw3Dr1i107twZx44dy/W8e/fuYfny5bhy5Ypbx6hcuTI6d+6MrKwsDBkyBPfu3cvZ/tKlSznvOVccOnQIjz/+OH744QdkZGTkevz333/H+PHjAQA9e/a0uo99+/bhk08+Mbvvxx9/xDfffIPAwEAMHz485353XicAeOONNxAWFoYVK1bgww8/zJmmJ50/fz5XkXuZYfX333/bewnsku+1efPmmd0fHx+P0aNHu71fIiIib+L0OiIiIj8THx+P8ePHo0yZMoiOjkapUqVw48YNHD9+PCcLZdCgQRg6dGiu5y5cuNBqxsaTTz6JoCBxWtCwYcNcF7rueuyxx9ChQwf8+OOPNrdZvnw5WrdujW+//Rbbtm3Do48+ipSUFMTGxuLevXto06YNxo0bp0p/PDV69Gj8/PPPmD9/PmJjYxEdHY0bN25g+/btiImJQbly5bBr1y6PjnH//n385z//wVtvvYV69eqhevXqCAgIwOnTpxEfHw+DwYCpU6fmZNMAwLRp03Dp0iWsWrUKdevWRYMGDVC1alUYDAYkJCTg4MGDSE9Px99//42yZcu6dYx58+bh4MGD2LJlC6pUqYKWLVsiPT0dv/32G+rWrYuYmBizVd8cURQFsbGxiI2NRVhYGBo2bIiIiAikpqbi5MmTOHr0KACgdevWePfdd63uY8SIEXjzzTexePFi1KlTB+fOncPOnTtzXpMGDRqYbe/q6wSIYt+rVq3Cc889h3feeQdz585F06ZNYTAYcObMGRw4cADvvfeeWSZet27d8Mknn6BNmzZ4/PHHcwrTu5It9f777+PZZ5/FO++8g5UrV+Khhx7CpUuXsGPHDvTq1Qs7d+7UZEojERGRmhh0IiIi8jPdu3dHSkoKdu7cicOHDyMpKQmBgYGoUKECXnzxRQwYMACtW7e2+twLFy5gz549ue43zdRQO6Poww8/xM8//2yWGWTqwQcfxJ9//olp06Zh/fr1WL9+PYKDg1GnTh306dMHgwcPNgt+6CkmJgb79u3DmDFjEB8fj/Xr16NKlSoYM2YMRo0alTMVyxNhYWH47LPPsG3bNhw4cACbN29GRkYGKlSogN69e2PEiBFmha4BMZ1r5cqVePHFF7Fo0SLs3bsXhw4dQpEiRVC+fHk8//zz6NKlC6pVq+b2MSIiIrB3716MHTsW69evx4YNGxAREYGhQ4di7Nix6Nixo0u/Z926dbFt2zZs3boVcXFxOH/+PPbt24fs7GyULl0anTp1Qq9evdCrVy+bxd67deuGTp06YfLkydi0aRMyMzPRvHlzjBw5El27ds21vauvk/TUU0/h0KFD+Oijj7B582Zs2rQJoaGhiIyMxJAhQ/Dcc8+ZbT9p0iQYDAasW7cOa9euzcnkciXo1KNHD8TGxmLChAk4ePAgTp06herVq+PTTz/FsGHDULVqVaf3RUREpBeDwgnhRERERORHWrVqhe3btyM2NtasbhMRERH5FtZ0IiIiIiIiIiIi1THoREREREREREREqmPQiYiIiIiIiIiIVMeaTkREREREREREpDpmOhERERERERERkeqC9O6At5QqVQqVK1fWuxtERLYdPy7amjX17YertOy3mvv219eXiLTHzwciIiK3JSQkICkpyepj+SboVLlyZcTHx+vdDSIi2+Sy39u26dkL12nZbzX37a+vLxFpj58PREREbmvUqJHNxzi9joiIiIiIiIiIVMegExERERERERERqY5BJyIiIiIiIiIiUl2+qelkTUZGBi5cuIC0tDS9u+LTChQogMjISAQHB+vdFSIiIiIiIiLyE/k66HThwgUUKVIElStXhsFg0Ls7PklRFFy/fh0XLlxAlSpV9O4OEREREREREfmJfD29Li0tDSVLlmTAyQ6DwYCSJUsyG4yIiIiIiIiIXJKvg04AGHByAl8jIiIiIiIiInJVvg86+YJJkyahTp06iIqKQoMGDbBnzx7V9j158mTV9kVERERERERE5CwGnXS2e/dubNy4Efv378ehQ4ewdetWPPDAA6rt31bQSVEUZGdnq3YcIiIiIiIiIiJTDDrpLDExEaVKlUJoaCgAoFSpUoiIiEDlypXx1ltvoV69emjSpAlOnToFALh27Rq6d++Oxo0bo3Hjxti5cycAIDk5Gf3790e9evUQFRWFNWvW4O2330ZqaioaNGiAF154AQkJCahZsyb69OmDunXr4vz58xgyZAgaNWqEOnXqYOzYsbq9DkRERERERESUt+Tr1etMvfYacOCAuvts0AD49FP727Rr1w4TJkxAjRo10LZtW/Ts2RMtW7YEAISHh+Pw4cNYsmQJXnvtNWzcuBGvvvoqXn/9dTzyyCM4d+4c2rdvj7///hsTJ07M2R4Abt68ie7du2POnDk48P9fLCEhASdPnsTXX3+NZs2aARBT+0qUKIGsrCy0adMGhw4dQlRUlLovBBERERERERHlOww66SwsLAx//PEHfv/9d8TGxqJnz56YMmUKAOD555/PaV9//XUAwNatW3H06NGc59+5cwfJycnYunUrVqxYkXN/8eLFrR6vUqVKOQEnAFi1ahUWLFiAzMxMJCYm4ujRoww6EREREREREZHHGHT6P0cZSVoKDAxEq1at0KpVK9SrVw9ff/01APNV4+Tt7Oxs/Pe//0WBAgXcOlbhwoVzbp85cwYzZszAvn37ULx4cfTr1w9paWke/CZERL4tWzFwXjkRERERkZfw3Ftnx48fx8mTJ3N+PnDgACpVqgQAWLlyZU4bExMDQEzHmz17ttn2APDEE09g7ty5OfffvHkTABAcHIyMjAyrx75z5w4KFy6M8PBwXLlyBT/99JOKvxkRkW/58XpTBMbFgot6EhERERF5B4NOOktOTkbfvn1Ru3ZtREVF4ejRoxg3bhwAETiKiorCzJkz8cknnwAAZs2ahfj4eERFRaF27dr4/PPPAQDvvvsubt68ibp166J+/fqIjY0FAAwePBhRUVF44YUXch27fv36iI6ORq1atdC7d2+0aNHCO780EZEOTqdFAAD27tW5I0RERERE+QSn1+ns4Ycfxq5du6w+NnLkSEydOtXsvlKlSuVkQJkKCwvLmZZnaurUqWb7+Ouvv8weX7x4sRu9JiLS3unTwMM7NuK5MrFYoHdniIiIiIjIZcx0IiIin5SQANzOCsMXiZ307goREREREbmBmU4+KiEhQe8uEBERERERERG5jZlORESUL+y6XRcAYGNtBSIiIiIiUpmuQae4uDh07twZFSpUgMFgcFhfaNu2bejSpQvKly+PQoUKISoqCl9++aV3OktERH5txbU2AIAffwRu3NC5M0RERERE+YCuQafk5GTUrVsXM2fORMGCBR1uv2vXLtSrVw+rV6/GX3/9hSFDhmDw4MFYvny5F3pLRET+LMiQmXM7KUnHjhARERER5RO61nTq0KEDOnToAADo16+fw+3feecds5+HDBmC2NhYrFmzBr1799aii0RElEcEGzJRNvgmLt4vrXdXiIiIiIjyBb+v6XTnzh0UL15c7264LSwsLNd9n3/+OZYsWaJDb4iIfMfBg8bbx47p1w8iIiIiInKPX69et3HjRvz666/YuXOn1ccXLFiABQsWAACuXbvmza555JVXXtG7C0REulu40Hj7+HGgVi39+kJERERERK7z20ynnTt3onfv3pg1axaaNGlidZvBgwcjPj4e8fHxKF3af6ZTjBs3DjNmzAAAtGrVCqNGjUKTJk1Qo0YN/P777wCArKwsjBw5Eo0bN0ZUVBTmz58PAEhMTMRjjz2GBg0aoG7dujnbExH5mwIFgLDAFL27QUREREREbvLLTKcdO3agQ4cOmDBhAoYMGaLejlu1Um9fALBtmyq7yczMxN69e/Hjjz9i/Pjx2Lp1KxYtWoTw8HDs27cP6enpaNGiBdq1a4e1a9eiffv2GDNmDLKyspCSwgs2IvJPBgMQHngPyVmF9O4KERERERG5we+CTnFxcejYsSPGjx+P1157Te/ueMUzzzwDAHj44YeRkJAAANiyZQsOHTqE1atXAwBu376NkydPonHjxhgwYAAyMjLQtWtXNGjQQK9uExH5jD17gNTsAgDu6t0VIiK/tncvEBIC8BSTiIicoWvQKTk5GadOnQIAZGdn49y5czhw4ABKlCiBihUrYvTo0di7dy9+/fVXAMC2bdvQsWNHDB06FL1798bly5cBAIGBgepMn1MpM0ltoaGhAMTvmZkplvxWFAWzZ89G+/btc20fFxeHTZs2oV+/fnjjjTfQp08fr/aXiMjX/PyzaNuX2IsvL3fUtzNERH4qNRVo2lTcVhR9+0JERNrKygLu3wcKFvRsP7rWdIqPj0d0dDSio6ORmpqKsWPHIjo6Gu+//z4AUZ/o9OnTOdsvXrwYKSkpmDFjBsqXL5/zr3Hjxnr9Crpp3749PvvsM2RkZAAATpw4gXv37uHs2bMoW7YsBg0ahIEDB2L//v0695SIyHc8XuxPvbtAROS3/n/aSURE+cDjjwOFCgFnz3q2H10znVq1agXFzjDJ4sWLc/1seZ+/S0lJQWRkZM7Pb7zxhlPPGzhwIBISEtCwYUMoioLSpUvj+++/x7Zt2zB9+nQEBwcjLCwMS5Ys0arrRERERJSP/D/hnoiI8oG4ONFeuQJUquT+fvyuplNek52dbffxbSZT/kqVKpVT0ykgIACTJ0/G5MmTzbbv27cv+vbtq3Y3iYiIiCifszjttGvPHuDSJaBbN+36Q0REvo9BJyIi8jmpqcD+/UCFEL17QkRE0r17zm/brJloz5wBKlfWpDtEROQHdK3pREREZM3mzaINMNjPBiUiIt92/77ePSAiIj0x6ERERD5HXqRMqrJQ344QEZFVX3yhdw+IiMgf5Pugk71C5iTwNSIivQRAm8+frCxNdktElG94upoRERG5759/gNGjgRMn9O6JY/k66FSgQAFcv36dQRU7FEXB9evXUaBAAb27QkTkFkUBPvxQ3A4JEOt9v/uujh0iIvJjZcoAgYHOb792rXZ9ISLKr775BpgyBfjyS7174li+LiQeGRmJCxcu4Nq1a3p3xacVKFAAkZGReneDiMgt6eniX4GAdDxdYjcAwMHCoURE5AHT8dw9e/TrBxFRXiXPZf3hnDZfB52Cg4NRpUoVvbtBREReMLbS1ygYeB9RUXr3hIgob1u1ynjbYNCvH0REpL98Pb2OiIiIiIjUJScRMOBERET5OtOJiIh8y/Xr1u8/d867/SAiIs+VK6d3D4iISG/MdCIiIp+QnQ2UKiX+rV8v7isaeA+AsRA4Efm3N98E+vTxjxoUREREvmr1ar174DwGnYiIyCdkZRlv//KLaFuE/4UGYScRFqZPn4hIXR99BCxdCiQk6N0TIiIi/5SeDhw5Im7v2KFvX5zBoBMREelOUYBKlYw/h4SIbIgSwXdRs+B5BPDbiihPmTJF7x4QERH5J9Ns4d27gTt3tD3ed9959nyexhMRke6uXgUSE/XuBRFpLTRUtKaZjeR/srKASVQb5gEAACAASURBVJPEgAEREemjcGHRZmRos/8iRUS7d69n+2HQiYiIfEaFCqK9eFHffhCRNgID9e4BqaFECdEmJ+vbDyKi/KxYMW33L2cheLoSKYNO5PN27wbatwe2b9e7J0SktaZN9e4BERE58s47zm2nKMC1a9r2hYiIfBuDTuTzNm8GtmwBNm3SuydEpLW2bY2pvERE5N9SU0WR21On9O4JERHphUEnIiIiIiJS3SuviPb6dX37QURE+mHQifzG9OnA6tV694KI/A0L3RL5hitXgJQUvXtB7rp7F/j8cyAtzfnn1KmjXX+IiMg/MOhEfmXtWr17QET+Zto00YYG3Ne3I0T53KJFeveAPCGzldq0cbztf/4jWk+LzxIRkf9j0Il8WlYWMH68uF2yJPDtt2KkjYjylkOHtNu3vFAaUO4n7Q5CRA5lZoo2IkLffpBnOnd2vE12NhAWZlzljoiI8i8GncinpaeLtlYtoEkTcZtLqRPlPUuXirZGDWNgWc1pccWLA+FB99TbIRER2RQSIuo5MdOJiMj3rF4NfPed947HoBP5hf79gT599O4FEWklIACoVMl82kbr1tocS1GA335jrSfK27KzgQMHXKu/Q6SVv//WuwdERAQAX30FPPss8NxzwH0vVZ5g0ImIiHxShw7a7Dc5GbhzBzh4UJv9E/mC5cuB6GhgxAi9eyIoCjB2rLidlQWcPKlvf8g7ihUTbf/+wJ9/6tsXIiICDh823v7wQ+8cM18HnaZOBRo2BM6cce/5e/YAvXqZX7icOycuaIiIyDOhodrs96OPRJuWJlbSysjQ5jhEerp9W7RffAHcuKFvXwDjaGrZsuLv7vffgcRE29vfvQsMGQKsXOmd/pE2YmKAd98Vty9f1rcvRERkTp4rWHP5MvDXX+ocJ18HnSZPFqMuR4649/xVq8TJ0DPPiJ///ltMD2neXL0+Um6bNundAyLS0pEjwN69xhFyADh+XL3MiIIFRXvjBlC4MBAVpc5+iXzVtWt698Do1VeBUaPEbXsLg/zrX8Dnn4vBPbkYAPmnp58WLQOIRETquHnTs+cXKSL+2bN1q2fHMJWvg05q1fP45x8xYi7/8w8fBi5dUmffZFS/vmi3bdO1G0Sksdq1gcaNjT83KnIcgMiMUJP8LDl2TN39EpF9Vao43sY0C53f+75r1SrH21StKtr4eG37QkSUX8is/eLFcz+mKMDIkcDLL4vp7J6qUMHzfeTroJMn0tKAjz82/mwZwOIJkvoeekjUp+BKKET5y3OlYzXZ75IlmuyWyOf448W+wSCyxwHg3//Wty+UW6dOov3jD8fbli4NdOsmFowgIiLPydIQgwblfuz2bWDGDGDBAmDmTPv7+OQTIDNTmz6a4se/m+7c0bsHRML9+6I+BhG5JihItOXK6dsPIq0NGiRWs/M3Dz0EFCgAFCqkd0/IUo0aIphERET6KF7ccTKGvWl4kZGiTUpSr0+2MOjkITkKt3y5vv2g/KtOHVGXxl4hOKL8KisLmD3btWLhu3cDs2YB6ena9YvIW4oUAVJTfXO1RkcDJgYDM2SIiIi08J//eO9Y/Br3kCwifuCA+f0rVni/L+S6s2eBrl39u7jlqVOivXVL334Q+SK5WlLJks4/p1s3Uex41y7glVeACRO06RuRN8hSAKmp+vbjv/813i5cWLTvv29925s3gX37tO8TeZc3pnAQEeV3v/yidw9yY9DJQw8+CJQoIW5/+qnx/j179OkPGWVliWUe7Z3k9OgBrF8PjB/vvX5phXXEiGwbM8b2Y5cvm9flu3JFtNOmAfPnA2PHats3Ii3I97EM8Mhl6/Wydq1oY2KAjh3F7cBA69vG/r+MW9my2veLvCMzU6zyvGOH3j0hIsrbXA067d+vTT9MMegE9ZbhvnhRtN27A8HB6uyT3DdnDlCvHjB1qvXHP/zQWFz1gQe81y+tbNyodw+I/JcsKm66tPzhw/r0hfKWkydFVvSmTd497sSJom3TRrSuTDHVgsEAhIcDrVqJempRUcbHDh8G3nsPSEwUP8v6U2+84fVukkb69RPt2bO6doOIKM8zGES9UmtT02Xx8Pv3Rd1EAPj2W+37lK+DTnKJQdNV6DxhMIiTu2LF1NkfeUZON7NVQO2dd4y3Q0O1749WZCFP1rwgcl2BAqKVnxM7d+bepmhR7/WH8p5ffwXWrVPvXMNZwcEiwFOmDNC6tW+v/Dp1KvDBB0BEhPj5tddEaysTivxPvXp694CIiG7cEO2DDwItWwKVK3vnGjJfX6ZWqyZaLVZFSU5Wf58kpsD88ANw9arj7SZPtv34pUuiHTkSaNBA7NNedX9/d+OGSJ3kKndE5uzVepLZq0SeGDJEtN4eGAgJAR5+2LvHdIWiAL//LtqCBcV9AQHA3bviby8gAKhVS2Q9nTwpaqwRERGR54YN8+7x8nXQSXLnRNBR0ebbt4E1a9zrD9lWv75oHU2JTEsTaYO2fPmlaKtVMwYfjxzxvH++qndvcfHRtavePSEiyl/CwkTL+kTm7t4Frl8HDh0y1lQLCTHWfho4UJyf9eghfv77b336mZ+dPw989BHwzz9694SIiPwZg05umjJFtOHhojji8ePGx4YPF+2FC97vV173wgvObWdaPNzalIKsLNEOHixWp/JXWVnmNWhsuX1btElJ2vaHKK+Q068B4M4d8Zl/5ox+/SH/xRqP1k2bJtpFi8Q/QAwYydo/770n2qZNvd41+r+KFYE337S9yiAREfmGb77Ruwf2MejkJlnk8vnnxWjdL7+IETsAqFRJv36RyHCyV4Pl11+9U6XfG+SJuiO+XMuDyBdZTrsePVosTuAtX34p/m6/+857x/SG2FigQgVg4UK9e0J6K1JEtKtXi9ayfhO/t/Qnpz26Wlvr/HlO5yci8ga5GqyvL37DoJMHKlUSqd+jR4uf+QXrG+Qy0dZcvQq0bQts2OC9/mjpzh3Rhofr2w8iT2VmGqfYeMvFi64d0zSDUmt//SXavDal6OBBUVPP1eV8Ke9KTATq1AFGjTLe9+abQPny+vWJBHez9ORqoDVrqtcXIjJ35YqoSZuerndPSGspKcCqVcaaxKaqVhWDedZkZwMzZ3r//NoaXYNOcXFx6Ny5MypUqACDwYDFixfb3T4tLQ39+vVDVFQUgoOD0apVK7ePfeqUGHFVQ9Wq6uyH1LVwYe5shbz6wSxHjIn80bVrwLJl2vx9LlggWtOsCblELGB7GXlZRDw8HJg/X9y+e1f9/gFi5a5WraynRo8d6xsnC+SezMy8vUiFWu7eFQXXP/pInFRPn2693mZKCvD995wq7utkCYMBA1x7XnY28MQTrD9J5IxXXgE6dxaro5I2srKADz8U3zt6+u47oGdP48quzgoMFN+v9+5p0y9X6Bp0Sk5ORt26dTFz5kwUlDm8dmRlZaFAgQIYPnw4OspcMjedOuXR08mK7GygVy/gX/9Sb5+eToO7fx+YMcM4HZKIfI+sS9ali/r7Pn1atE89ZbyvUiVjcefOne0//+OPRe03APjqK22+uD/9FNi+HVi/3nif6QW3vUURyLd98YXx9rJlQGqqfn3xZR98AERGAm+8YT/DackSoFs3YMwY7/WNjFat0nb/KSnA1q3mn4VEZN3ly6Ll94p2jh0D3nlHfO/oSQ7KylI+zpI1qH2BrkGnDh06YPLkyejRowcCnFhCrnDhwvj8888xePBgREZGqtKHihVV2Q1BXIytXGlcGU4N334r2uho8/vlKJoj5cqJ9sYN9fqkpuRkIC6OF5VEANCmjTb7rVbNdupx69bW7586VSwn26mT+Pmll0TrC6NF5D/kFOhatUTLAS/rSpZ0bru0NNE6WkGYtPHHH6J95BHXnytP819/Xb3+UP525oxY3TKvlMwg3+MrSQs//ija335znP2eliay/L1ZEsIZrOmkIq2mXuRnBoM4GX3iCfGzrC8wcqRzzzetEWEpIkL/QqVjxgAtW4oMCk9kZwMHDqjTJyIC2rUThcNLlxY/N2umb3/Iv/lCZs7vv5ufhG7c6PxiFL4gLQ2YNUvcXrWKdTT1UqsW8OCDrj+valUx1cNeUfKlS93vF+U/cXHAmjXA5Ml690RfcoVqyrt+/tl4+9gx+9vK8hBVqmjXH3fk6aDTggUL0KhRIzRq1AjXnFlX3kM3bzJjRWstWojW1ZVUJNPpeqbTHvQi0ySTkz3bz927wIkTwPHj9rf780/HH1ZE+ZH8PJg+Xd9+5BerVjkercvOFv8vU6b4braqv5Cp+du3G+/r1AkYOFAU8vZlISGiHT5cZDZIcmoJ6Scz0/n/B4MB6NfP/vmbXECByBXOzn7IawoUEC2zB73jzz/1O3ZoKFCmjLjtbAbTv/+tXX/ckaeDToMHD0Z8fDzi4+NRWg5Xa2zQIK8cxuetXKnNfoODxepz7mYoLVsm2rg4oEMH9fqlt/HjRetM8OrgQW37QuRI//7Ac8/5RtqyrO109Khor14Vrb+supSUBCQk6N0L95w9a//xI0dEPa3Ro0VWDrlP1nWQ09NMeeuC7cYN88L9zn6Ply0rsmTCw0UAKiJC3L96tfp9JNekpooixmoHhZ2ouEGU75UtK9pixRxve/my/54r+Ir4eP2OHRDg/mqiatm+3ViD1R38WFdBpUrG23XqGG/rGRHVm69O9QoMBGrUAB59VO+emNu82bPny9pV9qhUBo3IY4sXi5U4fGF6TFAQ8PbbxmyKgACxIIITa1uoRmY8rl0L/POPCNpbCw5Y+vVXMf2vShVjsMyfOAo6mo7mZWYC5897tpKfoohMGVsrFvqb558X2UrOBG/liLhe7t4VU6dMV6iUmcvOeOopsY/794GYGHHf3r3q9pFc9/LLomV5CaFDB6BRo7zzGUP+ISjI8TaRkeJcQdYZJHJFtWqi9STwxqCTCtq2Nf9Zntx9/bX3+6Inb406Kgqwa5d5mr0avJ11kZVlzLz65RftjnPwILB7N0+CyDeoudBAXrB8ufFvMztbXLD06mUsGmnP4cPG274+RcpTs2eLhT/kSoLuWLJEZMzomZH8/PPqFcFesUJkgPlDcXuZhdu3r/G+sDBx3jBwoHM10+R3dIsWQO3a+tdkzOvOnXN8gVq/vnf64i9++kkUW+eFvXfIaWXMjLNt2TKgRAljRqsvDPa5S1FEXT9muXqfJ+dekq5/psnJyThw4AAOHDiA7OxsnDt3DgcOHMC5c+cAAKNHj0Ybi+WMjh49igMHDiApKcns+b6kYEExbz2/8daoY9Omoj10yPrjMpDjLDlC8NZb7vfJHf9/m2tOptM+95x3jkdkjyerd6lZM+8//xFZj65Oo1O70O2VK6KdOlW0N2+K1jQjxBlyiq2etFwpRaZ0L1zo/vLQ/fuL1tG0PjXJ78UGDcR3zZEjvjHFec8ebfc/d65Y8MNyMKdJE/Ofu3cXdbtKlLC/v+hocW5VpQrw2mvq9pWsW75c7x74L08XhyHnyGATVyK3LiMDePFF43mFv7t4EXj1VeDZZ/XuiX+TNUy9PXCja9ApPj4e0dHRiI6ORmpqKsaOHYvo6Gi8//77AIDExEScPn3a7DkdOnRAdHQ0Vq5ciT/++CPn+XqT8yzlFI1y5Yy385MyZbT/vXv0sP+4PKG3tRS6pebNRavXSElkpPuF0V3B1bfIXwUbRDRj6FD19jlunCi87+wqTE89JVqtCt1WqGD+86VLrj1f75HeiRPF96CsHWTLe+95fix3g4+y7oWsg+ENa9eKtmZNYMsW7x3XEdOC4pa++04ULXV1AMfU8OHAjBliSqQa/vUvMUL/zz/McPIWGTAsW1ZkCXIKnfO4YIt3yEHj/PiZcOeO4/q5eSXYJPlCHdC8QA7+durk3ePqepraqlUrKIqS69/ixYsBAIsXL0aCRdWzhIQEq8/R265dItXdtKYT6adGDTGNwhkhIZ4VJyci52RmAh9+aPzZ2WV+y4feQMWKopCwXqpU8b3R1JEjRWsZsNLDkSOiHT3a/naertTpCWfqXmhh2DDzAqDz53u+z99/t/94aqr70+7++ksE9kynb7piwwb3nucKRcn7U0p9Rd26olUrgJhX+cClCOUjFjkZVlnLCl63Tv2+kD5u33Y/w7xSJe+fO3IWrBuys0W9JtOIa6NGQM+e6gUu/v5bzJWfOVOd/RER6c0y4DB9uvPPffpp94IG6en+Ozrm6IQgMxMoUkTfYJxUuLBoHf0fma4+ll+UKiXaqCjROnOx4MjPPxtv//Zb7sc/+0y0RYq4tt9vvgF++MH9fgHAyZOePd8ZKSnAzp0i84m0lR/LRbhDjWAykavsnSd88EHu+/77X+36orX8vECXpTt3RAaqq6UYrMnMFPtydiDYXQw6ueHECdFqeSFz6JD4N3u2dscg/xcXp3cPiJx39KhoZ8wQrdbF7S9fFgUn1awF5UtCQkQWjS9laboyvVoWNrUlr2UOlCwJtG+v/v+XaQBKkllOztQqlCPfly8DL72k7om9Vn/jw4aJ9sYNbfaf3+3cCYwZY37f/fvAqlX+G8TXmqzPFxgILFqkzsUgOee777StKeivLF8Tf1/F2pMp3+6S9SR9jVys4MUXPd/Xww+L9uJFz/dlD4NObpBfuB9/rG8/9LZ1q1j6PK9dGHjLqlWe70OOSOfH+mHkf/4/cxq1axuzP7QkTxa6d9f+WOS6GjXsn+RYXvSSuaAgoHRp+0EsZ74b5Mi35QXK1KmeB43+X6JTdQ89pM1+SVizJvd9cgptoULe7Yu/adBAtN5aLIYEd6cD53UVK4pzL1ncfskS/11d0bT+rRrXUM6YPNn2Y0lJYlEOPQPxMTGe76N3b8/34QwGnchtTzwhVgPiF6t74uNF26KFZ/t59VUGncg/GAxikQVZlNtbHnvMu8cj5738su3HHGVCkeesTXV89VWgQAFx29MaXMyKyTvktElPV8p0prhxdjbgYwtTO42rK3qX/AzLb581s2Y5v23fvmKarAyIXrigSZe8ylvXnvaurzp1Eos07dihbR9OnABu3dL2GN7AoJOP+vVXvXvgPKa0uq92bedXz7LGYACKFlWvP0RauHEDqFcPWLCAUw4syUyQhg317Yc3mQY6UlJyP37xItCrF/DLL+rVf0pP9900eWedO2f99VJb3bqOVyF0RkSEKPa9cyczorWSlSUyPNQ+D5OrYbZubSyCP2eOaEuX9mzfKSnGmmP2eCuTgcgTmZnA2LFiip83yVIvjzxi/fG0NJHhZDp489JLovXn+mN61IS0dUy5mrHWK3vKVXDlNDhPpKSIutR6DOox6ASxtGlamt69MLd+vWg9/XLPL06eFNkMixbZ3iYzU6wwmN9GQ2x5802gZUvrq1sQqen9941fzm3b6tsXRy5f9u7xkpPFNKlatYyp46YrneVFbduKUTtbJ8u7djleCtpVcmqBL9izx/WCnfv3i9VmChc21kbzVabZUXFx4v95zx79+pOXff65KFAfHKzeRUR2NvDRR+Jz6bffjNM3Q0OB6tWtT+fYsAE4e9bxvt98U7RDhwJnzljfplSpvP8ZSOrwRhDekb//BiZMAJ57znvHPHJEfE82bChqBVojF39/4AHjfTLrmwsw+Cc13mPyfVG5suf7clW+DzrJk3xfW0JSpvN5o+6Jp3xhbvAff4glpAcOtB1xlvUI8juZVvvRR+KCYMgQfftDeZ/82xs/3rcu/i1t2CA+z7wZmA4OBkaOtF6XR64EN29e7seys40F0hVFFJPWK5tEHt8V4eHeLYAuC2uXKOG9Y1ojj79tm2vPMy2YfeqUat3RxLhxojXts3z9yXmnTgEffmg/EG465SIpSZ3jyv+3MmVyP2ZrIHTECKBHD8f7rlUL+Pe/xe1vvsn9+MWLzJ4n56xeLc739V5IQ43v3YMHgddfNwYEHJGfCX37ijYpyfaqoa++arxdrpz1rOphw4A+fXx7UF5RgJ9+8u0+ak1moE6d6vm+5OewN+X7oNOECaL1tUynAB//n1m+3Hhbvobetnev9fsPHrR+v/ygkitneZuiAMePa79ily1hYaKV/1+yZgdP8EhrBgPw6KMi46lwYb17k5vBIAI4n38ufn79dX36YXnyKlPhrWUQyHoOBQuKzJJ79/QrpHr2LHDpkjb7lp/baq2qIj/39DJqlGjz+olzTAyn0noiI0NkFb3zjvn5ljeNHm3+86VL9s8X4uPFOY4jM2eK1vJv4MYNkeXvC9kr5PvOnxet3gOnrg64WDN7NvDppyKQ5oroaGMQSc6Qcce8ecDSpZ7X8NPS0aMiQ9iX+6i11q1F62jVVl+dzu7joQ3tMYXXPXJpWMAYIPvzT+8EMORI29Kl2h9LTd98I0b5Ro7U5/gPPAA0agQUKSJ+1vvii/K3zExg82Ztj2ErMG2pXz/RHjokWm/VDMjIMA9Cd+lifvxy5URGkDXypOPVV4FPPhG39brIlxlXWmQRqT3d8f59MXXPG9MoN27U/hhau3BBnOjKej7OCAwEHn9cZB/Lvy1O53CN6fvTlwrqd+pk/3FPChTLi8lhw9zfhy/54w+9e5A/VKqk7/HVqMEr/8bdCRb07On58f2BPM+QQWtvkte5w4dbf9zWVGG1FSsGNG7seDu52IOvxTjyfdDJFRcv2s6iya/kXOErV0TNBm9MtYuMBDp2FPUFHJFpt19+qW2fnCEvEvVcNaJuXfMlR4n0cvs2cPq0KDSs1Rf2ihWirVLF/nY1auiTov/pp6KV2V+rV4tR/pEjRXC9bl37zzcYRFDK9LPwwAGRHZGYqE2f7dEqkK3mSHaHDqL1xusTFyfabt20P5ZWDh4UUwHffdf157ZoAfznP+L22LGqdot00qqV9sdw9Lnn66pWFa1eGWqkDUURU5Lk4h+SDEi4uyiQooiC3wDwwQdudy/fcOba7513jFnFgAhUNWkizjndUa6cWLTJMogjBwX1mkFjSlGMwUtZq/fpp/XrjzUMOrkgKkosN+nNAMbGjcbori+T6dAffCD6O2WK56Nz9+4Bc+daH70vUsS5KYhyVO7YMf2nM9hKwQ0IEK8VT1AoL7pyBYiNzT2CJzMn7t8XqeWA9RoinggKEicazqwMpyjqTeFylgzSy+l8AQFiutywYcDVq6LQv6smTRJ1YFw5ec3OFnUNZbF3tWRnA1u32i8wfOYM8O23tqe4R0fnvs+d70Q58vfEE64/1xMFCwL16+e+X9bfOH9eBBldXR7e3RXL3J3e7e73ed26YuVK6amn3NtPfuaPi33oVUZAT/IcMyZGvOdlTT7KG27eFOctEyequ1/TqeneGLhXFGDLFt/KoFRTdrY4B5o2zXj9OHUqsG+fMZvdVQaDyNq1DDrVqCFaXygbkZ4ugpc3b4qf69QxllXxFQw6uUBmqsjRc2+Jj/fu8TxRrpwxq8DZD8+dO8VFqeVJyvXrom3e3P3+VKxozMaS9Qn0SjeUQadChcSF+OrV4qJBFgJU44LP2oneL794vl8id/35p2gfesj8/oIFjbeDg8XfqjdG0R15+WWgQgXvHS8gQHwmqEVmMlorPm7LwYPAM8+4F+SyZ+9eEeRp187644oiCqf27g38+GPux5ctE0Ery4DlpEmu9+XuXfHa6H0SVqyYaEeNEq/P2rVilNSVkdLUVOCHH1w7rlyc5LXXzO/PzjZOl5eBYGsDOp7U0ahYUbRVqhhvk/PczRI7ccL5wsRqysrKfxkbWVn61Tcl/yaDlRER6mVcp6TYvnZKTRUDN/v3536sTRt1jq8na1MUtahxdOuWuHYFcv+/paYCn33m3dlRMqvp2jXvHdNVDDq5QKbMemt6UmSkaP0tGm26UoIjV6+K5ZQffxxYuND6Nq7OV75wwf5I+OOPW79/1y7zlWDUJt83oaHGAoiPPQZUq+Z8IGzPHjElxzIrQKabmqaTSrKuSPny5vf7wqqDlH8MGGD/cV9ZqXPGDNuf8VlZ2n5GqEGOuLkyyi5HAx0Vp7Rm40bgjTesPyYzYE+csP646WeStYzW+vVFnSi58pn8f3Fn4Y/AQODtt/Vf6ahSJTEKC4hpg/Jk2Nn6Y4BxcMEygGRPvXoi0CvfH7IPKSmiJsn588bvpY4djc8zDXiwvID/SEkBatZ0PLXYU9aCuDIDr3lz318URy3yb7JpU/0/Y0gfMiMxOVn7uoGOZm5s327MeLEMPn30kWjld65pQCY+Xt8SIGqQZQu09t//2n7st9+AoUOBF1/0Tl8A24N70vbt3umHPfnk68A/+csXl6IAgwa591zTiwc1VySwlcIfE2O97oi84JU1OLRg7UJWFg52xoULQLNmYirO77+bPyZXNLAWvAoJEYG7cuWM9y1Zov90QyJfUq+eGFiwV5coPR34/nvzhRR8lcxscYYnnwX9+wObNhl/TkkRaezOcHWVwClTgLJlXXuOL5JBulOnjPedPOn6RcoDD4gL/K++cjySGxAg6lnJ8woZPJV9kRcoDz5o/hqbTjl1pn/r1/vfQJkv+vhj0UZGuncuaDrwpsbqWrbYq1fma/VEvKFrV717QN5grXj4xYticZRly4BevURdIa3IWnm2BqxlDb4dO3Jnl1qeG8jyBnI7X50a62wdRtPvKW/8LtYy42Xg/a+/9A/itWghWtPzNL0w6KQRuQT3d9/p14dp00SgQ+vpVYcPGz+AY2Jce+5vv6nTh6Qk85/bt3ft+W+9JVpfXWYSMB9ltjypDw42frAA4mLm3XfF/F6DIfdJq7yQyC+jkESOHDokikzayxDq00e08gLdE3IKijsBH0URo3lqfV7Jzz93+mH62SvrJf30k3PPr13bvN5PfhESIup2WV4wuLNUfGamGLxx58T2/fdtv/5yGmB6uvOrOd6+bbzoVnuqZn6iKMCiReJ2586e72/XLs+eb60mmcS6RaSGQYNEVp4vD+hcvWq8bWuA+vx5YwbRb1ID4AAAIABJREFU7dva9UV+dzRqZLzPdIXRggVFkWt712TyM0b+Xq5kzuph6lTRyu8mZ0yZYv6zHiv8Hj/u/WOaiokRiRW+kMjCS043nDvneBvLJbj1EBcnLmhsTW1Qi/wjXrPGWFTNWdbqeLjj7bfV2Y8/+e47cXJq7YNk0SJR96R/f/tTUby1NDyRLWvWaLPf+/fFCL+agWRnlqp1lkzFdyfokpIiahRZCxqbZs84S+6nVi3XnmeZcWm5qo8pa6vGhIdbH5iRRbbVcvJk3s2+kctHq525KgOsrhg3TrTDhlkv2O4Pi6I4Y9AgkQ3mzLmgO44dE3/fZcsCJUs6/7z167XpT82aIqMpIMD6qP6yZSIL2xuWLHG9nhn5tqNHRXmNhAT7i07o7ZNPrN9/8WLu8hVaMxjENOigIGNNSNPXzmAAHn7Y+jlCVJRoTYMhgYFiKrsvCw0Vi8089pjzz0lOFsE/mf3kSvkXQLwnf/opb50/6Pm7MOjkAXsXIDVq5O0sEmvRYmeWsTR196644FAj8BEeLlbJ8fRDs2tX12pr6EkWAezdO/djphcgnEZHerJ1ISTrDGj19yb36+vvf1cu7tPSgFdeAb74QvxsOYqXmOjeFGEZuD52zLVsm7t3jbcrVgQqV7a97eHDzu9XTi2SyxF76uuvRStPtskxg8H1Cyk5wCFrhkjyb9Dbq0NqZeFCkR2g1QWyDM7NmuXa8zzNaLJnzRoxVcVajajevUVmvZoyMnKv6JuUJBZe6dxZn4wF0oa1gtbe9OKLInPI0WBHdnbuQd5Dh8R3m7UVJteu9c70roAAMbPB2WvOMmWAtm2B3bu1zcbSQrVqxv8DezNlChUynj/88Yfx/iJFXDueXIjBUb0kS6alA9Sa0aOWMWNE60oJBrXk4bCItho21K5A49Wr2o2gqUWuBOdJUXX5AV+tmuf9CQwUQUA1An2uXBzp5fPPRRsSIkYhLTl7oZ2VJUYp1ZguRGSNzIapVMn8/po1rb931SLn1E+frt0xvO3YMWD+fNu1kEyDQLbcumU/sOTOvP9PPxW1IzyxebPxdliYGM2Ui2l4SlHEiPBzz6mzP2nZMtHHLVvU3a+vkAXcXVGmTO4BKFm0nJwjR6JdWWlX66xlg0H7gdRVq8x/PnvW/DPNdIR+/nzRJiaKC2hZl4bIFT/9JD7HMzONCymYunJFrMB7964INlsueCIX37A1Nc1XM7e8UcdWK/L7xdlp/FKFCu5/hrlassX02lgu5qQ2d6ftyez/J59Ury/OYtDJTVpG5levFu0DD2h3DEcWLgRWrLC/TXS0OstPDxni+T4kOT1E72Wx7Vm92vMpP9amqkjp6c4vv/3ww6K19mVLpIbAQJFB6O30c8kX5rF7m60L0Nu3geLFRbFoS/L/x52R2ebNrX9fTZ5s/vNPP+WeYlW6tPExKSAgd5DSF8XFiewdd88Hrl/Pnc1hi6uZJGrUcpQrnLqaxWypTh1RVPebbzzvU34gB/U8fd3d5c4qlu4YN07Ui2rTRkyDkRkJjz5qzHa0NYAmg1GHDomaoiNG+H5WK/me/v3tPx4TI5IMZLZK06bWt1Nj8NwTBoN4/ztbrmDkSNFauxbxhYLT9gQH214x11cEBIhi8h07ujZ44AqZ8W5ZKN4ZDRvaXzRHKww6ucgb/0nyi3PECHX258r890uXxInhoEHA88/b3i4oyPYKca6SF4XuFrM1tW4dsHOncTU36eJFcRJuK9hjOnqhddG3W7eMKZvWZGeLCxHTlFBTjlazsVwF0LLA7LlzxlU1XnjBYXeJSEVXrgBFi7q2cqVaZBDB2iowWgTn5App0u7dou3Z03hfiRJiyoweqd56KlxYtM6u9GdasN1R8CYjw5hhqMb/6/jxol23Tny3mi5q4YygIFFjMK9938hsSrXJ/7M2bUSrKK4vd22aFTRxomsBGZkd6krBXlfJv/dDh8QFvTwnqlEDqF7dvX36Y9YGqUd+v7jC3nSr+/eBM2fE7b/+Eq3pd5desrOBv/82v0+W2bB13eAMWZTc1c8aPRQqlLdL2DgjMFAM9rk69c9T9pIeHMnn/2WuK1NG7x44JyvLGK02nbbg6DkVKgAvvaRuXxTF/rzhQoXUWwa7VCkx6m75YSQ/oE1XejD1wAPGPyQ5wqYFWYTT3snqwYPi5NyVYnnWyGL2pmTBQUCc2Dlzofff/4qMBWem7hCRfa++Kv6W9Jjnb3miqjWDIXfWlcEANGhgfl9AgH9npNka2ElKsl08W2azAM5lARoMxjpojr7T5eCKK3U+7JH7+PJLYNs2z6dS5hUyW0ALTZuKTCc5BeLnn61vZ6so7AcfmP9sreaMLTJApVWQ0GAwBjJdYZrtJwfTTDPy3ZkOqhY5Q4G8T2bFurNaeECA7cxg04yfd98VrRbXgK5OwduyRUyRN81KrlXL84yaOnWAhx7y7+/i/MYb2bByoS5ZM9mTa2QGnZx04ADwzz/qroTkrkuXHNcdMi2I52x21oEDrvdFURxPzRo2TIyY2at78fLLrh/bHfZGKapWBZ5+2jgCrQVnLgCuXRNtSopnJ/cNG+Zezth0dakXX3RuPwMHisJzvlIMb8sWkQVoOvJP5C/k1BU9pgDLJZL14MnUl1atxMm+ZbDKWXv3apOVIk/yd+3KfW6QkgJ89ZXtoIDpBYI8yXc0Ta9ECfO6VI5WDCtY0P7jjixdCkyYYCwQr1Vmjz8xzSRwdJFn+X+fnCyWNT9yxPnjNW9ue3AoOxsYO1bctrxQlHXb5OOucpRRrYfr1423P/9c/P6eZHaoSWYsdu2qbz98QUqKmJb2r39553hRUUCLFsa/x6QkEYz0tEi2ZaC2bFltskpkPbJy5Zy7ppIDwLIgtF7i4owZYK5QFPE7r12rfp9c7cfx4/ZX+PYFimIcpNLjM1kGN9u3FyVZTJMXXMWgk5P27BGtvFDv0EG/vtSrJz5k7UXH5QnwAw84P9LpTi0PZwI08kTaH1auqVw5d6BGDdZqmdhiuqSnTO0F3Cv2LS8SZJq8O6Pe8iLZF5YMvX5dfPDNnu0fKcD53a1bYvqEWpKSjEFZf6AowNChom6dogDDhxtr7ai1MpstKSm5V3gyLW4pPxuys52f4uUO+Xlqq9CqMwYMENMS27Z1/bmpqcDWre4f2x57C2nICxZnVieUNbacre8EiCCczHxyxZEj5hkh8jvBWrHvF18E3nvPuI0vDLpZspxOLl2+rE2Q7J9/jLdtXQBkZ4vVdIOCjOeOgDgP+Pe/1Rtkk4Hcxo2tn7eUK6ftIJo1J05ou/9KlYBnnxW3FcV+poq3FStmrCuanyUmigz5L7/U9jiyro/l3+G0aaI8iKx5Y8udO869X+X7S9YfVFtgoJilIUuqLFjg3PNKltSmP864fBlo2VJcj7rqwgXxu3bvrn6/srNFTVtb11snTxqDej/+KP5e+/ZVtw+KYn7tpsb+ADH1WGY2paeL8wVv1LELDBQld2StTU8CXww6uejf/xZRUVfqJEk//CAKi7maSml5oieDAFpPd3ImVXPcOPuPZ2WZn3SZcpTuPXWqaD1ZIc9XWNYysZX1tX+/WKHKGpniWKiQ2MaVDxtZw8lUjRrOPVd+wLz3nvPH04rpqIovXgCROTkNqHhxz/clT/yWLbO9zc6dYlrKhg2eH08NWVnAZ5+JUfn9+4G5c9Xdv2XmjxwUkQEte8eTWU9xceKzWI72vfCC89Nq5BQZeychtWuLz3C9iiLLwRT5+elttqZ0m2reXGTarlsnVkrSisyYMV1NR9Y/tKy/5evkaKu10f7YWDFlUe1SAabsBTr27zdmM5me78mLcNOMHTV07qzu/twhp154YxU5dy50vS07W/w9q/1/nde5WperdGlRI9GUvLawHHSx9P33opV1nSzrn0ry/9BaEFut89DixUXwIyDAPzJKTbODXE1YML12cbb8i7Pk9XG5crkfk6sly+svOZBv65oLMK6S6ciRI8ZA17p14jVROyBkel4maw9bO7fWesGOv/4Sg2mnTrn+XAad3BAa6l7GyMSJwMqVzmdoyJErLesGaGnJEuCRR2w/LtMFbU0BkB/0jk6oDh4UkWtfD0KY1jKRH7SWBTOvXBGttRPpokVFynutWuIDbdo069F809dBvoesjXb26uVcv+XInSs1IYgAY3acrQv+7Gzxmejo5BAwZgDaOyHbsUNMpXJnUEBrsp7SrFnqFSN94gnR1q5tfr/M7JFZIBcuiHoN335rnNYni4rLrJdJk4zPdzbjRj7X3kVgQIDITNC76KdWo9RqkRk09hbw8NSECaI1/d4IDweaNPF834oiphN664KpZUsRRLNWPuDqVdHGx3unL5ZsTdeQBdh9JTPHVHa2qNdlbZEBZ9SpI6b0ezKlMzEx76xAV6eOaN25MMvP1q93ftvgYFH+wVR6upjC6gz5WSUL50+ZYn274cPF7BJr2bry+sw009DWQLsz1JhpceaMOBfy1jXRV1+5/1x3puc5Y9So3PcNGOD6fmStX2cC3XKwUw7geLo41q+/ikQX+X1mjWlCQYsWonVUfkcNS5e6t8ohg05e5OrJWEyMaL09h/ORR8Q0s4wM1yLY0dHmP7/2mkixtUWOulquNGeqZk3HWRJylR57+/E1gYFiWWAZebdkeREJiPdBs2bmASlry7TKi8eQELEizPHjxlHI8HBxYujK9FCZ8ab3RSPlPXKE0t7KknmNXJFKTVWqiM8TQJwcW47ynTgBHD0qbtuq8WdvFR9bDAaRIq9XFpMzPvpItGovW5yVJQKIapHBJmcze90J7shzCS2mup8/Ly74vDUNOzBQnWCZN8kLSnf+1rQWFyfOoTp1cn8f5cu7f766eLEYkJW1qCRb0ydNyWO6U5xcK9YWcskvnJ0eZikiwvOgizsZm/XriwFgW7VqBg8WAWNr02LlebHpZ5G9QZsvv3Q87c9TMpAjryG15uqsG3vXhWrKzvb8+8hgEIs52JvKOHGiaC0H5j0Z6EpPF+UE5sxxvp5upUri/M+X8TLSh4WEiKJ13g46jRljHD349FPnnhMa6nj0zlrNiBYt3P+SOXHCvL6CnnW2vEkGkAARBbckMxief16slmc6jS4kRBTedCdCTXnX3r0iGCEzkjZs8M6JgemUTdP3dV5hq8itohgv/N39/HOnDsHQobazPzwpDulNmZn20+EtyVFCtVfiklmp7rIMgi1fLgZ8rE0LMCUzgC0vzp0hM15dvTiXq0NJM2bk3kZmqDh7zuDvsrPFtHk5zcEVrpZYUFtKiriINs0qku8nb69wKclp08OGiVYG5kyzT5KTrWdCySwEPVevIyNPllTXS/Xq7l1ryaCEabH/gABjxt/Chcb7b9wQxdUHD3Yuu9tTzzyj/THc4a2VHtPSRNBmyRJ19qcoIqhpOVvJmVXAXWU6zd5XB2Tdqd/nctApISEBCxcuxKRJk5CQkAAAuH//Ps6dO4f7zlZKzqcuXRKtO8t6etvrr4vW09UfTKm52lj9+qKNjVVvn95kOXc8I0ME5dQqvBgZmXueuz+6csW9AurkmtOnxUnQ99+LYEiXLmKUzJtfdmrW3Ll2TRSJ1NuqVcbbb74p2oAA82nH7gRD1q0TmQGu6tlTFCy1JjLSN+q2OXL3rjjps5dyLimKOOEsUSJ3UNOdhTOscXeqVEiI8XvWlcwXOao8fLjrxyxXTtQ8c3W1nogI8wLJ/rAoiNYef1y0rgRApQMHjM/LyNA2O0xeSH/9tWivXhXBxwYNtLv4c2UqfufOou6ZzBiRWd4yU0j+nV69CqxZY36xfvq0CJ6FhIiMS19bbS+/K19e7x543zvviPejDPjIlcQVxTjlUv6sJ/m38s474hzb1c8gT1bCDQz0zhRjmYggy5nIBTvc1a2baGWNXi3p+f7IynLu+PPmub5vl4JOo0aNQvXq1TF48GC8//77+Of/aSZpaWmoXbs25rnTg3zi1CnjyOiOHfa3Na2tYUmrVXgsFSqkbgHvyEh1V4VTe9TaW2x90MoPw127zH+2VzQ5r7t3T1wk+WL9i7zMdOzA8v2XkiJSfuWqMb5q/XpjkdAqVfTtiyQ//6tXN69T5ygFOyNDBJi8cRIyYYIIjvly1pOsYeBMVsP58+I9axpgklMB1S4s7k6WxYcfivMBd/6eTC9gXGGafm86vTsry7nVcCIitBnZ1cKpU+oFFy099ZRnz795UwRQihc3nyZ/7Zq4SHL17z07WwSWLDMoevQQrZxea5qhZzqoKC+O1TBtmmhl/Thr5PnlAw9YfzwoSCxRL8kMP9OaZ3v3irZxY/f6SdryZhF1RcmdfTpzpmf7dCV4Ks9T5d9fhQpiBUvp5k2x4puvkH27d8+94IHWq1SqQQadAgLEbU+vJbw1XVFPly+LcyRZL1RtTged5s+fj+nTp2PYsGHYsmULFJNvxKJFi6Jz5874wRert/oIWVEfcFz/Qi4Jbm26iRZFCZOT8/YKG1lZxiUy9da6taiXZUmmlAcEiBESOdrnSiFURRGF5/JKwqFM93d1VJ7UY5lNcv68eI998olzF3PuZOOoJSVFpL1bTg3SU58+rgfzMzLExaEzmT1qSUlxXEvl0CGxYou3R+SsfX7aIkdvTWsvyQwV00GQy5fdny4nVwqUtaNcERoqppjbqrNljcyKcndQyHT6Xu/exttyWlVeq91na4qru2Sw0tWsmtRU8flpeuGTkiIu+kyn28l6LLbqPdoi/19NSw4A4u/FmaXV5bRINVYald/d1mrgSC+8IGqhyAUinGV64SenNj77rGv7UFtmpviM0SrA6a/u3wdWrPDOsdLSxN+O6bSka9c8W9hgxAjROlOzMCBAZJ/aGlyX35Py718uKuAOuSCEpYwM568Rg4NF5rO8Xuje3bU+3LplzGTbsME8q9tffPyxaA8d0j/zzBWm5RlsuXTJvd/p8mVx3vTrr463daeWp9OnF/PmzUO3bt3w6aefItqyYjSAqKio/7F33mFSFFsfPrMRdiUKLDldEUEk7ZIlKUFQQQREUAQDGFABEVA+ASMicEEMrCIqBhCUqwQDkiUpSBJZFLwEEckgGTbO98fh3O6Z7Z6p7q4OM3ve59mnJvR01850V1ed8Duwy0xyewFDz6ujJiEBKyKEm/yNGyenT9dcgykXasNYKI4dCz2Q33KLnH7JQqtym5uIpFJcdRXmfRsRv6UBZt06c/1iCiZbtyrnzK5d4qKQIhXOtm/H1qlotXfeceY4Rgjl7ReBSpCHi0ChSYjV6mHFi2Obnh56O5o02+URkwEJfKrH0YSEwIVrbi5OnsuWNVc5i9LcnNKTmTwZI6Ruuy3/excv4uuh0iQppS8Y+t9fey18H/LyFO1AL6KuMiU7dY32J2oU+u47bD/7DFt1lBi9p8WDDxrr17BhxrYPhuZJwRV1zVKsWOiIuPLlAZ57Tvx4ZDj2+ZQoDStVs2RCDoFwemwFEavad6KQvinJeMiYcxQrhlkaMh1XVMFatEKsFjRHU+u1El98Ya7SNN0T/X6AL78MfS88cABgyRLFIbx6NRqw7LwHnjkjr+AMRWKqDTcUCSqD556Tty8twumB7dmDKYBmdB/VaFUWFLUT6CFsdNq9eze0DzG7LF26NJyQKdoTBeTlKVFLdmCmSoMWdFN4/nmx7WkxUrGi8praQKY1GbO68LKCnlcgUqFFIUBgGgwNpAXF26a3eGKM0bAhwNtvK89Fy62KVBWKi8PFkxPXv9+P1RqdYMkSc5+zs9rWgQPYWjUCUZlf0QmLLKPTX3+JnVNGoEmwOp0xGLVRQj2hPX8edYxKlAg90YqLs1Ym3ih162K0jVZEyr59WCSC7gUyGTgQv4/GjXFRU726c5XqjCK7UqGamBiAvn2VSLNwxlnSE6GF4JgxyntuaFLqnRsUubVqlTMix0ahBeJNN6G2SnKy96ITrJZIjyaclkWQZSxVExuLxZy0MLv+uuWWwDm8GWgMCh7nHn0UWyvZDpcu4biuZXAgaKl///2Br5u5H4hGfFHWhxXDLkVm0Zo3NlaJ1pFpMKOxntbImzfLddKEi6qm+YoZ3Uc1lL6stW+zCBudChUqBBdC/Cp//vknFLd6JUUh775rzw08OGLqpZcCK9Koq0dcvCjWh8OHsW3aNPR2ZNR49FHUlWjSRN9gVa8ehqi2bh3++JHEuXMYji6yQPf70TNNEyTyIJg1SJYqhb/v11/jjYcgw9+ZM/IWA0eOKJNmryFTI4wRw4wHzWkqVLBv3+RhN2p02rsXJ3GURmsWkSgmq1ozoteVWhjdKhRlYUcqxnXXiQt1q0t9HzuGkX+nTytRKl5GK0VeRqoUMXQopuDNnIlpeSdPetfoFBNj/6KXdBeD09kAMP0YAPsQnIKgXiiSocdIeqVVRKQUZs2yHjFpBL9fKbQTigYNlEIIeXlinwnF+fPeM1w5xfnzzv7GoZBVQEeLUaMCU+5k4cV0ShmGN0qzFfnfGjY0fxyKgvzkE2zz8rBicrjYFbX+YV6e9virR1wczsHUcxy9wipWiIvDSsExMUr6/dKlcvcvgrr4hxk2bNA3lpmdZwtPFxs3bgxfffWV5nuXL1+GTz75BFq0aGGuFx7g+HG0DleqhOKFMipm9eqFrZ0aO+++i0K5Y8ag4YeMS2+9hS1NjNSRDHr4fKg5JGI7JC9f5co4UAR7eGhA+fZbFPOzUydCvVCwit+Pltxw+ayLF+MkfMCA8Pu8cAFv7hTt0a8faiyo9TSMUr06wK23ak9Wz50zbuj8+mvt190qnwwA8OmnyuNgA12FCtGnPRIJREJ1MzupUwcXPkbPvWrVAoWfS5TAfRidFJCejFYuvZEKaGb59dfAaDKfT1tjyegEi8LRZTpojh1DnQkjCyu9Ut9eW1yooUnt+PH50420NHUoKkutGSm66KfjmRUxjyaKFME5ntZYQA68tDQ5x8rKwt93926MRLJqKNEzyKmjCG64wdoxjGDmulc7QELpm+3di7+Vzxeoi7diBb5u1REQjrNnMeJBKx3WLeg7IX07mfj9uCYwco5mZGAro9pd8Fpn4kQlzVoWXbti6+X7gijB156IVqCehMcPP4gfNzFRqVAJgCl6zZoB3HGH2OdJ99ZOg6UM/u//sLXLQUPpmuHIyUHBeCP9mD49vy5ru3bYGtHWVCM8dR4+fDj8+OOP0LdvX9h+RajjyJEj8P3330ObNm3g4MGD8DS5PiMImoA98wx6dw4exBuTjDxkuytqZGYCPPKIdkpJfDyeFGRMENVpkcWuXRhSKOptpIHOTBlOumHR5DsU4YTP7roL23Dio7SQ2bBBPKVn7Fhshw9Ha76dC3h1BFQoaPEQ7mZRsSIuyJzU8SA9IACAGTOwlS0KyyiIimUaIZzB3YwQYTRQtChGoIqmMhI0Tt58c/73ZszA+0GTJtb7p8XatZjaRdUAY2MBHnooUFCZHq9dm39Cvnu3vlfSDgPywYPYtmkjf9/BXLqEixv1+b56tfH9+P2BotIidOuGv0VMDMDvvwe+p/W9FiqEUQ70/QCIaU16lYsXMcXTS9NPnw8n57KC/8kAdP316Bi0yxmkPl/UC0K7MSPCP3UqOlXT07H6n9+Pc8HgOcKBA0rarrpyNKXr2V3+fMQIPNY339h7HCM88AC2a9bI3/fOnfj/GpkrxsXhvcSK/irNZbXGTyui3Vo0by53f25CkY9Gvvsvv8Q2uDKw0XO8QgVlTkNrVFrPhaN3b1znmtFhjDQoclaL6tXF9kFOJvV9PxS05go2Sv7737j+vfFGsf0EIzzVa9euHaSnp8O8efOg3RVTV9++faFz587wyy+/wHvvvQfNIrCeYJkyaBwqVsw5IVBZhCtxW7Kks1oTaqpWNRZ6SbnBVIbz3DmAuXPFBpTERDTkiOg4pKaGft+MZ9JqiLcdiGrH1KyJi9RwlXgoioJuNk5BOdG0gP34Y2xZsFMOaoOpSIUjAPGw2kWLMEItlMfzppsw8q9PH2uh2pFIYqK5FNGmTbUFeu+8ExdgWgtd0pHRMkKIRMECKILmAGgQpmgONT6fYkxXj93kjVu1KvxxjhxBbSJZ3H67vH3pQUHe585h6uUzzygpeUacT5cvo3FfS0tBD59PiWgGCC3eTCQnB84NSITXKGrjh1tVRnfsAFi2zJzhwih5eXLPTVHISEDOrnB6axcvopeats/Jwevcq+mQ6nFQ1AD95JM4B37kEbwGSBYiLQ3gP/+R30ejUKrTtm3u9kMLGpu1hKitQufm+PHy9x2K4sVxrNe6L+3dG77alx34/YqjRbZeoWyC9ZlCEReHhrd69QJfN1rRUwuvjlFuIuPcNSpuHirl22zlXAADRicAgIEDB8K+ffvg9ddfh0cffRQefvhhmDRpEvz3v/+F/k66RSTTqJH9+jCvvIKt1YuShOKs/Oh6/PVX4PPcXFw4OkGlSoEnOZX9FLXiilCjhjyPuqg1XhYbN6IHya0BmUJE3Q4nTkgAaNUKoFYtd/sRLVAKY69eyqJNRPNDBDJoDRyov01CAobvzpoVmO6jBY2dw4fL6F3BggwCaWnK90gp0eQZDpfqR/ecq69WBJBbtsy/HRkzDh5UxD979xbvK91zZFYMshtKpQfACJHXXgNYvx4NtOE0EtXQuW0mvf/UKfQ0ixqPrUDaZh99pLxGkbzq4hZO4ORizitlwcNFbhw5gi2loNDY+uefWDGPHAGUOnHmTGjhYCfRikw8eBDHhVDznzvvDNw+HGRotWMuDYCGYLWWqZ1ag0ZxQkss2Plx7hxW3N6wwb5jqgmOBrYj2+PQodAOggsX0Oi4axfqugI4kwZvlNKlzUWdJyejxIoW2dl4/levbkwX9tw5+ZGcIoEBVgWy7aJ8efvGKDcwvAQvW7YsPPHEE/D222/DtGnTYOjQoVDBS6OpRzlzBluzIWlEoUKoOVW6tPLArIlMAAAgAElEQVTa448D9Ohhbn/hIom2b5cXAXb8uPHJNBnZvAZpZjkFDcLqiVUwahFBs/m2esjwYMjA53N+URPN0PU/e7ayMKHJEQDAe+9ZP4Y6CsMKycnG0oDc8Gx6FZ8PoHNnvH8kJQUa830+gO7dxSfD6jE8lE7JTz9ha9RATOfkY48Z+5xZSDhVBp9+qnw/ZnR39CbwIpCOVmoq6geSwcEOunTBFFGt/7FbN/uOGwq9aajRFNZQ0DyOtNVkcflyYDp5OIJ1NvR48EFsyWlEC2QyCJDx6ttvsRWRKLCbokXzv0aGcZmpsrTI3rzZvirTXqwC6BbLl+N5+NBD9h+rShV7oriCoXuc+linTilOHnIinDmjRB3ee6/9/XKSzz/Xrg77zz+YYr5vH8DPPxvbZ3AAhBH07rt6Ug+ktStavd0NnCx2EHysl1+Wu39ho9Odd94JCxcuhByvlDuIQFq3Nmfl/uknxXMTH59fgLp1a/OpKaFE2Cg8VkZ0DVUIoEoFly/jTShSK4ckJbkjZB1Kq790afw+c3KiK+eccRbShwEI1Ijx+9H4SdesGyLz/fuHN4By6mV4rEx88/ICRf7DoQ6Czsnx3pivTsdQa74Y4dZbsVWnILqVdv3qq1hxT6axRZTrrhNLc7eDYG9wSgq2pE0hE5lVAQlKXQ+VGkYamSIplFrQ9P3NNzHSh/ZDc7xRo8ztN5iFC+VERefmKoY+gNBGbvV9Qe0soWjLYNTni6gup1HeeCNy52KZmQC33GI+9TYYciZ4NaLECmTcDU5RC3b+VqgQ+VWXz5zBdGa6jzdpArBgAUrVWIEiZa1CRpLgMVJd9U7NjTeiEd4tKRo96PuIiVHmEmbHfTVHj6LWc/A8jM5LSsOjNa5sHV/hZfN3330H3bp1g/Lly8OQIUNgswRF39WrV0OXLl2gQoUK4PP5YKaA++bXX3+F1q1bQ+HChaFChQrw4osvgt+BWazs6geikDieUUuxKKdPY6tlDJM5eSSLP1mbqfpBpIYNxsZqi6QfPSou1CaCGZ0MJ77TYcNQKDWctgQTmdSsiQsQ9QQpIwM1NGjyKKoF5BQHDmCr1vBxwkeyYwfqioweDTBhgveMKjKhhZ3eQi4cMgp02AFFV2zYELjIJcKJVFevjpPWPXsUz6lM/vgDYMuW8OdW48aY+qY2HBckjh5FgekDB1D0vlEj7xcrCK7YRdETsiJEtVCfGzfcoBQeUWu0mDHe5+Vh5NC+fcbmBjSXCo6YuHwZYM4cMUNF1aoAzz6LjzMy8D7g8wWmYwc7UEUL3ZilUSOc65JRIpI4cgTTot56K7DqH5GZiVGsHTqI7U8katrvR92/EyfE9hkqU6NVq/AVGGVnLJiRffD7sRq21wSx9fpDa1Ey6stCXY3SCpRG2bt3YB/1ouRjYvBeocXx48b0FWVC46c60CCUVEU4aMynirbBVe86dsSWDPCJiRiZKDvLRXhacvToUXjnnXegZs2a8Oabb0Ljxo2hTp06MGnSJDispdwmwPnz56FOnTowdepUKCxgZjx79iy0b98eUlJS4Oeff4apU6fCxIkTYfLkyaaObwS66cm+0MLRr5/+e1ZCEIORVWVFj+ATl27+6lQeuyDjmTol0Q6+/RYnapUq4cRXBqdPOy/eLcLkyRiptmSJ2z1hZKOXlkYej1dfBejZM7zHTub4JMI772D7r38pr4VKR7XCli0AX32Fjz/7DODdd9HDNnKk8/+3FXr0wAWaqC5O8ALZjIGlVSvjn9GC0sn0mDfP2P7IQ6oVhi8S7UsVZtQLJlkGyK1bsQ2nD+WF9Ci3OHAA4MMPAYYMUb73okXtTw0nx50sYmIAOnXSThckj/eKFbg4WLDA2rH++SdQy6lMGTTUHzuGRR6MojZAqKP+wnHddWhgojGVoIhMLUNwMDExqBk0ciQumKhyM4AShfHkk+J9Kghs366vDzZrlvKYiiKo+ecfjIQONw4TVCQolHYjRQaJODU+/hjHZT0na6tW+P9p9Z2gogBOR0fn5SkOsd9/x+/S6QrjatT3KVovkQFXj2HDzB9vz578Ri2fTxnzrEZJVqqEgRRdu4ptT8bOYCclVXe0kvZuFp8Px2CSE0lKCq97GgpyxlJhg+CMqeTkwEJbWhWSZSBsdCpatCgMGDAA1qxZA3v27IExY8ZAZmYmjBgxAipXrgydOnWCOXPmGDp4586dYdy4cdCjRw+IEXDLzZo1Cy5evAgfffQR1KlTB3r06AEjR46EyZMnW452OnEidBhpfDxOZmR4D82IhIbCTMW1YIxY2bOz5QlaO6EV1KkTellCpRJaYdkybNUCiWZTGw4eVG4ApGdltIS2k7z7rjPH0cvHZuRBUZVqcnLyT/jLl0fNhHChvhMnYutUpEFuLo7T6tSxUOmoZunWDReaetWyaCzNy0PjrJvnbnp66PcplSdcCLXfj0K+iYmYzl2oEE76zUTDhkqREYE8dOEWOzQeh/N2E3qOl/Lltc/1YG/8HXfk30a2potdRlT1wi2SDVdU3dQughdDubkYXbV4cfjPBk9RL17EeYnZaMzdu1GsHiC8jhY5CF58Ufv9SZOweEtKCp4LZh107dsrj42ODYmJ+efXRkT4g1Ev0Bo0wEhEu/QgRZYff/8tr0iHTDIycPyfMydwTFNrjGmdo5MmGTsO/bY7dmBRHC2M6PhR9e4BA4z1Q01cHB5TRtpSMKEyDjIzAaZNQ71cmh/IclQbgQxd6owKmbppWuzZg0ZFLa1g+h30UuHsgsZ1MjIFM2iQc30Rga4lI/fqkiXzOw31aNbMvnm7KRNK1apVYezYsfDHH3/A2rVr4cEHH4R169bBvTYrpP3444/QsmXLgKiojh07wqFDh2C/XUnZkomJwUEmlPXdCI0aBeYNm53AUHRDuHSurCxMIfEKK1eGD8tMSkLxwpo15R67WjVsSYSTsKqrT2LztH8vQpZ/IxPL11/HRZOZ9MNXXkGrv1uhrgWBChUCvdtUBcuIx1pNbCwafO1IN9IiO9sZI/bo0WKLIZrA2x1FqgV9D0eOhB7TafISrrz1b79hNNSlS+gRvHRJSclxmnr1MI0h3G/t86HR0ew4SpFzPh/e94IXlmRUJX0fdRQ0TQbdEtU2SpMmqD8zc6a5CBe3oSmh3Tpz5JgkIw4tRkSC/YOrpZHWlNGUnGDn2VVXaTsM1JBBlBbqwYvsYcMCI0S9htU0aZ8Pr0W7Uk6pOrXefIgirbxS/RAgMLVwxgxMRwrOPAiVfmhFfF0rXc8MMTGBUSh0nnjBURtKML1zZ2zVDj2Zi/zp08W269gR5yfqFNRCheQ760aPVpxx9D9T9Vw1DRrg2Lp7t/zgjFDQmtZosICT1cTVY2CTJjjmGM2CkVk0xSyWhuALFy7A7t27Yffu3XDhwgXbtZWOHDkCKUH5bfT8CNWIVTF9+nRIS0uDtLQ0OB5ihFTnntMkgvRBZEPhvXqTlKNHzeW20qTLarqanieMoAVMu3bWjiOL1auxlT25DzeYZGVhtbibb1YmoGZ1ToIRDQmNNIYOxfD5cePCb/v333hdxsQoRjgq024nfj/mMetFsUQ7NBb6/RjZCWA+1z4hQSmtbjeXL+MNlbyGbdviAsCudOjcXNTq2Lkz/EJClkCmEXw+sXtBSgp6isOlvJEn0G5vrJeqPVHqBYWlv/FG/m1iYwMrx5IBavZsgPnzremeOVmzJSEBjSL9+nmnUqkRtIS9Y2OV61RdEMEKSUno5KNIIBGD5v79eD+Lj8e0jyZN8PVVq7A1Ws0rnKNHYyoMxYoFVrelPkQKtCgWjUjJzAzUgdq7V36f1FDESPfu2u9TKpJX6zDRuGtGo1Or2qAedmto9e5t7/6NoK4QG8wtt9h7bDIuq695LZ58Eo07Y8bY2x+A/GsqrbEzNhbgvvvwsUjaZnY2OkVDmR7IeRqqiBcZhQcPNlZMZOhQbO0snkFOCnXEfKFCqLlq1EHkBX1Dw0Ynv98PS5YsgXvvvRdSUlLggQcegB07dsDjjz8OP9uldm2SgQMHwqZNm2DTpk1QOkS8MJ2wEyYoHiG7ZKLCDbrk/apSJf97v/yi3NyozxSiSCGmZvOCKUXvuuuU18iYovVddOpk7jiyoIkx6adYCcNWQ56wUFVcFi1CT416oMvMVCKecnMDI3JEbLHhSsEHax1EInQ+hUvl3LkToGJFZTFPXiEnOHUKjWJPPx2odRGtBFcho0iBlBS8FiKl0gqNg3SuLF+Ohii7jE6UIvbLL5iWAmBN5DEUNCZ5wUtl1+SKzjMrOhF2ULu2YiQfMiT/orFKlUAjzerVOFZ36oTOA7NpGy++iN91cBStHk56hYnsbG+PkWPHKou7Dz7QT+kxQny8MacQRQ99/TWeC3fdhYvRtm3lR91QRGW4SPSOHfF6M1OkxC1o3DEagdGsGbZUXTIYunbJQO/3o26WGf959erGDDBews5Km06eZ1alRrZutRa9kpiITlIr0aJZWRhxaoWYGNTdNHs++v04h5IRkWbU0EgGZhHJl/h4jMAeNkx/++3b8U9rTU3UrKk4mo1EyRUqhG2wKLdMZFUU9QrCt70dO3bAiBEjoFKlStCpUyeYN28edOjQAb766is4dOgQTJ06FRo2bGhnX6Fs2bJwNKj8DT0vK0kJrl07vEjcKvtLHmWtHNJFi7Bt1Urx7NFEKjk5dBpHOG/88uVoOKlYUXmNhMa0PGduU6GCcsHLpFChwAouWlAmJ1UBAFAWI8OGYfjor78qaWSvvYZtqAWInoeM+OEHbEuVCr1dNKD2UGpNAJw6H0OVro4GMjMVjxhNvq+9FtvRo/Nv//33zvTLDLT4pUWmz2dv9S7SPaCJzqRJygJHNuQIWblSfrVIkzVApFOiBKYZuXXfDUWJEgA0tQkXiVWnDv5eVqOFyH8nqnFCiwMnBXEvXUI9QxGRZ7sg44Baa6lmTRR1r1RJicieOBFT0EQF82VBhmgjRgwtA0Dz5vlfC1aU6NABz1W9a4jGKvKYJydj64aWjFEOH8aFvFEnyNKl+N3rOZEpivqrr7A4xMSJOLeMiRHXOfX7vRWhaRS/X6nipnfPNBOhRb/VM8+Y65fTkFatqDC6FjExqAu0fLm1vhw5oq+z+NdfShSuXZAUiZ7IvBY5OYFFVJxQvCED+5Qp+sai8uXz6zpqFX9QVz0WxefD+z1FI2nNm0V4803cl7r4AREqQksLv1+/GJAZ/H6580ThaXndunVh0qRJUL58eXjjjTfg0KFD8OWXX0LXrl0hziF3eLNmzWDNmjVwWWU6X7p0KZQvXx6qqoWNLCJ74rZ7NxoNZOV/3nabcevnzp3htT2CjSKlSjlbrS8nRzyVx+czHpYuipYgrBZaJY1TUhR9FFogkhGFwkbNkJiIRi6jA1CkoyXCfOIETgj37lXSKxnj0ELo1VeVRfL8+Tjp0hKTpMlYqLBxJ/D780d2kICwbN22cJBYtdrIIDuVg4J0f/7ZWOi3KHYa54zQuTPeg7xo3Lz7bmePRyLIRiMQKNzfCWgOcukS/n3+ufNlv+ncVS+K+/bFqDQtw98nn1g7ns0KErBqFS4Ygu97jRsrj8m5SJpihM8XqO8ZDEWxk2Nx9Gg0tjzwgJUe6yM7laNlS7Ht1ALOesbfPXtwIVW0qCJNkZoK8NNPyjai8/WBAwG++ML+FD670KpcRtB3GWw4ysxU7rlnz2rPw4oUsTcCRAuaH5up8vXCC9g6bZgOhqqg6o2lFP1q51znwQeNf+biRYBvvlHE8qdNw1YdyBAKM4Zb9bUuOjZT2nVwlL8VaNw16xSkzJhdu/K/F0qQXgu7CoFoOVUzM43rKApPN0eMGAEZGRmwceNGGDRoEJS0UrvvCufPn4dt27bBtm3bIC8vDw4cOADbtm2DA1cElZ599lm4WVW3r0+fPpCUlAT9+/eHHTt2wJdffgnjx4+Hp556CnweFiIg4Ud1OVmr0M0hnIFMre1h94RJhFA35pwctPia1ZCRjahG07p1gZNerWik0qXNCwqvWoVaX174/Zzog1po/I03lBSFhx5CY8jo0coiULZwrCyB/0jgvfewVRsdypfH6ACtG11sLHqbtYytTkHXVrC+DpXblTnGhoI0ANQi6xRGTpMtmdiZi++1lDaK6LWSqrJ3L3qb9RaOfj8aUbWidNQLT7eggG7R9DxKO6Lz0gnUKeE0Djsdibt0KcBHH6ExdskSNADcdZfyfvDCzEqqz7x5uMC2a6qZl6cs2EJVb6pdGyPqKFJJlK+/xjTkjz7C5yVLooNNZqGHihUxouyaawJ/B7PUro2OvNRU8SgCdQS6HhRRUK9e4BxaK9IgHFYNmW5DOrMAeG6o53hJSdq6jHv2BD7Xc4Z07Bh476Jrh4TXZVOxIjrYMzLyvxcuVdmIQ5f+Dzd/ey1jMfVLVrqkkYL0dB6RxIvPh2NMly7hP7tyJd6zjQZm3HVXoCSMkX5a+Y6C5w2xsXjvMWogEqFECdSIFB2b/u//5B2b9LAA8gdjkC7g3LnG9ilsdBo/fjzUMlpmIwybNm2CBg0aQIMGDeDSpUswduxYaNCgAYy5omp2+PBh2KMa3YoVKwZLly6FQ4cOQVpaGgwaNAiGDRsGT1msr0iTW1VRPCmQZZAm0R07ytt3kyZ4g9AaSHNzAb77Trl5WJkk5eQAvP++dWMDGclClfCmk1p2ColRaAIv8nuRR9JOkestW7CVMYkzCw2mjzxi/7EoHZG46y4MfX7vPfyeBw60nruvx9at9uzXi/z4I7b33KO/TU4OatoYjWCYMweNx7KjaKgClNt6JJUqKbpORIcOaHiyY+Jh53kp21BAgc9awtsiJCZiernRRTWxebNiqNYzQpKBUC1DSWnVkZhW+8MPeL1ZrZxqlZEjnT1eYiJGENeuDdC+PcC77waK5151Fd6j6R5qBSMl2s0saF56SVl0hdJ4TEzEaFMz87qkJHuF4osVw1TnP/7AY1mlUSNMNdq0SXxcrVwZ02lq1AhvrO/TB6O9qJKWOk0zuEqgFhkZSoSGyHnhJajqmzpq+PTp/Do+Xbvqf/dGjS40b7MzJbdWrUBDIo3rJNwvAyoesWSJvH3KQDRLIxzkWNy8WfwzWuYBUYM2Fe568EFlfArO5tFyBqWkADz7rHgfAQDKlTO2vRp1tV8ngwB699bXpbMTmm9rQcW7jH4PrgbWt2nTBvx+f76/mVdU1GbOnAn7gxJDb7jhBli9ejVcvnwZDh8+DGPHjrUc5fT88wALFgDcf7+l3eSjeXP0PNpxk4+Lw8lWgwb539u0CScvMhZmfj8uPK2WIE1MDG80MSq+Z9fCs317bE+dCr8AoVQ6J6KzGjWy/xjBUNRR2bJ4LsuYSJIRVg8y/taqpeRiOylo7fbCzW5mzsRJxWef4WQy1P9L6bVGQ84pTFi2uLbPZ16cWTbB6S0A9gnJ1qpln6FVj927zX2uXz9szeoKxMZa03ai+0z37voTUq00tBtvxMW+lqGUXnv3XfP9MooRAdbYWHs0DqOB+HglJXj2bOv7I4OmHuvWoZ6JkXQRclBqpZMTW7Zg6mm0359ksH07jl8ihqp69QKjRii5QivVJRh1KpFomXq32b0b0+Hi45X/OykJ4J138LGdKbLJyai7KGNNdOiQWF9r1cI0P5nrsGrVAlP4JCT+SKFqVTmSKCkpqHGkdS8kY5AMh6LPh2tV0hyuVUsxeAWPhRR1ZcVoZJWEBGsi8ZGGHdILuruMiYmBuLg4yLryy8fExEBsbGzIP6e0nWRDIYBmPategy5WGRX4wuUXG4FC3SdNCj252rNH6XuoG4WWJo0sSKslXEijExN9dbqZHfj9OJnVmiRTamaxYpjSJkPo99ChQMHBYHw+TPHauRND9d2CqpJFG59/roTHh9NFIw+wWURKikcqkbzIF/FAzp4d6PkXpUwZHC/UHnQntQGpz3Pniv1GZ8+GF8qlUtyRqttS0CFniWjKvBXIEGFEX0ukIl6DBoGRe9u2mRN4Lsjs36/tmVdXturWzbh2ptNaglageY1Tqeh2kJUlFolmheXLce6tt/aha69dO3HdomiA/u/UVOv76tsXW7VgeWwsQP/++Q3GCQkYECBL3mH1atR1Cx4Pdu1CDTO9e32rVqH3u28f6s5GG7KcvbpWovvuuw98Ph/EXvnl6TkTOcisBLR0qViufCgaNMCb+fDhSkqHOvyZbvzvvKNUKBMRj7TjtGzcGL3eVva9fLlSDcwIZF0OXjDZdfnRfjdsyD+gJiXhIK+u6Pf770o4rFHKlMHwbTOLWaf59FOc2HixopYsrBQcvXgRJ2UFacJlBNkVjSj1RkZY9+OP6xsUfT4Mc3//fTym2fOf0qSTknCc798/fCnoCxeUPoTC70fx3qys/JOhmBiMthKJcjh/Hq/xcNuWLx+ob2AXMvV1GIX4eIx6mzTJ/D5Iq0SL//wnf6R8qBLdVqEx4I037NV7iyYoav/LL/O/V6gQOtXmzInu+72aDh3sidzU2uf27WjskhWtT07re++Vsz8tSKdOT36A7lWyCkRFCj4fSgvIGHeuvVY8iyFclPvffxsrckOSBcGVw196CVs9PbNw0Pgi+lm/XxE196ITYccOnMvKCsrR/blnBs0Og59HM34/aiLl5tqjzxFJkLFhyRLrRqdu3TDCZfBgtAQXKhSYHtilCwpu04KjeXMUUdODVPq9EKFGockASnTOd98BPPqo+D7mzkVPHFVCSExEDaV33sHvxa7KdePHA7Rtq33z9PnwxqBeBFopB0s3jVOn3K+Cpod60Z2TE12T0EuXAvUUzE4cyJj60UdyhQvNcuKE9yZ/6smLDCiCQsb/GU6/0Ko3kYzK11yjXOdkTBcxnvfvH/p9+k537Ag0nF6+bCwVnNJGKZLJbcxMchlxsrNxTDcalO/3K1G/6pQDMkSuWSOnf6LMmqWk8moZt71QdMRrDB+OKeXBlU+JcePQ6XbXXQBPP+1s37zGkSM4HzUTqUwRIo0aKdcFVedq21bb6GcWtTPULvQq8K1YgYY7Va0rXajSXzDLlwPUrWu+b9GK34+O7c2bw0dUUQDDlCniFS7VkCB2cNU3s9k9NPZSFFc41JkszzzjvC5iOGRnmwhn7K1evRqOHz+u+/6JEydgdZTUL790CSf2ToRiu004y2q9enjSyYqyIY0eABTqDs4ZjYtDz7PIwmrsWIzACpciZJbc3MCwTy1ocaZOxapXD/+M5sPedRdGH6i/a8oVl62No8bsb1uhgvEUNPpOGjXCMFSvohajjRZ+/hkX6+vX4/OPP1YEMY1CJXW9YOg5dgw1+ZwWFy9dWnmsVTWMDC+yDBoLFmC1PJmCqHZBEzZ1CfdBg/DvzjvDfz5cRZrnn8c2eHFNug9GDcVUPMJtfD7U0gCwTx+soEKGytdfN/5ZOs9uuinw3LrqKnQsOR1tVKQIQOfO+FirvDkZvKPJYWIVGq9feQVgyJD871erhr+l2SrDkUyw3MXhw9jSOWaUli2174mdOmG7cWNkRLuHolUrnHOEcrqRwWrHjsDXyZDy/ff29M1LkIFfXek3HJT6KWLQ69wZr1kKEMnJMWd0L1NGufc6iZ5xi67BaEN4Wdy2bVtYunSp7vvLly+Htm3bSumU25COEQ3Ee/ei7oObLFtmz35JaDWUgcTvFxNVFKFt29BCmDR5Cy7JqkXRophPbZe2ytmzKN4ZSlOpaFGAXr2UajUFKTLuwgUMQQ6+oYaiUyclMiES8p6jqZpdsI5W377GogTdriqpx+nT2NplfNYjORmNbgcP6of5V64sb0Favz6mxcmK7KTISdlVWwEApk7FVj2hatgQ4K237I1wpIIOY8fadwy7+fRTdHjRAi0S+PBDt3sQHtJYslI5q3VrOX0BADh6NP9rRspPU4SEVklySv0JrrDJYDQ5YcfYF0mcOoWtnvOZiurk5sqbr5GjymuV3+ygfHnFOEXp6gBodDJagdLvR2eoExWkZUJpx0a0aXv3xrWUaIEmKrpx8iRWVDQrbaBlKJVFuP9FXfn4xx9xDSzbkepGMapghI1O/jCmw9zcXIixQ+rcBYK9Q599hq3ZMEiz+jcASunPcBW/rFC3bugUkPPn0bDw++9yjhcqOmLcOGy9EB7+wgvY0gSOCCUu3qeP3D5Q6KjssuYyoDBQWvSLcPXVAC++aE9/rHL6NEbZZWUphrE5c7BU61tvhRa/jyRKlQJ47TVjn9m8GQ2wXv4OtCp52k1MjPerSZ06pR21e/gwLsDtMNq3aIFRIY89Jn/fIkRyhEfRorgoiaTpFC0gna6waITkZG99pzQPKlFCif6juYXIYnTcOHSMaRmdAABq17YvJT/SKV8eYOHCyC4GIQOqBKaX/qXe5u23ldes6BVSmiotqP/5R3HaEuGiPH780fzx3YAcfuEqX4YiLy8yi9uUKWN8HPL5UIbFqHg1GUbNGtvt0FQip+PgweKfISkFrYhMKxipiGsXhm7BoYTE169fD6W8uDKWgNEcTT3MpOykpKDAoV1lwn2+8JVTqETm2bOBXiKzkKcxVAUzL6BXmpMm2MGir6VKKUZCWQwZgmloRgYspzAilLp2rdiA/tdfmP7lhtHx2DFsW7dGDx/piXXtCvDEE2h8igaWLzdelY4mherS0qEIkYnNOMzKldgGe/GSk8VTuIxej9dfj+dZsEhnKMKl1DlBVhZG7WgZ0nNyANLT3Rmb7CxjbpUtW7AMe4MG3pjUhiIvD1PyvUJyMsCtt+LcUK1fKXIt+HxsVDKCevny99/upNJ4jSlTsAqinlg2gOI4UDucKKWMIsXS08WPGbyWoZTokiWV85nSQ/UgXajGjcWP6wXMOGGeegrPXdH5p1YEpdf5+2+5+6MIPaNYiYLVo3p1XEsGa0aJEI3Vn0ManaZOnQrVq1eH6lfi4YcMGfK/5+q/EiVKQKhw9hEAACAASURBVHp6OtzGsbz5oIV2ly6hRbFDERNjX+UyESpVUh5Pm4atlcosdMO46Sbz+3CThASAYcMUCzZ5LO1IF/P5UBcl0gtHLl6MbceOymvB3i0AXMAAOCMQqccdd2B7+TLmoZMxKhLSAe1GJNozOzvQK8q4y/bt2A4bZn4fpKFkVIDZCMHVv9yA0qe0Ju6xsWi02LDBuYi/Cxfw93viCXxu5/dvFkrReeopd/shyoYN4mkbdqN1b7/nHm/+zpFO+fIYvT5jRvhts7MBZs8Ovx3pI0YqiYnh9Ud9vvznI6UBkeHu4EHz+o6k7TRiBEbnXXNN+CqePh9qdIUrXx8JhDvPvvsOW6MaqGr9XLNs3Wo8U8dKSliwY+z8eX3hfyeQIXrv86ERzI0oWy19OjJkuVX1NOTXULx4cahSpQpUuWJhuPrqq//3nP6qVq0KLVu2hJdeegneeOMNRzrtFDLyKStXxlaGJTcjw/o+ZFC0qDEPdjC33ILe4okT5fXJSWJiArWbBg1yry92kp0tV0w/NhYnCWTxHz9ef1s7S+GKcuONgc9lVGn7/nu8EUyfbn1fRqGwdrshQ3v37vYYS7Oy8Nzxgoi5Hrm5ADNnuttHMtxSOV4r0L3QTkeBz4fpLgkJ4tp4v/4qtw9kcNZiwgRsmzUDaNMGv1craSbhoEo8CxZg+nvhwt4scED3cbVovFeh1G7Z1+Xx494xZDHa+HwAY8ZoC68Hc/kyGp7DOZq++ALbihWt9y/SaNgQx2pZcgk+H/7VqRP5TlYjkG6ougqrFmrh9datlcqZwbRqhe9ZTc2iSqqiqYwk0TJmjLnjPfxwoF4lCf+/9x5WU9y82dx+rbBuHbZel1DQQ6tAytdfY3Rhs2bO9wcgjNGpX79+sHLlSli5ciVUqVIFxo8f/7/n9LdixQpYuHAhjBo1CgpHiSof5XkPH259X3ThWx1Ec3KUMFRZFtOjR42lCtDg6MTP7AVNJ1EiPQSSzqfgmwVV1qAJut+PaSdW08xatECvo9f1FO66K/C5DAHnZ57BEF6nS2wDKHniNWs6czy7RAupYuS5c/bsXwZ//IGtmxELnTrJrcTUpIk8EXMtYmLwHP3nn/BGJ0rj+uAD+/oTCpqIqyM3ZaMOHI+JAejZ01uLMTLKUySd3iLIS9DcZcMG+fucOVPePs3i96P+p53G0IIARfSHM07Gx2OFrWuvFduvU44fN6CI8GAyM73tIHIbnw+gaVPt7JHcXEVLl5wekyZhBVs9yZUffkBjqdXUW6NyMt26WTteME8/jW1mpjJftrMIiRZxcajTGwn3tmD0zo/atbH4lVtzU2Hzxb59+6CLnmJhlNG0Kf4gMhbFzZphhTWroec0aD/8sDyj01tvYRvOikvvf/SRnOOGgi4EI5UO7CaciDvpomjpOV26hPnuXi4PS8aB4AqN5LklcfdbbsHWasl2nw8NB6tWofaLOhXLqEFLRvirCBUqyFnwbduGrdP2+W3bMDz7nnvMhdWuXi2/T2bxcmRhXh6miJLR3Khge0EnKSl0UQsiNRU1hMxqHdI9VC968fRpgHnzwmspRVKFOdnUqaNENzVuDFCrlqvdEYKEzo1UiQsHaV56obonje2Ups7Yi88nFpVJ0hp6hplIhrRPtRJdaCx3OwnG78dKy15yZuflhc+mUVdPpqi7Rx+1r09WiI+Xew/Qmm8//LC8/WvJezCIndeJh2p5eIfYWEwjkLHIvPZaFK7s3dv6vgDEtJREb2zvv49tuAu5Xj30ctslZq7GS5P4+vWxDbfgLlECPfRalSVIG0RGfrVdFCqEOcfbt2t7gGkia0dqzc6dgRFWVCmSQmv1oAgOqwYwI/z3v9YGY7UOjFNeBr8fNVeoshul7IhCIbihKja6xf79aDANJzrqJOfO4Xmya5fbPYl+RIxTeqSmYqunV0FjeSQYUryAnaWmZdKmDUbrvfeesUhJ0q3SQta8iBxTVkTjaSz0svB8QSQmBjMnnJhD20FODjofteY/Dz2ErZZjlZztRioc28GFCxh9vGOHu/1Qk5WFjo1Qwt/q7/TECRy7rNz3IpF58+TO8+3MsDhyxNoaITcXC7C4BRk5ZUgL6WHI6LRu3Tq47bbboHTp0hAXFwexsbEBf3GsfiiMiEihUbKzMRrphRfweXB4JVUxAsAUhnBlSdU4lQp11VVK5Ra3vRK1aqHhScT4WLJkYOqJ349aHBShJlr1yy3698d2z57wodAyotDUv616IpaQgGkl4TQSChfGin5ORQzl5uLEiYw3Zpg8WV5/RJk6VQkNvvZa456iZs1wQemltB5i3TrUHCPNIi9kd9Oi7/x5d/vBhCYxEauGEZ07a2+nHrfp/OKKYZENpS0aEah9/XVszaZZ/PADLnxDQRHTRuZlDOME5OSjRWl2duAcTi/tOpwguFkOHzZW3v6557BVR/NfuOBucZgePbA1UunXqQIWdhLskNP7HWNi8B69fbuS7iqDmBh93an+/QHatjW/XwDjGprkIKBEMjeNTtSXoUPtO4aw0Wn16tXQtm1b2LBhAzRp0gTy8vKgbdu20KhRI/D7/VCnTh3oazQJtABCVmo9UTQrIdrZ2agXc/YshrxS2hRV5Pn2W2VbOrncDnvVgnKY4+Pd7YceIlZg0lRQh8d6GRIdpso5lAYWCiv6LmoBYHW6aEyMvboxRqB0QgCAb77B1orHjiY8Tv5/agOhepFtFC+K5D7zTOBzK/+fLCIl4oNRog2vvVYp+EH88kv+7bt3x3HALR0pRg4dOhj/DN3PtUqek0GeNEjUkLOO9DjJaUH7UxeHoQqRDOM1PvwQ2/feA9i7F/U+3ZKMOHUKYP58Y3MS0gBUQ/+TXYaxcBiJOifHrGiBDS+Tno5tSkrg68HyHj4fRtg7WVSoa1eAFSvwMVUNFIWqA5N2qig07t94o3fWvHbqFAsbnV555RUoV64c7Ny5E2ZeUUwcNWoU/PTTT7B48WLYt28fPERxllHChg3GrOkixMWh1V1Llyknx1pFN9Jo+ucfTOeiyVDTphiJYzVa4fffnY0+euUV546lh98PsHChcoMjsdBwQX1TpmDrZS2nUJCRRY+BA62F+ZK3+brrMLc6MxMNJG6mJQVHeFWsiL/fxYtYWaRvX4A//9ROoxQlPt698Ggr3gtKL3GrzKoamnipo4nq1o3c1AXGHcaMQc0ttVYhaRR9/HH+7RMTMSIqXOov421oHmTUe56UpD2Huuoq/XOiePFAz/ndd2P7yCP5t6UCCWY97QxjF3fcoUT5kRYORerYwfbt+s5dSou1qm1E+ydNNlqTaRmP3YbuS2QoizSys9HY5PfjfbRWLZRsAQD4z3+wvf567c9qVWBzgo0bjRVkKFXK2P4vXsSsJJKuCFU5N5oQNjpt3LgRHnroIShdujTEXLk6866Ey3To0AH69u0Lo0ePtqeXLpCVhReIk6FuFDrZvn3g634/wF9/ie/n7Fn5YZiXLmHu8fr1cvcbCi+k9FAqBUUs7d+PrZbHU40ssXevYjXF5OOP0chKOlGffgqwZAk+Fq0EY5X583HRSZMPEhVWG1bi4pS0Gippu2yZM/2TAV1D584BVKpkbV8lSuhPDJwkuKogU7A5flxJXTKi2dGwIcCIEeiUIZo1Q4HsUE4Fp6tu7typ3HcY65Bu5J9/ytvnwIFoDL9wIf9+KYpYDUkIqGnbFud6ZkuOM4yd+P2Yzk7YZQyguXM4x6csnVRyYlFVXy+sOwACHfxTpmCEWa9e7vXHCrGxOM8mvWES1gcAuPNONMDoFfVQ45SEAknU2KmN9+ijGOV06hTeD7yQ4UGGZTsjroSXxpmZmVDhShmzxCursnMqJcb69evDZr2csQiEomzcqEjSrl3gczPh4C++KKcvBA0IZ87I3a8Ws2ZhhSoS8nYTmgAGR3iFq/gXaTjtvaeqL3ReqfUunAqY7NYNU7Qo359uMHppWuSljiS2bMEFtIwQ8nbtvDEhS0nJXw30t9/c6QvjLkeOYEpjnTr4nKJXrEQThkthoLR1p6BCFs2bO3vcaKVsWXscG7m5OM4++SQ+J40mhokGzpxBo9O//53/vawsgL//lnOcl1/G1kiUiQxiYzGVy22HMS341VkvsbGY8uSF+ZcZJk3CVi9TJpQxqVEjNDAOGABQvbr2Nn4/zt/NBEVoOZjsjujfv187mloGdI4UK2b8s4sXo3wAVXm1A+HLq1y5cnDwikBIcnIyFC9eHHao3IoHDx6MKiFxtdVx7Vr3+gGQP/IpHK1bG69SFY6yZeXuLxR9+mCqoBcsvwWFMmXCexrUizFZaZYyowb++18cNEW8E+rUCrXBq149+yIZlixxNt3y3DnMT5edIqzGLbH/117DwggUGh+paayMefx+RROHIoEKFQLo2dNese+YGNRCTE3VjmKxi65dnTsWY4369ZV0OS0idfHIRD969/Rx47CdPx9bddRzdjbqlhkpoEHVs4NRzzOPHEHjy7594vuNdPr0wdaoNpDXEClKJEJqKqZbTp+uv012NsCXXwK8+SY+F3Uq1KvnTmEQvYCK7GzUS7NC06YAQ4aYS8VMSwO4/357q2sLG50aNWoE69at+9/zDh06wJQpU+Djjz+GmTNnwltvvQVNKEkzivj5Z+UksMsCfvIk6kdxmVvGTV5+OTCPnnKtifh4DActW9abXve2bTF1QkS8XZZXTpTz5/WLB9gFeQpFwpbN8vzz+ScW776LrZ2il3FxWP78mWcw5Jz07JiCQ61a+V+Ljw9f+VIGTzyBXv8aNew/lpchY19BN/oGV7ULt+ipWxejqGkBL5vDh92v/stEFhRhQ8alYNRFMp58EosVEVQVV0Tcm/SJRPQ7P/4YU6BJI7UgUKKEs05+I+zYgdHzemvVvDyAL77A7dasCV+xUxZU+e3YMTQkpaaG3p7mpm4VnyFbQsmS2O7dq7y3ZYu1761YMbxevFBYRwthM8qDDz4IpUqVgktXRpVx48ZB4cKFoX///vDAAw9AYmIiTJgwwbaOOg1NIsi6Ony4fUanrl3ROvnDD9b2Q94zOzUnCupE5uef3e6BM9A5PnUqlqQHCKz8MXYsTmi7d3e+b6E4e1ap1BZu4pOXp0ysSpYEmDHD/vOaoo30JnR2YnUCo+WtiolRNK6CI6noBnrPPdaOK0KRIuhhHTTI/mMVRFQZ9J7j/vvd7gFDaAlje5m8PBw3ZBnLhgxBz75omnpCAuqG2Bm9xpHijBFIGDy4ipgW/foFPjeir1SkCEbz0FzznXf0t6VoKPV1evSo+LEY65ATEQD1BQEAOnbU3pai36j69fDh9vVLjdHiC/37A7z0kj1SHiIO7aJF8Rr66SfUKP3kE3yd1gd2Zie4jbAZpX379jBr1iwofCX5snr16rB7926YP38+LFq0CH777TeoQ8IKUUDFihg1QQac4sXtOxZdyCIT/FC5r7feipUXZOs5ASiWYXUJ9oIAaTfNmuVuP5yCwiqPH8e2b99A0T+vQiLkevzxBxpfhgxRrjMyxuTkoPjrqlX2G58KF8bjpadHzo2FIqZOnw58PVT1mhIlAj2hjDtkZSnVhoxAegBWqqk6SSSMUdGMU8UfZEGaHTT3sorPh3ojMtJJZDF2rNs9iHzmztV/z+83nvZ16ZK3zhE1RYuKl0o3Kugc6h70++/K8dXk5QHs3o2P33lH+d5IH4iiRGSzd6/83yiUPtWhQ/rzzj175PbDCJUrY0u/gZpg3WGif//A5//6l9QuSaNyZdRyDXe+G8mIENWRXLcO1xt5eRgpPXeuUhzH6SIlbmApdic5ORm6dOkCt956KxQzo1rlcUqWdFZUbs0a7dfLlUNPfvfuoS2z5crhIqFxY/l9U2tXRMpiWQa1awO0aoWhx3l5SlWDaMXnU4QcRZF1gx4/3vxnw/Vhzx70kE2bBvDZZ/jaiBEAkyfj4y1bUChTRJOAvBJmIW+40yl+Zpk4EScPkSik7hZ0Xrmt3aJVJUuEgQOxdVrM1Sxu6DI4hVMpCmZ47TWMaPTq4kIPusfJdjKQYf7IEbn7ZZyFFtVbtuhv88MPOKcQHSNpURoNqeBm7ytazvvERJyLhdORocpnMTH4XVJKlRHCzd3ofh3K2GgG0mdSG+vUYs3BAtlHjmCWTd+++Dw4fdcJkpPRiGSnTEIkICqqnZCA57Ee+/ej0fmXX/B5KKdtNBPlhd0jg5QUbOfN034/JgZvVPPmyalCZYa4OACS7BIJv40mEhLwZkR6R/R7FXQSErB9+mk5+6PoKnU6nx1Q6O/ttyuv0W8bKrKDoimsajM984y1zzvNI4+gSPsDD7jdk8iBUgD0PIJOQVobRomNtTe6lxGHKsbSeOslRowA+PRT+6v9RAp0/1BrIzKRR40aAFWqhN6GDIyhFppqqOJqcMSw3WRlydlPqVLY9uun70zZswcLfGg5AR991Nj6hWQS1PPBM2fQIFShgjGHDiXh/Ppr6O1I/5IKlMhGrbND2lYA+dOT1f9bzZr2VhNjQtOzp/i26iAV9T2R9NI+/1x5rWlT/f1QNF80omtbvummmwzvzOfzwfLlyy11yEv4/QB//WX/cSpUwBBTL04q1dDN6+233e2H2wSXay+oNGuGLQ2oVomLA3jsMXOVE7RCgLXIzkaPQ0oKVhdS1UYAgNA6GImJmJ73wQfG+yeTBQsANm4EGD26YITjRioNGtiXAmAGoykRBRW/33tRiHXreutcYrSpWxfbKKypw+gg6iRzIxrz2WcxgnzJEqUKttno1dtuw3RCkpzQ4r//xVbL2SIaMUOLdYq2VUN6kVpFJEJRrhzAzTeHNwZTxUlygMqAoilTUsTXeLt2KSnLdjthGXOEipIdOjRwXTR2LOqTiQjtAyhRfbVrm++fV9Fd3u3duxd8bucGuEyLFgCzZzt3PCe/7n//G1szC/yC6NVcv96c6OiKFfL74hXi43FycfGie304cwYNw0aqm1CZ9Ujljjuwve02xfDHMKGIizOfAnXsGFZwtSNt24tUr44lmr1EmzZu94ARoV07TNEW1feQjVvHZbzJTz9hu2aNYnQaOhRbM/N4dXROKG65RWy7nJz8hqAqVQAqVVIc/u3aYRU7NXZFXcfGAgweDDBzJuqAyuC66/D7NyKAXqMGGhxkac4VFP7+2/5URLpuaA2tRXBEn1HHvM+H6XfROJ7rptft378f9u3bZ/gvmqDFXTRCAyAJmIlAwsAFzWNOGlZmDEjffYetWhOLkUPNmtjOmhU4yG/cmH/bcNodVKXS65w4oTwuqJUkIwEz4t120qqV+c/u2IEtVabxClWqBJbxloVXKrHFxiqGwoKkoxjpJCe7p+XGTgj7OHoUU7tEdB/tYv16HBPee09se5qrv/SS8tpVV+Fi1kjFORlojWFvvoltcIQ5GciSkgCaN7e3X1qcOQPwxhv42Go0eUGUJXDzGrFbA5HmB1rRcBTNFyqqb8MG+X2KJFjTyUM4kcqnpmJFY1bhGTMAFi60t8yvF3ntNWzN6DTExKCno0EDuX1yAie1uzZuRIOKEUPKgw9im5eH3zNFYmhVGlSXbj14MH/UGnm1GjYUP74RZJX5XbZMzn4Ye4hm7YXgyjRuU7EiXlf9+wMcOCBPu0QNGbbdoiAuWBjzxMTkrwLGyGHMGCymERx1YxRyRJph2zZMMRs4MHy168xM5Vhqp5zPh5FIoYokyTRyk8NDa3wmvTovSVaonerdutmro0uGP606XDQXFk3J8gIUmfPcc+71QVRjzSzFi+sHXgwciOmstDbRgsaPUFIe0VyIwrDR6cKFC7Bs2TKYNWsWHJW1kirA5ORETgpWuXIovux17SnZWNEsctqQKAMSEHbS6PTDD9iKhmVrUasWTnC0zs/gCVb9+oHPc3MBbrpJqSwnm9dfx9bq/jm6yduUK4dp2YxzkFdxzhz5+61RQ+4+GW8RiffncBRwVQzboPmQ1YqeGzbgovLpp63N/cPpzql1Ls+fN5aqRcVOZEhpqMWz9dAz7AQbqpyo/Kd2UNpdlfOHH/B30cqEIOF2ijSOBNq0wfWSmxIs4QoA2EnlygAjR6JDTI/ERID779c2OlHktqyK4F7EkNEpPT0dKlSoAB06dID77rsPMq6Ioxw7dgwKFSoE74nGfDL/Y906XEiqvVM33+xefxh9Fi4U3zaSK9y5kV5y8CC2Vs/9xETtSbfPFyiA2a8fthQ6bbf9PC8P+9Cnj73HYZiCxujR2LoZ0s9EFiTKHkqXQ82XX9oTSWcHzz6Li9hoFKGNZHw+gOefx8fLl+O5d/PN9hctuPNObBctEv8MGfKN1pOStVimFCl1xNXp04qR2E7HTqgIFNmUKKEvij5ypHP9kEVsbHRoP9oZ3RYfr1TCDuaee8QF9yMVYaPTf/7zHxg0aBC0bdsWZsyYAX6Vy71MmTJwyy23wPz5823ppFuoRbY7dbLnGJSyRbnNAACpqfYcizEHGStWrRL/TP36kfs7xsY6F6Ivqyy72XBwJ1NFU1Ki3wt98SKOZVwy3BvUr48VeYyU/Y007NIY9EJUYd26OBZHw0TeS7Rqhfd1EY/86dOY0mT2HpOXZ+5zZhk5EtOwqld39rhMeOh8U48te/bYe8xu3cx9rlkz8awGct69+KK5YwVDKWUPP6zMRcePV/pFUUDRzL/+hfInDz3kdk+sQ4YUIwV/jCB7vTJggNz9Eep1vh7Rfm4LG50mTpwIbdu2ha+++gq6aqzU0tLSYEckxQEKUKYMhuwvWWK/Jg+F1YlWhzDD339jxasPP7TvGNFImTIAvXoZTzfTytOOFJxKrYuJse7RWbwYz+1wk3sqQatGLRIpaig5exYXIm4jcgNzmn/+wdaKcDUjj8aNUa/MK+LYkQAZsYyW5baD225D3ROKzGTkUamS2HYUvWF2wUS6LV27Rr8XuyBAGp9WUAt7RwO9e2Mry9nUtCm2d9yhFDvyghPADCTPYTR65rrrUOfULkONk5Dh0y6topYt5e4vIQFgwgSAJ58EKF/e+v5IOznKaq2ZQtjo9Ouvv0K3ECbzcuXKwbFjx6R0ykv06qVUUrCTYsUwPeD33+07xqZNAN98E5izzIhz8SK2dpfk9BKyIpHsZO9ebMN5J4oVw+sZQPv/EhEgJC/EjBni/ZPJpEnKYy/rkXTv7nYPGMYcLVoAfP89wLffut0TxkuYNRg99BAumKMsEaBA4ffj3BlATiq+Wm/JKew8/5KS0Igrq2rrs8/id37LLXjdVasmZ79uUL8+wAcfYEplQcDvz+8ALlXK3oAKnw+gQwd8LKui7fDhAFOnhhbcF3U+x8cDDBliTR84WhA2OsXGxkJeiFCCQ4cOQbKTybBRSHKyMwJsJ08aExVkAilIFYWefdb6Pvx+9NbYLY4nUmnqww8BMjJQED+YUOJ/BBlsjYqJbtgg5/8nT1GLFtGfqscwbhAbixPYypXd7gnDMF7gr7+UanGyFo4i8w0rXJHc/V+K3E8/2Xs8NaIC3OvW2dsPreNRNLZTxMaicHRBSZHOyXGn+trXXwMcP+5cpfAVK7BqrsxKjwUBYaNTvXr14Pvvv9d8Ly8vD7744gto1KiRtI4xcsnJCYyMsFu8MNpQC4MXhMX+009jyLQRr8GmTRjhEjy5OXcOo8RE9AHUOmp2ULgwCqyqf8O5czHFj9IgQmHmtz90COCXX+Sk5NEERsQ4vWWL9eMxBZdLlwDeeEOJ8PQ6q1fjWBOpaRgMw3iHvDxF0JocRuXKyds/FUDQYsEC1EfKzg58/bffxPdP0diVK4c+lmy6dg2cN1KUUrCwfVYWwLJlzvWrbFlsnTZ0FTR69HDnuPHxzuohkWHtscecO2Y0IGx0evzxx+G7776D0aNHw6lTpwAAjU27du2Cnj17QkZGBjz55JO2dTTayMtDK6lTBFtjvZya40WGDTP+mePHsY1ES/jEiQCzZxtLKVi0CKv8fPWV9vuvvhr68z16yIn0+/FHvBF88IHyWvDkTc1dd6FIpahoplHuuANbp3PzP/sM2+uvd/a4THTQujW2XtAvE2HNGmzpemMYhjFLZibAvHkAatUQqw5HdXGZIkWwffnl/NvdcQfA2LEAwTK5b70lfqyEBLz3N20aOkXIbnr2RK2n4Dk0GfKcqtI2dCi27JQQh9apa9eKf6Z5c/v640VEo/oYRHgo6tWrF4waNQpeeeUVqHVFYfOWW26B2rVrw1dffQVjx46FTnaVeIsyatTAdvp05475xhv5X7M73SmaKFEC89br1xf/DBkVb7zRnj5FGzKEe0ksPD0d4MEHAdavx8Xob7+5Y/zbtQvg55/xcf/+zh47JgZD+Nu2dfa4THRAulz797vaDcMUtEkvwzDyuftubE+e1H5/1ChsjRii2rfHFP9XXwXo0gVfW7oU4N//Vrahym0A+bVxRBxjX3wBMGYMznnsquypRShjjpYzkbIt9MrHB3PhAn5XdhuN1OmTTlee9BoUtbR9u7v9iBZEosZJMy5azz1D9u+XX34ZNm3aBIMHD4ZOnTpBhw4d4PHHH4eNGzfCmDFj7Opj1HHffRhB4rbRh0XNxClSBFM3jKQsUdUDEq+OVtavD6x2t2KFs8dXX0djxgSmQq5dqxj/3NDiOnMG2/R01Gxjop8//8Q2VHRdJEHi9ZFQVIBhZKMXuctEN1rGa58Px/Uvv1TGd6ORxP37AzzzDM4HKA3t6aexfewxdG4SdC8hEhLCV9O66y6sjrd/v7Op0QcPYivi3DMTMbZhA7Z2V4WOiQF44QV7jxEpNGkS+PyZZ7A1G/G3ezemVEbL3MgIsbF4bZw/H3o7Elzv29f2LrmCkILKhQsX4N///jc0adIEOnbsCA0bNrS7X1GPm6Vz27XDC18r+onRx2iI8pw5eKNs08aW7ngC8lKtWgXwyiv4eNMmNNBR+Lhd0I1PLVpYpgw+v3gxv5Gn74vlCgAAIABJREFUTh17+xMKFiUuONDk+9Zb3e2HLJKSACpUAKhb1+2eMIzzkEZhu3bu9oNxn759MRV/61acD959tzUdyjp1FCfd+vXonFIzZQrAnXeK7y9YsoOMBE6QkIA6TS+9FH7bsWMBZs0S33durhIZ9X//Z65/jHXIoEgZBeEINtzS+VkQU+AHDVIiGrt21d/ut9/wOipa1Jl+OY3QMjo5ORnGjRsHf7EQUMTTogXAp58CLF4M0Lmz272JburWBRgwAKBQIbd7Yh9U3e78+cCIIyc8GfHxAGr7t5ZRMDtb8ZAxjBNQPQ0jiwUv4/PZW+5YFrLKdTMM4fcDLFyIIsQy0r+ZyOa667D95Rc5+/vqK4zOBgD4/ff874fSuNRKM1u6NPC53RXy1GRkoOFMpHqYOppLBLUIuSyHPVUi1oraoSwQzgYJJCYGoF8/8d+gUiXt11u1ktenSEF9LYaSAChUKHoNTgAG0uv+9a9/wREb6iBOmzYNqlWrBoUKFYLU1FRYQ2qgOrz99ttQq1YtKFy4MNSsWRM+/vhj6X2KdlJSADp25AGVkQ8NrOFCSNX06IGV8sws0sljUrx4YOUKMkA99xzAm2/iY7sjrxgGAGDJEhSAjZZirocOeVt8tXRpd4Vymejlzz+xIMi5c273hPESixahOLZVihZF7UmA/IVG9BbsFFn1/PPWjy+Ta64BaNbMnn1PmIDfR926cu+rFStqyx48+CCKtnNtLOPUro16ZU4XzmHcwahMkPBU7bHHHoP33nsPTuqp6plg7ty5MHjwYBg1ahRs3boVmjdvDp06dYIDOmXd0tPTYeTIkTBmzBjIyMiAF154AQYNGgSLFi2S1ieGYcxDhh0jBqS0NKyUZ0SkPZh+/QKfFyoU6HFbulQpmWsF8oo995yY0N/Gjfrvvf++9f4w3qN4cdT5sFrpyEt4OSrW5wMYMsTtXjDRCEXsGqkaxkQ3NNbIKkxy1VXYUqW6l14CmDZN3+hE9ZpkGL0ihRtuwNSsX36R5yyPidEv7lKmDKZDhdPPYvJTogTAggV8Ty4ovPKKsbFQOBu5SJEiULJkSahZsyb069cPatSoAUkaMZL33Xef8MEnT54M/fv3hwEDBgAAwJtvvgmLFy+G9PR0eFWjvvonn3wCAwYMgN69ewMAQPXq1eHnn3+G1157DW6//Xbh43oJL3uQGcYofftiVZfNmzEHv0IF9/oyfjx6ql58UZ4eR1wc6jDs2IFGp3ARFp99hq16Atm+Pba7dsnpk1tQiPW0aQBD3e0KYwMtWmDlw7Q0gMcfd7s3DOMeHBXOEDSnkZXOW7IkOs0++gifP/cctnqaR8nJ1hx0ocjLwxS56tXt2T/DMNFDixYA69YBZGaKa9sJG536q0zCU3Ti5nw+n7DRKSsrCzZv3gxPU9mGK3To0AHWr1+v+ZnMzEwoFCSQU7hwYdi4cSNkZ2dDfATODOjfd1NYnGGs8uWX2MbFYVjt0KHOVE6hSiZalbU6dNDWSbBKr16KVzIcCQmYv33DDcprFSsq2hBm8fuxMt/Bg87qNqi57z6AkSOxSg6xYIE7fWHkc/31zleiZBiG8TI33yx/nx9+CNCnT2DlXb8f4J9/rO03NTXweThH15kzAKdP42OqrGc3HE3EMJFJ165odDKCsNFp5cqVRvsTkhMnTkBubi6kqEdZAEhJSYFly5ZpfqZjx47w/vvvw5133glpaWmwefNmmDFjBmRnZ8OJEyegXLlyAdtPnz4dpk+fDgAAx48fl9p/WVCkhIj4nhVImKxKFXuPwxQsKIJHPfCULo3txo0ANWrYe/zHHgO48UZ3K9Pp8ddfWNWvZUv5+65bF2DlSoBt29wzOpUtm9/Yt3Ytti1aON8fhmEYUfx+1F/LzuZIJkacBg1QP/LECXn79PnQSaYmMxNgyxZMKatXz/g+/+//lHk/VR6dOTP0ZyZMABg4EODSJePHM0u0loZnGDXx8RjF6PNZq3gZ6Qj/661bt7azH0KMHj0ajhw5As2bNwe/3w8pKSnQr18/mDBhAsRo5LkMHDgQBg4cCAAAaWlpTndXCJ8PxZDtnvR07443sJo17T0OU7AoVQojf9RGp2uuwXbuXIB77rH3+HFxgRXsvERGBrYyh55jx7C9916AqVPl7VcWPh/+/upqMwxjNzSJK+gTOkYc0mvasAEdFwzjJQYOBHj4YeWen5UlXqDlwIHAlP4770Sdy3A6lFoR4wzDBJKVhfIhRnnpJfl9iTRcq/lSqlQpiI2NhaNHjwa8fvToUSiro/hbuHBh+OCDD+DixYuwf/9+OHDgAFStWhWKFCkCpSm8gtEkJgY9NEZLlTKMUZo0Qc9atKeMqidwq1bhgldtm3/9dWzvukvO8ebORe9nNAlUM4wMnnoKU1ROnODrgxFj0iRss7Lc7QfDaHH99YHP09Ox1aq2JsrmzYoepZvQ/xCklsIwEYGbWrWRjmtGp4SEBEhNTYWlS5cGvL506VJo3rx5yM/Gx8dDxYoVITY2FubMmQO33XabZqQTwzCMbGiiNGECtllZKLgMALB6tbIdeUJkpf5RhjBXBWGYQFJSsBJRyZJu94SJFKLdKcLII1ifkqo1OVkI6Nw5bIcPx+MuXGg8De6337Dt2lVu34xSvDjAn39iRBbDRBpBUtSMAVy11Dz11FMwc+ZMmDFjBvz2228wePBgOHToEDzyyCMAgJXw1MLku3fvhk8++QT++OMP2LhxI9x9992wY8cOGDdunFv/AsMwBYwrGbtw6hS2O3cq7119tfLY5wPo1k0piSyLIOk6hmEYhmFs4oUXsKUInSJFAlsnKVxYSYOjuYhRvJBOWrmyov/pJEaFjxkkIwMNhWbJzpZX8ZGJXFxVP+jVqxecPHkSXn75ZTh8+DDUqVMHvv32W6hyRe36QJAZPDc3FyZPngy7du2C+Ph4aNu2Laxfvx6qVq3qQu8ZhiEOHsSWUlv8foD58xXdjGiiaFHtyWaFCgCXLzvfH4ZhGIZh7IUihA4cwKqtbhXx+M9/UE9z3z53jh+JUM2qL74AGD/e3b5EIhTFb7ZIzI03okQEU7BxXXLzscceg8cee0zzvVWrVgU8r1WrFmzdutWBXjEMI0purvK4WzdsKdt161aA665zvk9ucfIkht6zmDHDMExk89FHbveAcZvFi7GtVSuw4I+bvu6rrwa46SbWIzNCxYoAXboA7N7tdk8imy5dzH3uzjvZ6MS4nF7HMEzk07+/8vhf/8KWPEluC1Y6AekqJCZi+/77zh171iznjsUwDFOQoNTpVq3c7QfjPDfcgO2KFe72QyakC1VQSUzkQhNGoO9qxAh3+8FED8JGpxUCI++UKVMsdaagceAAwPbtbveCYaxBk7OCyqhR2D7/PLZnz9p/zGrVsOXAT4ZhGPu44YbA8vNMwaB2baz4HE1GCjI6cdU4RoRSpdBQF40yGYw7CBud2rdvD8899xzkaYQunDhxAjp37gxPs6S7MFlZALNn42NZ1a0YhnEeCrk3G3ZshquvBujZU0ljZBiGYRim4CKi8XTNNeG1qA4dcrYyH+NNfD6AQYMAEhLc7gkTLQgvWe6++24YN24ctGrVCv7666//vb5s2TKoW7cuLF++HF577TVbOhntqAr0MQwTAVy+DDBlCkBmJj5v1ox1nBiGYRiGkcc334hv++qr2FKVPS3atBHblxuV5Rgm0gh1rTH5ETY6zZo1C2bMmAHbtm2DevXqwZw5c2DkyJHQsWNHSEpKgrVr13KkkwFef93tHjAMY5YmTbA9fdrdfuiRlQXwwQeBIu8MwzAMw3ifK0W8YeVK8c8UKQLQrh1AyZL53zNaWXf4cGPbM0xBoVw5bDt0wKrVjDiGfPMPPPAAtGjRAnr06AH33HMPAAD07t0b0tPToYhWDXGGYaKesmUBOnZURMQLAn36AKxdG3obJ7Sd9KAw+zJl3OsDwzAMwzDGqVgR4PbbAQ4e1N9m7Vp0MFH6U1wcQM2aofebkiKvjwxTEOnRA+DYMdS8YoxhOCEkIyMD/v77b4iJiYHc3Fw4ceIEZGZmstGJYQooCQlKWWEGWbEC4M8/AerWdbcfI0e6e3yGYRiGYeRC8rqrVmHERTh+/BHg+HGA226ztVsRQXZ2waiszNgHp5+aQzi9LjMzEx599FHo2bMnVK9eHTIyMmDSpEmwatUqqFevHixfvtzOfjIME6EcOeJ2D5zn8GFsH3nE3X4wDMMwDBNdjB+PbVaW2PZNm2LkVDRV4zPL5MnYsh6PO4QTsmeiF2GjU1paGrz77rvw+OOPw/r16+Haa6+Fp556CtatWwdJSUnQsWNHGEW1wxlDxMa63QOGsQ/SL4vWVK89e/QrvdSo4Wxf3MTvB/jqK/YgMgzDMIwMLl4E2Lw5vz4jrxvMc+YMtk884W4/IoklS+Tsp3p1gKpV5eyLiTyEjU6HDx+GhQsXwtSpUyFBVT8xNTUVtm3bBr179+bqdSapVs3tHjCMfeTlAcTEANx7r9s9kc/mzQB79wJcuuTO8X/7TdzTaTe/X6wMly7hJJlhGIZhGGvs2gWQlgYwd67bPYkesrNxTsqRTuIsWoQtK+kwVhA2Ov3yyy9wm04ycHJyMnzyyScwc+ZMWf0qMHTvzuGuTPSSkYFttOY/U/W6ESOMfS4vD+Dzz41XlFFD48b8+eb3IZNsP0oEvvGGyx1hGIZhmCjit9/sP0bhwvYfw22ysgAmTeKIbKMkJgIMGgSQlOR2T5hIRtjoVEGgLmDfvn0tdaYg0bAhVvtiUT8mGqEKKdOnu9sPp6hUSXm8a1f47UuUwHbnTvPHfOEFbN2KstKDw/4ZhmEYRi6FC9t7f+3Y0b59e4U9e7Bt187dfkQasbFKlUQz1K6NWT0DBsjrExN5CFevO3DggNB2lStXNt2ZgkTLlgD//a/bvWAYe2jQAP+s3KQijfh4bN9/H6Bt29DbjhoF0LWrteMlJlr7PMMwDMMw3iRYK/L//s/ezAiawxQEjEanM9aoUwelKJiCjbDRqWrVquATGO1yg9XuGIYpkBQvDpCT43Yv7OXPP5XHCQmoW/Xpp+71h2EYhrHO8eNYGOH6693uCeMmOTkAX3wBcN11zh+bo4btISUFoH17t3sROZw/73YPmGhB2Og0ZsyYfEannJwc2LNnDyxYsABuuOEG6NSpk/QOMgzDeI3y5bF9++3A16tXt++YXtQgyM7GCfnUa93uCcMwjDzIK5+a6m4/GPfw+wG++0557DQzZ2LVsF69nD92NPPPP273IHK46SaAyZPd7gUTLQgbnZ5//nnd9/bu3QvNmjWDtLQ0GX1iGIbxNF27oi6Tk0UABg/G1kvezwsX8O9Y1eJud4VhGEY6d9/tdg8Yt6hSBWDbNnw8caLzxy9eHBf9jBxKlsTWKxV/I4GCoPPFOIewkHgoqlevDg8//DCMHTtWxu4YhmE8T9Gizh4vLg6FGEmE3Aukp2Ob4/eQJYxhGIZhLDJokNs9AChVSinM4gTTpwP06QNQt65zx3SKkSPd7gHDFGykGJ0AsLrdTiulmBiGYRhdEhIAund3uxeBxEi7gzAMwzAME0zPns4da8AAgFmzAIoVc+6YDMMUDKQtGebPnw8lvOSCZxiGYRiGYRgdduxwuwcMY55Jk7BdsgTg5El3tKcYhmFEENZ0evHFFzVfP3XqFKxYsQJ27NgBI7gGJcMwQezeHb1V7PT+r4wMZ/vBMAzDiFO6NLbTpwM8+aS7fWEYo9Suje2xY9j+8gu2ffq4059IoPgV6Uk7C74wDKOPFCHxsmXLwssvvwwjOWGWYRgVx48D/P47QGKi2z2xhyNHsI2PD3z9rbewtTNEnVLbBg8G6NfPvuMwDMNEG7VqATRtihU4GSbSSEoC6NEDIFjVpH59d/oTCZQoAXDuXP75GsMwziBsdNq3b1++13w+H5QsWRKuuuoqqZ1iGCY6+P13bKPdHh1cuDMpCeDGGwHKlLHvmJUrozFPq5rdokX2HZdhGCYaKFlSiRRhGK9yzTXYVq3qajeiAl6uMox7CBudqlSpYmc/GIaJYnr0cLsH8snLw/a227CynJrYWIAKFew9vs8HcP/9AF9+mf+9NWuwbdDA3j4wDMMwDGMfgwcDPPwwQKFCbveEYRjGPFx7iGEYW6ldG+CGG9zuhXwuXMD20KH877mdsuHzAdSrB3Dddc4d84vjbZw7GMMwDMMUENjgxDBMpKMb6fTAAw8Y3pnP54P333/fUocYhokuzp93uwf28PjjAC++CHD6tPJacjK2x4+70yc3+fkcWrhYU4JhGIaJdNRalIULu9cPhvECrVq53QMm0tE1Os2cOdPwztjoxDAMQSLaBw642w+7uP76/K89/nj061fp4QM/NG7MlWEYhmGYyKd5c4DPP8coozZt3O4Nw7jLrbe63QMm0tE1OuWRYAnDMIwJ5swBGDMGIDXV7Z44R1ISekczM505nt+PQribNuUXM2cYhmEYxhxxcQA9e7rdCzE++MDtHjDRSGwsQOfOONcM1i5lGKPwKcQwjC0kJgK89prbvbAP0lioVMm9PnToAPDuuwCrV7PRiWEYhmEKIlQpmLWfGJn4fADffON2L5hoIaSQ+MaNG+HUqVNO9YVhGCZi6NQJYMECgE8/DXzdqSgnAIB27Zw7FsMwDMMw3sDvB9i5E+DXX9E4MHo0RqYwDMN4kZBGp2bNmsHixYv/9/z8+fPQp08f2Llzp+0dYxiG8TLx8QBdugBUrKj9flKSs/1hGIZhGKZgcPPN2G7d6m4/GIZhRAhpdPL7/QHPMzMzYc6cOXDkyBFbO8UwDBPpPPec2z1gGIZhzOBkxCrDmKFjR7d7wDAMIw5rOjEMw0ikTx+AkycBSpZ0uycMwzCMGagKKWvkMAzDMIx12OjEMAwjkVmz5O/z/HmAixfFts3NRa2punXl90OPk9lFnTsYwzCMzSQmYtuypbv9YJhw7NiB+k4MwzBeJmR6HcMwDOM+06ZhW6JE+G23bMHWifSQ4sWxnfBXb/sPxjAM4yCtW3OZcMb7zJ6NLVewZRjGy4S9nX777bf/03C6ePEi+Hw++OKLL2Dbtm35tvX5fDB06FD5vWQYhinAXLqE7YgR2u+PHQvw1FP4ODsb2ylT7O9Xz54AvXrZfxyGYRiGYfLj9wMkJGBhE4ZhGK8S1ug0e/ZsmE1m9Cu8++67mtuy0YlhGEacHTsAGjYU3z64HHKRIuiJP38+/LZ24PMBVK8OABrHZxiGYRjGXg4dQqMTwzCMlwlpdFq5cqVT/WAYhikwlC+P7YwZAPfdZ34/Ph9GP02YIKdfZjmdcxUs/qcJNGJdCYZhGIaxnYoV3e4BwzCMOCGNTq1bt3aqHwzDMAWGtDSA+vWjxzu59XwNAOBJMMMwDMM4QUICwMCBANOnA2Rlud0bhmGY0LCQOMMwjAskJ7vdA/kMHux2DxiGYRimYEB6jwzDMF6HjU4MwzARTk4OwKJFACdPut0ThmEYhmGcoEgRbIcPd7cfDMMw4XDd6DRt2jSoVq0aFCpUCFJTU2HNmjUht589ezbUr18fkpKSoGzZsnDvvff+r7oewzBMQaVLF554MgzDMExBYfx4gFWrAF5+2e2eMAzDhMZVo9PcuXNh8ODBMGrUKNi6dSs0b94cOnXqBAcOHNDcft26ddC3b1/o168fZGRkwPz582Hnzp1wzz33ONxzhmEY7/HhhygsDoAi4wzDMAzDRCdFigC0bh09+pAMw0QvrhqdJk+eDP3794cBAwZArVq14M0334Ry5cpBenq65vY//vgjVKxYEYYOHQrVqlWDpk2bwhNPPAEbNmxwuOcMwzDeZN8+bJs1c+Z4eXkAf2eVduZgDMMwDMMwDMNEFK4ZnbKysmDz5s3QoUOHgNc7dOgA69ev1/xMixYt4PDhw7Bo0SLw+/1w4sQJmDNnDnTu3Flz++nTp0NaWhqkpaXB8ePHpf8PDMMwXsPnA7jpJoCrrnLmeGfPOnMchmEY2ezYgYZzhmEYhmHswzWj04kTJyA3NxdSUlICXk9JSdHVaGrWrBnMmTMH7rnnHkhISIDSpUuD3++Hjz76SHP7gQMHwqZNm2DTpk1QunSgJ561TxiGiQaaNHH3+BMnunt8hmEYM2RlAVy+DLB0qds9YRiGYZjoxnUhcSPs3LkTnnjiCRg9ejRs3rwZFi9eDEeOHIGHH37Y8L5q1gRo1QqgRg0bOsowDCORZcv03+vSBWDSJIBq1fD533870yeiWDFnj8cwDCODMWOwPXfO3X4wDMMwTLQT59aBS5UqBbGxsXD06NGA148ePQply5bV/Myrr74KjRs3huFXwpTq1q0LycnJ0LJlSxg3bhxUrFhR+Pjz5pnvO8MwjFNkZQGsXRt6m2HDAOrWBQjKVnac1FR3j88wDCNKiRJu94BhGIZhCgauRTolJCRAamoqLA2Ka166dCk0b95c8zMXL16E2NjYgNfoeR4n5TMME4XQ0DZ6dOiKdO3bK48vX7a3T2qaNgXoXuoHmFPrBcd0pBiGYRiGYRiGiQxci3QCAHjqqaegb9++0LhxY2jRogW88847cOjQIXjkkUcAAOC+++4DAICPP/4YAABuv/12GDBgAKSnp0PHjh3h8OHDMGTIEGjYsCFUrlzZtf+DYRjGbpKSwm9TtSrA/v0Ab71ld28UKlQAmHf92CvPxobclmEYhmEYhmGY/2/v3qOqKvM/jn+Oh4sMgmbcvaJpknQZ0VRIEUdJR5vM+o2OqeDvN2rjeGkiZ8rlBDWmZWbLS+TSmS5qNbWycWbKMMYkQTIVszHTstAYFVFMRFG5Pr8/GE+dwEt4YMPh/VrrrA37efbe3+1aT9s+Pvs5zYulodOYMWN08uRJzZs3T/n5+YqMjNSGDRvUqVMnSVJeXp5T/8TERJ05c0bLly9XUlKSWrdurcGDB+vpp5+2onwAaFR27JAKC6UePayuBAAAAAAsDp0kadq0aZo2bVqtbRkZGTX2zZgxQzNmzKjnqgCg6QkIqP4AAAAAQGPQpL69DgAAAAAAAE0DoRMAAADwX0VFVlcAAID7IHQCgEbs2DGrKwCA5mPXLunTT6XSUqsrAQDAPRA6AUAjtnRp9TY01No6AKA5KCio3k6dam0dAAC4C0InAGjEKiurtwkJ1tYBAM1JRITVFQAA4B4InQCgETt8WPL1tboKAAAAAPjxCJ0AwAKVldKmTVJu7qX7FBVJb78tnT/fcHUBAAAAgKsQOgGABX72s+rt119fuk9JSfV2+vT6rwcAAAAAXI3QCQAsMHz4lfu8/Xb1NjKyfmsBAAAAgPpA6AQAjdTHH1dvBwywtg4AAAAAqAtCJwBoxLp2lXr0sLoKAAAAAPjxCJ0AAAAAAADgcoROAAAAaJYWLLC6AgAA3BuhEwAAAJqVbt2qt99+a20dAAC4O0InAAAANCve3tL48VIL/iYMAEC94lELAI3QiRPSq69KZWVWVwIAAAAAdUPoBACNUH5+9fbOO62tAwAAAADqitAJABqx4cOtrgAAAAAA6obQCQAAAAAAAC5H6AQAAAAAAACXI3QCAAAAAACAyxE6AQAAAAAAwOUInQAAAAAAAOByhE4AAACAJGOsrgAAAPdC6AQAFsrJsboCAMBFSUnVW7vd2joAAHAXhE4AYIGgoOrtK6/U3p6d3XC1AACqeXhUb2+7zdo6AABwF4ROAGCBbt2kuDjJ27v29nXrqrddujRcTQDQ3OTmSp9//t3vNpt0zz3fhU8AAODaEDoBgEX8/Kr/B6c2Hh7S7bfzr+0AUF/696/eZmVZWwcAAO6M0AkAAADNzqhRVlcAAID7I3QCAAAAAACAyxE6AQAAAAAAwOUInQAAAAAAAOByhE4AAAAAAABwOUInAAAAAAAAuByhEwA0AmVlUlmVh9VlAAAAAIDLEDoBgMWMkYKDJe/Mfym/tK2qqqSsrOr9AAAAANBUEToBgMWqqqSiouqfnz08Rtu3S2fPSufOWVsXAAAAAFwLQicAsNiSJd/9XGHsOn+++uenn7amHgBoDuz26u0DD1hbBwAA7owFRADAYkeP1r6/VauGrQMAmpPgYCkgQI6gHwAAuJ7lM51SU1MVHh6uli1bKioqSpmZmZfsm5iYKJvNVuPj6+vbgBUDgOv5+kqt7WetLgMAmpVx4yRPT6urAADAfVkaOr3xxhuaNWuW5syZo08++UTR0dEaPny48vLyau2/ZMkS5efnO326dOmiX/7ylw1cOQC4Xpnx0JIj96m01OpKAAAAAODaWRo6LV68WImJiZo8ebIiIiK0bNkyhYaG6oUXXqi1f+vWrRUSEuL4fP3118rNzdXkyZMbuHIAcI3du6Wysuqfb/HNlSSdPGlhQQAAAADgIpaFTmVlZcrJyVF8fLzT/vj4eGVnZ1/VOVatWqWePXsqOjq6PkoEgHpVVVW9fe+96u3/hmywrhgAgMrLra4AAAD3YlnoVFhYqMrKSgUHBzvtDw4O1rFjx654/OnTp/Xmm29edpbTypUr1bt3b/Xu3VsnTpy45poBwJXmzave/nAR2yNHGr4WAGjuMotu1v79UkWF1ZUAAOA+LF9IvK7Wrl2rqqoqTZgw4ZJ9pkyZop07d2rnzp0KDAxswOoA4Mq8vau3R45UB09BXkWSpCVLLCwKAJqpvNLqfwidNMniQgAAcCMeVl04ICBAdrtdBQUFTvsLCgoUEhJyxeNXrVqle++9V23btq2vEgGgwQwYII1SlvzsJbLZ+EZOALBKZKTVFQAA4D4sm+nk5eWlqKgopaenO+1PT0+/4hpN27dv16effsoC4gDcxv/8T/U20LPI2kIAAAAAwEUsm+kkSQ899JAmTJig22+/XTExMVqxYoWOHj2qBx54QJI0ceJESdLq1audjlu5cqW6deumQYMGNXTJAFDvLq7p1KLJvgANAE1HUZF0tPR6q8up7pZRAAAY+UlEQVQAAMAtWRo6jRkzRidPntS8efOUn5+vyMhIbdiwQZ06dZIk5eXl1TjmzJkz+utf/6rHHnusocsFgAbVp4/VFQCAe+vSpXr76vEhCvM6aW0xAAC4IUtDJ0maNm2apk2bVmtbRkZGjX1+fn46e/ZsPVcFANao+u9bz3FxUsuWFhcDAG5u6lTpwQelSmO3uhQAANwSL28AQCMS7HlKknTggMWFAAAAAMA1InQCgEZkdoe/Wl0CAAAAALgEoRMAAAAAAABcjtAJAAAAAAAALkfoBAAW+e8XdTrxt5dIkiIiGrgYAAAAAHAxQicAsIiPj/Tqq1JUlNS3b/W+IdflKCdHeusta2sDgOZkx5kbrS4BAAC3ROgEABYaN07auVPq3bv6d5tN6tVL8ve3ti4AaA48PKq3bxfGyshmbTEAALghQicAAAA0Sx4e0m9/a3UVAAC4L0InAAAANFuBgdXbF48Nt7YQAADcEKETAAAAmi27vXq7uaiXJCkszMJiAABwM4ROAAAAaLYSE7/7+f/+T/L1tawUAADcDqETAAAAmq327SWfFhesLgMAALdE6AQAAIBmrdLwV2IAAOoDT1gAAAA0a2XGS5J0gQlPAAC4FKETAAAAmrXhbbdJkkpKLC4EAAA3Q+gEAACAZm1424+tLgEAALdE6AQAAIBmzctWIUny97e4EAAA3IyH1QUAAAAAVvpV0CZ5tyjXkCcfsboUAADcCjOdAAAA0Kz5e5xTYkia2re3uhIAANwLoRMAAAAAAABcjtAJAAAAAAAALkfoBAAAAAAAAJcjdAIAAAAAAIDLEToBAAAAAADA5QidAAAAAAAA4HKETgAAAAAAAHA5QicAAAAAAAC4HKETAAAAAAAAXI7QCQAAAAAAAC5H6AQAAAAAAACXI3QCAAAAAACAyxE6AQAAAAAAwOUInQAAAAAAAOByhE4AAAAAAABwOUInAAAAAAAAXFbXrtJdd0l2+9Uf41F/5QAAAAAAAMAdjB5d/fkxmOkEAAAAAAAAlyN0AgAAAAAAgMsROgEAAAAAAMDlLA+dUlNTFR4erpYtWyoqKkqZmZmX7V9WVqbHHntM4eHh8vb2VseOHbV06dIGqhYAAAAAAABXw9KFxN944w3NmjVLqampuuOOO5Samqrhw4fr888/V8eOHWs9ZuzYsTp8+LBWrlypbt26qaCgQOfPn2/gygEAAAAAAHA5loZOixcvVmJioiZPnixJWrZsmdLS0vTCCy9owYIFNfq///772rRpk77++msFBARIkjp37tyQJQMAAAAAAOAqWPZ6XVlZmXJychQfH++0Pz4+XtnZ2bUes379evXp00eLFy9W+/bt1a1bN82cOVNnz55tiJIBAAAAAABwlSyb6VRYWKjKykoFBwc77Q8ODta//vWvWo/Jzc1VVlaWvL29tW7dOhUVFWnGjBk6evSo3nrrrRr9V65cqZUrV0qS9u/fr969e7v+RgBIkk6cOKHAwECry3APTfW/VfVZtyvP3VT/fC3AuEaz0wz++8C4BtwP4xpWO3To0CXbLH297seqqqqSzWbTa6+9ptatW0uSli9frjvvvFMFBQU1AqwpU6ZoypQpVpQKNDu9e/fWzp07rS4DgAsxrgH3w7gG3A/jGo2ZZa/XBQQEyG63q6CgwGl/QUGBQkJCaj0mNDRU7dq1cwROkhQRESFJysvLq79iAQAAAAAA8KNYFjp5eXkpKipK6enpTvvT09MVHR1d6zExMTE6evSo0xpOX375pSSpU6dO9VcsAAAAAAAAfhR7SkpKilUX9/f3V3JyskJDQ+Xj46N58+Zpy5Yteumll9SmTRtNnDhRf/vb33TPPfdIkm688Ua9+OKLysnJUc+ePXXgwAH99re/VWxsrCZNmmTVbQD4r6ioKKtLAOBijGvA/TCuAffDuEZjZTPGGCsLSE1N1cKFC5Wfn6/IyEg999xzGjhwoCRp0KBBkqSMjAxH/y+++EIzZsxQVlaWrrvuOo0aNUpPPfWU/Pz8LKgeAAAAAAAAtbE8dAIAAAAAAID7sWxNJwAAAAAAALgvQicASklJkc1mc/p8/1skjTFKSUlRWFiYfHx8NGjQIO3du9fpHKdOndKECRPUunVrtW7dWhMmTFBRUZFTnz179ig2NlY+Pj5q166dnnjiCTHZEqgfVxrXiYmJNdr79evndI7S0lLNmDFDAQEB8vX11S9+8QsdPnzYqU9eXp7uuusu+fr6KiAgQDNnzlRZWVmD3CPQHOXn5yshIUGBgYFq2bKlbrrpJn344YeOdp7ZQNNzpXHNMxtNGaETAEnVC/Xn5+c7Pnv27HG0LVy4UM8++6yWLVumHTt2KCgoSEOHDtWZM2ccfcaNG6ddu3YpLS1NaWlp2rVrlyZMmOBoLy4u1tChQxUcHKwdO3ZoyZIleuaZZ7R48eIGvU+gObncuJakIUOGOLVv2LDBqf3BBx/UunXr9PrrryszM1PFxcUaOXKkKisrJUmVlZUaMWKEzpw5o8zMTL3++ut66623lJSU1GD3CDQnRUVFiomJkTFG7777rvbt26dly5YpKCjI0YdnNtC0XM24lnhmowkzAJq95ORk07Nnz1rbqqqqTEhIiJk3b55j37lz50yrVq3MihUrjDHGfP7550aSycrKcvTJzMw0ksz+/fuNMcakpqYaPz8/c+7cOUefP/3pTyYsLMxUVVXVx20BzdrlxrUxxiQkJJgRI0Zcsr2oqMh4enqatWvXOvbl5eUZm81m0tLSjDHGbNiwwdhsNpOXl+fos2bNGuPt7W1Onz7tgrsA8H2PPvqoiY6OvmQ7z2yg6bnSuDaGZzaaNmY6AZAk5ebmKiwsTOHh4Ro7dqxyc3MlSQcPHtSxY8cUHx/v6Ovj46OBAwcqOztbkvTRRx+pVatWio6OdvSJiYmRr6+vU58BAwbIx8fH0efOO+/U0aNHdejQoQa4Q6D5udS4vigrK0tBQUHq3r27Jk+erOPHjzvacnJyVF5e7jT2O3TooIiICKdxHRERoQ4dOjj63HnnnSotLVVOTk493x3Q/Kxfv159+/bVmDFjFBQUpNtuu03Lly93vPbGMxtoeq40ri/imY2mitAJgPr27auXX35ZaWlpWrVqlY4dO6bo6GidPHlSx44dkyQFBwc7HRMcHOxoO3bsmAIDA2Wz2RztNptNQUFBTn1qO8fFNgCudblxLUnDhg3T6tWrtWnTJj377LPavn27Bg8erNLSUknV49JutysgIMDpvD8c+z8c1wEBAbLb7YxroB7k5uYqNTVVXbp00caNGzVr1iw98sgjev755yWJZzbQBF1pXEs8s9G0eVhdAADrDR8+3On3fv36qUuXLnrllVdqLFIIoGm43Lh+6KGHNHbsWEfbzTffrKioKHXq1EnvvvuuRo8e3dDlArgKVVVV6t27txYsWCBJ+ulPf6oDBw7o+eef1/Tp0y2uDkBdXM245pmNpoyZTgBqaNWqlXr27KkDBw44vu2qoKDAqU9BQYGjLSQkRCdOnHCaBmyM0fHjx5361HaOi20A6tf3x3VtwsLC1L59e0d7SEiIKisrVVhY6NTvh2P/h+O6sLBQlZWVjGugHoSGhuqmm25y2hcREaG8vDxJ4pkNNEFXGte14ZmNpoTQCUANFy5c0P79+xUaGqrw8HCFhIQoPT3dqT0zM9OxHkT//v119uxZffTRR44+H330kUpKSpz6ZGZm6sKFC44+6enpCgsLU+fOnRvmxoBm7PvjujaFhYU6cuSIoz0qKkqenp5OY//w4cPat2+f07jet2+f01cyp6eny9vbW1FRUfV4N0DzFBMToy+++MJp35dffqlOnTpJEs9soAm60riuDc9sNClWrmIOoHFISkoyGRkZJjc312zbts2MGDHC+Pn5mUOHDhljjHnqqaeMv7+/WbdundmzZ48ZM2aMCQ0NNcXFxY5zDBs2zERGRprs7GyTnZ1tIiMjzciRIx3tRUVFJjg42IwZM8bs2bPHrFu3zvj5+ZlFixY1+P0CzcHlxvWZM2dMUlKSyc7ONgcPHjSbN282/fr1M+3atXMa1w888IBp166dSU9PN7t27TKDBg0yt956q6moqDDGGFNRUWEiIyNNXFyc2bVrl0lPTzdhYWFm+vTpVt024Na2b99uPDw8zLx588yBAwfMm2++afz9/c3y5csdfXhmA03LlcY1z2w0dYROABx/IfX09DRhYWFm9OjRZu/evY72qqoqk5ycbEJCQoy3t7cZOHCg2bNnj9M5vv32W3P//fcbPz8/4+fnZ+6//35z6tQppz7//ve/zYABA4y3t7cJCQkxKSkpfPUyUE8uN67PnTtn4uPjTWBgoPH09DQdO3Y0CQkJTl+jbIwxFy5cMNOnTzdt27Y1Pj4+ZuTIkTX6fPPNN2bEiBHGx8fHtG3b1syYMcNcuHChwe4TaG7eeecdc8sttxhvb2/TrVs3s2TJEqdnKc9soOm53LjmmY2mzmbMD76LEQAAAAAAALhGrOkEAAAAAAAAlyN0AgAAAAAAgMsROgEAAAAAAMDlCJ0AAAAAAADgcoROAAAAAAAAcDlCJwAAAAAAALgcoRMAAAAAAABcjtAJAAAAAAAALkfoBAAAAEuUlpZaXQIAAKhHhE4AAABoUKdOnVJ8fLx8fHwUERGhzz77zOqSAABAPSB0AgAAQINKSUnR8ePHtW7dOt1yyy1KSEiwuiQAAFAPbMYYY3URAAAAaD7i4uI0depUjR07VidOnFBwcLDKy8tlt9utLg0AALgQM50AAABcJCMjQzabTS+//LLVpfwoL7/8smw2mzIyMup8jpSUFNlsNscnKyvrkn2HDBmiv//97zpz5ozeeOMN9ejRwylw2rZtm9O5UlJS6lwXAACwDqETAACwVFpammw2m+bOnVuj7WL44O3trXPnztVoHzZsmFq0aKHCwsKGKLVJ2717t1JSUnTo0KF6vc5zzz2nNWvW6MYbb7xkn4cffljvvfee/P399cc//lFr1651ar/hhhu0Zs0aPffcc/VaKwAAqF+ETgAAwFJ33HGHPDw8ap1ls3nzZnl4eKisrEzZ2dlObRUVFcrKylJkZKQCAgIaqNqma/fu3Xr88cfrPXQaNWqUxo8fr8DAwEv2SU1NVXFxscLDwyVJvXr1cmoPCAjQ+PHjNWrUqHqtFQAA1C9CJwAAYKlWrVqpT58+2rFjR43ZTBkZGRo6dKhCQkJqhFI7duxQSUmJBg0a1HDF4pqdPHlSTzzxhMaPH6/77rtPRUVF+uabb6wuCwAA1ANCJwAAYLm4uDiVlZVp69atjn0VFRXaunWrYmNjFRsbq82bNzsdczGEiouLkySdOXNGc+fOVd++fRUQECBvb2/dcMMNeuSRR5zCrPfee082m01Lly6ttZb+/fsrMDBQ5eXljn2lpaWaP3++evbsqZYtW6pNmza666679Mknn1zV/V3t8RfXVvrggw+0aNEide3aVd7e3urevbteeeWVWs996NAh3XvvvfL395e/v7/uvvtuHTx4UJ07d3YEcikpKZo0aZLjz+viWkmJiYlO56qqqrrq69ZVSkqKysrKtGDBAt18882SqmdhAQAA9+NhdQEAAABxcXGaP3++Y2aT9N1MptjYWPn7+2vWrFkqKSmRr6+vpO8W7Y6NjZUkHTlyRH/+85917733aty4cfLw8NCHH36ohQsX6pNPPtHGjRslSfHx8QoJCdHq1as1c+ZMpzoOHDigbdu2aebMmfL09JQklZeXa9iwYcrOztaECRM0ffp0nT59WqtWrVJMTIy2bNmi3r17X/Le6nL8nDlzdP78eU2dOlXe3t564YUXlJiYqBtuuEExMTGOfidPntSAAQNUUFCgBx54QBEREcrMzFRcXJxKSkoc/UaPHq38/HytXLlSc+bMUUREhCSpa9eudbpuXe3fv18rVqzQ3Llz1a5dO6fQ6e67777m8wMAgEbGAAAAWOzcuXPGy8vL9O/f37Fv/vz5plWrVqa8vNx8/vnnRpLZuHGjMcaY8vJy4+vra2699VZH/9LSUlNWVlbj3HPnzjWSzMcff+zY9/DDDxtJZu/evbX2zcnJcexbvHixkWTS0tKc+p4+fdp06NDBxMbGOvZt3rzZSDIvvfRSnY5/6aWXjCRz2223mdLSUsf+w4cPGy8vLzN27Finc8yePdtIMmvXrq11f23n3rx5c40/ox973dokJycbSebgwYOX7PPzn//ctGvXzpSUlBhjjLlw4YLx8PAw99xzT639Dx48aCSZ5OTkK14fAAA0PrxeBwAALOfj46O+fftq586djhk6GRkZio6OloeHhyIiIhQUFOR4pe7iLKiLr9ZJkpeXl2N2UkVFhU6dOqXCwkINGTJEkvTxxx87+iYkJEiSVq9e7dhnjNHatWsVGRnptLD12rVr1aNHD0VFRamwsNDxKSsr09ChQ5WVlaXz589f8t7qcvy0adPk5eXl+L1du3bq3r27Dhw44NTvn//8p0JDQ/WrX/3Kaf/DDz98yXou52qvWxfvv/++NmzYoAULFugnP/mJJDle4eP1OgAA3BOv1wEAgEYhLi5OmZmZysrK0s9+9jNt3bpVc+bMcbQPHDjQsa7TxfDph4uIp6amasWKFdq7d6+qqqqc2k6dOuX4+WKw9Oqrr2r+/Plq0aKFtmzZokOHDmnhwoVOx+3bt0/nz5+/7LexFRYWqkOHDrW21eX4Ll261Ohz/fXX11hw++DBg7r99tvVooXzvyMGBQWpTZs2l7zepVztdX+syspKJSUlqVu3burXr5+++uorR1vHjh21ceNGFRcXy9/f/5quAwAAGhdCJwAA0CjExcXpiSeeUEZGhvz9/R3rOV0UGxur3/3udzp79qwyMjLUokULDRw40NG+ePFiJSUlKT4+XjNnzlRYWJi8vLx05MgRJSYm1gihJk6cqAcffFAffPCBhgwZotWrV8tut2v8+PFO/Ywxuvnmm7V48eJL1n65QKkux9vt9kueqz7V13VXrVqlzz77TJLUvXv3Wvt8+umnGjBgwDVdBwAANC6ETgAAoFHo37+/WrZsqc2bN8vf318+Pj7q06ePoz02NlYVFRXKyMjQ1q1bddttt+m6665ztK9Zs0adO3fWe++95zTzJy0trdbrjRs3TrNnz9bq1asVExOjt956S0OHDlVoaKhTv27duunEiRMaPHhwjRlFV+Naj7+czp0766uvvlJVVZXTuY8fP66ioiKnvjabzaXXvlrFxcV67LHHNHToUE2ZMqVG++7du/Xkk09q9+7dhE4AALgZ1nQCAACNgre3t/r376+cnBy988476t+/v9P6QpGRkbr++uv1zDPPqKSkpMardXa7XTabzWlWTkVFhZ566qlarxcYGKjhw4fr7bff1quvvqri4mLHWk/fN3HiRB07duySM5UKCgoue1/Xevzl3HXXXcrPz9frr7/utH/RokU1+rZq1UqS9O2339b5enUxb948FRYWatGiRbrvvvtqfC7OLPv0008btC4AAFD/mOkEAAAajbi4OG3evFnZ2dl6/PHHndpsNpsGDBig9evXO/p+33333adHH31Uw4cP1+jRo1VcXKzXXnvNsbh4bRISEvSPf/xDSUlJat26tUaNGlWjz6xZs5Senq7Zs2frgw8+0ODBg+Xv76+8vDxt2rTJMTvrUq71+Mv5wx/+oNdee02TJk3S9u3b1aNHD2VmZio7O1sBAQFOs5v69OmjFi1a6Mknn9SpU6fk6+ur8PBw9e3bt07Xvhq5ublaunSpRo8erVtuuaXWPl27dpXdbmcxcQAA3BChEwAAaDS+HyR9fz2n7+9bv3697HZ7jVexZs+eLWOM/vKXv2jWrFkKCQnRmDFjNGnSJN100021Xm/kyJFq27atvv32W/36179Wy5Yta/Tx9PTUu+++q9TUVK1Zs0bJycmSpLCwMN1+++21zo5y5fGXExAQoKysLCUlJenFF1+UzWZzBHd9+vSRj4+Po2/Hjh314osv6umnn9ZvfvMblZeXKyEhoV5Dp9///vcqKytz3HNtPD09FR4err1796qiokIeHvz1FAAAd2Ez9b0iJQAAABrUyZMnFRAQoKlTp2rFihUNcs2UlBQ9/vjj2rVrlzp06KA2bdrUOUCqqKhQUVGR/vOf/6hXr15KTk5WSkqKawsGAAD1jjWdAAAAmrDz58/X2HdxHauhQ4c2dDnq1auXAgMDtW3btjqfY+fOnQoMDFSvXr1cWBkAAGhozHQCAABowuLi4tSpUyf16tVLVVVV2rRpk9555x1FR0dry5YtstvtDVJHbm6ucnNzHb/36dNHrVu3rtO5iouLtX37dsfvXbp0UZcuXa65RgAA0LAInQAAAJqwZ599VqtXr9ahQ4d0/vx5tW/fXqNHj1ZycrL8/PysLg8AADRjhE4AAAAAAABwOdZ0AgAAAAAAgMsROgEAAAAAAMDlCJ0AAAAAAADgcoROAAAAAAAAcDlCJwAAAAAAALgcoRMAAAAAAABcjtAJAAAAAAAALkfoBAAAAAAAAJf7f5NJk6qMU0VO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3894"/>
            <a:ext cx="9144000" cy="32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8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Spectrum Fitting Process</a:t>
            </a:r>
            <a:endParaRPr lang="en-IN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3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Continuum Fit</a:t>
            </a:r>
            <a:endParaRPr lang="en-IN" sz="3600" dirty="0">
              <a:latin typeface="Comic Sans MS" pitchFamily="66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8693506" cy="3052055"/>
          </a:xfrm>
        </p:spPr>
      </p:pic>
    </p:spTree>
    <p:extLst>
      <p:ext uri="{BB962C8B-B14F-4D97-AF65-F5344CB8AC3E}">
        <p14:creationId xmlns:p14="http://schemas.microsoft.com/office/powerpoint/2010/main" val="29034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Normalized Spectra</a:t>
            </a:r>
            <a:endParaRPr lang="en-IN" sz="3600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1" y="1828800"/>
            <a:ext cx="8829919" cy="3124200"/>
          </a:xfrm>
        </p:spPr>
      </p:pic>
    </p:spTree>
    <p:extLst>
      <p:ext uri="{BB962C8B-B14F-4D97-AF65-F5344CB8AC3E}">
        <p14:creationId xmlns:p14="http://schemas.microsoft.com/office/powerpoint/2010/main" val="29388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706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Identifying and Modeling the Spectral lines</a:t>
            </a:r>
            <a:endParaRPr lang="en-IN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Identification of Absorption lines</a:t>
            </a:r>
            <a:endParaRPr lang="en-IN" sz="36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8287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Identification was done manually</a:t>
            </a:r>
          </a:p>
          <a:p>
            <a:endParaRPr lang="en-IN" sz="2800" dirty="0"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9144000" cy="31828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98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How was Line Fitting done?</a:t>
            </a:r>
            <a:endParaRPr lang="en-IN" sz="3600" dirty="0">
              <a:latin typeface="Comic Sans M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Absorption lines were Superimposed on the continuum fit</a:t>
            </a:r>
          </a:p>
          <a:p>
            <a:endParaRPr lang="en-IN" sz="2800" dirty="0">
              <a:latin typeface="Comic Sans MS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9144000" cy="31828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190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Smoothing of the Continuum</a:t>
            </a:r>
            <a:endParaRPr lang="en-IN" sz="36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The Spectra was passed through 1D-median-filter to smooth it out</a:t>
            </a:r>
            <a:endParaRPr lang="en-IN" sz="2800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2743200"/>
            <a:ext cx="9144000" cy="3182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2743200"/>
            <a:ext cx="9144000" cy="3182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" y="2743199"/>
            <a:ext cx="9144000" cy="31828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3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828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Comparison of Final Continuum with the Original Spectra</a:t>
            </a:r>
            <a:endParaRPr lang="en-IN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9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7" y="228600"/>
            <a:ext cx="8111836" cy="2847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6" y="3581400"/>
            <a:ext cx="8215747" cy="285978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2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7200" y="1447800"/>
            <a:ext cx="8229600" cy="1447800"/>
          </a:xfrm>
        </p:spPr>
      </p:pic>
      <p:sp>
        <p:nvSpPr>
          <p:cNvPr id="5" name="TextBox 4"/>
          <p:cNvSpPr txBox="1"/>
          <p:nvPr/>
        </p:nvSpPr>
        <p:spPr>
          <a:xfrm>
            <a:off x="2743200" y="457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Original Spectra</a:t>
            </a:r>
            <a:endParaRPr lang="en-IN" sz="3600" dirty="0">
              <a:latin typeface="Comic Sans MS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5300" y="4343400"/>
            <a:ext cx="8191500" cy="1447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5600" y="3505199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Final Continuum</a:t>
            </a:r>
            <a:endParaRPr lang="en-IN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About My Project</a:t>
            </a:r>
            <a:endParaRPr lang="en-IN" sz="36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447800"/>
            <a:ext cx="5943600" cy="51816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Spectral Data from the central region of M31 was analyzed  and fitted  </a:t>
            </a:r>
          </a:p>
          <a:p>
            <a:endParaRPr lang="en-US" sz="2800" dirty="0"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</a:rPr>
              <a:t>Absorption Lines were also identified</a:t>
            </a:r>
            <a:endParaRPr lang="en-US" sz="28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2800" dirty="0" smtClean="0">
              <a:latin typeface="Comic Sans MS" pitchFamily="66" charset="0"/>
            </a:endParaRPr>
          </a:p>
          <a:p>
            <a:endParaRPr lang="en-US" sz="2800" dirty="0" smtClean="0">
              <a:latin typeface="Comic Sans MS" pitchFamily="66" charset="0"/>
            </a:endParaRPr>
          </a:p>
          <a:p>
            <a:r>
              <a:rPr lang="en-US" sz="2800" dirty="0" err="1" smtClean="0">
                <a:latin typeface="Comic Sans MS" pitchFamily="66" charset="0"/>
              </a:rPr>
              <a:t>SciPy</a:t>
            </a:r>
            <a:r>
              <a:rPr lang="en-US" sz="2800" dirty="0" smtClean="0">
                <a:latin typeface="Comic Sans MS" pitchFamily="66" charset="0"/>
              </a:rPr>
              <a:t> suite and </a:t>
            </a:r>
            <a:r>
              <a:rPr lang="en-US" sz="2800" dirty="0" err="1" smtClean="0">
                <a:latin typeface="Comic Sans MS" pitchFamily="66" charset="0"/>
              </a:rPr>
              <a:t>AstroPy</a:t>
            </a:r>
            <a:r>
              <a:rPr lang="en-US" sz="2800" dirty="0" smtClean="0">
                <a:latin typeface="Comic Sans MS" pitchFamily="66" charset="0"/>
              </a:rPr>
              <a:t> were used for reduction and analysis of the data</a:t>
            </a:r>
          </a:p>
          <a:p>
            <a:endParaRPr lang="en-US" sz="2800" dirty="0"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562600"/>
            <a:ext cx="1823885" cy="533400"/>
          </a:xfrm>
          <a:prstGeom prst="rect">
            <a:avLst/>
          </a:prstGeom>
        </p:spPr>
      </p:pic>
      <p:sp>
        <p:nvSpPr>
          <p:cNvPr id="4" name="AutoShape 2" descr="Astropy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590800"/>
            <a:ext cx="2095500" cy="2095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428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4" y="228600"/>
            <a:ext cx="8229600" cy="2913133"/>
          </a:xfrm>
        </p:spPr>
      </p:pic>
      <p:pic>
        <p:nvPicPr>
          <p:cNvPr id="1028" name="Picture 4" descr="bannercomete EXTRAGALACTIC OBJECTS SPECTRA Galaxies - Seyfert - Quasars  Spectrum of normal galaxies It is rather difficult to find on the internet  or in books the spectra of normal galaxies, so when you spot for the first  time a galaxy on the slit of your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7696199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15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Element Finding</a:t>
            </a:r>
            <a:endParaRPr lang="en-IN" sz="36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4 Elements were found </a:t>
            </a:r>
          </a:p>
          <a:p>
            <a:endParaRPr lang="en-US" sz="2800" dirty="0" smtClean="0"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</a:rPr>
              <a:t>1 of the Element is unidentified 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6600"/>
            <a:ext cx="8534400" cy="29706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557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Conclusion</a:t>
            </a:r>
            <a:endParaRPr lang="en-IN" sz="36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3 elements were identified in the region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Comic Sans MS" pitchFamily="66" charset="0"/>
              </a:rPr>
              <a:t>Mg I[5165Å]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Comic Sans MS" pitchFamily="66" charset="0"/>
              </a:rPr>
              <a:t>Fe I[5261Å]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Comic Sans MS" pitchFamily="66" charset="0"/>
              </a:rPr>
              <a:t>Na I[5881Å]</a:t>
            </a:r>
          </a:p>
          <a:p>
            <a:pPr marL="400050" lvl="1" indent="0">
              <a:buNone/>
            </a:pPr>
            <a:endParaRPr lang="en-US" sz="2400" dirty="0" smtClean="0"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</a:rPr>
              <a:t>1 unknown line was also found </a:t>
            </a:r>
            <a:endParaRPr lang="en-US" sz="2800" dirty="0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82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Thank You</a:t>
            </a:r>
            <a:endParaRPr lang="en-IN" dirty="0">
              <a:latin typeface="Comic Sans MS" pitchFamily="66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229600" cy="3429000"/>
          </a:xfrm>
        </p:spPr>
      </p:pic>
    </p:spTree>
    <p:extLst>
      <p:ext uri="{BB962C8B-B14F-4D97-AF65-F5344CB8AC3E}">
        <p14:creationId xmlns:p14="http://schemas.microsoft.com/office/powerpoint/2010/main" val="41920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What is M31?</a:t>
            </a:r>
            <a:endParaRPr lang="en-IN" sz="36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00400"/>
            <a:ext cx="6705600" cy="34591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Type: Spiral Galaxy(Sa(s)b)</a:t>
            </a:r>
          </a:p>
          <a:p>
            <a:endParaRPr lang="en-US" sz="2800" dirty="0" smtClean="0"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</a:rPr>
              <a:t>Distance from Earth: 2.53Mly</a:t>
            </a:r>
          </a:p>
          <a:p>
            <a:endParaRPr lang="en-US" sz="2800" dirty="0" smtClean="0"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</a:rPr>
              <a:t>Age: </a:t>
            </a:r>
            <a:r>
              <a:rPr lang="en-IN" sz="2800" dirty="0">
                <a:latin typeface="Comic Sans MS" pitchFamily="66" charset="0"/>
              </a:rPr>
              <a:t>10.01 billion years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399"/>
            <a:ext cx="4038600" cy="27260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63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Where is Data from?</a:t>
            </a:r>
            <a:endParaRPr lang="en-IN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6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Comic Sans MS" pitchFamily="66" charset="0"/>
              </a:rPr>
              <a:t>Location: Galactic Centre of Andromeda</a:t>
            </a:r>
            <a:endParaRPr lang="en-IN" sz="3600" dirty="0">
              <a:latin typeface="Comic Sans MS" pitchFamily="66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5" y="1461655"/>
            <a:ext cx="5181600" cy="518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 About Dataset </a:t>
            </a:r>
            <a:endParaRPr lang="en-IN" sz="36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mic Sans MS" pitchFamily="66" charset="0"/>
              </a:rPr>
              <a:t>Instrument: FOS(HST)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Wavelength: </a:t>
            </a:r>
            <a:r>
              <a:rPr lang="en-IN" dirty="0" smtClean="0">
                <a:latin typeface="Comic Sans MS" pitchFamily="66" charset="0"/>
              </a:rPr>
              <a:t>4569.102 Å-6817.517Å</a:t>
            </a:r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Date-OBS: 22/02/95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Time-OBS: 06:20:49 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81000"/>
            <a:ext cx="1905000" cy="4010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41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What does raw data looks like</a:t>
            </a:r>
            <a:endParaRPr lang="en-IN" sz="3600" dirty="0">
              <a:latin typeface="Comic Sans MS" pitchFamily="66" charset="0"/>
            </a:endParaRPr>
          </a:p>
        </p:txBody>
      </p:sp>
      <p:sp>
        <p:nvSpPr>
          <p:cNvPr id="9" name="AutoShape 2" descr="data:image/png;base64,iVBORw0KGgoAAAANSUhEUgAABGoAAAAWCAYAAACYGHqvAAAABHNCSVQICAgIfAhkiAAAAAlwSFlzAAALEgAACxIB0t1+/AAAADh0RVh0U29mdHdhcmUAbWF0cGxvdGxpYiB2ZXJzaW9uMy4yLjIsIGh0dHA6Ly9tYXRwbG90bGliLm9yZy+WH4yJAAAgAElEQVR4nO1d2XLjyLVMgAC4gKskanHL7Z6wHV5+wL/hz/NHORx2hF/bEzMetVoLJa5YSAK4D75ZnToG2292P1RGKEYiwapTZ81zAPYETdPAw8PDw8PDw8PDw8PDw8PDw+N/j/B/LYCHh4eHh4eHh4eHh4eHh4eHx7/gBzUeHh4eHh4eHh4eHh4eHh4e3wj8oMbDw8PDw8PDw8PDw8PDw8PjG4Ef1Hh4eHh4eHh4eHh4eHh4eHh8I/CDGg8PDw8PDw8PDw8PDw8PD49vBH5Q4+Hh4eHh4eHh4eHh4eHh4fGNIPram3/84x+bOI4xHA6Rpin+8Ic/4G9/+xum0yn++c9/YrPZ4Je//CWapsFf/vIX/PznP0eapsiyDBcXF3h+fsZoNMJms0HTNNhsNoiiCO/fv8dqtcL5+Tm+//57/OIXv8Cf//xnfPjwAd999x3u7+9xfX2Nl5cXPDw8oGkazGYznJ2dIc9z/PWvf8X19TUGgwGGwyEeHx/RNA3u7u7wu9/9DkEQYLFYII5j7Pd7XFxcAACyLEOv10NZlqiqCgBweXmJxWKBfr+P7XaL/X6PNE0xm83Q7Xbx+fNnLJdLlGWJDx8+oKoqXFxcuDPd3d1hPB5jvV7j+voay+USi8UCl5eXGI1GKIoCTdPg5eUF5+fnuL29xWq1wuPjIyaTCaqqQp7nuLy8xGazwevrKzqdDrrdLqIoQhRFOB6PODs7w263Q1mWuLu7w9XVFYqiQBAEmEwm2G63GI1GyPMcURQhjmPkeY7D4YDZbIaiKPD582ecnZ0hyzIAwO3tLQDg6enJ6SoMQ/R6PRyPR/R6PTRNg16vhziO8fz8jDAMsV6vsd1uMRwO0TQNfvvb3+Lu7g7H4xGTyQSj0QifP39Gp9NBEAS4urrCZrPBdDrFarVC0zRIkgTPz88Yj8eIosjJVhQFer0ezs7OsFqt0O12Udc18jzHdrtFv9/H4XBw8jZNg36/j7u7O8znc4xGI+z3ewBAXdfY7/f4/PkzPnz4gMPhgLqukSQJmqbBcrnEfr/Hu3fvcHl5ib///e9I0xS9Xg+z2Qz/+Mc/8Jvf/AYfP37EaDTCdrvF+/fv8fz8jMPhgKZpcHFxgcVige12i6ZpMBgMMBqN8OnTJwyHQ7x79w4//PADAGC73SKKIvR6PVRVhZubGywWC6RpitFohPv7e8znczw8PCCKIlxfXyOKIqzXa2RZhqIoMBqNUJaliy0ACIIAvV4P+/0eWZbh8vIS4/HY+XOWZWiaBt1uF1mWYTweYz6fY7fb4eHhAaPRCBcXF1itVsiyDLvdDkmS4Hg8IggCpGnq/GG/36MsS/d6VVV4fX3Fr371K6zXa/z4448AgH6/j/l8jsFggI8fP2I6nWIymaDT6WCxWOD5+RlpmiKOY3S7XRcn1GFZlu6cNzc3yPMc3W4XQRBgPB7j5eUF4/EYj4+PiOMY0+kUWZah2+2i1+thu90iz3NcX1+7uJnP58jzHEVRoCgKzGYzDAYD7Pd7BEGAIAjQNA1ubm7w8vKC4/GI5XKJs7MzPDw8YDab4f7+HqPRCJ1OB2EYYrlcotvtYrvdYj6fIwxDBEGAqqrQ6XQAAOv1GsPhEGEYIk1TFEWB3W6Hy8tLrFYrJEmCbreLPM8RxzGOxyPyPH8TBwDcmkEQoNPp4HA4oCgKly94zXQ6xfF4xGKxwOFwwO3tLR4eHjCZTHA4HDCZTJw//exnP8N6vXb62G63WK1W2O/3mE6neH19xc3NDTabDc7OzjAajVBVFT5//owsy/Ddd9/h7u4OcRxjNBrh8fERRVHg6uoKu90Ou90O8/kcy+XSxct6vcZgMMB2u0Wv18Nut0O/30fTNOh0Os5n8zzH7e0t4jjG6+srut0uXl5ekCQJ0jRFWZYYDofY7XbO74uiwHK5xPn5uYv9+XyO2WzmbM8aMBgMUNc1Xl5e0Ol00DSNy0EAsFwuAcDZuygKTKdTdLtdvL6+Igz/dZ8jiiIcDgeUZYndbocwDPH6+oq6rhGGIcbjMbIsQ7/fRxRF6Ha7mE6n2G63b/IR4yaOY+cjdV3j5uYGP/zwA6IownQ6RRiGGAwG2O12CIIAWZbh/Pzc5cfj8Yg4jnE4HAAAw+HQ+fLl5SXyPHcxRn0Nh0MAwGQywXq9BgC3Bs9EvQyHQ8Rx7GwVxzGCIEBRFLi8vMRPP/2ENE0dF2C97ff76HQ6yLIMg8EA9/f3OD8/x3Q6xXq9drl9PB7jxx9/xOFwwNnZGcIwxMPDA6bTqavZnz59QqfTQb/fR1VVCMMQnz59QhzHOD8/x9PTE25vb7HdblEUBc7Pz7Hb7VwsBkHgfJG2TZIESZJgvV6jaRqMx2NXQw+HA0ajEcIwRNM0yLIMm83G6e14PGK1WuHXv/41np6e0Ov18Pz8jCAIEIYhZrMZjsejO+PT0xPm8zkAoNvtutoUhqHbb7/fI0kSp/uiKJCmqct7RVHg97//PV5eXlx+2263CILA1afZbIbn52fUdY1Op4PLy0s8PDy4nBNFEZ6fn5EkCQ6HAzqdDqbTKR4fH5FlGa6vr10+5b7MZfv93vkUz0t+EASB4yHj8RhJkuCnn37C9fU1DocDFosFkiTBdDp1v9d1jSiKUFUVsizDcDjE1dUVnp6ecDwena7DMESSJI4r8Sz39/cIwxDv37/H999/j3fv3uF4PGK73WI6naKuawRBgDiO8fT05PJoFEUIggDr9RrT6RRFUaDf7+P19RVFUWA4HGK5XOL29tblC/Kiw+Hg4pH/JQeLogiLxQI3Nzd4enpCGIaI4xhpmiIIAhf/s9kMvV4Pi8UCYRii2+3i8fER+/0e5+fnLv8PBgPHBcjJ6PvD4dDJH8cxZrMZsizDer3GZDLBfr93sVdVFZbLJSaTiatVYRgiiiLUdY3dboc4jgHAnYXcnXuz/gwGA1dX6HPH49HlSsYGeQrPV9c1NpsNOp0O6rpGt9tFVVUuBo7HI3a7HdI0xWazwXq9xuXlJXa7Hfb7PcbjseN3SZJgPB47GY7HI6qqQhAEqOva8Z8kSVy9YR2NosjVnjRNkSQJHh4e3BnrukZZls6vmY+Ox6PjQWVZ4urqyu2dpimapnE5hZyAeqCeOp2Oy53M9fSpbrf7Ji/recgfmTNGo5HL9UmSuHpa1zWOx6PLL9yXeyRJgrIskaYp7u/vMZ1OnR9lWebywXA4dGtlWYbb21ssFgtUVYWzszN0u13s93vsdjtUVYWrqyus12vnn4zl7Xbr6v5gMHAxQh8pigIXFxfodDrY7XaungFwvLHf77tYY32hb/b7fccb2SOQtzMG8jx3+ZQ2o39EUeRybFVVrjaQ+yZJgqIoXC4lBxyNRm6N9XqNKIpcjiqKwv1NO5IH7HY7vHv3zvWqdV07/ZB3brdbXF1dOT5LvkEfXC6XmE6nyPMcFxcXzr+TJHF6JS8ZDAbIsgydTgdVVTkbUCfMCUTTNBiNRi53zedzrFYrpGmK5XKJOI4Rx7Hjvk9PT65/pj/STnmeYzqdOq5GPkaus9lsMB6Pnf7zPHfxGMcxHh8fUVWVqym73Q7T6RRJkrgeiv5WFAXCMHS1gT0FuQ4502QycfmhrmsMh0P0ej13PtbgXq+H4XDo/Hy/37s6znyWZZnrPxjzDw8PLlcxBujzh8MB6/UaaZpiPp+jaRr86U9/CnACX32iZjQaYTKZII5jrNdrfPz40SUuEjgmJwYciVyv13MNP4sMk1Rd16iqyiU6EvaqqpwDcRgQBAEGg4FLNCRMLOxs4LrdLvr9PsIwdIm/aRpXhLbbrUsGRVG4RMWG5Xg8usTM4lWWpQtSNl37/R7H49EFNpPycDh0zjkYDHB2dob9fu/IbZqmCMMQZVmirms3aIiiCMPh0MlAY2sCi+MYq9UKURRhMBjg/PzcfY6JhEmDZKeua9R17RJdt9tFmqYu6fE6nqNpGpeMOaBhoOZ5/iZJxHGMXq/nhg6bzcY1HyzGSZK4Yk5yQMdmQLGgMnkVRYE8z7Hf711hoq2qqnL+RNkYEAxgAO4MQRC4v3l+2pCNAws1CQL/ZpGlvSgjm2jaGYBrYqgLyt7r9VwydcH2/8mD5wbgCjh9Ic9zd766rl0jzhgry9KRpX6/73TAszIxUef0CeqB+lqtVo4oHg4HbLdbV3yYHGlDJi8mKdqYRJfvHQ4H5wNJkjj70edY/GgvkiwOVwC485BAszHSxqKuazRN43SmSVp1HYah81sWBA5k6L9ci0MaEtWmaVxuYUyy0WL8ch8dvrHgxnGMKIqcPpMkceepqsqtxz2ZT9frtYuRpmlQlqVbk+SyaRrX0HF/5lX6UlVV7jquQaJH0k5iQv3QRk3TuPOxuda44LC10+mgLEvnn0pGSKhpV5JErs0YOBwOCIIA/X7/zQCKPsIcTlvRBxiDJGTUA6/lIJG1oyxLNwyhvGwK6KskN9yLjSQHEoznPM+dLilDWZbO98qydLlKCTVjJ0kS5HnuYppyaC4gCaJOecOE/sLXmb95ZtqW/sFhC2ODuYx+T7trE0Fdaa6jbXhtWZYu5unHrFfMperfSZI42Zqmcc1SXdduMMI1yrJ0OYg+yfNSd5SLxJn5nDrQXMoYoK2pc23sWNdoJw4huK/VDRv+siydn3IASD33+31XS5krqCP+zlhnnaZ/Ulaek77G+GcNzvPcNXyMMcYIdU5/0bzCmGOe0lhg/er1eo6XqN/Rfw6HgxuUlWXpcmMQBC6na46lXDxDmqbON1hrdPg3nU7dWdXn6YPMacxjzJHMv5RT60hZli6vaxNNH6I85FS9Xs/tzXqsemTscQ+ts5TzcDhgOBy+qU9sKPk7825RFM7/WSN5ZoKNHnXDs7EO0mfod6oP/k3ZeA19lmuST9FWlIX2Z61jTmQeZx5h3DGnklNrY2R1zFjncGg8Hjtf5Y0I5kL6MwdW9DuVj75HKMcl/2Q/wzp9OBycbllvdUDCz9AntBmkj1MfrF1s+HQQSz/VuKb/UI/MlcpRWJdtzWXDqLyMMUKd0B6MXeY95eyaB5SDaWOvN4x4Vp5FeRFfow6oD+qKeqWvcy3qhwM9Xs+8SO5XVZX7L/fRGs+Bj9ZXykB/p/5ZP6gn+pz2U9Q/9Uz9k2vbPkTPxtghr6bNyb+Uv1EG6p9ysqdgDWGO5zCE3ISy0McZM9QLuYXWAsqpOYPvUQ7tF+k3Gpvsk62etF7wetqQ+re+Rv2yFnc6Hed/Wt90gEk+rENn+p76u/qe5nYAbwaO+rCE3nwlN2nLM9QbczjjiD5FP1C9s0f5Gr46qKmqyk3/WUxI0rgRN2NgUNkkpSR0nITS+Xkg3qHlXUudglPhLNw6IbaNuU2SLGZUDq+hczC50hE5EOB6mkR5HR2edwlVXjrIYDBwAyNO1FmAeJdAA4aORidic8d96RSagElgea06CwOXBZ5Fl40uEw6TBJ2SZ2RgM1A0cDUZauEkmSPBYQPOOxUkuHmeY7PZuHPznDo00eEOg0/JHeVRAsjPa5HmHZowDN2knUnXFgASbq5DaAPD60mCVH6uy99pJyYSNgFMlgCc32hDw9ih//A8lEMTExMOC5WSTl1fiyj1xuTPaT+ANwNETZbU8/F4fDN0on+ygGus0H+4DhsCEg/KoQNQEjtN0DpQoW5Vf3pO2kB1o/FiY1rlJ1hIWSy12GiypZxKLtVHeG5dn42vxpP6W1uRB/CGVPJHhwTcR4mBEmfeXed/SRpVPhZS+qPmOx028gz0Nw5qqHPmVG2uaV/mShK2PM+dDqgjFjBez6aN1zBe1Vfo34zrbreL4XDo4pk+x6E78KW5Z47WYk0/tQWcMUA56cO0Ac9Af+N1OlTSYaA2U4xv1iY2cNrcUB+qG9ZerSP8DIczOkzif6l3gvJq3OkwX/9Wf9U6Tl9i3db1+DnakLLThoT6tDYg2pDyfcpDeakvxj4/p0NYG8c2dhhntJsOKBQ6dKR+qEcd1qqNALiarA2U1kAdHqovMV+rbfke9WlrI+uBNj78mzrR96h/m2ttXtehB/2NMUXo0wq0kdpUY4g+oM0hz8LGg1xH7UA7acOrn6MM9HPmLcqj8Uw/oJ71vPQd5lX6A8+nd8tZjzXvc4CvTbjuTR0y5umH2ghRx7Q1f7ThtvYA4IaTWjsom95A0NxCP9aYUZ+kb/M9Ha7T9vyvNsh6k4Hnpv/aZll9gyBXYI3WvEDbqV61L+B+1KGtTZZ38Hr6ig5E7Fr0TfUlvsdYUvk0Z3DAqfVMda4cQTm61kPllJrvdMhEu7E+25gmX9amWgc3GvusyfpZ+hb31Jt5GkPKx2gHjekwDN/wcPVlm5u0EaevUbe0ifqU+gNl0LMx55Nv6oCSMUKZtP7SDjq40XyqOUp5o+YbHRRrX6F8QUFZqWPWCPYSlEt9Up800zjl+dkLqC/SH+z1ysGUY1EW7YE0brTWKPfVIaXGFx8Ioe7U5pSbfkfZGDea7zQuuT5vIDIP8bzai1MOPR/XZ75TnWleZr/G8/PbAMpHGJfMM1/DVwc1TOTaNDAIut2uCzh1aA5WKKgSrDD81wSchlFCRUNwsEOlc39Noloc1QCDwcA10xqUNCJlo3Mx2LgmQcNwKMWEoiSbkz4aVROpJW9qWO6vRJ3n4501nokTQpI/PrXDhl2fpCHx0gLPfXSPtkEHoQ0BfzTY+RptRUdnI8g7rCwgWpy10eKZ+NUdnTDTT/i7kmIl53yPZyBJViKlzQYDnP7Gpox+TV0r4WUC1bPyc5Zwqd6V7KvedeDG5pH7aWPFhEd9KnG3g5o2AqRDNktQqF971011rIVOP8tY4ns8O+OFsnHyr3LbpE//oG9pw0q/1sERc5AlV9rc69MkhOpVGyEdrmgTYRO75i4d5CoxsbbR4QYJMddVf2ZhJrGxTaXKT1n5WS1etnjSPmEYuoEliRjzmhJ71aFtPpW86XCHa2jzwiG6kn5tLOnnPK8ddGjsUh7anf5im3u1aZuPAF/yi9pW/Rv4knvU9vyMFnHNmdyH5IifVVkIlZF+pKCsSjSoB2tfzVeUgz/Macx/1L82QzoUYI1V/aifAW8bf65N/akN9Sxan5nruKc+NWcHrsAXQqd6pK/p4ErXUH3aJkJ9mzdw6NfcX4dw2hDYYarur3bTmmWbDOpXbaGNttYIHfppowe8baCtnfQGD32jLTfxjp59Ukdtwb3tUyI8J3OH2li5kh2E2dymtdbmUL6mDY02NcwRGhPMqdSpPTOAN080KDSf0nbKmXRYok0db7zYARTRdmOD3ECbO2sDfd1yZNpFhxWEckw9L2XRAYLmUepS41c5hTas9oZZGwfX/Ke8mee3AwTWL9tI2Vqge9oaZgccfF1jn2fXfKLDSB22UAZyHjZztmewuUsbRVsjtOZrPOkAUnNSm68ql9Nzah23/kT7q3/bOqZ20EEudajy2sGoymZroH3fDuA0R3Ft7RUYw/Y6zed8z/qr6ko5C/dhX6Z6YlypbKy3ygfVXmpTzTfa1Nt8SZnUzio7ZVJewTUtp1aupnKd0hP1qv2fDleUNyjHpm9q3lZoDdbYsz2DnoH12+Z0+lybrDyPDsPU9yyPUplUt9xXh0Ta/+nNJJ7N1gLNrzb+eDbljmrLIPhyk037yFP4j/+YsD7CzwkwFa/NJPDl6yUkJExwFB74MkljUrAHpJH0LiQ/x7s2nIZpkeRTNAQDi42KGlL3i+PYPenDs9IIpwKP5z8ej+7rFDQYmwAainJwiAXgTZACXxyHBI5GbEv+bQlcSbSe3f6tDqMDFL0Dpnf6qAM7qLCTbQ0gtTUdWIcaWtz06yA68OAaGox6B8oOVKhDkkX1Lzt0oB5tw8cEpQWGNle7Uf+UX4NWCQI/ryRFbc+7UNQ1z6C+wXU4mFK5VBeaSK1vaZEj2dU7SvrZU4neFhIOH2wypEyDweBNTHCwSD3RJmwc7NCRe9vmgdBiaYmmEm2uZ++yWd1QLh3AqW9pDmMh0ThSW2iRsQUawJscau8K81rmA16v5JKvUQ77ZJmSFMY0z6TEt40A8xrNezb3qK11X+qd+UNjW3MW17ANmsLqlp+3AxP1VY01bXYZazyz3oFkXdO8pWSfr6mctDEJDu1i/UYLu210VV7NB1yLuUx/1zt4dvDS1hQo4bf+TPmAL0/aaJ5Qfdv37d0+Xq+NIF/XO5HaZFmCqTZlLuIeXFttqzrX1/g6da96t/qg3Jon+HnNr9ZW1ifUD7Vxtfrm6/qe2tCeU2WnbW2+4r66jupOh0rqBzrQ4BoKXqP1V+ubNlKaT5SgWlJsh+Eaezpo1EZEeZjq1ZJe2sPGtuY21ak2LnyduUr1pjbXmKKtNW/ZpkBrpeZwfV3tRzupDjSPW+h13F/9xw6P+b7Koba3TaTeNGIdUbtyT6tj1vY2jqb76p1w7tXGP7RmaezzOvqD3rSzttM19Yx2LX1yRm2o11hOYuuqvV5tYO2otV9rgW3o+F+t8fRZ5Q183w5XlHvqWqoP/lcbasrSdhPlVKxoHbS+ovKorriGzW1WV6wbBHWqdUkbbIUOafR6vqZ+Y/dXG+vnlBO12VHXo5y257DDF+5nexC1ifJFjWvr16rnU7qlbWl7W2dtjeJrbQ82aA6jDGo/29+oL+lXr7S2t/ESjU3bx1h+qvq0/MXqp22wYuNPY9Tmh7b8qHXC5hzGzym+oPjqoIaNAJWvj8CrY3DargVZhdc7ypac2+ZCn+DQhKVOpkXKNh9KzHUAAsDdTdLGVQckbNTUWJTZOpGdlNtiYuW3hZDrqoNoASfq+svjrRwEqeNaYmcbV0soCPtolyVIeg4luXoWbWx4Hi0m+oik3o3hcEg/Q1uoH/DclIPr8G87tSU0KSmJsMnbNsTUg5JDtZMmX/oJfYZrqG3VJjaJ8bNKaNS/9TFsbcitT3MtJeFa/NS+llhqY6ETdD23nl9taOWmbCpnXb+9U2wLBYm1LQLA20bMEg3+ro2LJd+UV22vRJi+pk+EqNyWVNEWPKOeSYmP3i1VXaqN9IxKark+11HCpQTDDr3soE5lUL+lHOqfjFPVr8Ys17BxYeNSY471QH3PEgC1IT+vMU5Sxvf1joPWHvq8Fj3NZ1qX+FkdPtjcobGt+9CX9RrNw/q3rQ16VnudElAlMpRPf1eyoz9aB3QoqbGm+te41Fqne6gfcj17E0N1xfM0TfNvdUrJFNciTg3g+HmV08akklX6kCVP1rb6pAP/phxqYz275hT9KqnWdOUdmn9tU6924bm+NjThdVrntM7YfKL24U9b7dW1tNGjfJbwarPC13hubaBtLLTBxpfKQ9ivIan922JJuZTq/WsxQn23kXGrXz1P24Dm1HnVPjZn8Jz2XPq5tqa17Xq+zusZg7Z50BteXJ8x1taItPEB7m1l1DjXs6oO7SBPddHWILe9ruuqTGrjUzLadSx305pqm1TKb/kI5dAbOLzOPqVz6my2WVdd2X0t1L+4hupGewT+bvMO8GW411aXbRzYGNdcz72UY1jup6/b4bvN38wRdoCpca45UIejyhH1s1+LVx1eKP+yecGeo62+aQ9iuYCteVZvbTfpbF5STmbzl/VFG3Nt9iM0D9kcyfd5JrVz21BCfc7q0NZYPYd+Xm2vXLmtN7DDNHsm+7vlyCqj7ePahio2T1o76+u2jqj/fA3/8atPDBB9RM8WGQYKvwpEB+Pjl1ooaUySeV7LpxN4IA1M23Bo4rQK0Ds3df3lqxP65IYWE4Lr2qaHDZ8+dqwJhuRADWKDSxOu4pRjaLKkXDqoUSfQAQ/1rK8x0eo5LMHkGdqciXtromlrJBQkCEz8enaVR/WgNmsjiTow4h5cj00EYckOCbbqTgug7snf9d/4UBu2kTLVt+5tp/vqP5pM7J0uXqe2VD1q86QFg7Jo8taGVUk0fZ12sgSkraAxjmxy1CaA9tDY1a98qV1I0G0R0sKiOYa6U0KkX7HToqh+YokAY0H9iDZvizHbUKgcvI5rK6mxBVl/tBFRss9r1T8sCbJnaWvIbcOk5Eb9S8+qBMXa3sI2qvp5+7U59WUdcqk+tBm0/td2R73NNym3+qjKq/pp01EYhm/+PQ2VSf2Pn2HTbnWr69r91C+sHa2d7VdfCI03O3hRGdRGtvnQda1/avzRD+3ARGujrmXrB9drGwhZ8HMcTFub28bC1n2uYfOMQu8+qp20/rURW+rJ5j97XupaP6P+ofFl6449k8puyaBd29ZTnlXjS+1Lf9ZBjtq17Vxc2z7ZoGfWnGev0fPZeLL+eaoxsqRWcy7/tlzK6sfGsV5r66n+rrVYa7kdPuvvymv05oXCrqd+qzGqtrF72cEAc1gbV7br2jxuc5KNea3t1qZ6JvWhNrvp9cpf1V62Rqi8+vSH1b+1d1tjyfzVdq09l33CgHuQe1g/t/o89Z59zeZOfV1tY/sNrb82T1if1PU1D9rX22S2ayhs3tVa3uarVg8296mPAv9+w7Ft+EY5dE/NNTa+rNyWB2kc2vytr9EXrEwaQ8onTkH3bFtLY7GNq1lbWx3qNW3xZs9t92wbcGhs8nUr2ykuqny07Sae7vs1jqH+YutdWx2zOtQb6Pq65g3L3XTfU3VE7ch9rFy6/yl8dVDDf8DL3oFh8uc/vKn/poQlrmz0tclW51WjWLJFBWjTqWvrHXm+r/tTTg6G+LoGPh3MKvw/kWo7rOLnNJlo0ec51OFsc0JY52maLw0r5W1LJko47bp6J4X64vCCttCvHenaVgdch9/TVr22BR0Lor1zZgcUNsHzdULvFqs9VG/230RqS2A6WOF3BNuS6KmEbpOE+rMGvA5D1N/bgllhh0a2yABv78ar/nVKq6BcOnBUObiW7mdtaQdDSpA1USs4HNS7PFoMbezY4qh2tvbgmXVf6oB6oY+pbWkX2oTy6D+0qrJYH1Lb2ZzC69r02LaONhbNpOIAAAJUSURBVAHqX6eGoLqujcm2Aqwyte2jT+Hod22VgFrf4xo2VuwgRc+vf1vZNGfZ/xOAyq5xYUmAPmmkn2nTX9ua3M/mYW20CLW/JVaa30+hrTk/Rf60uWjbv+3zFvoa873dj37PXG3X0eEGZbA/upclb1+TyeYV5iGNUX7GNneWFLbVDUuwVY/2jMph2vxfh8KU4dT5qEtL1u2+lMtylDab6vuU1fIiy2HsXUDLYSib1icL63PKIyiPXmd/Tq1vX+O1GiPWz07Fjf0s17UxrzKeutbqW0k5bdvWnBA297UNt9QWdoCon9enLOw5VF7bULTZUffVHKP11d7l1vizN6PaZGmrR235ts0PgH//Wpf6s15jc09bXSbaeLbly9bWlu+pbvn6qSbW1id7jrY8oD51Kgbt2TS3WD6l8anXW+6nHKRtGKwynzqbrm3rdNs5T8WxrtPGHxTMa8oTrF41ztvyqL2mzU8Utga26apN1rabiVZH9n27xqkaZvOFwspqfdtyfv2MjW9dk3tZO53iA6oj6zPKJ20dsL5m++e2HKPytt0osfqzMumabTFxKv7ahlj6kIL2H03zdiDYFqtv9vxPpNLDw8PDw8PDw8PDw8PDw8PD47+Drz5R4+Hh4eHh4eHh4eHh4eHh4eHx34Mf1Hh4eHh4eHh4eHh4eHh4eHh8I/CDGg8PDw8PDw8PDw8PDw8PD49vBH5Q4+Hh4eHh4eHh4eHh4eHh4fGNwA9qPDw8PDw8PDw8PDw8PDw8PL4R+EGNh4eHh4eHh4eHh4eHh4eHxzeC/wNh4qRNmom+p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 descr="data:image/png;base64,iVBORw0KGgoAAAANSUhEUgAABGoAAAAWCAYAAACYGHqvAAAABHNCSVQICAgIfAhkiAAAAAlwSFlzAAALEgAACxIB0t1+/AAAADh0RVh0U29mdHdhcmUAbWF0cGxvdGxpYiB2ZXJzaW9uMy4yLjIsIGh0dHA6Ly9tYXRwbG90bGliLm9yZy+WH4yJAAAgAElEQVR4nO1d2XLjyLVMgAC4gKskanHL7Z6wHV5+wL/hz/NHORx2hF/bEzMetVoLJa5YSAK4D75ZnToG2292P1RGKEYiwapTZ81zAPYETdPAw8PDw8PDw8PDw8PDw8PDw+N/j/B/LYCHh4eHh4eHh4eHh4eHh4eHx7/gBzUeHh4eHh4eHh4eHh4eHh4e3wj8oMbDw8PDw8PDw8PDw8PDw8PjG4Ef1Hh4eHh4eHh4eHh4eHh4eHh8I/CDGg8PDw8PDw8PDw8PDw8PD49vBH5Q4+Hh4eHh4eHh4eHh4eHh4fGNIPram3/84x+bOI4xHA6Rpin+8Ic/4G9/+xum0yn++c9/YrPZ4Je//CWapsFf/vIX/PznP0eapsiyDBcXF3h+fsZoNMJms0HTNNhsNoiiCO/fv8dqtcL5+Tm+//57/OIXv8Cf//xnfPjwAd999x3u7+9xfX2Nl5cXPDw8oGkazGYznJ2dIc9z/PWvf8X19TUGgwGGwyEeHx/RNA3u7u7wu9/9DkEQYLFYII5j7Pd7XFxcAACyLEOv10NZlqiqCgBweXmJxWKBfr+P7XaL/X6PNE0xm83Q7Xbx+fNnLJdLlGWJDx8+oKoqXFxcuDPd3d1hPB5jvV7j+voay+USi8UCl5eXGI1GKIoCTdPg5eUF5+fnuL29xWq1wuPjIyaTCaqqQp7nuLy8xGazwevrKzqdDrrdLqIoQhRFOB6PODs7w263Q1mWuLu7w9XVFYqiQBAEmEwm2G63GI1GyPMcURQhjmPkeY7D4YDZbIaiKPD582ecnZ0hyzIAwO3tLQDg6enJ6SoMQ/R6PRyPR/R6PTRNg16vhziO8fz8jDAMsV6vsd1uMRwO0TQNfvvb3+Lu7g7H4xGTyQSj0QifP39Gp9NBEAS4urrCZrPBdDrFarVC0zRIkgTPz88Yj8eIosjJVhQFer0ezs7OsFqt0O12Udc18jzHdrtFv9/H4XBw8jZNg36/j7u7O8znc4xGI+z3ewBAXdfY7/f4/PkzPnz4gMPhgLqukSQJmqbBcrnEfr/Hu3fvcHl5ib///e9I0xS9Xg+z2Qz/+Mc/8Jvf/AYfP37EaDTCdrvF+/fv8fz8jMPhgKZpcHFxgcVige12i6ZpMBgMMBqN8OnTJwyHQ7x79w4//PADAGC73SKKIvR6PVRVhZubGywWC6RpitFohPv7e8znczw8PCCKIlxfXyOKIqzXa2RZhqIoMBqNUJaliy0ACIIAvV4P+/0eWZbh8vIS4/HY+XOWZWiaBt1uF1mWYTweYz6fY7fb4eHhAaPRCBcXF1itVsiyDLvdDkmS4Hg8IggCpGnq/GG/36MsS/d6VVV4fX3Fr371K6zXa/z4448AgH6/j/l8jsFggI8fP2I6nWIymaDT6WCxWOD5+RlpmiKOY3S7XRcn1GFZlu6cNzc3yPMc3W4XQRBgPB7j5eUF4/EYj4+PiOMY0+kUWZah2+2i1+thu90iz3NcX1+7uJnP58jzHEVRoCgKzGYzDAYD7Pd7BEGAIAjQNA1ubm7w8vKC4/GI5XKJs7MzPDw8YDab4f7+HqPRCJ1OB2EYYrlcotvtYrvdYj6fIwxDBEGAqqrQ6XQAAOv1GsPhEGEYIk1TFEWB3W6Hy8tLrFYrJEmCbreLPM8RxzGOxyPyPH8TBwDcmkEQoNPp4HA4oCgKly94zXQ6xfF4xGKxwOFwwO3tLR4eHjCZTHA4HDCZTJw//exnP8N6vXb62G63WK1W2O/3mE6neH19xc3NDTabDc7OzjAajVBVFT5//owsy/Ddd9/h7u4OcRxjNBrh8fERRVHg6uoKu90Ou90O8/kcy+XSxct6vcZgMMB2u0Wv18Nut0O/30fTNOh0Os5n8zzH7e0t4jjG6+srut0uXl5ekCQJ0jRFWZYYDofY7XbO74uiwHK5xPn5uYv9+XyO2WzmbM8aMBgMUNc1Xl5e0Ol00DSNy0EAsFwuAcDZuygKTKdTdLtdvL6+Igz/dZ8jiiIcDgeUZYndbocwDPH6+oq6rhGGIcbjMbIsQ7/fRxRF6Ha7mE6n2G63b/IR4yaOY+cjdV3j5uYGP/zwA6IownQ6RRiGGAwG2O12CIIAWZbh/Pzc5cfj8Yg4jnE4HAAAw+HQ+fLl5SXyPHcxRn0Nh0MAwGQywXq9BgC3Bs9EvQyHQ8Rx7GwVxzGCIEBRFLi8vMRPP/2ENE0dF2C97ff76HQ6yLIMg8EA9/f3OD8/x3Q6xXq9drl9PB7jxx9/xOFwwNnZGcIwxMPDA6bTqavZnz59QqfTQb/fR1VVCMMQnz59QhzHOD8/x9PTE25vb7HdblEUBc7Pz7Hb7VwsBkHgfJG2TZIESZJgvV6jaRqMx2NXQw+HA0ajEcIwRNM0yLIMm83G6e14PGK1WuHXv/41np6e0Ov18Pz8jCAIEIYhZrMZjsejO+PT0xPm8zkAoNvtutoUhqHbb7/fI0kSp/uiKJCmqct7RVHg97//PV5eXlx+2263CILA1afZbIbn52fUdY1Op4PLy0s8PDy4nBNFEZ6fn5EkCQ6HAzqdDqbTKR4fH5FlGa6vr10+5b7MZfv93vkUz0t+EASB4yHj8RhJkuCnn37C9fU1DocDFosFkiTBdDp1v9d1jSiKUFUVsizDcDjE1dUVnp6ecDwena7DMESSJI4r8Sz39/cIwxDv37/H999/j3fv3uF4PGK73WI6naKuawRBgDiO8fT05PJoFEUIggDr9RrT6RRFUaDf7+P19RVFUWA4HGK5XOL29tblC/Kiw+Hg4pH/JQeLogiLxQI3Nzd4enpCGIaI4xhpmiIIAhf/s9kMvV4Pi8UCYRii2+3i8fER+/0e5+fnLv8PBgPHBcjJ6PvD4dDJH8cxZrMZsizDer3GZDLBfr93sVdVFZbLJSaTiatVYRgiiiLUdY3dboc4jgHAnYXcnXuz/gwGA1dX6HPH49HlSsYGeQrPV9c1NpsNOp0O6rpGt9tFVVUuBo7HI3a7HdI0xWazwXq9xuXlJXa7Hfb7PcbjseN3SZJgPB47GY7HI6qqQhAEqOva8Z8kSVy9YR2NosjVnjRNkSQJHh4e3BnrukZZls6vmY+Ox6PjQWVZ4urqyu2dpimapnE5hZyAeqCeOp2Oy53M9fSpbrf7Ji/recgfmTNGo5HL9UmSuHpa1zWOx6PLL9yXeyRJgrIskaYp7u/vMZ1OnR9lWebywXA4dGtlWYbb21ssFgtUVYWzszN0u13s93vsdjtUVYWrqyus12vnn4zl7Xbr6v5gMHAxQh8pigIXFxfodDrY7XaungFwvLHf77tYY32hb/b7fccb2SOQtzMG8jx3+ZQ2o39EUeRybFVVrjaQ+yZJgqIoXC4lBxyNRm6N9XqNKIpcjiqKwv1NO5IH7HY7vHv3zvWqdV07/ZB3brdbXF1dOT5LvkEfXC6XmE6nyPMcFxcXzr+TJHF6JS8ZDAbIsgydTgdVVTkbUCfMCUTTNBiNRi53zedzrFYrpGmK5XKJOI4Rx7Hjvk9PT65/pj/STnmeYzqdOq5GPkaus9lsMB6Pnf7zPHfxGMcxHh8fUVWVqym73Q7T6RRJkrgeiv5WFAXCMHS1gT0FuQ4502QycfmhrmsMh0P0ej13PtbgXq+H4XDo/Hy/37s6znyWZZnrPxjzDw8PLlcxBujzh8MB6/UaaZpiPp+jaRr86U9/CnACX32iZjQaYTKZII5jrNdrfPz40SUuEjgmJwYciVyv13MNP4sMk1Rd16iqyiU6EvaqqpwDcRgQBAEGg4FLNCRMLOxs4LrdLvr9PsIwdIm/aRpXhLbbrUsGRVG4RMWG5Xg8usTM4lWWpQtSNl37/R7H49EFNpPycDh0zjkYDHB2dob9fu/IbZqmCMMQZVmirms3aIiiCMPh0MlAY2sCi+MYq9UKURRhMBjg/PzcfY6JhEmDZKeua9R17RJdt9tFmqYu6fE6nqNpGpeMOaBhoOZ5/iZJxHGMXq/nhg6bzcY1HyzGSZK4Yk5yQMdmQLGgMnkVRYE8z7Hf711hoq2qqnL+RNkYEAxgAO4MQRC4v3l+2pCNAws1CQL/ZpGlvSgjm2jaGYBrYqgLyt7r9VwydcH2/8mD5wbgCjh9Ic9zd766rl0jzhgry9KRpX6/73TAszIxUef0CeqB+lqtVo4oHg4HbLdbV3yYHGlDJi8mKdqYRJfvHQ4H5wNJkjj70edY/GgvkiwOVwC485BAszHSxqKuazRN43SmSVp1HYah81sWBA5k6L9ci0MaEtWmaVxuYUyy0WL8ch8dvrHgxnGMKIqcPpMkceepqsqtxz2ZT9frtYuRpmlQlqVbk+SyaRrX0HF/5lX6UlVV7jquQaJH0k5iQv3QRk3TuPOxuda44LC10+mgLEvnn0pGSKhpV5JErs0YOBwOCIIA/X7/zQCKPsIcTlvRBxiDJGTUA6/lIJG1oyxLNwyhvGwK6KskN9yLjSQHEoznPM+dLilDWZbO98qydLlKCTVjJ0kS5HnuYppyaC4gCaJOecOE/sLXmb95ZtqW/sFhC2ODuYx+T7trE0Fdaa6jbXhtWZYu5unHrFfMperfSZI42Zqmcc1SXdduMMI1yrJ0OYg+yfNSd5SLxJn5nDrQXMoYoK2pc23sWNdoJw4huK/VDRv+siydn3IASD33+31XS5krqCP+zlhnnaZ/Ulaek77G+GcNzvPcNXyMMcYIdU5/0bzCmGOe0lhg/er1eo6XqN/Rfw6HgxuUlWXpcmMQBC6na46lXDxDmqbON1hrdPg3nU7dWdXn6YPMacxjzJHMv5RT60hZli6vaxNNH6I85FS9Xs/tzXqsemTscQ+ts5TzcDhgOBy+qU9sKPk7825RFM7/WSN5ZoKNHnXDs7EO0mfod6oP/k3ZeA19lmuST9FWlIX2Z61jTmQeZx5h3DGnklNrY2R1zFjncGg8Hjtf5Y0I5kL6MwdW9DuVj75HKMcl/2Q/wzp9OBycbllvdUDCz9AntBmkj1MfrF1s+HQQSz/VuKb/UI/MlcpRWJdtzWXDqLyMMUKd0B6MXeY95eyaB5SDaWOvN4x4Vp5FeRFfow6oD+qKeqWvcy3qhwM9Xs+8SO5XVZX7L/fRGs+Bj9ZXykB/p/5ZP6gn+pz2U9Q/9Uz9k2vbPkTPxtghr6bNyb+Uv1EG6p9ysqdgDWGO5zCE3ISy0McZM9QLuYXWAsqpOYPvUQ7tF+k3Gpvsk62etF7wetqQ+re+Rv2yFnc6Hed/Wt90gEk+rENn+p76u/qe5nYAbwaO+rCE3nwlN2nLM9QbczjjiD5FP1C9s0f5Gr46qKmqyk3/WUxI0rgRN2NgUNkkpSR0nITS+Xkg3qHlXUudglPhLNw6IbaNuU2SLGZUDq+hczC50hE5EOB6mkR5HR2edwlVXjrIYDBwAyNO1FmAeJdAA4aORidic8d96RSagElgea06CwOXBZ5Fl40uEw6TBJ2SZ2RgM1A0cDUZauEkmSPBYQPOOxUkuHmeY7PZuHPznDo00eEOg0/JHeVRAsjPa5HmHZowDN2knUnXFgASbq5DaAPD60mCVH6uy99pJyYSNgFMlgCc32hDw9ih//A8lEMTExMOC5WSTl1fiyj1xuTPaT+ANwNETZbU8/F4fDN0on+ygGus0H+4DhsCEg/KoQNQEjtN0DpQoW5Vf3pO2kB1o/FiY1rlJ1hIWSy12GiypZxKLtVHeG5dn42vxpP6W1uRB/CGVPJHhwTcR4mBEmfeXed/SRpVPhZS+qPmOx028gz0Nw5qqHPmVG2uaV/mShK2PM+dDqgjFjBez6aN1zBe1Vfo34zrbreL4XDo4pk+x6E78KW5Z47WYk0/tQWcMUA56cO0Ac9Af+N1OlTSYaA2U4xv1iY2cNrcUB+qG9ZerSP8DIczOkzif6l3gvJq3OkwX/9Wf9U6Tl9i3db1+DnakLLThoT6tDYg2pDyfcpDeakvxj4/p0NYG8c2dhhntJsOKBQ6dKR+qEcd1qqNALiarA2U1kAdHqovMV+rbfke9WlrI+uBNj78mzrR96h/m2ttXtehB/2NMUXo0wq0kdpUY4g+oM0hz8LGg1xH7UA7acOrn6MM9HPmLcqj8Uw/oJ71vPQd5lX6A8+nd8tZjzXvc4CvTbjuTR0y5umH2ghRx7Q1f7ThtvYA4IaTWjsom95A0NxCP9aYUZ+kb/M9Ha7T9vyvNsh6k4Hnpv/aZll9gyBXYI3WvEDbqV61L+B+1KGtTZZ38Hr6ig5E7Fr0TfUlvsdYUvk0Z3DAqfVMda4cQTm61kPllJrvdMhEu7E+25gmX9amWgc3GvusyfpZ+hb31Jt5GkPKx2gHjekwDN/wcPVlm5u0EaevUbe0ifqU+gNl0LMx55Nv6oCSMUKZtP7SDjq40XyqOUp5o+YbHRRrX6F8QUFZqWPWCPYSlEt9Up800zjl+dkLqC/SH+z1ysGUY1EW7YE0brTWKPfVIaXGFx8Ioe7U5pSbfkfZGDea7zQuuT5vIDIP8bzai1MOPR/XZ75TnWleZr/G8/PbAMpHGJfMM1/DVwc1TOTaNDAIut2uCzh1aA5WKKgSrDD81wSchlFCRUNwsEOlc39Noloc1QCDwcA10xqUNCJlo3Mx2LgmQcNwKMWEoiSbkz4aVROpJW9qWO6vRJ3n4501nokTQpI/PrXDhl2fpCHx0gLPfXSPtkEHoQ0BfzTY+RptRUdnI8g7rCwgWpy10eKZ+NUdnTDTT/i7kmIl53yPZyBJViKlzQYDnP7Gpox+TV0r4WUC1bPyc5Zwqd6V7KvedeDG5pH7aWPFhEd9KnG3g5o2AqRDNktQqF971011rIVOP8tY4ns8O+OFsnHyr3LbpE//oG9pw0q/1sERc5AlV9rc69MkhOpVGyEdrmgTYRO75i4d5CoxsbbR4QYJMddVf2ZhJrGxTaXKT1n5WS1etnjSPmEYuoEliRjzmhJ71aFtPpW86XCHa2jzwiG6kn5tLOnnPK8ddGjsUh7anf5im3u1aZuPAF/yi9pW/Rv4knvU9vyMFnHNmdyH5IifVVkIlZF+pKCsSjSoB2tfzVeUgz/Macx/1L82QzoUYI1V/aifAW8bf65N/akN9Sxan5nruKc+NWcHrsAXQqd6pK/p4ErXUH3aJkJ9mzdw6NfcX4dw2hDYYarur3bTmmWbDOpXbaGNttYIHfppowe8baCtnfQGD32jLTfxjp59Ukdtwb3tUyI8J3OH2li5kh2E2dymtdbmUL6mDY02NcwRGhPMqdSpPTOAN080KDSf0nbKmXRYok0db7zYARTRdmOD3ECbO2sDfd1yZNpFhxWEckw9L2XRAYLmUepS41c5hTas9oZZGwfX/Ke8mee3AwTWL9tI2Vqge9oaZgccfF1jn2fXfKLDSB22UAZyHjZztmewuUsbRVsjtOZrPOkAUnNSm68ql9Nzah23/kT7q3/bOqZ20EEudajy2sGoymZroH3fDuA0R3Ft7RUYw/Y6zed8z/qr6ko5C/dhX6Z6YlypbKy3ygfVXmpTzTfa1Nt8SZnUzio7ZVJewTUtp1aupnKd0hP1qv2fDleUNyjHpm9q3lZoDdbYsz2DnoH12+Z0+lybrDyPDsPU9yyPUplUt9xXh0Ta/+nNJJ7N1gLNrzb+eDbljmrLIPhyk037yFP4j/+YsD7CzwkwFa/NJPDl6yUkJExwFB74MkljUrAHpJH0LiQ/x7s2nIZpkeRTNAQDi42KGlL3i+PYPenDs9IIpwKP5z8ej+7rFDQYmwAainJwiAXgTZACXxyHBI5GbEv+bQlcSbSe3f6tDqMDFL0Dpnf6qAM7qLCTbQ0gtTUdWIcaWtz06yA68OAaGox6B8oOVKhDkkX1Lzt0oB5tw8cEpQWGNle7Uf+UX4NWCQI/ryRFbc+7UNQ1z6C+wXU4mFK5VBeaSK1vaZEj2dU7SvrZU4neFhIOH2wypEyDweBNTHCwSD3RJmwc7NCRe9vmgdBiaYmmEm2uZ++yWd1QLh3AqW9pDmMh0ThSW2iRsQUawJscau8K81rmA16v5JKvUQ77ZJmSFMY0z6TEt40A8xrNezb3qK11X+qd+UNjW3MW17ANmsLqlp+3AxP1VY01bXYZazyz3oFkXdO8pWSfr6mctDEJDu1i/UYLu210VV7NB1yLuUx/1zt4dvDS1hQo4bf+TPmAL0/aaJ5Qfdv37d0+Xq+NIF/XO5HaZFmCqTZlLuIeXFttqzrX1/g6da96t/qg3Jon+HnNr9ZW1ifUD7Vxtfrm6/qe2tCeU2WnbW2+4r66jupOh0rqBzrQ4BoKXqP1V+ubNlKaT5SgWlJsh+Eaezpo1EZEeZjq1ZJe2sPGtuY21ak2LnyduUr1pjbXmKKtNW/ZpkBrpeZwfV3tRzupDjSPW+h13F/9xw6P+b7Koba3TaTeNGIdUbtyT6tj1vY2jqb76p1w7tXGP7RmaezzOvqD3rSzttM19Yx2LX1yRm2o11hOYuuqvV5tYO2otV9rgW3o+F+t8fRZ5Q183w5XlHvqWqoP/lcbasrSdhPlVKxoHbS+ovKorriGzW1WV6wbBHWqdUkbbIUOafR6vqZ+Y/dXG+vnlBO12VHXo5y257DDF+5nexC1ifJFjWvr16rnU7qlbWl7W2dtjeJrbQ82aA6jDGo/29+oL+lXr7S2t/ESjU3bx1h+qvq0/MXqp22wYuNPY9Tmh7b8qHXC5hzGzym+oPjqoIaNAJWvj8CrY3DargVZhdc7ypac2+ZCn+DQhKVOpkXKNh9KzHUAAsDdTdLGVQckbNTUWJTZOpGdlNtiYuW3hZDrqoNoASfq+svjrRwEqeNaYmcbV0soCPtolyVIeg4luXoWbWx4Hi0m+oik3o3hcEg/Q1uoH/DclIPr8G87tSU0KSmJsMnbNsTUg5JDtZMmX/oJfYZrqG3VJjaJ8bNKaNS/9TFsbcitT3MtJeFa/NS+llhqY6ETdD23nl9taOWmbCpnXb+9U2wLBYm1LQLA20bMEg3+ro2LJd+UV22vRJi+pk+EqNyWVNEWPKOeSYmP3i1VXaqN9IxKark+11HCpQTDDr3soE5lUL+lHOqfjFPVr8Ys17BxYeNSY471QH3PEgC1IT+vMU5Sxvf1joPWHvq8Fj3NZ1qX+FkdPtjcobGt+9CX9RrNw/q3rQ16VnudElAlMpRPf1eyoz9aB3QoqbGm+te41Fqne6gfcj17E0N1xfM0TfNvdUrJFNciTg3g+HmV08akklX6kCVP1rb6pAP/phxqYz275hT9KqnWdOUdmn9tU6924bm+NjThdVrntM7YfKL24U9b7dW1tNGjfJbwarPC13hubaBtLLTBxpfKQ9ivIan922JJuZTq/WsxQn23kXGrXz1P24Dm1HnVPjZn8Jz2XPq5tqa17Xq+zusZg7Z50BteXJ8x1taItPEB7m1l1DjXs6oO7SBPddHWILe9ruuqTGrjUzLadSx305pqm1TKb/kI5dAbOLzOPqVz6my2WVdd2X0t1L+4hupGewT+bvMO8GW411aXbRzYGNdcz72UY1jup6/b4bvN38wRdoCpca45UIejyhH1s1+LVx1eKP+yecGeo62+aQ9iuYCteVZvbTfpbF5STmbzl/VFG3Nt9iM0D9kcyfd5JrVz21BCfc7q0NZYPYd+Xm2vXLmtN7DDNHsm+7vlyCqj7ePahio2T1o76+u2jqj/fA3/8atPDBB9RM8WGQYKvwpEB+Pjl1ooaUySeV7LpxN4IA1M23Bo4rQK0Ds3df3lqxP65IYWE4Lr2qaHDZ8+dqwJhuRADWKDSxOu4pRjaLKkXDqoUSfQAQ/1rK8x0eo5LMHkGdqciXtromlrJBQkCEz8enaVR/WgNmsjiTow4h5cj00EYckOCbbqTgug7snf9d/4UBu2kTLVt+5tp/vqP5pM7J0uXqe2VD1q86QFg7Jo8taGVUk0fZ12sgSkraAxjmxy1CaA9tDY1a98qV1I0G0R0sKiOYa6U0KkX7HToqh+YokAY0H9iDZvizHbUKgcvI5rK6mxBVl/tBFRss9r1T8sCbJnaWvIbcOk5Eb9S8+qBMXa3sI2qvp5+7U59WUdcqk+tBm0/td2R73NNym3+qjKq/pp01EYhm/+PQ2VSf2Pn2HTbnWr69r91C+sHa2d7VdfCI03O3hRGdRGtvnQda1/avzRD+3ARGujrmXrB9drGwhZ8HMcTFub28bC1n2uYfOMQu8+qp20/rURW+rJ5j97XupaP6P+ofFl6449k8puyaBd29ZTnlXjS+1Lf9ZBjtq17Vxc2z7ZoGfWnGev0fPZeLL+eaoxsqRWcy7/tlzK6sfGsV5r66n+rrVYa7kdPuvvymv05oXCrqd+qzGqtrF72cEAc1gbV7br2jxuc5KNea3t1qZ6JvWhNrvp9cpf1V62Rqi8+vSH1b+1d1tjyfzVdq09l33CgHuQe1g/t/o89Z59zeZOfV1tY/sNrb82T1if1PU1D9rX22S2ayhs3tVa3uarVg8296mPAv9+w7Ft+EY5dE/NNTa+rNyWB2kc2vytr9EXrEwaQ8onTkH3bFtLY7GNq1lbWx3qNW3xZs9t92wbcGhs8nUr2ykuqny07Sae7vs1jqH+YutdWx2zOtQb6Pq65g3L3XTfU3VE7ch9rFy6/yl8dVDDf8DL3oFh8uc/vKn/poQlrmz0tclW51WjWLJFBWjTqWvrHXm+r/tTTg6G+LoGPh3MKvw/kWo7rOLnNJlo0ec51OFsc0JY52maLw0r5W1LJko47bp6J4X64vCCttCvHenaVgdch9/TVr22BR0Lor1zZgcUNsHzdULvFqs9VG/230RqS2A6WOF3BNuS6KmEbpOE+rMGvA5D1N/bgllhh0a2yABv78ar/nVKq6BcOnBUObiW7mdtaQdDSpA1USs4HNS7PFoMbezY4qh2tvbgmXVf6oB6oY+pbWkX2oTy6D+0qrJYH1Lb2ZzC69r02LaONhbNpOIAAAJUSURBVAHqX6eGoLqujcm2Aqwyte2jT+Hod22VgFrf4xo2VuwgRc+vf1vZNGfZ/xOAyq5xYUmAPmmkn2nTX9ua3M/mYW20CLW/JVaa30+hrTk/Rf60uWjbv+3zFvoa873dj37PXG3X0eEGZbA/upclb1+TyeYV5iGNUX7GNneWFLbVDUuwVY/2jMph2vxfh8KU4dT5qEtL1u2+lMtylDab6vuU1fIiy2HsXUDLYSib1icL63PKIyiPXmd/Tq1vX+O1GiPWz07Fjf0s17UxrzKeutbqW0k5bdvWnBA297UNt9QWdoCon9enLOw5VF7bULTZUffVHKP11d7l1vizN6PaZGmrR235ts0PgH//Wpf6s15jc09bXSbaeLbly9bWlu+pbvn6qSbW1id7jrY8oD51Kgbt2TS3WD6l8anXW+6nHKRtGKwynzqbrm3rdNs5T8WxrtPGHxTMa8oTrF41ztvyqL2mzU8Utga26apN1rabiVZH9n27xqkaZvOFwspqfdtyfv2MjW9dk3tZO53iA6oj6zPKJ20dsL5m++e2HKPytt0osfqzMumabTFxKv7ahlj6kIL2H03zdiDYFqtv9vxPpNLDw8PDw8PDw8PDw8PDw8PD47+Drz5R4+Hh4eHh4eHh4eHh4eHh4eHx34Mf1Hh4eHh4eHh4eHh4eHh4eHh8I/CDGg8PDw8PDw8PDw8PDw8PD49vBH5Q4+Hh4eHh4eHh4eHh4eHh4fGNwA9qPDw8PDw8PDw8PDw8PDw8PL4R+EGNh4eHh4eHh4eHh4eHh4eHxzeC/wNh4qRNmom+p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74" y="4580881"/>
            <a:ext cx="8266113" cy="550259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752600"/>
            <a:ext cx="8597324" cy="2889190"/>
          </a:xfrm>
        </p:spPr>
      </p:pic>
    </p:spTree>
    <p:extLst>
      <p:ext uri="{BB962C8B-B14F-4D97-AF65-F5344CB8AC3E}">
        <p14:creationId xmlns:p14="http://schemas.microsoft.com/office/powerpoint/2010/main" val="127791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Removing the Error</a:t>
            </a:r>
            <a:endParaRPr lang="en-IN" sz="3600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86800" cy="28891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86800" cy="2889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2842" y="4874835"/>
            <a:ext cx="8281554" cy="5502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66018" cy="29086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35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Raw Data</a:t>
            </a:r>
            <a:endParaRPr lang="en-IN" sz="36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9837" y="3505199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No Error</a:t>
            </a:r>
            <a:endParaRPr lang="en-IN" sz="3600" dirty="0">
              <a:latin typeface="Comic Sans MS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752600"/>
            <a:ext cx="91440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648200"/>
            <a:ext cx="914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6|3.3|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9.2|7.9|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.6|6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3|1.1|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2.1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5389</TotalTime>
  <Words>206</Words>
  <Application>Microsoft Office PowerPoint</Application>
  <PresentationFormat>On-screen Show (4:3)</PresentationFormat>
  <Paragraphs>59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M31 Spectra Analysis</vt:lpstr>
      <vt:lpstr>About My Project</vt:lpstr>
      <vt:lpstr>What is M31?</vt:lpstr>
      <vt:lpstr>Where is Data from?</vt:lpstr>
      <vt:lpstr>Location: Galactic Centre of Andromeda</vt:lpstr>
      <vt:lpstr> About Dataset </vt:lpstr>
      <vt:lpstr>What does raw data looks like</vt:lpstr>
      <vt:lpstr>Removing the Error</vt:lpstr>
      <vt:lpstr>Raw Data</vt:lpstr>
      <vt:lpstr>Spectrum Fitting Process</vt:lpstr>
      <vt:lpstr>Continuum Fit</vt:lpstr>
      <vt:lpstr>Normalized Spectra</vt:lpstr>
      <vt:lpstr>Identifying and Modeling the Spectral lines</vt:lpstr>
      <vt:lpstr>Identification of Absorption lines</vt:lpstr>
      <vt:lpstr>How was Line Fitting done?</vt:lpstr>
      <vt:lpstr>Smoothing of the Continuum</vt:lpstr>
      <vt:lpstr>Comparison of Final Continuum with the Original Spectra</vt:lpstr>
      <vt:lpstr>PowerPoint Presentation</vt:lpstr>
      <vt:lpstr>PowerPoint Presentation</vt:lpstr>
      <vt:lpstr>PowerPoint Presentation</vt:lpstr>
      <vt:lpstr>Element Finding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M31 Spectra Analysis</dc:title>
  <dc:creator>Rohan kumar</dc:creator>
  <cp:lastModifiedBy>Rohan kumar</cp:lastModifiedBy>
  <cp:revision>71</cp:revision>
  <dcterms:created xsi:type="dcterms:W3CDTF">2006-08-16T00:00:00Z</dcterms:created>
  <dcterms:modified xsi:type="dcterms:W3CDTF">2021-05-16T17:23:27Z</dcterms:modified>
</cp:coreProperties>
</file>