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2"/>
  </p:sldMasterIdLst>
  <p:notesMasterIdLst>
    <p:notesMasterId r:id="rId17"/>
  </p:notesMasterIdLst>
  <p:handoutMasterIdLst>
    <p:handoutMasterId r:id="rId18"/>
  </p:handoutMasterIdLst>
  <p:sldIdLst>
    <p:sldId id="257" r:id="rId13"/>
    <p:sldId id="377" r:id="rId14"/>
    <p:sldId id="378" r:id="rId15"/>
    <p:sldId id="379" r:id="rId16"/>
  </p:sldIdLst>
  <p:sldSz cx="12192000" cy="6858000"/>
  <p:notesSz cx="7010400" cy="9296400"/>
  <p:custDataLst>
    <p:custData r:id="rId7"/>
    <p:custData r:id="rId8"/>
    <p:custData r:id="rId9"/>
    <p:custData r:id="rId1"/>
    <p:custData r:id="rId2"/>
    <p:custData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4504875-149E-47A0-A4C6-8B1B9994DB5D}">
          <p14:sldIdLst>
            <p14:sldId id="257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 Yocca" initials="PY" lastIdx="4" clrIdx="0">
    <p:extLst>
      <p:ext uri="{19B8F6BF-5375-455C-9EA6-DF929625EA0E}">
        <p15:presenceInfo xmlns:p15="http://schemas.microsoft.com/office/powerpoint/2012/main" userId="S-1-5-21-3316227541-3648721982-1012736855-13772" providerId="AD"/>
      </p:ext>
    </p:extLst>
  </p:cmAuthor>
  <p:cmAuthor id="2" name="Darren Zacher" initials="DZ" lastIdx="12" clrIdx="1">
    <p:extLst>
      <p:ext uri="{19B8F6BF-5375-455C-9EA6-DF929625EA0E}">
        <p15:presenceInfo xmlns:p15="http://schemas.microsoft.com/office/powerpoint/2012/main" userId="S-1-5-21-3316227541-3648721982-1012736855-119781" providerId="AD"/>
      </p:ext>
    </p:extLst>
  </p:cmAuthor>
  <p:cmAuthor id="3" name="Premduth Vidyanandan" initials="PV" lastIdx="2" clrIdx="2">
    <p:extLst>
      <p:ext uri="{19B8F6BF-5375-455C-9EA6-DF929625EA0E}">
        <p15:presenceInfo xmlns:p15="http://schemas.microsoft.com/office/powerpoint/2012/main" userId="S-1-5-21-3316227541-3648721982-1012736855-4200" providerId="AD"/>
      </p:ext>
    </p:extLst>
  </p:cmAuthor>
  <p:cmAuthor id="4" name="Wouter Suverkropp" initials="WS" lastIdx="1" clrIdx="3">
    <p:extLst>
      <p:ext uri="{19B8F6BF-5375-455C-9EA6-DF929625EA0E}">
        <p15:presenceInfo xmlns:p15="http://schemas.microsoft.com/office/powerpoint/2012/main" userId="S-1-5-21-3316227541-3648721982-1012736855-82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00001"/>
    <a:srgbClr val="66FFCC"/>
    <a:srgbClr val="6699FF"/>
    <a:srgbClr val="99FF99"/>
    <a:srgbClr val="1C861C"/>
    <a:srgbClr val="370000"/>
    <a:srgbClr val="600000"/>
    <a:srgbClr val="D500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89295" autoAdjust="0"/>
  </p:normalViewPr>
  <p:slideViewPr>
    <p:cSldViewPr>
      <p:cViewPr varScale="1">
        <p:scale>
          <a:sx n="76" d="100"/>
          <a:sy n="76" d="100"/>
        </p:scale>
        <p:origin x="778" y="62"/>
      </p:cViewPr>
      <p:guideLst>
        <p:guide orient="horz" pos="2640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6EB1E-9E93-41D1-829C-3AD6DE9C0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11B59-426F-427F-9F85-2CF28D0714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9AEF-5828-4572-8E95-891925F1C48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51252-49A7-4FE9-91D7-938B6836E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602AD-CA78-4AA1-972A-B5851663C7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A809-B880-4184-8F17-AE926F0F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74D1B3-AB84-4B2C-8746-B6589D49A631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31F160-8ACB-4FCE-96EF-C81A6C11A9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1F160-8ACB-4FCE-96EF-C81A6C11A9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1F160-8ACB-4FCE-96EF-C81A6C11A9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70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1F160-8ACB-4FCE-96EF-C81A6C11A9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85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1F160-8ACB-4FCE-96EF-C81A6C11A9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9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>
            <a:off x="3388182" y="5055357"/>
            <a:ext cx="0" cy="81728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 flipV="1">
            <a:off x="0" y="4582222"/>
            <a:ext cx="12192000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96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4201" y="3006529"/>
            <a:ext cx="7888344" cy="530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50EAB-04C8-4EC6-8B1E-05B19C442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5054600"/>
            <a:ext cx="3733800" cy="96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 dirty="0"/>
              <a:t>&lt;Name&gt;</a:t>
            </a:r>
          </a:p>
          <a:p>
            <a:pPr lvl="0"/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5455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6" y="2297152"/>
            <a:ext cx="12058191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30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 flipV="1">
            <a:off x="-14688" y="2297152"/>
            <a:ext cx="148504" cy="2051824"/>
          </a:xfrm>
          <a:prstGeom prst="rect">
            <a:avLst/>
          </a:prstGeom>
          <a:solidFill>
            <a:srgbClr val="DE35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84" y="17"/>
            <a:ext cx="12191823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83733" y="2984736"/>
            <a:ext cx="10498667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5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51"/>
            <a:ext cx="12192000" cy="6498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27151"/>
            <a:ext cx="10978195" cy="4268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3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52400"/>
            <a:ext cx="10972800" cy="56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Page </a:t>
            </a:r>
            <a:fld id="{06918F95-391B-4F07-93AC-68D34EC7DA0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88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14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09551"/>
            <a:ext cx="10972800" cy="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E7D4E-7D3E-4378-A9D6-1970A7E7CDB5}"/>
              </a:ext>
            </a:extLst>
          </p:cNvPr>
          <p:cNvSpPr/>
          <p:nvPr userDrawn="1"/>
        </p:nvSpPr>
        <p:spPr bwMode="auto">
          <a:xfrm>
            <a:off x="0" y="1752600"/>
            <a:ext cx="11734800" cy="367145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07B5-7EF3-4BDC-8712-F5F35E66F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981200"/>
            <a:ext cx="8229600" cy="3276600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chemeClr val="bg1"/>
              </a:buClr>
              <a:buFont typeface="Wingdings" panose="05000000000000000000" pitchFamily="2" charset="2"/>
              <a:buChar char="Ø"/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6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30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83733" y="209551"/>
            <a:ext cx="10498667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2" y="0"/>
            <a:ext cx="12192001" cy="142005"/>
          </a:xfrm>
          <a:prstGeom prst="rect">
            <a:avLst/>
          </a:prstGeom>
          <a:solidFill>
            <a:srgbClr val="DE35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600" y="6577030"/>
            <a:ext cx="1117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Page </a:t>
            </a:r>
            <a:fld id="{060BD193-E118-4B16-863C-C8C12C675E3E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3" r:id="rId2"/>
    <p:sldLayoutId id="2147483895" r:id="rId3"/>
    <p:sldLayoutId id="2147483894" r:id="rId4"/>
    <p:sldLayoutId id="2147483885" r:id="rId5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6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7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HLS-Tiny-Tutor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7F60A1-FFE2-45F1-B368-2B4CC2E53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0" y="5054600"/>
            <a:ext cx="8229600" cy="1346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dirty="0" err="1">
                <a:ea typeface="新細明體" pitchFamily="18" charset="-120"/>
              </a:rPr>
              <a:t>Vivado</a:t>
            </a:r>
            <a:r>
              <a:rPr lang="zh-TW" altLang="en-US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HLS</a:t>
            </a:r>
            <a:r>
              <a:rPr lang="zh-TW" altLang="en-US" sz="2800" dirty="0">
                <a:ea typeface="新細明體" pitchFamily="18" charset="-120"/>
              </a:rPr>
              <a:t> 與 </a:t>
            </a:r>
            <a:r>
              <a:rPr lang="en-US" altLang="zh-TW" sz="2800" dirty="0">
                <a:ea typeface="新細明體" pitchFamily="18" charset="-120"/>
              </a:rPr>
              <a:t>Vitis</a:t>
            </a:r>
            <a:r>
              <a:rPr lang="zh-TW" altLang="en-US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HLS</a:t>
            </a:r>
            <a:r>
              <a:rPr lang="zh-TW" altLang="en-US" sz="2800" dirty="0">
                <a:ea typeface="新細明體" pitchFamily="18" charset="-120"/>
              </a:rPr>
              <a:t> 差異</a:t>
            </a:r>
            <a:endParaRPr lang="en-US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53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6597F4-0612-4515-8D6D-BFD4113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導出 </a:t>
            </a:r>
            <a:r>
              <a:rPr lang="en-US" altLang="zh-TW" dirty="0"/>
              <a:t>IP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7FBD17-B6BC-4DBA-A797-D0125935E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06918F95-391B-4F07-93AC-68D34EC7DA0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FA65A308-4B58-430B-94E2-70E71D1A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6414"/>
            <a:ext cx="10972800" cy="5705975"/>
          </a:xfrm>
        </p:spPr>
        <p:txBody>
          <a:bodyPr>
            <a:normAutofit/>
          </a:bodyPr>
          <a:lstStyle/>
          <a:p>
            <a:r>
              <a:rPr lang="en-US" altLang="zh-TW" dirty="0"/>
              <a:t>Vitis HLS </a:t>
            </a:r>
            <a:r>
              <a:rPr lang="zh-TW" altLang="en-US" dirty="0"/>
              <a:t>導出 </a:t>
            </a:r>
            <a:r>
              <a:rPr lang="en-US" altLang="zh-TW" dirty="0"/>
              <a:t>IP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b="1" dirty="0" err="1">
                <a:solidFill>
                  <a:schemeClr val="accent4"/>
                </a:solidFill>
              </a:rPr>
              <a:t>Vivado</a:t>
            </a:r>
            <a:r>
              <a:rPr lang="en-US" altLang="zh-TW" b="1" dirty="0">
                <a:solidFill>
                  <a:schemeClr val="accent4"/>
                </a:solidFill>
              </a:rPr>
              <a:t> IP</a:t>
            </a:r>
            <a:r>
              <a:rPr lang="zh-TW" altLang="en-US" b="1" dirty="0">
                <a:solidFill>
                  <a:schemeClr val="accent4"/>
                </a:solidFill>
              </a:rPr>
              <a:t>：用於 </a:t>
            </a:r>
            <a:r>
              <a:rPr lang="en-US" altLang="zh-TW" b="1" dirty="0" err="1">
                <a:solidFill>
                  <a:schemeClr val="accent4"/>
                </a:solidFill>
              </a:rPr>
              <a:t>Vivado</a:t>
            </a:r>
            <a:r>
              <a:rPr lang="en-US" altLang="zh-TW" b="1" dirty="0">
                <a:solidFill>
                  <a:schemeClr val="accent4"/>
                </a:solidFill>
              </a:rPr>
              <a:t> </a:t>
            </a:r>
            <a:r>
              <a:rPr lang="zh-TW" altLang="en-US" b="1" dirty="0">
                <a:solidFill>
                  <a:schemeClr val="accent4"/>
                </a:solidFill>
              </a:rPr>
              <a:t>設計流程。</a:t>
            </a:r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r>
              <a:rPr lang="en-US" altLang="zh-TW" b="1" dirty="0">
                <a:solidFill>
                  <a:schemeClr val="accent4"/>
                </a:solidFill>
              </a:rPr>
              <a:t>Vitis Kernel</a:t>
            </a:r>
            <a:r>
              <a:rPr lang="zh-TW" altLang="en-US" b="1" dirty="0">
                <a:solidFill>
                  <a:schemeClr val="accent4"/>
                </a:solidFill>
              </a:rPr>
              <a:t>：用於 </a:t>
            </a:r>
            <a:r>
              <a:rPr lang="en-US" altLang="zh-TW" b="1" dirty="0">
                <a:solidFill>
                  <a:schemeClr val="accent4"/>
                </a:solidFill>
              </a:rPr>
              <a:t>Vitis </a:t>
            </a:r>
            <a:r>
              <a:rPr lang="zh-TW" altLang="en-US" b="1" dirty="0">
                <a:solidFill>
                  <a:schemeClr val="accent4"/>
                </a:solidFill>
              </a:rPr>
              <a:t>應用加速流程，並且會自動推斷接口介面，輸出 </a:t>
            </a:r>
            <a:r>
              <a:rPr lang="en-US" altLang="zh-TW" b="1" dirty="0">
                <a:solidFill>
                  <a:schemeClr val="accent4"/>
                </a:solidFill>
              </a:rPr>
              <a:t>.xo </a:t>
            </a:r>
            <a:r>
              <a:rPr lang="zh-TW" altLang="en-US" b="1" dirty="0">
                <a:solidFill>
                  <a:schemeClr val="accent4"/>
                </a:solidFill>
              </a:rPr>
              <a:t>檔。</a:t>
            </a:r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r>
              <a:rPr lang="en-US" altLang="zh-TW" b="1" dirty="0">
                <a:solidFill>
                  <a:schemeClr val="accent4"/>
                </a:solidFill>
              </a:rPr>
              <a:t>Synthesized Checkpoint</a:t>
            </a:r>
          </a:p>
          <a:p>
            <a:pPr lvl="1"/>
            <a:r>
              <a:rPr lang="en-US" altLang="zh-TW" b="1" dirty="0" err="1">
                <a:solidFill>
                  <a:schemeClr val="accent4"/>
                </a:solidFill>
              </a:rPr>
              <a:t>Vivado</a:t>
            </a:r>
            <a:r>
              <a:rPr lang="en-US" altLang="zh-TW" b="1" dirty="0">
                <a:solidFill>
                  <a:schemeClr val="accent4"/>
                </a:solidFill>
              </a:rPr>
              <a:t> IP for System Generator</a:t>
            </a: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marL="288925" lvl="1" indent="0">
              <a:buNone/>
            </a:pPr>
            <a:endParaRPr lang="en-US" altLang="zh-TW" b="1" dirty="0">
              <a:solidFill>
                <a:schemeClr val="accent4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E3FE94-153B-44C5-9323-C267D5B6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2239"/>
            <a:ext cx="4964892" cy="39147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70EBC2-B315-43F2-AB62-A9C6F2B35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700" y="2662238"/>
            <a:ext cx="4931700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6597F4-0612-4515-8D6D-BFD4113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其他差異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7FBD17-B6BC-4DBA-A797-D0125935E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06918F95-391B-4F07-93AC-68D34EC7DA0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FA65A308-4B58-430B-94E2-70E71D1A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6414"/>
            <a:ext cx="10972800" cy="57059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UG1391</a:t>
            </a:r>
            <a:r>
              <a:rPr lang="zh-TW" altLang="en-US" dirty="0"/>
              <a:t>：</a:t>
            </a:r>
            <a:r>
              <a:rPr lang="en-US" altLang="zh-TW" dirty="0"/>
              <a:t> Vitis HLS</a:t>
            </a:r>
            <a:r>
              <a:rPr lang="zh-TW" altLang="en-US" dirty="0"/>
              <a:t> </a:t>
            </a:r>
            <a:r>
              <a:rPr lang="en-US" altLang="zh-TW" dirty="0"/>
              <a:t>Migration Guide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800" dirty="0"/>
          </a:p>
          <a:p>
            <a:r>
              <a:rPr lang="zh-TW" altLang="en-US" dirty="0"/>
              <a:t>目前，針對</a:t>
            </a:r>
            <a:r>
              <a:rPr lang="en-US" altLang="zh-TW" dirty="0"/>
              <a:t>Vitis HLS</a:t>
            </a:r>
            <a:r>
              <a:rPr lang="zh-TW" altLang="en-US" dirty="0"/>
              <a:t>，</a:t>
            </a:r>
            <a:r>
              <a:rPr lang="en-US" altLang="zh-TW" dirty="0"/>
              <a:t>Xilinx</a:t>
            </a:r>
            <a:r>
              <a:rPr lang="zh-TW" altLang="en-US" dirty="0"/>
              <a:t>已經提供了如下文檔和設計案例：</a:t>
            </a:r>
          </a:p>
          <a:p>
            <a:pPr lvl="1"/>
            <a:r>
              <a:rPr lang="en-US" altLang="zh-TW" dirty="0"/>
              <a:t>UG1399</a:t>
            </a:r>
            <a:r>
              <a:rPr lang="zh-TW" altLang="en-US" dirty="0"/>
              <a:t>：</a:t>
            </a:r>
            <a:r>
              <a:rPr lang="en-US" altLang="zh-TW" dirty="0"/>
              <a:t>Vitis</a:t>
            </a:r>
            <a:r>
              <a:rPr lang="zh-TW" altLang="en-US" dirty="0"/>
              <a:t> </a:t>
            </a:r>
            <a:r>
              <a:rPr lang="en-US" altLang="zh-TW" dirty="0"/>
              <a:t>High-Level Synthesis User Guide</a:t>
            </a:r>
          </a:p>
          <a:p>
            <a:pPr lvl="1"/>
            <a:r>
              <a:rPr lang="en-US" altLang="zh-TW" dirty="0"/>
              <a:t>Vitis HLS examples: </a:t>
            </a:r>
            <a:r>
              <a:rPr lang="en-US" altLang="zh-TW" dirty="0">
                <a:hlinkClick r:id="rId3"/>
              </a:rPr>
              <a:t>https://github.com/Xilinx/HLS-Tiny-Tutorials</a:t>
            </a:r>
            <a:endParaRPr lang="en-US" altLang="zh-TW" dirty="0"/>
          </a:p>
          <a:p>
            <a:r>
              <a:rPr lang="en-US" altLang="zh-CN" dirty="0"/>
              <a:t>HLS </a:t>
            </a:r>
            <a:r>
              <a:rPr lang="zh-CN" altLang="en-US" dirty="0"/>
              <a:t>視頻庫</a:t>
            </a:r>
            <a:r>
              <a:rPr lang="zh-TW" altLang="en-US" dirty="0"/>
              <a:t>：</a:t>
            </a:r>
            <a:r>
              <a:rPr lang="zh-CN" altLang="en-US" dirty="0"/>
              <a:t>適用於視頻實用工具和功能的 </a:t>
            </a:r>
            <a:r>
              <a:rPr lang="en-US" altLang="zh-CN" dirty="0" err="1"/>
              <a:t>hls_video.h</a:t>
            </a:r>
            <a:r>
              <a:rPr lang="en-US" altLang="zh-CN" dirty="0"/>
              <a:t> </a:t>
            </a:r>
            <a:r>
              <a:rPr lang="zh-CN" altLang="en-US" dirty="0"/>
              <a:t>已棄用，並替換為 </a:t>
            </a:r>
            <a:r>
              <a:rPr lang="en-US" altLang="zh-CN" dirty="0"/>
              <a:t>Vitis </a:t>
            </a:r>
            <a:r>
              <a:rPr lang="zh-CN" altLang="en-US" dirty="0"/>
              <a:t>視覺庫。</a:t>
            </a:r>
            <a:endParaRPr lang="en-US" altLang="zh-CN" dirty="0"/>
          </a:p>
          <a:p>
            <a:r>
              <a:rPr lang="zh-CN" altLang="en-US" dirty="0"/>
              <a:t>任意精度類型</a:t>
            </a:r>
            <a:r>
              <a:rPr lang="zh-TW" altLang="en-US" dirty="0"/>
              <a:t>：</a:t>
            </a:r>
            <a:r>
              <a:rPr lang="en-US" altLang="zh-CN" dirty="0"/>
              <a:t>Vitis HLS </a:t>
            </a:r>
            <a:r>
              <a:rPr lang="zh-CN" altLang="en-US" dirty="0"/>
              <a:t>不支持 </a:t>
            </a:r>
            <a:r>
              <a:rPr lang="en-US" altLang="zh-CN" dirty="0"/>
              <a:t>C </a:t>
            </a:r>
            <a:r>
              <a:rPr lang="zh-CN" altLang="en-US" dirty="0"/>
              <a:t>語言任意精度類型，建議改用 </a:t>
            </a:r>
            <a:r>
              <a:rPr lang="en-US" altLang="zh-CN" dirty="0"/>
              <a:t>C++ </a:t>
            </a:r>
            <a:r>
              <a:rPr lang="zh-CN" altLang="en-US" dirty="0"/>
              <a:t>作為任意精度類型。 </a:t>
            </a:r>
            <a:endParaRPr lang="en-US" altLang="zh-TW" dirty="0"/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marL="288925" lvl="1" indent="0">
              <a:buNone/>
            </a:pPr>
            <a:endParaRPr lang="en-US" altLang="zh-TW" b="1" dirty="0">
              <a:solidFill>
                <a:schemeClr val="accent4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50D3E4-C5ED-4C97-A9B5-93B75BFF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43000"/>
            <a:ext cx="7762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96597F4-0612-4515-8D6D-BFD4113F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其他差異 </a:t>
            </a:r>
            <a:r>
              <a:rPr lang="en-US" altLang="zh-TW" dirty="0"/>
              <a:t>– ­­</a:t>
            </a:r>
            <a:r>
              <a:rPr lang="zh-TW" altLang="en-US" dirty="0"/>
              <a:t>自動優化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7FBD17-B6BC-4DBA-A797-D0125935E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06918F95-391B-4F07-93AC-68D34EC7DA0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FA65A308-4B58-430B-94E2-70E71D1A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6414"/>
            <a:ext cx="10972800" cy="5705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void example(int a[50], int b[50]) {</a:t>
            </a:r>
          </a:p>
          <a:p>
            <a:pPr marL="0" indent="0">
              <a:buNone/>
            </a:pPr>
            <a:r>
              <a:rPr lang="en-US" altLang="zh-TW" dirty="0"/>
              <a:t>  int buff[50];</a:t>
            </a:r>
          </a:p>
          <a:p>
            <a:pPr marL="0" indent="0">
              <a:buNone/>
            </a:pPr>
            <a:r>
              <a:rPr lang="en-US" altLang="zh-TW" dirty="0"/>
              <a:t>  for (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50; ++</a:t>
            </a:r>
            <a:r>
              <a:rPr lang="en-US" altLang="zh-TW" dirty="0" err="1"/>
              <a:t>i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 buff[</a:t>
            </a:r>
            <a:r>
              <a:rPr lang="en-US" altLang="zh-TW" dirty="0" err="1"/>
              <a:t>i</a:t>
            </a:r>
            <a:r>
              <a:rPr lang="en-US" altLang="zh-TW" dirty="0"/>
              <a:t>] =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  buff[</a:t>
            </a:r>
            <a:r>
              <a:rPr lang="en-US" altLang="zh-TW" dirty="0" err="1"/>
              <a:t>i</a:t>
            </a:r>
            <a:r>
              <a:rPr lang="en-US" altLang="zh-TW" dirty="0"/>
              <a:t>] = buff[</a:t>
            </a:r>
            <a:r>
              <a:rPr lang="en-US" altLang="zh-TW" dirty="0" err="1"/>
              <a:t>i</a:t>
            </a:r>
            <a:r>
              <a:rPr lang="en-US" altLang="zh-TW" dirty="0"/>
              <a:t>] + 100;</a:t>
            </a:r>
          </a:p>
          <a:p>
            <a:pPr marL="0" indent="0">
              <a:buNone/>
            </a:pPr>
            <a:r>
              <a:rPr lang="en-US" altLang="zh-TW" dirty="0"/>
              <a:t>    b[</a:t>
            </a:r>
            <a:r>
              <a:rPr lang="en-US" altLang="zh-TW" dirty="0" err="1"/>
              <a:t>i</a:t>
            </a:r>
            <a:r>
              <a:rPr lang="en-US" altLang="zh-TW" dirty="0"/>
              <a:t>] = buff[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lvl="1"/>
            <a:endParaRPr lang="en-US" altLang="zh-TW" b="1" dirty="0">
              <a:solidFill>
                <a:schemeClr val="accent4"/>
              </a:solidFill>
            </a:endParaRPr>
          </a:p>
          <a:p>
            <a:pPr marL="288925" lvl="1" indent="0">
              <a:buNone/>
            </a:pPr>
            <a:r>
              <a:rPr lang="en-US" altLang="zh-TW" b="1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0207F6-2859-4F0A-AEE1-3C65FFDB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15" y="2495274"/>
            <a:ext cx="3933973" cy="42416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CE594C3-36DE-4952-9EAA-9A6A232D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601358"/>
            <a:ext cx="7194215" cy="2503993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C00584-58C1-45E8-B788-4462F9F27FB1}"/>
              </a:ext>
            </a:extLst>
          </p:cNvPr>
          <p:cNvSpPr/>
          <p:nvPr/>
        </p:nvSpPr>
        <p:spPr bwMode="auto">
          <a:xfrm>
            <a:off x="4805263" y="4495801"/>
            <a:ext cx="609600" cy="381000"/>
          </a:xfrm>
          <a:prstGeom prst="round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BDAAD22-234B-4B0F-A72B-A18ECE9D7876}"/>
              </a:ext>
            </a:extLst>
          </p:cNvPr>
          <p:cNvSpPr/>
          <p:nvPr/>
        </p:nvSpPr>
        <p:spPr bwMode="auto">
          <a:xfrm>
            <a:off x="9677400" y="3505200"/>
            <a:ext cx="533400" cy="662691"/>
          </a:xfrm>
          <a:prstGeom prst="roundRect">
            <a:avLst/>
          </a:prstGeom>
          <a:noFill/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17397"/>
      </p:ext>
    </p:extLst>
  </p:cSld>
  <p:clrMapOvr>
    <a:masterClrMapping/>
  </p:clrMapOvr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im Corporate Template PPT.potx" id="{2F7DA9F3-D97B-4591-BBAF-5BA0EBD95B4B}" vid="{88B4F576-A0AF-4FDC-8EA9-F5FC1167FE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VariableListDefinition name="Computed" id="f65d0dc5-e79b-4425-9a03-5400d2df8581" dataSourceId="01f314a7-87e4-4c84-b961-f3e5f77b8132"/>
</file>

<file path=customXml/item10.xml><?xml version="1.0" encoding="utf-8"?>
<AllVariableListBackup>UEsDBBQAAAAAAFVd4kIAAAAAAAAAAAAAAAAHAAAAQURfSE9DL1BLAwQUAAAAAABVXeJCfYP2M4YAAACGAAAAIQAAAEFEX0hPQy9WYXJpYWJsZUxpc3REZWZpbml0aW9uLnhtbDxWYXJpYWJsZUxpc3REZWZpbml0aW9uIG5hbWU9IkFEX0hPQyIgaWQ9IjUzYWNlZjRkLTM4OTAtNGZlNC1iYmNiLTQ0ODU2MWU2YmIzNCIgZGF0YVNvdXJjZUlkPSJhODM0NzBlNC0wZDFjLTQyMzUtOTM4NS0yNmNiNjI3YTQ3NjciIC8+UEsDBBQAAAAAAFVd4kK6DkvwFQEAABUBAAAfAAAAQURfSE9DL1ZhcmlhYmxlTGlzdE1ldGFkYXRhLnhtbDxWYXJpYWJsZUxpc3QgVW5pcXVlSWQ9IjUzYWNlZjRkLTM4OTAtNGZlNC1iYmNiLTQ0ODU2MWU2YmIzNCIgTmFtZT0iQURfSE9DIiBDb250ZW50VHlwZT0iWE1MIiBNYWpvclZlcnNpb249IjAiIE1pbm9yVmVyc2lvbj0iMSIgaXNMb2NhbENvcHk9IkZhbHNlIiBJc0Jhc2VPYmplY3Q9IkZhbHNlIiBEYXRhU291cmNlSWQ9ImE4MzQ3MGU0LTBkMWMtNDIzNS05Mzg1LTI2Y2I2MjdhNDc2NyIgRGF0YVNvdXJjZU1ham9yVmVyc2lvbj0iMCIgRGF0YVNvdXJjZU1pbm9yVmVyc2lvbj0iMSIgLz5QSwMEFAAAAAgAVV3iQkoJoFwIAQAADQEAABkAAABBRF9IT0MvRGF0YVNvdXJjZUluZm8ueG1s7L0HYBxJliUmL23Ke39K9UrX4HShCIBgEyTYkEAQ7MGIzeaS7B1pRyMpqyqBymVWZV1mFkDM7Z28995777333nvvvfe6O51OJ/ff/z9cZmQBbPbOStrJniGAqsgfP358Hz8iHj/N2ux1ta6n+dnyvDr6jZM0fXw2O8oO7u0/2Mn3t3dmu9Pt/b1797cf3ju4v7336XTy6d6DbP/Bpw8e36WG/MIX2U9X9U/mdVNUy6Odx3eDv6VFsXSf7FIL/29u4RB5c73Kj45nv/+3q+nju52PuemLbEENnv7+3/7y5PFd/kMg5M20LlYtgUzvykfPirLNa/MXYD0r8nLW8Cc+cB78/xMAAP//UEsDBBQAAAAIAFVd4kJ2oEHjiQEAAAcCAAAcAAAAQURfSE9DL0RhdGFTb3VyY2VNYXBwaW5nLnhtbOy9B2AcSZYlJi9tynt/SvVK1+B0oQiAYBMk2JBAEOzBiM3mkuwdaUcjKasqgcplVmVdZhZAzO2dvPfee++999577733ujudTif33/8/XGZkAWz2zkrayZ4hgKrIHz9+fB8/Ih4/zdrsdbWup/kX2WpVLC+OfuMkTR+/yBb50fHT3//bX578/l8cv3x59uLzx3f5Q/76bHZ0cH7wcDc72N3ez+4/3N7PH+TbBzt7n25/+vDT3cnBg4P9g/Pzx3epIb/wJqsv8tZ1dpQd3Nt/sJPvb+/Mdqfb+3v37m8/vHdwf3vv0+nk070H2f6DTx88vtt7jYHJ72+uV/nR7/3F8/RZUeaP73ofCorNqzybfbksr4/Os7KhFt4nAiYr8+a8ore+rC+yZfGDrC2qJWG8o8925B/zUIdDr28ADgqmd6XFy7pa5XVb5A3/7T65TtHss49e5dOqnr3O6bOsreqP0p/MyjV9/jpbrMocRLmLf6TZRwbs3Q7cx6+yK53ahts8vtuf8/8nAAD//1BLAwQUAAAAAABVXeJC/ZvoEVsAAABbAAAAGgAAAEFEX0hPQy9Tb3VyY2VEYXRhTW9kZWwueG1sPFNvdXJjZURhdGFNb2RlbCBOYW1lPSJBRF9IT0MiIFRhcmdldERhdGFTb3VyY2VJZD0iYTgzNDcwZTQtMGQxYy00MjM1LTkzODUtMjZjYjYyN2E0NzY3IiAvPlBLAwQUAAAAAABVXeJCAAAAAAAAAAAAAAAACQAAAENvbXB1dGVkL1BLAwQUAAAAAABVXeJC6Yge0ogAAACIAAAAIwAAAENvbXB1dGVkL1ZhcmlhYmxlTGlzdERlZmluaXRpb24ueG1sPFZhcmlhYmxlTGlzdERlZmluaXRpb24gbmFtZT0iQ29tcHV0ZWQiIGlkPSJmNjVkMGRjNS1lNzliLTQ0MjUtOWEwMy01NDAwZDJkZjg1ODEiIGRhdGFTb3VyY2VJZD0iMDFmMzE0YTctODdlNC00Yzg0LWI5NjEtZjNlNWY3N2I4MTMyIiAvPlBLAwQUAAAAAABVXeJCm3PZvRcBAAAXAQAAIQAAAENvbXB1dGVkL1ZhcmlhYmxlTGlzdE1ldGFkYXRhLnhtbDxWYXJpYWJsZUxpc3QgVW5pcXVlSWQ9ImY2NWQwZGM1LWU3OWItNDQyNS05YTAzLTU0MDBkMmRmODU4MSIgTmFtZT0iQ29tcHV0ZWQiIENvbnRlbnRUeXBlPSJYTUwiIE1ham9yVmVyc2lvbj0iMCIgTWlub3JWZXJzaW9uPSIxIiBpc0xvY2FsQ29weT0iRmFsc2UiIElzQmFzZU9iamVjdD0iRmFsc2UiIERhdGFTb3VyY2VJZD0iMDFmMzE0YTctODdlNC00Yzg0LWI5NjEtZjNlNWY3N2I4MTMyIiBEYXRhU291cmNlTWFqb3JWZXJzaW9uPSIwIiBEYXRhU291cmNlTWlub3JWZXJzaW9uPSIxIiAvPlBLAwQUAAAACABVXeJCyohe0AkBAAATAQAAGwAAAENvbXB1dGVkL0RhdGFTb3VyY2VJbmZvLnhtbOy9B2AcSZYlJi9tynt/SvVK1+B0oQiAYBMk2JBAEOzBiM3mkuwdaUcjKasqgcplVmVdZhZAzO2dvPfee++999577733ujudTif33/8/XGZkAWz2zkrayZ4hgKrIHz9+fB8/Ih4/zdrsdbWup/nZ8rw6+o2TNH18Njva2T2/t7ufPdg+eJDvb+9PD/a3Jw8/3d0+v5ffP3/wYHKwe2/v8V1qyC98kf10Vf9kXjdFtTzaeXw3+FtaFEv3yS618P/mFg6RN9er/Oj03arOG3z9+G7nK27+IlvkRyfVYrVu89nju/ynwMmbaV2sWnozvSsfPSvKNq/NX4D2rMjLWcOf+OCZBP9PAAAA//9QSwMEFAAAAAgAVV3iQs4LnQ5pAQAAvgEAAB4AAABDb21wdXRlZC9EYXRhU291cmNlTWFwcGluZy54bWzsvQdgHEmWJSYvbcp7f0r1StfgdKEIgGATJNiQQBDswYjN5pLsHWlHIymrKoHKZVZlXWYWQMztnbz33nvvvffee++997o7nU4n99//P1xmZAFs9s5K2smeIYCqyB8/fnwfPyIeP83a7HW1rqf5F9lqVSwvjn7jJE0fv8gW+dHp7/3y1enr12dfvvj9f/L41dnxk+env/8Xxy9fnr34/PFdbsFtz2ZHu3s7e/lkd2f7wf3pdHt/cm9nezJ5+GB7Z7Lz6f0HO7NZ9unO47vUkF94k9UXeet6PtrZPb+3u5892D54kO9v708P9rcnDz/d3T6/l98/f/BgcrB7b+/x3d5rDEx+f3O9yo9+7y+ep8+KMn981/tQUGxe5dnsy2V5fXSelQ218D4RMFmZN+cVvfVlfZEtix9kbVEtCeMdfbYj/5iHOhx6fQNwUDC9Ky1e1tUqr9sib8wnr7IrnRH56PHd/lT9PwEAAP//UEsDBBQAAAAAAFVd4kKKBabcXQAAAF0AAAAcAAAAQ29tcHV0ZWQvU291cmNlRGF0YU1vZGVsLnhtbDxTb3VyY2VEYXRhTW9kZWwgTmFtZT0iQ29tcHV0ZWQiIFRhcmdldERhdGFTb3VyY2VJZD0iMDFmMzE0YTctODdlNC00Yzg0LWI5NjEtZjNlNWY3N2I4MTMyIiAvPlBLAwQUAAAAAABVXeJCAAAAAAAAAAAAAAAABwAAAFN5c3RlbS9QSwMEFAAAAAAAVV3iQuP7j1qGAAAAhgAAACEAAABTeXN0ZW0vVmFyaWFibGVMaXN0RGVmaW5pdGlvbi54bWw8VmFyaWFibGVMaXN0RGVmaW5pdGlvbiBuYW1lPSJTeXN0ZW0iIGlkPSIwMWRiOGEzNi05MDNiLTRlZmQtOGUwZC1lNzk1NWRkNTNmZTQiIGRhdGFTb3VyY2VJZD0iMDY4YTMzOTQtYjllNy00MjA1LTliYTktOGQzZDU1Y2E1OTVkIiAvPlBLAwQUAAAAAABVXeJCCuqhpxUBAAAVAQAAHwAAAFN5c3RlbS9WYXJpYWJsZUxpc3RNZXRhZGF0YS54bWw8VmFyaWFibGVMaXN0IFVuaXF1ZUlkPSIwMWRiOGEzNi05MDNiLTRlZmQtOGUwZC1lNzk1NWRkNTNmZTQiIE5hbWU9IlN5c3RlbSIgQ29udGVudFR5cGU9IlhNTCIgTWFqb3JWZXJzaW9uPSIwIiBNaW5vclZlcnNpb249IjEiIGlzTG9jYWxDb3B5PSJGYWxzZSIgSXNCYXNlT2JqZWN0PSJGYWxzZSIgRGF0YVNvdXJjZUlkPSIwNjhhMzM5NC1iOWU3LTQyMDUtOWJhOS04ZDNkNTVjYTU5NWQiIERhdGFTb3VyY2VNYWpvclZlcnNpb249IjAiIERhdGFTb3VyY2VNaW5vclZlcnNpb249IjEiIC8+UEsDBBQAAAAIAFVd4kLzBwJr/gAAAA0BAAAZAAAAU3lzdGVtL0RhdGFTb3VyY2VJbmZvLnhtbOy9B2AcSZYlJi9tynt/SvVK1+B0oQiAYBMk2JBAEOzBiM3mkuwdaUcjKasqgcplVmVdZhZAzO2dvPfee++999577733ujudTif33/8/XGZkAWz2zkrayZ4hgKrIHz9+fB8/Ih4/zdrsdbWup/nZ8rw6+o2TNH18Njva+fQgu3fv4f725GH+YHt/b+f+9sNJ9nD7YHZvdv/+NLv/8P7s8V1qyC98kf10Vf9kXjdFtTzaeXw3+FtaFEv3yS618P/mFg6RN9er/Oj1ddPmi8d3Ox9z0xfZwjXgPwRC3kzrYtUSyPSufPSsKNu8Nn8B1rMiL2cNf+ID58H/PwEAAP//UEsDBBQAAAAIAFVd4kLfQw1MZwEAAL4BAAAcAAAAU3lzdGVtL0RhdGFTb3VyY2VNYXBwaW5nLnhtbOy9B2AcSZYlJi9tynt/SvVK1+B0oQiAYBMk2JBAEOzBiM3mkuwdaUcjKasqgcplVmVdZhZAzO2dvPfee++999577733ujudTif33/8/XGZkAWz2zkrayZ4hgKrIHz9+fB8/Ih4/zdrsdbWup/kX2WpVLC+OfuMkTR+/yBb50env/fLV6evXZ1+++P1/8vjV2fGT56e//xfHL1+evfj88V1uwW3PZkfZeb57nj882N49uP9ge383n21PHuQPt3d3pge7988PdnbOp4/vUkN+4U1WX+St6/lo59OD7N69h/vbk4c5vb63c3/74SR7uH0wuze7f3+a3X94f/b4bu81Bia/v7le5Ue/9xfP02dFmT++630oKDav8mz25bK8PjrPyoZaeJ8ImKzMm/OK3vqyvsiWxQ+ytqiWhPGOPtuRf8xDHQ69vgE4KJjelRYv62qV122RN+aTV9mVzoh89Phuf6r+nwAAAP//UEsDBBQAAAAAAFVd4kIWFhZAWwAAAFsAAAAaAAAAU3lzdGVtL1NvdXJjZURhdGFNb2RlbC54bWw8U291cmNlRGF0YU1vZGVsIE5hbWU9IlN5c3RlbSIgVGFyZ2V0RGF0YVNvdXJjZUlkPSIwNjhhMzM5NC1iOWU3LTQyMDUtOWJhOS04ZDNkNTVjYTU5NWQiIC8+UEsDBBQAAAAAAFVd4kKscc6nJAAAACQAAAAlAAAAL0V4dGVybmFsQWRob2NWYXJpYWJsZU1hcHBpbmdzWG1sLnhtbDxBbGxFeHRlcm5hbEFkaG9jVmFyaWFibGVNYXBwaW5ncyAvPlBLAQIUABQAAAAAAFVd4kIAAAAAAAAAAAAAAAAHAAAAAAAAAAAAEAC2gQAAAABBRF9IT0MvUEsBAhQAFAAAAAAAVV3iQn2D9jOGAAAAhgAAACEAAAAAAAAAAQAgALaBJQAAAEFEX0hPQy9WYXJpYWJsZUxpc3REZWZpbml0aW9uLnhtbFBLAQIUABQAAAAAAFVd4kK6DkvwFQEAABUBAAAfAAAAAAAAAAEAIAC2geoAAABBRF9IT0MvVmFyaWFibGVMaXN0TWV0YWRhdGEueG1sUEsBAhQAFAAAAAgAVV3iQkoJoFwIAQAADQEAABkAAAAAAAAAAQAgALaBPAIAAEFEX0hPQy9EYXRhU291cmNlSW5mby54bWxQSwECFAAUAAAACABVXeJCdqBB44kBAAAHAgAAHAAAAAAAAAABACAAtoF7AwAAQURfSE9DL0RhdGFTb3VyY2VNYXBwaW5nLnhtbFBLAQIUABQAAAAAAFVd4kL9m+gRWwAAAFsAAAAaAAAAAAAAAAEAIAC2gT4FAABBRF9IT0MvU291cmNlRGF0YU1vZGVsLnhtbFBLAQIUABQAAAAAAFVd4kIAAAAAAAAAAAAAAAAJAAAAAAAAAAAAEAC2gdEFAABDb21wdXRlZC9QSwECFAAUAAAAAABVXeJC6Yge0ogAAACIAAAAIwAAAAAAAAABACAAtoH4BQAAQ29tcHV0ZWQvVmFyaWFibGVMaXN0RGVmaW5pdGlvbi54bWxQSwECFAAUAAAAAABVXeJCm3PZvRcBAAAXAQAAIQAAAAAAAAABACAAtoHBBgAAQ29tcHV0ZWQvVmFyaWFibGVMaXN0TWV0YWRhdGEueG1sUEsBAhQAFAAAAAgAVV3iQsqIXtAJAQAAEwEAABsAAAAAAAAAAQAgALaBFwgAAENvbXB1dGVkL0RhdGFTb3VyY2VJbmZvLnhtbFBLAQIUABQAAAAIAFVd4kLOC50OaQEAAL4BAAAeAAAAAAAAAAEAIAC2gVkJAABDb21wdXRlZC9EYXRhU291cmNlTWFwcGluZy54bWxQSwECFAAUAAAAAABVXeJCigWm3F0AAABdAAAAHAAAAAAAAAABACAAtoH+CgAAQ29tcHV0ZWQvU291cmNlRGF0YU1vZGVsLnhtbFBLAQIUABQAAAAAAFVd4kIAAAAAAAAAAAAAAAAHAAAAAAAAAAAAEAC2gZULAABTeXN0ZW0vUEsBAhQAFAAAAAAAVV3iQuP7j1qGAAAAhgAAACEAAAAAAAAAAQAgALaBugsAAFN5c3RlbS9WYXJpYWJsZUxpc3REZWZpbml0aW9uLnhtbFBLAQIUABQAAAAAAFVd4kIK6qGnFQEAABUBAAAfAAAAAAAAAAEAIAC2gX8MAABTeXN0ZW0vVmFyaWFibGVMaXN0TWV0YWRhdGEueG1sUEsBAhQAFAAAAAgAVV3iQvMHAmv+AAAADQEAABkAAAAAAAAAAQAgALaB0Q0AAFN5c3RlbS9EYXRhU291cmNlSW5mby54bWxQSwECFAAUAAAACABVXeJC30MNTGcBAAC+AQAAHAAAAAAAAAABACAAtoEGDwAAU3lzdGVtL0RhdGFTb3VyY2VNYXBwaW5nLnhtbFBLAQIUABQAAAAAAFVd4kIWFhZAWwAAAFsAAAAaAAAAAAAAAAEAIAC2gacQAABTeXN0ZW0vU291cmNlRGF0YU1vZGVsLnhtbFBLAQIUABQAAAAAAFVd4kKscc6nJAAAACQAAAAlAAAAAAAAAAEAIAC2gToRAAAvRXh0ZXJuYWxBZGhvY1ZhcmlhYmxlTWFwcGluZ3NYbWwueG1sUEsFBgAAAAATABMAXQUAAKERAAAAAA==</AllVariableListBackup>
</file>

<file path=customXml/item11.xml><?xml version="1.0" encoding="utf-8"?>
<AllExternalAdhocVariableMappings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e5__x671f_ xmlns="f29cb546-cb74-4dde-a6c5-7283d66cf26c" xsi:nil="true"/>
    <TaxCatchAll xmlns="8fb7c709-ca88-44ae-bff2-abbf38c2e3b7" xsi:nil="true"/>
    <lcf76f155ced4ddcb4097134ff3c332f xmlns="f29cb546-cb74-4dde-a6c5-7283d66cf26c">
      <Terms xmlns="http://schemas.microsoft.com/office/infopath/2007/PartnerControls"/>
    </lcf76f155ced4ddcb4097134ff3c332f>
  </documentManagement>
</p:properties>
</file>

<file path=customXml/item3.xml><?xml version="1.0" encoding="utf-8"?>
<VariableListDefinition name="System" id="01db8a36-903b-4efd-8e0d-e7955dd53fe4" dataSourceId="068a3394-b9e7-4205-9ba9-8d3d55ca595d"/>
</file>

<file path=customXml/item4.xml><?xml version="1.0" encoding="utf-8"?>
<VariableList UniqueId="f65d0dc5-e79b-4425-9a03-5400d2df8581" Name="Computed" ContentType="XML" MajorVersion="0" MinorVersion="1" isLocalCopy="False" IsBaseObject="False" DataSourceId="01f314a7-87e4-4c84-b961-f3e5f77b8132" DataSourceMajorVersion="0" DataSourceMinorVersion="1"/>
</file>

<file path=customXml/item5.xml><?xml version="1.0" encoding="utf-8"?>
<VariableListDefinition name="AD_HOC" id="53acef4d-3890-4fe4-bbcb-448561e6bb34" dataSourceId="a83470e4-0d1c-4235-9385-26cb627a4767"/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B1E55B9DAC35479E3BC55E1ED7B5B0" ma:contentTypeVersion="18" ma:contentTypeDescription="Create a new document." ma:contentTypeScope="" ma:versionID="9a717b491fdfbecb9792f4d4e2519563">
  <xsd:schema xmlns:xsd="http://www.w3.org/2001/XMLSchema" xmlns:xs="http://www.w3.org/2001/XMLSchema" xmlns:p="http://schemas.microsoft.com/office/2006/metadata/properties" xmlns:ns2="f29cb546-cb74-4dde-a6c5-7283d66cf26c" xmlns:ns3="8fb7c709-ca88-44ae-bff2-abbf38c2e3b7" targetNamespace="http://schemas.microsoft.com/office/2006/metadata/properties" ma:root="true" ma:fieldsID="b0a33cb4f5629fbda73881160d475658" ns2:_="" ns3:_="">
    <xsd:import namespace="f29cb546-cb74-4dde-a6c5-7283d66cf26c"/>
    <xsd:import namespace="8fb7c709-ca88-44ae-bff2-abbf38c2e3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65e5__x671f_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cb546-cb74-4dde-a6c5-7283d66cf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65e5__x671f_" ma:index="10" nillable="true" ma:displayName="日期" ma:format="DateTime" ma:internalName="_x65e5__x671f_">
      <xsd:simpleType>
        <xsd:restriction base="dms:DateTim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c994a99-419a-45dd-96e2-e97ca5e8e0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7c709-ca88-44ae-bff2-abbf38c2e3b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e665696-fb06-49fb-8a14-43fe9542ff70}" ma:internalName="TaxCatchAll" ma:showField="CatchAllData" ma:web="8fb7c709-ca88-44ae-bff2-abbf38c2e3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VariableList UniqueId="53acef4d-3890-4fe4-bbcb-448561e6bb34" Name="AD_HOC" ContentType="XML" MajorVersion="0" MinorVersion="1" isLocalCopy="False" IsBaseObject="False" DataSourceId="a83470e4-0d1c-4235-9385-26cb627a4767" DataSourceMajorVersion="0" DataSourceMinorVersion="1"/>
</file>

<file path=customXml/item8.xml><?xml version="1.0" encoding="utf-8"?>
<VariableList UniqueId="01db8a36-903b-4efd-8e0d-e7955dd53fe4" Name="System" ContentType="XML" MajorVersion="0" MinorVersion="1" isLocalCopy="False" IsBaseObject="False" DataSourceId="068a3394-b9e7-4205-9ba9-8d3d55ca595d" DataSourceMajorVersion="0" DataSourceMinorVersion="1"/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89371-A421-408D-8692-9B3BAC2A7BCC}">
  <ds:schemaRefs/>
</ds:datastoreItem>
</file>

<file path=customXml/itemProps10.xml><?xml version="1.0" encoding="utf-8"?>
<ds:datastoreItem xmlns:ds="http://schemas.openxmlformats.org/officeDocument/2006/customXml" ds:itemID="{FF8A4FA9-CB5B-4B83-884A-82D800047E9F}">
  <ds:schemaRefs/>
</ds:datastoreItem>
</file>

<file path=customXml/itemProps11.xml><?xml version="1.0" encoding="utf-8"?>
<ds:datastoreItem xmlns:ds="http://schemas.openxmlformats.org/officeDocument/2006/customXml" ds:itemID="{031656E9-75F6-432D-8D22-818A8AC899EB}">
  <ds:schemaRefs/>
</ds:datastoreItem>
</file>

<file path=customXml/itemProps2.xml><?xml version="1.0" encoding="utf-8"?>
<ds:datastoreItem xmlns:ds="http://schemas.openxmlformats.org/officeDocument/2006/customXml" ds:itemID="{A3B600CB-3E0A-43A4-9F5C-A490D3A46AA9}">
  <ds:schemaRefs>
    <ds:schemaRef ds:uri="http://purl.org/dc/elements/1.1/"/>
    <ds:schemaRef ds:uri="http://schemas.microsoft.com/office/2006/documentManagement/types"/>
    <ds:schemaRef ds:uri="http://purl.org/dc/dcmitype/"/>
    <ds:schemaRef ds:uri="5bc39925-259b-4a5c-8c3d-fbe1844c4070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3758d33-3500-49e8-a10c-978a45ce3fd7"/>
    <ds:schemaRef ds:uri="http://www.w3.org/XML/1998/namespace"/>
    <ds:schemaRef ds:uri="f29cb546-cb74-4dde-a6c5-7283d66cf26c"/>
    <ds:schemaRef ds:uri="8fb7c709-ca88-44ae-bff2-abbf38c2e3b7"/>
  </ds:schemaRefs>
</ds:datastoreItem>
</file>

<file path=customXml/itemProps3.xml><?xml version="1.0" encoding="utf-8"?>
<ds:datastoreItem xmlns:ds="http://schemas.openxmlformats.org/officeDocument/2006/customXml" ds:itemID="{832CC6E8-4CE6-42AD-87E2-1A13E8605C67}">
  <ds:schemaRefs/>
</ds:datastoreItem>
</file>

<file path=customXml/itemProps4.xml><?xml version="1.0" encoding="utf-8"?>
<ds:datastoreItem xmlns:ds="http://schemas.openxmlformats.org/officeDocument/2006/customXml" ds:itemID="{76B75433-2DEF-49D2-8E66-75C88947EA17}">
  <ds:schemaRefs/>
</ds:datastoreItem>
</file>

<file path=customXml/itemProps5.xml><?xml version="1.0" encoding="utf-8"?>
<ds:datastoreItem xmlns:ds="http://schemas.openxmlformats.org/officeDocument/2006/customXml" ds:itemID="{955BBB91-07F5-4862-9E03-42FA03C7180B}">
  <ds:schemaRefs/>
</ds:datastoreItem>
</file>

<file path=customXml/itemProps6.xml><?xml version="1.0" encoding="utf-8"?>
<ds:datastoreItem xmlns:ds="http://schemas.openxmlformats.org/officeDocument/2006/customXml" ds:itemID="{3BD72C7F-6791-477F-A249-80A8EF3B7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9cb546-cb74-4dde-a6c5-7283d66cf26c"/>
    <ds:schemaRef ds:uri="8fb7c709-ca88-44ae-bff2-abbf38c2e3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73F0B30E-93C1-4F47-AFD5-324B17DD54CE}">
  <ds:schemaRefs/>
</ds:datastoreItem>
</file>

<file path=customXml/itemProps8.xml><?xml version="1.0" encoding="utf-8"?>
<ds:datastoreItem xmlns:ds="http://schemas.openxmlformats.org/officeDocument/2006/customXml" ds:itemID="{AD12B6A5-6D95-43BC-BD9D-C7EC871C8CB3}">
  <ds:schemaRefs/>
</ds:datastoreItem>
</file>

<file path=customXml/itemProps9.xml><?xml version="1.0" encoding="utf-8"?>
<ds:datastoreItem xmlns:ds="http://schemas.openxmlformats.org/officeDocument/2006/customXml" ds:itemID="{0287536D-F800-4C44-9CE9-D442083E8D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Interim Corporate Template PPT</Template>
  <TotalTime>8750</TotalTime>
  <Words>238</Words>
  <Application>Microsoft Office PowerPoint</Application>
  <PresentationFormat>Widescreen</PresentationFormat>
  <Paragraphs>68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1_Xilinx_All_Programmable_Template_08-01-12</vt:lpstr>
      <vt:lpstr>PowerPoint Presentation</vt:lpstr>
      <vt:lpstr>導出 IP</vt:lpstr>
      <vt:lpstr>其他差異</vt:lpstr>
      <vt:lpstr>其他差異 – ­­自動優化</vt:lpstr>
    </vt:vector>
  </TitlesOfParts>
  <Company>Xilinx Inc,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MariaTang</dc:creator>
  <cp:keywords>Public, , , , , , , , ,</cp:keywords>
  <cp:lastModifiedBy>John.Lin</cp:lastModifiedBy>
  <cp:revision>601</cp:revision>
  <cp:lastPrinted>2016-07-14T21:50:15Z</cp:lastPrinted>
  <dcterms:created xsi:type="dcterms:W3CDTF">2018-04-19T05:35:04Z</dcterms:created>
  <dcterms:modified xsi:type="dcterms:W3CDTF">2023-11-30T09:34:57Z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Custom1">
    <vt:lpwstr>1</vt:lpwstr>
  </property>
  <property fmtid="{D5CDD505-2E9C-101B-9397-08002B2CF9AE}" pid="3" name="ContentTypeId">
    <vt:lpwstr>0x01010024B1E55B9DAC35479E3BC55E1ED7B5B0</vt:lpwstr>
  </property>
  <property fmtid="{D5CDD505-2E9C-101B-9397-08002B2CF9AE}" pid="4" name="_dlc_DocIdItemGuid">
    <vt:lpwstr>5be84f03-8d3b-41e9-afa6-59227618c767</vt:lpwstr>
  </property>
  <property fmtid="{D5CDD505-2E9C-101B-9397-08002B2CF9AE}" pid="5" name="TitusGUID">
    <vt:lpwstr>c0ba143e-28d5-4979-94e0-978f2d8a965c</vt:lpwstr>
  </property>
  <property fmtid="{D5CDD505-2E9C-101B-9397-08002B2CF9AE}" pid="6" name="XilinxVisual Markings">
    <vt:lpwstr>Yes</vt:lpwstr>
  </property>
  <property fmtid="{D5CDD505-2E9C-101B-9397-08002B2CF9AE}" pid="7" name="XilinxAdditional Classifications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RemoveLegacyFooters">
    <vt:lpwstr>Yes</vt:lpwstr>
  </property>
  <property fmtid="{D5CDD505-2E9C-101B-9397-08002B2CF9AE}" pid="11" name="XilinxPublication Year">
    <vt:lpwstr>2018</vt:lpwstr>
  </property>
  <property fmtid="{D5CDD505-2E9C-101B-9397-08002B2CF9AE}" pid="12" name="XilinxDevelopment Projects">
    <vt:lpwstr/>
  </property>
  <property fmtid="{D5CDD505-2E9C-101B-9397-08002B2CF9AE}" pid="13" name="XilinxThird Party">
    <vt:lpwstr/>
  </property>
  <property fmtid="{D5CDD505-2E9C-101B-9397-08002B2CF9AE}" pid="14" name="XilinxClassification">
    <vt:lpwstr>Public</vt:lpwstr>
  </property>
  <property fmtid="{D5CDD505-2E9C-101B-9397-08002B2CF9AE}" pid="15" name="VisualMarkings">
    <vt:lpwstr>Yes</vt:lpwstr>
  </property>
  <property fmtid="{D5CDD505-2E9C-101B-9397-08002B2CF9AE}" pid="16" name="PublicationYear">
    <vt:lpwstr>2018</vt:lpwstr>
  </property>
  <property fmtid="{D5CDD505-2E9C-101B-9397-08002B2CF9AE}" pid="17" name="MediaServiceImageTags">
    <vt:lpwstr/>
  </property>
</Properties>
</file>