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30" r:id="rId4"/>
  </p:sldMasterIdLst>
  <p:notesMasterIdLst>
    <p:notesMasterId r:id="rId18"/>
  </p:notesMasterIdLst>
  <p:handoutMasterIdLst>
    <p:handoutMasterId r:id="rId19"/>
  </p:handoutMasterIdLst>
  <p:sldIdLst>
    <p:sldId id="469" r:id="rId5"/>
    <p:sldId id="470" r:id="rId6"/>
    <p:sldId id="471" r:id="rId7"/>
    <p:sldId id="472" r:id="rId8"/>
    <p:sldId id="473" r:id="rId9"/>
    <p:sldId id="450" r:id="rId10"/>
    <p:sldId id="451" r:id="rId11"/>
    <p:sldId id="474" r:id="rId12"/>
    <p:sldId id="489" r:id="rId13"/>
    <p:sldId id="475" r:id="rId14"/>
    <p:sldId id="476" r:id="rId15"/>
    <p:sldId id="490" r:id="rId16"/>
    <p:sldId id="479" r:id="rId17"/>
  </p:sldIdLst>
  <p:sldSz cx="12192000" cy="6858000"/>
  <p:notesSz cx="6858000" cy="9144000"/>
  <p:defaultText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7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FFFF"/>
    <a:srgbClr val="E7E7E7"/>
    <a:srgbClr val="A21820"/>
    <a:srgbClr val="171C2D"/>
    <a:srgbClr val="F5811F"/>
    <a:srgbClr val="045C99"/>
    <a:srgbClr val="EB1C23"/>
    <a:srgbClr val="7F7F7F"/>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3B937-8B11-4E7B-982A-C719C1BA0377}" v="1" dt="2024-01-26T01:12:54.603"/>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6" autoAdjust="0"/>
  </p:normalViewPr>
  <p:slideViewPr>
    <p:cSldViewPr snapToGrid="0">
      <p:cViewPr varScale="1">
        <p:scale>
          <a:sx n="79" d="100"/>
          <a:sy n="79" d="100"/>
        </p:scale>
        <p:origin x="102" y="840"/>
      </p:cViewPr>
      <p:guideLst>
        <p:guide orient="horz" pos="2160"/>
        <p:guide pos="3840"/>
        <p:guide orient="horz" pos="1776"/>
      </p:guideLst>
    </p:cSldViewPr>
  </p:slideViewPr>
  <p:notesTextViewPr>
    <p:cViewPr>
      <p:scale>
        <a:sx n="100" d="100"/>
        <a:sy n="100" d="100"/>
      </p:scale>
      <p:origin x="0" y="0"/>
    </p:cViewPr>
  </p:notesTextViewPr>
  <p:sorterViewPr>
    <p:cViewPr varScale="1">
      <p:scale>
        <a:sx n="100" d="100"/>
        <a:sy n="100" d="100"/>
      </p:scale>
      <p:origin x="0" y="-954"/>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EEC3C-A001-4107-B54E-3DA93EFF18E7}" type="datetimeFigureOut">
              <a:rPr lang="en-US" smtClean="0"/>
              <a:t>1/26/2024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F9C473-A00E-481E-A6E8-16CFC626F8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16447F-F8B4-4CE6-9C1A-CBB4604770CA}" type="slidenum">
              <a:rPr lang="en-US" smtClean="0"/>
              <a:t>‹#›</a:t>
            </a:fld>
            <a:endParaRPr lang="en-US"/>
          </a:p>
        </p:txBody>
      </p:sp>
    </p:spTree>
    <p:extLst>
      <p:ext uri="{BB962C8B-B14F-4D97-AF65-F5344CB8AC3E}">
        <p14:creationId xmlns:p14="http://schemas.microsoft.com/office/powerpoint/2010/main" val="19296778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440" units="cm"/>
          <inkml:channel name="Y" type="integer" max="1440" units="cm"/>
          <inkml:channel name="T" type="integer" max="2.14748E9" units="dev"/>
        </inkml:traceFormat>
        <inkml:channelProperties>
          <inkml:channelProperty channel="X" name="resolution" value="43" units="1/cm"/>
          <inkml:channelProperty channel="Y" name="resolution" value="41.14286" units="1/cm"/>
          <inkml:channelProperty channel="T" name="resolution" value="1" units="1/dev"/>
        </inkml:channelProperties>
      </inkml:inkSource>
      <inkml:timestamp xml:id="ts0" timeString="2023-02-26T14:30:40.9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11113 10861 0,'13'0'31,"0"0"-31,0 0 16,1 0-1,-1 0 1,0 0-1,0 0 1,1 0-16,-1 0 16,0 0-16,0 0 15,0 0 1,-13 13 0,14-13-16,-1 0 0,0 0 15,0 0-15,1 0 16,-1 0-16,0 0 15,0 0-15,1 0 0,-1 14 16,0-14-16,0 0 0,0 0 16,1 0-16,-1 0 15,13 13-15,-12-13 16,12 0-16,-13 0 0,1 0 16,12 0-16,-13 0 15,0 0-15,1 0 16,12 0-16,-13 0 15,1 13-15,-1-13 0,0 0 0,13 0 16,1 0-16,-14 0 16,0 0-16,14 0 15,-14 0-15,0 0 16,1 0-16,-1 0 0,13 0 16,-13 0-16,1 0 15,12 0-15,1 0 16,-14 0-16,13 0 15,-12 0-15,-1 0 16,0 0-16,0 0 0,0 0 0,1 0 16,12 0-1,-13 0-15,1 0 16,-1 0-16,0 0 0,0 0 16,14 0-16,-14 0 15,13 0-15,-12 0 16,-1 0-16,0 0 15,0 0-15,1 0 0,-1 0 16,0 0-16,0 0 16,0 0-16,1 0 0,12-13 15,1 13-15,-14 0 16,13 0-16,1 0 16,-14-13-16,13 13 0,-12 0 15,-1 0-15,13 0 16,-12 0-16,12 0 15,-13 0-15,27 0 16,-14 0-16,1 0 0,-1 0 16,14 0-16,-13 0 15,-1 0-15,0 0 16,-12 0-16,25 0 16,-12 0-16,-1 0 0,1 0 15,-1-14-15,-13 14 16,27 0-16,-13 0 15,12 0-15,-26 0 16,27 0-16,-27 0 0,14 0 16,-1 0-16,-12 0 15,12 0-15,-13 0 16,14 0-16,-1-13 16,1 13-16,-14 0 0,13 0 15,1 0-15,-1 0 16,-13 0-16,14 0 15,-1 0-15,1 0 16,-14-13-16,27 13 0,-27 0 16,13 0-16,1 0 15,-1 0 1,-12 0-16,-1 0 16,0 0-16,13 0 0,-12 0 15,12 0-15,1 0 16,-1 0-16,-13 0 15,1 0-15,-1 0 0,13 0 16,1 0-16,-14 0 0,27 0 16,-14 0-16,14 0 15,-14 0-15,14 0 16,-14 0-16,14 0 16,-14 0-16,1 0 0,-1 0 15,14 0-15,-27 0 16,14 0-16,-1 0 15,-13 0-15,27 0 16,-27 0-16,27 0 0,-13 0 16,-1 0-16,-13 0 15,14 0-15,-1 13 16,1-13-16,-14 0 16,0 0-16,0 0 0,14 0 15,-27 13-15,26-13 16,-13 0-16,1 0 15,-1 0-15,0 0 16,14 0-16,-1 0 0,-13 0 16,14 0-16,-1 0 15,-13 0-15,14 0 16,-1 0-16,1 14 16,-1-14-16,14 0 0,-14 0 15,14 0-15,-13 0 16,12 0-16,-12 0 15,12 0-15,-25 0 16,25 0-16,-25 0 0,12 0 16,0 0-16,-12 0 15,25 0-15,-25 0 16,12 0-16,0 0 16,-12 0-16,-1 0 0,0 0 15,0 0-15,27 0 16,-13 0-1,-14 0-15,13 0 16,1 0-16,-14 0 0,13 0 16,-12 0-16,-1 0 15,0 0-15,0 0 0,1 0 16,12 0 0,-13 0-16,14 0 0,-14 0 15,0 0-15,14 0 16,-1 0-16,-13 0 15,14 0-15,12 0 16,-12 0-16,-14 0 0,14 0 16,-1 0-16,0 0 15,-12 0-15,-1 0 0,13 0 16,1 0-16,-1 0 16,1 0-16,-14 0 0,27 0 15,-14 0-15,1 0 16,-14 0-16,13 0 15,-12 0-15,12 0 16,-13 0-16,27 0 16,-14 0-16,1 0 15,-1 0-15,-12 0 16,-1 0-16,0 0 0,0 0 16,0 0-16,1 0 15,12 0-15,-13 0 0,14 0 16,-1 0-16,-13 0 15,14 0-15,-14 0 16,0 0-16,14 0 16,-14 0-16,14 0 0,-14 0 15,13 0-15,-13 0 16,1 0-16,25 0 16,-25 0-16,-1 0 15,13 0-15,-12 0 0,12 0 16,-13 0-16,14 0 15,-14 0-15,13 0 16,-12 0-16,12 0 16,-13 0-16,14 0 0,-14 0 15,13 0-15,1 0 16,-14 0 0,0 0-16,1 0 15,-1 0-15,0 0 0,-13-14 0,40 14 16,-27 0-16,13 0 15,1-13-15,-14 13 16,27 0-16,-27-13 0,13 13 16,-12 0-16,12 0 15,1 0 1,-14 0-16,0 0 16,0 0-1,1 0-15,-1 0 0,0 0 16,0 0-16,0 0 15,1 0-15,-1 0 16,0 0-16,0 0 16,1 0-16,-1 0 0,0 0 15,0 0-15,1 0 16,-1 0-16,0 0 16,0 0-16,0 0 15,14 0-15,-14 0 0,14 0 16,-14 0-16,26 0 15,-25 0-15,-1 0 16,13 0-16,-12 0 16,-1 0-16,0 0 0,14 0 15,-14 0-15,13 0 16,-13 0-16,1 0 16,-1 0-16,13 0 15,-12 0-15,-1 0 0,0 0 16,0 0-16,1 0 15,12 0-15,-13 0 16,14 0-16,-14 0 16,0 0-16,14 0 0,-14 0 15,0 0-15,0 0 16,14 0-16,-14 0 16,13 0-16,-12 0 15,-1 0-15,0 0 0,0 0 16,1 0-16,-1 0 15,0 0-15,0 0 16,0 0-16,1 0 16,12 0-16,-13 0 0,14 0 15,-14 0-15,0 0 16,1 0-16,-1 0 0,0 0 16,0 0-16,14 0 15,-14 0-15,0 0 0,0 0 16,1 0-16,-1 0 15,0 0-15,0 0 16,14 0-16,-1 0 16,-13 0-1,1 0-15,-1 0 0,0 0 16,0 0-16,1 0 16,-1 0-16,0 0 15,0 0-15,1 0 0,12 0 16,-13 0-16,14 0 15,-14 0-15,13 0 16,-12 0-16,12 0 16,-13 0-16,0 0 0,14 0 15,-14 0 1,0 0-16,1 0 0,-1 0 16,0 0-16,0 0 15,1 0-15,-14 13 0,13-13 16,0 0-16,0 0 15,0 0-15,1 0 16,-1 0 0,0 13-16,0-13 0,1 0 15,-1 0 1,0 0-16,0 0 0,1 0 16,-1 0-16,0 0 15,0 0-15,14 0 0,-14 0 16,0 0-16,-13 14 15,13-14-15,1 0 0,-1 0 16,13 0 0,-12 0-16,-1 0 15,0 13-15,0-13 16,0 0-16,1 0 16,-1 0-16,0 0 15,0 0-15,1 0 0,-1 0 16,0 0-16,0 0 15,0 0-15,1 0 0,-1 0 16,0 0-16,0 0 16,1 0-16,-1 0 15,0 0 17,0 0-17,1 0 1,-1 0-16,0 0 15,0 0-15,0 0 16</inkml:trace>
</inkml:ink>
</file>

<file path=ppt/ink/ink2.xml><?xml version="1.0" encoding="utf-8"?>
<inkml:ink xmlns:inkml="http://www.w3.org/2003/InkML">
  <inkml:definitions>
    <inkml:context xml:id="ctx0">
      <inkml:inkSource xml:id="inkSrc0">
        <inkml:traceFormat>
          <inkml:channel name="X" type="integer" max="3440" units="cm"/>
          <inkml:channel name="Y" type="integer" max="1440" units="cm"/>
          <inkml:channel name="T" type="integer" max="2.14748E9" units="dev"/>
        </inkml:traceFormat>
        <inkml:channelProperties>
          <inkml:channelProperty channel="X" name="resolution" value="43" units="1/cm"/>
          <inkml:channelProperty channel="Y" name="resolution" value="41.14286" units="1/cm"/>
          <inkml:channelProperty channel="T" name="resolution" value="1" units="1/dev"/>
        </inkml:channelProperties>
      </inkml:inkSource>
      <inkml:timestamp xml:id="ts0" timeString="2023-02-26T17:19:50.0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3506 9538 0,'13'0'47,"0"0"-31,1 0-16,-1 0 15,0 0-15,0 0 16,1 0-16,-1 0 0,0 0 0,13 0 16,1 0-16,13 0 15,-1 0-15,-12 0 16,12 0-16,1 0 15,0 0-15,0 0 0,-14 13 16,27-13-16,-27 0 16,-12 0-16,-1 0 0,0 0 15,0 0-15,0 0 0,1 0 16,-1 0-16,0 0 0,0 14 16,1-14-16,-1 0 15,0 0-15,0 0 16,1 0-16,12 0 15,-13 0-15,0 0 0,1 0 16,12 0-16,1 0 16,-14 0-1,0 0-15,0 0 16,1 0-16,-1 0 16,0 0-16,0 0 15,0 0 1,1 0-16,-1 0 0,0 0 15,0 0 1,1 0-16,-1 0 16,0 0-16,0 0 15,1 0-15,-1 0 16,0 0-16,0 0 0,0 0 16,1 0-1,-1 0 1,0 0-16,0 0 0,1 0 15,-1 0-15,0 0 32,0 0-32,0 0 15,1 0 1,-1 0 0,0 0 15,0 0 16,1 0-32,-1 0 63,0 0-62,0 0 47,1 0-48,-1 0 1</inkml:trace>
</inkml:ink>
</file>

<file path=ppt/ink/ink3.xml><?xml version="1.0" encoding="utf-8"?>
<inkml:ink xmlns:inkml="http://www.w3.org/2003/InkML">
  <inkml:definitions>
    <inkml:context xml:id="ctx0">
      <inkml:inkSource xml:id="inkSrc0">
        <inkml:traceFormat>
          <inkml:channel name="X" type="integer" max="3440" units="cm"/>
          <inkml:channel name="Y" type="integer" max="1440" units="cm"/>
          <inkml:channel name="T" type="integer" max="2.14748E9" units="dev"/>
        </inkml:traceFormat>
        <inkml:channelProperties>
          <inkml:channelProperty channel="X" name="resolution" value="43" units="1/cm"/>
          <inkml:channelProperty channel="Y" name="resolution" value="41.14286" units="1/cm"/>
          <inkml:channelProperty channel="T" name="resolution" value="1" units="1/dev"/>
        </inkml:channelProperties>
      </inkml:inkSource>
      <inkml:timestamp xml:id="ts0" timeString="2023-02-26T17:21:01.5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8996 12343 0,'13'0'110,"1"0"-110,-1 0 15,0 0-15,0 0 16,0 0-16,1 0 0,-1 0 16,0 0-16,0 0 15,1 0-15,-1 0 16,0 0-16,0 0 15,0 0 17,1 0-32,-1 0 15,0 0 1,0 0-16,1 0 16,-1 0-16,0 0 46,0 0-30,1 0-16,-1 0 16,0 0-16,0 0 15,0 0-15,1 0 0,-1 0 16,0 0-16,27 0 16,-27-13-16,14 13 0,-1 0 15,0 0-15,-12 0 16,12 0-16,1 0 15,-14 0-15,13 0 16,-12 0-16,-1 0 0,0 0 16,0 0-1,0 0 1,1 0 0,-1 0-1,0 0 1,0 0-16,1 0 15,-1 0-15,0 0 0,0 0 16,0 0-16,1 0 16,-1 0-16,0 0 0,14 0 15,-14 0-15,13 0 16,-12 0-16,-1 0 16,0 0-16,13 0 0,1 0 15,-1 0-15,1 0 16,-1 0-16,1 0 15,-1 0-15,-13 0 0,1 0 16,-1 0-16,13 0 16,-12 0-1,-1 0-15,0 0 16,0 0-16,1 0 0,-1 0 16,0 0-16,0 0 15,0 0-15,1 0 16,-1 0-16,0 0 15,0 0-15,1 0 16,-1 0-16,0 0 0,0 0 16,14 0-16,-14 0 15,0 13-15,0-13 16,1 0-16,-1 0 16,0 0-16,0 0 0,1 0 15,-1 0 1,0 0-16,0 0 15,0 0-15,1 0 16,-1 0-16,0 0 16,0 0-1,1 0-15,-1 0 0,0 0 16,0 0 0,1 0-1,-1 0-15,0 0 16,0 0-16,0 0 15,1 0-15,12 0 16,-13 0-16,1 0 0,-1 0 16,13 0-16,-12 0 15,-1 0-15,0 0 32,0 0-32,0 0 15,1 0 1,-1 0-16,0 0 15,0 0-15,1 0 16,-1 0 0,0 0-16,-13 13 15,13-13 1,0 0-16,1 0 16,-1 0-1,0 0-15,0 0 16,1 0-1,-1 0 1,0 0-16,0 0 0,1 0 16,-1 0-1,0 0-15,0 0 16,0 0-16,1 0 16,-1 0-16,0 0 31,0 0-16,1 0 1,-1 0 0,0 0-16,0 0 15,1 0 1,-1 0 31,0 0-32,0 0 1,0 0 15,1 0-15,-1 0 0,0 0-16,0 0 15,1 0 1,-1 0-1,0 0 1,0 0 0,1 0 15,-1 0 0,0 0 63,0 0-47</inkml:trace>
</inkml:ink>
</file>

<file path=ppt/ink/ink4.xml><?xml version="1.0" encoding="utf-8"?>
<inkml:ink xmlns:inkml="http://www.w3.org/2003/InkML">
  <inkml:definitions>
    <inkml:context xml:id="ctx0">
      <inkml:inkSource xml:id="inkSrc0">
        <inkml:traceFormat>
          <inkml:channel name="X" type="integer" max="3440" units="cm"/>
          <inkml:channel name="Y" type="integer" max="1440" units="cm"/>
          <inkml:channel name="T" type="integer" max="2.14748E9" units="dev"/>
        </inkml:traceFormat>
        <inkml:channelProperties>
          <inkml:channelProperty channel="X" name="resolution" value="43" units="1/cm"/>
          <inkml:channelProperty channel="Y" name="resolution" value="41.14286" units="1/cm"/>
          <inkml:channelProperty channel="T" name="resolution" value="1" units="1/dev"/>
        </inkml:channelProperties>
      </inkml:inkSource>
      <inkml:timestamp xml:id="ts0" timeString="2023-02-26T17:21:20.8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8956 15094 0,'14'0'109,"-1"0"-93,0 0-16,0 0 15,1 0-15,-1 0 0,0 0 16,0 0-16,0 0 0,1 14 16,12-14-16,-13 0 15,1 0-15,12 0 16,0 0-16,-12 0 15,-1 0-15,0 0 0,14 0 0,-1 0 16,-13 0-16,14 0 16,-14 0-16,13 0 15,1 0 1,-14 0-16,0 0 16,1 0-16,-1 0 15,0 0-15,0 0 0,1 0 16,-1 0-16,0 0 15,0 0-15,0 0 16,1 0-16,-1 0 16,0 0-16,0 0 15,1 0 1,-1 0 0,0 0-16,0 0 15,1 0-15,-1 0 16,0 0-16,0 0 0,0 0 15,1 0-15,-1 0 16,0 0-16,0 0 0,1 0 16,-1 0-16,0 0 15,13 0-15,-12 0 16,-1 0-16,13 0 0,-12 0 16,12 0-16,14 0 15,-14 0-15,1 0 16,-1 0-16,-13 0 15,14 0-15,-14 0 16,0 0-16,1 0 0,-1 0 16,0 0-16,13 0 15,-12 0-15,-1 0 16,0 0-16,0 0 31,1 0-31,-1 0 16,0 0-16,0 0 15,1 0-15,-1 0 0,0 0 16,0 0-16,0 0 0,1 0 16,12 0-16,-13 0 0,1 0 15,25 0-15,-12 0 16,-1 0-16,-13 0 16,14 0-16,-14 0 15,0 0-15,1 0 16,-1 0-1,0 0-15,0 0 16,0 0-16,1 0 0,-1 0 16,0 0-16,14 0 15,-14 0-15,13 0 16,1 0-16,-14 0 0,0 0 0,0 0 16,14 0-16,-14 0 15,14 0-15,-1 0 16,-13 0-1,1 0-15,-1 0 0,0 0 16,0 0 0,0 0-16,1 0 15,-1 0-15,0 0 16,0 0-16,1 0 16,-1 0-16,0 0 15,0 0 1,0 0-16,1 0 15,-1 0-15,0 0 16,0 0-16,1 0 16,-1 0-16,0 0 15,0 0-15,1 0 16,-1 0-16,0 0 0,0 0 16,0 0-16,14 0 15,-1 0-15,-12 0 16,12 0-16,1 0 15,-14 0-15,13 0 0,-13 0 16,1 0-16,12 0 16,1 0-16,-14 0 15,0 0-15,0 0 16,1 0-16,-1 0 16,0 0-16,0 0 15,0 0 1,1 0 15,-1 0-15,0 0-16,0 0 15,1 0-15,-1 0 16,0 0 0,0 0-16,0 0 15,1 0 1,-1 0-1,0 0 1,0 0-16,1 0 16,-1 0-16,0 0 15,0 0 1,1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396E16B4-3FB2-4CDC-BEBF-CD70C72EF480}" type="datetimeFigureOut">
              <a:rPr lang="en-US" smtClean="0"/>
              <a:pPr/>
              <a:t>1/26/2024</a:t>
            </a:fld>
            <a:endParaRPr lang="en-US"/>
          </a:p>
        </p:txBody>
      </p:sp>
      <p:sp>
        <p:nvSpPr>
          <p:cNvPr id="4" name="Slide Image Placeholder 3"/>
          <p:cNvSpPr>
            <a:spLocks noGrp="1" noRot="1" noChangeAspect="1"/>
          </p:cNvSpPr>
          <p:nvPr>
            <p:ph type="sldImg" idx="2"/>
          </p:nvPr>
        </p:nvSpPr>
        <p:spPr>
          <a:xfrm>
            <a:off x="381000" y="8382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A9D42829-8409-4711-B36D-25AE5703B863}" type="slidenum">
              <a:rPr lang="en-US" smtClean="0"/>
              <a:pPr/>
              <a:t>‹#›</a:t>
            </a:fld>
            <a:endParaRPr lang="en-US"/>
          </a:p>
        </p:txBody>
      </p:sp>
    </p:spTree>
    <p:extLst>
      <p:ext uri="{BB962C8B-B14F-4D97-AF65-F5344CB8AC3E}">
        <p14:creationId xmlns:p14="http://schemas.microsoft.com/office/powerpoint/2010/main" val="3364622551"/>
      </p:ext>
    </p:extLst>
  </p:cSld>
  <p:clrMap bg1="lt1" tx1="dk1" bg2="lt2" tx2="dk2" accent1="accent1" accent2="accent2" accent3="accent3" accent4="accent4" accent5="accent5" accent6="accent6" hlink="hlink" folHlink="folHlink"/>
  <p:notesStyle>
    <a:lvl1pPr marL="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1pPr>
    <a:lvl2pPr marL="45712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2pPr>
    <a:lvl3pPr marL="91424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3pPr>
    <a:lvl4pPr marL="137136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4pPr>
    <a:lvl5pPr marL="1828480" algn="l" defTabSz="914240" rtl="0" eaLnBrk="1" latinLnBrk="0" hangingPunct="1">
      <a:defRPr sz="1600" kern="1200">
        <a:solidFill>
          <a:schemeClr val="tx1"/>
        </a:solidFill>
        <a:latin typeface="Arial" panose="020B0604020202020204" pitchFamily="34" charset="0"/>
        <a:ea typeface="+mn-ea"/>
        <a:cs typeface="Arial" panose="020B0604020202020204" pitchFamily="34" charset="0"/>
      </a:defRPr>
    </a:lvl5pPr>
    <a:lvl6pPr marL="2285600" algn="l" defTabSz="914240" rtl="0" eaLnBrk="1" latinLnBrk="0" hangingPunct="1">
      <a:defRPr sz="1200" kern="1200">
        <a:solidFill>
          <a:schemeClr val="tx1"/>
        </a:solidFill>
        <a:latin typeface="+mn-lt"/>
        <a:ea typeface="+mn-ea"/>
        <a:cs typeface="+mn-cs"/>
      </a:defRPr>
    </a:lvl6pPr>
    <a:lvl7pPr marL="2742720" algn="l" defTabSz="914240" rtl="0" eaLnBrk="1" latinLnBrk="0" hangingPunct="1">
      <a:defRPr sz="1200" kern="1200">
        <a:solidFill>
          <a:schemeClr val="tx1"/>
        </a:solidFill>
        <a:latin typeface="+mn-lt"/>
        <a:ea typeface="+mn-ea"/>
        <a:cs typeface="+mn-cs"/>
      </a:defRPr>
    </a:lvl7pPr>
    <a:lvl8pPr marL="3199840" algn="l" defTabSz="914240" rtl="0" eaLnBrk="1" latinLnBrk="0" hangingPunct="1">
      <a:defRPr sz="1200" kern="1200">
        <a:solidFill>
          <a:schemeClr val="tx1"/>
        </a:solidFill>
        <a:latin typeface="+mn-lt"/>
        <a:ea typeface="+mn-ea"/>
        <a:cs typeface="+mn-cs"/>
      </a:defRPr>
    </a:lvl8pPr>
    <a:lvl9pPr marL="3656960" algn="l" defTabSz="9142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2</a:t>
            </a:fld>
            <a:endParaRPr lang="en-US"/>
          </a:p>
        </p:txBody>
      </p:sp>
    </p:spTree>
    <p:extLst>
      <p:ext uri="{BB962C8B-B14F-4D97-AF65-F5344CB8AC3E}">
        <p14:creationId xmlns:p14="http://schemas.microsoft.com/office/powerpoint/2010/main" val="20151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11</a:t>
            </a:fld>
            <a:endParaRPr lang="en-US"/>
          </a:p>
        </p:txBody>
      </p:sp>
    </p:spTree>
    <p:extLst>
      <p:ext uri="{BB962C8B-B14F-4D97-AF65-F5344CB8AC3E}">
        <p14:creationId xmlns:p14="http://schemas.microsoft.com/office/powerpoint/2010/main" val="1677024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12</a:t>
            </a:fld>
            <a:endParaRPr lang="en-US"/>
          </a:p>
        </p:txBody>
      </p:sp>
    </p:spTree>
    <p:extLst>
      <p:ext uri="{BB962C8B-B14F-4D97-AF65-F5344CB8AC3E}">
        <p14:creationId xmlns:p14="http://schemas.microsoft.com/office/powerpoint/2010/main" val="210540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3</a:t>
            </a:fld>
            <a:endParaRPr lang="en-US"/>
          </a:p>
        </p:txBody>
      </p:sp>
    </p:spTree>
    <p:extLst>
      <p:ext uri="{BB962C8B-B14F-4D97-AF65-F5344CB8AC3E}">
        <p14:creationId xmlns:p14="http://schemas.microsoft.com/office/powerpoint/2010/main" val="330772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4</a:t>
            </a:fld>
            <a:endParaRPr lang="en-US"/>
          </a:p>
        </p:txBody>
      </p:sp>
    </p:spTree>
    <p:extLst>
      <p:ext uri="{BB962C8B-B14F-4D97-AF65-F5344CB8AC3E}">
        <p14:creationId xmlns:p14="http://schemas.microsoft.com/office/powerpoint/2010/main" val="123678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5</a:t>
            </a:fld>
            <a:endParaRPr lang="en-US"/>
          </a:p>
        </p:txBody>
      </p:sp>
    </p:spTree>
    <p:extLst>
      <p:ext uri="{BB962C8B-B14F-4D97-AF65-F5344CB8AC3E}">
        <p14:creationId xmlns:p14="http://schemas.microsoft.com/office/powerpoint/2010/main" val="404666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6</a:t>
            </a:fld>
            <a:endParaRPr lang="en-US"/>
          </a:p>
        </p:txBody>
      </p:sp>
    </p:spTree>
    <p:extLst>
      <p:ext uri="{BB962C8B-B14F-4D97-AF65-F5344CB8AC3E}">
        <p14:creationId xmlns:p14="http://schemas.microsoft.com/office/powerpoint/2010/main" val="4185241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7</a:t>
            </a:fld>
            <a:endParaRPr lang="en-US"/>
          </a:p>
        </p:txBody>
      </p:sp>
    </p:spTree>
    <p:extLst>
      <p:ext uri="{BB962C8B-B14F-4D97-AF65-F5344CB8AC3E}">
        <p14:creationId xmlns:p14="http://schemas.microsoft.com/office/powerpoint/2010/main" val="243725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8</a:t>
            </a:fld>
            <a:endParaRPr lang="en-US"/>
          </a:p>
        </p:txBody>
      </p:sp>
    </p:spTree>
    <p:extLst>
      <p:ext uri="{BB962C8B-B14F-4D97-AF65-F5344CB8AC3E}">
        <p14:creationId xmlns:p14="http://schemas.microsoft.com/office/powerpoint/2010/main" val="2882563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9</a:t>
            </a:fld>
            <a:endParaRPr lang="en-US"/>
          </a:p>
        </p:txBody>
      </p:sp>
    </p:spTree>
    <p:extLst>
      <p:ext uri="{BB962C8B-B14F-4D97-AF65-F5344CB8AC3E}">
        <p14:creationId xmlns:p14="http://schemas.microsoft.com/office/powerpoint/2010/main" val="1724425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endParaRPr lang="zh-TW" altLang="en-US" sz="1200" b="0" i="0">
              <a:solidFill>
                <a:srgbClr val="4D4D4D"/>
              </a:solidFill>
              <a:effectLst/>
              <a:latin typeface="-apple-system"/>
            </a:endParaRPr>
          </a:p>
        </p:txBody>
      </p:sp>
      <p:sp>
        <p:nvSpPr>
          <p:cNvPr id="4" name="投影片編號版面配置區 3"/>
          <p:cNvSpPr>
            <a:spLocks noGrp="1"/>
          </p:cNvSpPr>
          <p:nvPr>
            <p:ph type="sldNum" sz="quarter" idx="5"/>
          </p:nvPr>
        </p:nvSpPr>
        <p:spPr/>
        <p:txBody>
          <a:bodyPr/>
          <a:lstStyle/>
          <a:p>
            <a:fld id="{A9D42829-8409-4711-B36D-25AE5703B863}" type="slidenum">
              <a:rPr lang="en-US" smtClean="0"/>
              <a:pPr/>
              <a:t>10</a:t>
            </a:fld>
            <a:endParaRPr lang="en-US"/>
          </a:p>
        </p:txBody>
      </p:sp>
    </p:spTree>
    <p:extLst>
      <p:ext uri="{BB962C8B-B14F-4D97-AF65-F5344CB8AC3E}">
        <p14:creationId xmlns:p14="http://schemas.microsoft.com/office/powerpoint/2010/main" val="2211549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36CB97-8324-8440-AF83-FDCF5C83423C}"/>
              </a:ext>
            </a:extLst>
          </p:cNvPr>
          <p:cNvSpPr/>
          <p:nvPr userDrawn="1"/>
        </p:nvSpPr>
        <p:spPr>
          <a:xfrm>
            <a:off x="10210800" y="6119691"/>
            <a:ext cx="1752600" cy="662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92695751-8148-D44C-819F-19AC107A8E9D}"/>
              </a:ext>
            </a:extLst>
          </p:cNvPr>
          <p:cNvSpPr>
            <a:spLocks noGrp="1"/>
          </p:cNvSpPr>
          <p:nvPr>
            <p:ph type="title" hasCustomPrompt="1"/>
          </p:nvPr>
        </p:nvSpPr>
        <p:spPr>
          <a:xfrm>
            <a:off x="579121" y="2700534"/>
            <a:ext cx="8945879" cy="975360"/>
          </a:xfrm>
        </p:spPr>
        <p:txBody>
          <a:bodyPr/>
          <a:lstStyle>
            <a:lvl1pPr>
              <a:defRPr sz="4400"/>
            </a:lvl1pPr>
          </a:lstStyle>
          <a:p>
            <a:pPr>
              <a:lnSpc>
                <a:spcPct val="85000"/>
              </a:lnSpc>
            </a:pPr>
            <a:r>
              <a:rPr lang="en-US">
                <a:solidFill>
                  <a:schemeClr val="tx1"/>
                </a:solidFill>
              </a:rPr>
              <a:t>Presentation Title</a:t>
            </a:r>
          </a:p>
        </p:txBody>
      </p:sp>
      <p:sp>
        <p:nvSpPr>
          <p:cNvPr id="32" name="Name, Title, Date">
            <a:extLst>
              <a:ext uri="{FF2B5EF4-FFF2-40B4-BE49-F238E27FC236}">
                <a16:creationId xmlns:a16="http://schemas.microsoft.com/office/drawing/2014/main" id="{2396738D-B05F-FC45-B1A8-82AA1CB933D0}"/>
              </a:ext>
            </a:extLst>
          </p:cNvPr>
          <p:cNvSpPr>
            <a:spLocks noGrp="1"/>
          </p:cNvSpPr>
          <p:nvPr>
            <p:ph type="subTitle" idx="1" hasCustomPrompt="1"/>
          </p:nvPr>
        </p:nvSpPr>
        <p:spPr>
          <a:xfrm>
            <a:off x="579121" y="4490866"/>
            <a:ext cx="7417990" cy="1092607"/>
          </a:xfrm>
        </p:spPr>
        <p:txBody>
          <a:bodyPr wrap="square">
            <a:spAutoFit/>
          </a:bodyPr>
          <a:lstStyle>
            <a:lvl1pPr marL="0" indent="0" algn="l">
              <a:spcBef>
                <a:spcPts val="300"/>
              </a:spcBef>
              <a:buNone/>
              <a:defRPr lang="en-US" sz="2000" b="0" i="0" kern="1200" baseline="0" dirty="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Name</a:t>
            </a:r>
          </a:p>
          <a:p>
            <a:r>
              <a:rPr lang="en-US"/>
              <a:t>Title</a:t>
            </a:r>
          </a:p>
          <a:p>
            <a:r>
              <a:rPr lang="en-US"/>
              <a:t>Date</a:t>
            </a:r>
          </a:p>
        </p:txBody>
      </p:sp>
      <p:pic>
        <p:nvPicPr>
          <p:cNvPr id="3" name="Picture 2">
            <a:extLst>
              <a:ext uri="{FF2B5EF4-FFF2-40B4-BE49-F238E27FC236}">
                <a16:creationId xmlns:a16="http://schemas.microsoft.com/office/drawing/2014/main" id="{E2C59811-BED7-2645-B53F-2ABD7993559A}"/>
              </a:ext>
            </a:extLst>
          </p:cNvPr>
          <p:cNvPicPr>
            <a:picLocks noChangeAspect="1"/>
          </p:cNvPicPr>
          <p:nvPr userDrawn="1"/>
        </p:nvPicPr>
        <p:blipFill>
          <a:blip r:embed="rId2"/>
          <a:stretch>
            <a:fillRect/>
          </a:stretch>
        </p:blipFill>
        <p:spPr>
          <a:xfrm>
            <a:off x="693414" y="498870"/>
            <a:ext cx="1092729" cy="676787"/>
          </a:xfrm>
          <a:prstGeom prst="rect">
            <a:avLst/>
          </a:prstGeom>
        </p:spPr>
      </p:pic>
    </p:spTree>
    <p:extLst>
      <p:ext uri="{BB962C8B-B14F-4D97-AF65-F5344CB8AC3E}">
        <p14:creationId xmlns:p14="http://schemas.microsoft.com/office/powerpoint/2010/main" val="3273246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p:nvPr>
        </p:nvSpPr>
        <p:spPr>
          <a:xfrm>
            <a:off x="579121" y="304800"/>
            <a:ext cx="11033760" cy="975360"/>
          </a:xfrm>
        </p:spPr>
        <p:txBody>
          <a:bodyPr/>
          <a:lstStyle/>
          <a:p>
            <a:r>
              <a:rPr lang="zh-TW" altLang="en-US"/>
              <a:t>按一下以編輯母片標題樣式</a:t>
            </a:r>
            <a:endParaRPr lang="en-US"/>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p>
            <a:fld id="{9EE965CF-A156-4A99-AB60-0A0362CFBB04}" type="slidenum">
              <a:rPr lang="zh-TW" altLang="en-US" smtClean="0"/>
              <a:t>‹#›</a:t>
            </a:fld>
            <a:endParaRPr lang="zh-TW" altLang="en-US"/>
          </a:p>
        </p:txBody>
      </p:sp>
      <p:sp>
        <p:nvSpPr>
          <p:cNvPr id="4" name="Text Placeholder 2">
            <a:extLst>
              <a:ext uri="{FF2B5EF4-FFF2-40B4-BE49-F238E27FC236}">
                <a16:creationId xmlns:a16="http://schemas.microsoft.com/office/drawing/2014/main" id="{3A824BE7-9859-7240-83D5-846AECA2353C}"/>
              </a:ext>
            </a:extLst>
          </p:cNvPr>
          <p:cNvSpPr>
            <a:spLocks noGrp="1"/>
          </p:cNvSpPr>
          <p:nvPr>
            <p:ph idx="1"/>
          </p:nvPr>
        </p:nvSpPr>
        <p:spPr>
          <a:xfrm>
            <a:off x="579121" y="1470401"/>
            <a:ext cx="11033760" cy="4632960"/>
          </a:xfrm>
          <a:prstGeom prst="rect">
            <a:avLst/>
          </a:prstGeom>
        </p:spPr>
        <p:txBody>
          <a:bodyPr vert="horz" lIns="91440" tIns="45720" rIns="91440" bIns="45720" rtlCol="0">
            <a:noAutofit/>
          </a:bodyPr>
          <a:lstStyle>
            <a:lvl1pPr marL="234962" indent="-234962">
              <a:buSzPct val="80000"/>
              <a:buFont typeface="Webdings" panose="05030102010509060703" pitchFamily="18" charset="2"/>
              <a:buChar char=""/>
              <a:defRPr lang="en-US" sz="1800" dirty="0" smtClean="0"/>
            </a:lvl1pPr>
            <a:lvl2pPr marL="452989" indent="-220144">
              <a:buSzPct val="80000"/>
              <a:buFont typeface="Wingdings 3" panose="05040102010807070707" pitchFamily="18" charset="2"/>
              <a:buChar char=""/>
              <a:defRPr sz="1600"/>
            </a:lvl2pPr>
            <a:lvl3pPr marL="685835" indent="-232845">
              <a:buSzPct val="80000"/>
              <a:buFont typeface="Wingdings 3" panose="05040102010807070707" pitchFamily="18" charset="2"/>
              <a:buChar char="¬"/>
              <a:defRPr sz="1200"/>
            </a:lvl3pPr>
            <a:lvl4pPr marL="916563" indent="-230729">
              <a:buSzPct val="80000"/>
              <a:buFont typeface="Wingdings 3" panose="05040102010807070707" pitchFamily="18" charset="2"/>
              <a:buChar char="¬"/>
              <a:defRPr sz="1200"/>
            </a:lvl4pPr>
            <a:lvl5pPr marL="1138824" indent="-222262">
              <a:buSzPct val="80000"/>
              <a:buFont typeface="Wingdings 3" panose="05040102010807070707" pitchFamily="18" charset="2"/>
              <a:buChar char="¬"/>
              <a:defRPr sz="12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Rectangle 5"/>
          <p:cNvSpPr/>
          <p:nvPr/>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53822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hasCustomPrompt="1"/>
          </p:nvPr>
        </p:nvSpPr>
        <p:spPr>
          <a:xfrm>
            <a:off x="579121" y="304800"/>
            <a:ext cx="7421878" cy="975360"/>
          </a:xfrm>
        </p:spPr>
        <p:txBody>
          <a:bodyPr/>
          <a:lstStyle>
            <a:lvl1pPr>
              <a:defRPr>
                <a:solidFill>
                  <a:schemeClr val="tx1"/>
                </a:solidFill>
              </a:defRPr>
            </a:lvl1pPr>
          </a:lstStyle>
          <a:p>
            <a:r>
              <a:rPr lang="en-US"/>
              <a:t>Agenda</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lvl1pPr>
              <a:defRPr>
                <a:solidFill>
                  <a:schemeClr val="tx1"/>
                </a:solidFill>
              </a:defRPr>
            </a:lvl1pPr>
          </a:lstStyle>
          <a:p>
            <a:fld id="{626C978B-826E-438C-909A-E9C381D3FF04}" type="slidenum">
              <a:rPr lang="en-US" smtClean="0"/>
              <a:pPr/>
              <a:t>‹#›</a:t>
            </a:fld>
            <a:endParaRPr lang="en-US"/>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Content Placeholder 2"/>
          <p:cNvSpPr>
            <a:spLocks noGrp="1"/>
          </p:cNvSpPr>
          <p:nvPr>
            <p:ph idx="1"/>
          </p:nvPr>
        </p:nvSpPr>
        <p:spPr>
          <a:xfrm>
            <a:off x="579120" y="1733296"/>
            <a:ext cx="7421879" cy="3753104"/>
          </a:xfrm>
        </p:spPr>
        <p:txBody>
          <a:bodyPr/>
          <a:lstStyle>
            <a:lvl1pPr>
              <a:defRPr>
                <a:solidFill>
                  <a:schemeClr val="tx1"/>
                </a:solidFill>
              </a:defRPr>
            </a:lvl1pPr>
          </a:lstStyle>
          <a:p>
            <a:r>
              <a:rPr lang="en-US"/>
              <a:t>Agenda Item 1</a:t>
            </a:r>
          </a:p>
          <a:p>
            <a:r>
              <a:rPr lang="en-US"/>
              <a:t>Agenda Item 2</a:t>
            </a:r>
          </a:p>
          <a:p>
            <a:r>
              <a:rPr lang="en-US"/>
              <a:t>Agenda Item 3</a:t>
            </a:r>
          </a:p>
          <a:p>
            <a:r>
              <a:rPr lang="en-US"/>
              <a:t>Agenda Item 4</a:t>
            </a:r>
          </a:p>
          <a:p>
            <a:r>
              <a:rPr lang="en-US"/>
              <a:t>Agenda Item 5</a:t>
            </a:r>
          </a:p>
          <a:p>
            <a:r>
              <a:rPr lang="en-US"/>
              <a:t>Agenda Item 6</a:t>
            </a:r>
          </a:p>
        </p:txBody>
      </p:sp>
    </p:spTree>
    <p:extLst>
      <p:ext uri="{BB962C8B-B14F-4D97-AF65-F5344CB8AC3E}">
        <p14:creationId xmlns:p14="http://schemas.microsoft.com/office/powerpoint/2010/main" val="151832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p:nvPr>
        </p:nvSpPr>
        <p:spPr>
          <a:xfrm>
            <a:off x="579121" y="304800"/>
            <a:ext cx="11033760" cy="550633"/>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p>
            <a:fld id="{626C978B-826E-438C-909A-E9C381D3FF04}" type="slidenum">
              <a:rPr lang="en-US" smtClean="0"/>
              <a:pPr/>
              <a:t>‹#›</a:t>
            </a:fld>
            <a:endParaRPr lang="en-US"/>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004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p:nvPr>
        </p:nvSpPr>
        <p:spPr>
          <a:xfrm>
            <a:off x="579121" y="304800"/>
            <a:ext cx="11033760" cy="512885"/>
          </a:xfrm>
        </p:spPr>
        <p:txBody>
          <a:bodyPr/>
          <a:lstStyle/>
          <a:p>
            <a:r>
              <a:rPr lang="en-US" dirty="0"/>
              <a:t>Click to edit Master title style</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p>
            <a:fld id="{626C978B-826E-438C-909A-E9C381D3FF04}" type="slidenum">
              <a:rPr lang="en-US" smtClean="0"/>
              <a:pPr/>
              <a:t>‹#›</a:t>
            </a:fld>
            <a:endParaRPr lang="en-US"/>
          </a:p>
        </p:txBody>
      </p:sp>
      <p:sp>
        <p:nvSpPr>
          <p:cNvPr id="4" name="Text Placeholder 2">
            <a:extLst>
              <a:ext uri="{FF2B5EF4-FFF2-40B4-BE49-F238E27FC236}">
                <a16:creationId xmlns:a16="http://schemas.microsoft.com/office/drawing/2014/main" id="{3A824BE7-9859-7240-83D5-846AECA2353C}"/>
              </a:ext>
            </a:extLst>
          </p:cNvPr>
          <p:cNvSpPr>
            <a:spLocks noGrp="1"/>
          </p:cNvSpPr>
          <p:nvPr>
            <p:ph idx="1"/>
          </p:nvPr>
        </p:nvSpPr>
        <p:spPr>
          <a:xfrm>
            <a:off x="579120" y="888995"/>
            <a:ext cx="11033760" cy="5351266"/>
          </a:xfrm>
          <a:prstGeom prst="rect">
            <a:avLst/>
          </a:prstGeom>
        </p:spPr>
        <p:txBody>
          <a:bodyPr vert="horz" lIns="91440" tIns="45720" rIns="91440" bIns="45720" rtlCol="0">
            <a:noAutofit/>
          </a:bodyPr>
          <a:lstStyle>
            <a:lvl1pPr marL="234962" indent="-234962">
              <a:spcBef>
                <a:spcPts val="600"/>
              </a:spcBef>
              <a:buSzPct val="80000"/>
              <a:buFont typeface="Webdings" panose="05030102010509060703" pitchFamily="18" charset="2"/>
              <a:buChar char=""/>
              <a:defRPr lang="en-US" sz="1800" dirty="0" smtClean="0">
                <a:latin typeface="Calibri" panose="020F0502020204030204" pitchFamily="34" charset="0"/>
                <a:cs typeface="Calibri" panose="020F0502020204030204" pitchFamily="34" charset="0"/>
              </a:defRPr>
            </a:lvl1pPr>
            <a:lvl2pPr marL="452989" indent="-220144">
              <a:spcBef>
                <a:spcPts val="600"/>
              </a:spcBef>
              <a:buSzPct val="80000"/>
              <a:buFont typeface="Wingdings 3" panose="05040102010807070707" pitchFamily="18" charset="2"/>
              <a:buChar char=""/>
              <a:defRPr sz="1600">
                <a:latin typeface="Calibri" panose="020F0502020204030204" pitchFamily="34" charset="0"/>
                <a:cs typeface="Calibri" panose="020F0502020204030204" pitchFamily="34" charset="0"/>
              </a:defRPr>
            </a:lvl2pPr>
            <a:lvl3pPr marL="685835" indent="-232845">
              <a:spcBef>
                <a:spcPts val="600"/>
              </a:spcBef>
              <a:buSzPct val="80000"/>
              <a:buFont typeface="Wingdings 3" panose="05040102010807070707" pitchFamily="18" charset="2"/>
              <a:buChar char="¬"/>
              <a:defRPr sz="1200">
                <a:latin typeface="Calibri" panose="020F0502020204030204" pitchFamily="34" charset="0"/>
                <a:cs typeface="Calibri" panose="020F0502020204030204" pitchFamily="34" charset="0"/>
              </a:defRPr>
            </a:lvl3pPr>
            <a:lvl4pPr marL="916563" indent="-230729">
              <a:spcBef>
                <a:spcPts val="600"/>
              </a:spcBef>
              <a:buSzPct val="80000"/>
              <a:buFont typeface="Wingdings 3" panose="05040102010807070707" pitchFamily="18" charset="2"/>
              <a:buChar char="¬"/>
              <a:defRPr sz="1200">
                <a:latin typeface="Calibri" panose="020F0502020204030204" pitchFamily="34" charset="0"/>
                <a:cs typeface="Calibri" panose="020F0502020204030204" pitchFamily="34" charset="0"/>
              </a:defRPr>
            </a:lvl4pPr>
            <a:lvl5pPr marL="1138824" indent="-222262">
              <a:spcBef>
                <a:spcPts val="600"/>
              </a:spcBef>
              <a:buSzPct val="80000"/>
              <a:buFont typeface="Wingdings 3" panose="05040102010807070707" pitchFamily="18" charset="2"/>
              <a:buChar char="¬"/>
              <a:defRPr sz="1200">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83918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9121" y="304800"/>
            <a:ext cx="11033760" cy="530469"/>
          </a:xfrm>
        </p:spPr>
        <p:txBody>
          <a:bodyPr/>
          <a:lstStyle/>
          <a:p>
            <a:r>
              <a:rPr lang="en-US"/>
              <a:t>Click to edit Master title style</a:t>
            </a:r>
          </a:p>
        </p:txBody>
      </p:sp>
      <p:sp>
        <p:nvSpPr>
          <p:cNvPr id="3" name="Content Placeholder 2"/>
          <p:cNvSpPr>
            <a:spLocks noGrp="1"/>
          </p:cNvSpPr>
          <p:nvPr>
            <p:ph sz="half" idx="1"/>
          </p:nvPr>
        </p:nvSpPr>
        <p:spPr>
          <a:xfrm>
            <a:off x="579120" y="896815"/>
            <a:ext cx="5364480" cy="5199186"/>
          </a:xfrm>
          <a:prstGeom prst="rect">
            <a:avLst/>
          </a:prstGeom>
        </p:spPr>
        <p:txBody>
          <a:bodyPr>
            <a:noAutofit/>
          </a:bodyPr>
          <a:lstStyle>
            <a:lvl1pPr>
              <a:spcBef>
                <a:spcPts val="600"/>
              </a:spcBef>
              <a:defRPr sz="1800">
                <a:solidFill>
                  <a:schemeClr val="tx1"/>
                </a:solidFill>
                <a:latin typeface="Calibri" panose="020F0502020204030204" pitchFamily="34" charset="0"/>
                <a:cs typeface="Calibri" panose="020F0502020204030204" pitchFamily="34" charset="0"/>
              </a:defRPr>
            </a:lvl1pPr>
            <a:lvl2pPr>
              <a:spcBef>
                <a:spcPts val="600"/>
              </a:spcBef>
              <a:defRPr sz="1600">
                <a:solidFill>
                  <a:schemeClr val="tx1"/>
                </a:solidFill>
                <a:latin typeface="Calibri" panose="020F0502020204030204" pitchFamily="34" charset="0"/>
                <a:cs typeface="Calibri" panose="020F0502020204030204" pitchFamily="34" charset="0"/>
              </a:defRPr>
            </a:lvl2pPr>
            <a:lvl3pPr>
              <a:spcBef>
                <a:spcPts val="600"/>
              </a:spcBef>
              <a:defRPr sz="1200">
                <a:solidFill>
                  <a:schemeClr val="tx1"/>
                </a:solidFill>
                <a:latin typeface="Calibri" panose="020F0502020204030204" pitchFamily="34" charset="0"/>
                <a:cs typeface="Calibri" panose="020F0502020204030204" pitchFamily="34" charset="0"/>
              </a:defRPr>
            </a:lvl3pPr>
            <a:lvl4pPr>
              <a:spcBef>
                <a:spcPts val="600"/>
              </a:spcBef>
              <a:defRPr sz="1200">
                <a:solidFill>
                  <a:schemeClr val="tx1"/>
                </a:solidFill>
                <a:latin typeface="Calibri" panose="020F0502020204030204" pitchFamily="34" charset="0"/>
                <a:cs typeface="Calibri" panose="020F0502020204030204" pitchFamily="34" charset="0"/>
              </a:defRPr>
            </a:lvl4pPr>
            <a:lvl5pPr>
              <a:spcBef>
                <a:spcPts val="600"/>
              </a:spcBef>
              <a:defRPr sz="1200">
                <a:solidFill>
                  <a:schemeClr val="tx1"/>
                </a:solidFill>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8401" y="896815"/>
            <a:ext cx="5364480" cy="5199186"/>
          </a:xfrm>
          <a:prstGeom prst="rect">
            <a:avLst/>
          </a:prstGeom>
        </p:spPr>
        <p:txBody>
          <a:bodyPr>
            <a:noAutofit/>
          </a:bodyPr>
          <a:lstStyle>
            <a:lvl1pPr>
              <a:spcBef>
                <a:spcPts val="600"/>
              </a:spcBef>
              <a:defRPr sz="1800">
                <a:solidFill>
                  <a:schemeClr val="tx1"/>
                </a:solidFill>
                <a:latin typeface="Calibri" panose="020F0502020204030204" pitchFamily="34" charset="0"/>
                <a:cs typeface="Calibri" panose="020F0502020204030204" pitchFamily="34" charset="0"/>
              </a:defRPr>
            </a:lvl1pPr>
            <a:lvl2pPr>
              <a:spcBef>
                <a:spcPts val="600"/>
              </a:spcBef>
              <a:defRPr sz="1600">
                <a:solidFill>
                  <a:schemeClr val="tx1"/>
                </a:solidFill>
                <a:latin typeface="Calibri" panose="020F0502020204030204" pitchFamily="34" charset="0"/>
                <a:cs typeface="Calibri" panose="020F0502020204030204" pitchFamily="34" charset="0"/>
              </a:defRPr>
            </a:lvl2pPr>
            <a:lvl3pPr>
              <a:spcBef>
                <a:spcPts val="600"/>
              </a:spcBef>
              <a:defRPr sz="1200">
                <a:solidFill>
                  <a:schemeClr val="tx1"/>
                </a:solidFill>
                <a:latin typeface="Calibri" panose="020F0502020204030204" pitchFamily="34" charset="0"/>
                <a:cs typeface="Calibri" panose="020F0502020204030204" pitchFamily="34" charset="0"/>
              </a:defRPr>
            </a:lvl3pPr>
            <a:lvl4pPr>
              <a:spcBef>
                <a:spcPts val="600"/>
              </a:spcBef>
              <a:defRPr sz="1200">
                <a:solidFill>
                  <a:schemeClr val="tx1"/>
                </a:solidFill>
                <a:latin typeface="Calibri" panose="020F0502020204030204" pitchFamily="34" charset="0"/>
                <a:cs typeface="Calibri" panose="020F0502020204030204" pitchFamily="34" charset="0"/>
              </a:defRPr>
            </a:lvl4pPr>
            <a:lvl5pPr>
              <a:spcBef>
                <a:spcPts val="600"/>
              </a:spcBef>
              <a:defRPr sz="1200">
                <a:solidFill>
                  <a:schemeClr val="tx1"/>
                </a:solidFill>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a:extLst>
              <a:ext uri="{FF2B5EF4-FFF2-40B4-BE49-F238E27FC236}">
                <a16:creationId xmlns:a16="http://schemas.microsoft.com/office/drawing/2014/main" id="{1A8B06E9-672B-49AA-8789-D576D5680872}"/>
              </a:ext>
            </a:extLst>
          </p:cNvPr>
          <p:cNvSpPr>
            <a:spLocks noGrp="1"/>
          </p:cNvSpPr>
          <p:nvPr>
            <p:ph type="sldNum" sz="quarter" idx="4"/>
          </p:nvPr>
        </p:nvSpPr>
        <p:spPr>
          <a:xfrm>
            <a:off x="586646" y="6363709"/>
            <a:ext cx="975360" cy="365125"/>
          </a:xfrm>
          <a:prstGeom prst="rect">
            <a:avLst/>
          </a:prstGeom>
        </p:spPr>
        <p:txBody>
          <a:bodyPr vert="horz" lIns="91440" tIns="45720" rIns="91440" bIns="45720" rtlCol="0" anchor="b"/>
          <a:lstStyle>
            <a:lvl1pPr marL="0" indent="0" algn="l">
              <a:buFont typeface="Arial" panose="020B0604020202020204" pitchFamily="34" charset="0"/>
              <a:buNone/>
              <a:defRPr sz="1133" b="1">
                <a:solidFill>
                  <a:schemeClr val="tx1"/>
                </a:solidFill>
              </a:defRPr>
            </a:lvl1pPr>
          </a:lstStyle>
          <a:p>
            <a:fld id="{626C978B-826E-438C-909A-E9C381D3FF04}" type="slidenum">
              <a:rPr lang="en-US" smtClean="0"/>
              <a:pPr/>
              <a:t>‹#›</a:t>
            </a:fld>
            <a:endParaRPr lang="en-US"/>
          </a:p>
        </p:txBody>
      </p:sp>
      <p:sp>
        <p:nvSpPr>
          <p:cNvPr id="9" name="Rectangle 8"/>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22307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D42470-3AEB-A94C-96B8-18E2C7C25164}"/>
              </a:ext>
            </a:extLst>
          </p:cNvPr>
          <p:cNvSpPr/>
          <p:nvPr userDrawn="1"/>
        </p:nvSpPr>
        <p:spPr>
          <a:xfrm>
            <a:off x="10058400" y="6109945"/>
            <a:ext cx="1752600" cy="6621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C665AB6-C348-1649-BCA3-AB4427CB838C}"/>
              </a:ext>
            </a:extLst>
          </p:cNvPr>
          <p:cNvPicPr>
            <a:picLocks noChangeAspect="1"/>
          </p:cNvPicPr>
          <p:nvPr userDrawn="1"/>
        </p:nvPicPr>
        <p:blipFill>
          <a:blip r:embed="rId2"/>
          <a:stretch>
            <a:fillRect/>
          </a:stretch>
        </p:blipFill>
        <p:spPr>
          <a:xfrm>
            <a:off x="11028822" y="6279369"/>
            <a:ext cx="576532" cy="357078"/>
          </a:xfrm>
          <a:prstGeom prst="rect">
            <a:avLst/>
          </a:prstGeom>
        </p:spPr>
      </p:pic>
      <p:sp>
        <p:nvSpPr>
          <p:cNvPr id="6" name="Title 1">
            <a:extLst>
              <a:ext uri="{FF2B5EF4-FFF2-40B4-BE49-F238E27FC236}">
                <a16:creationId xmlns:a16="http://schemas.microsoft.com/office/drawing/2014/main" id="{61320318-DA78-471F-8076-1A95C5254529}"/>
              </a:ext>
            </a:extLst>
          </p:cNvPr>
          <p:cNvSpPr>
            <a:spLocks noGrp="1"/>
          </p:cNvSpPr>
          <p:nvPr>
            <p:ph type="title" hasCustomPrompt="1"/>
          </p:nvPr>
        </p:nvSpPr>
        <p:spPr>
          <a:xfrm>
            <a:off x="428807" y="3124200"/>
            <a:ext cx="11093827" cy="701040"/>
          </a:xfrm>
        </p:spPr>
        <p:txBody>
          <a:bodyPr anchor="b">
            <a:noAutofit/>
          </a:bodyPr>
          <a:lstStyle>
            <a:lvl1pPr>
              <a:defRPr lang="en-US" sz="4201" b="1" i="0" kern="1200" dirty="0">
                <a:solidFill>
                  <a:schemeClr val="bg1"/>
                </a:solidFill>
                <a:latin typeface="Arial" charset="0"/>
                <a:ea typeface="+mj-ea"/>
                <a:cs typeface="Arial" charset="0"/>
              </a:defRPr>
            </a:lvl1pPr>
          </a:lstStyle>
          <a:p>
            <a:r>
              <a:rPr lang="en-US"/>
              <a:t>Simple Statement</a:t>
            </a:r>
          </a:p>
        </p:txBody>
      </p:sp>
      <p:sp>
        <p:nvSpPr>
          <p:cNvPr id="7" name="Slide Number Placeholder 4">
            <a:extLst>
              <a:ext uri="{FF2B5EF4-FFF2-40B4-BE49-F238E27FC236}">
                <a16:creationId xmlns:a16="http://schemas.microsoft.com/office/drawing/2014/main" id="{1E052772-3EFC-D34C-AA1A-1135DE3C5541}"/>
              </a:ext>
            </a:extLst>
          </p:cNvPr>
          <p:cNvSpPr>
            <a:spLocks noGrp="1"/>
          </p:cNvSpPr>
          <p:nvPr>
            <p:ph type="sldNum" sz="quarter" idx="4"/>
          </p:nvPr>
        </p:nvSpPr>
        <p:spPr>
          <a:xfrm>
            <a:off x="586646" y="6325609"/>
            <a:ext cx="975360" cy="365125"/>
          </a:xfrm>
          <a:prstGeom prst="rect">
            <a:avLst/>
          </a:prstGeom>
        </p:spPr>
        <p:txBody>
          <a:bodyPr vert="horz" lIns="91440" tIns="45720" rIns="91440" bIns="45720" rtlCol="0" anchor="ctr"/>
          <a:lstStyle>
            <a:lvl1pPr marL="0" indent="0" algn="l">
              <a:buFont typeface="Arial" panose="020B0604020202020204" pitchFamily="34" charset="0"/>
              <a:buNone/>
              <a:defRPr sz="1133" b="1">
                <a:solidFill>
                  <a:schemeClr val="bg1"/>
                </a:solidFill>
              </a:defRPr>
            </a:lvl1pPr>
          </a:lstStyle>
          <a:p>
            <a:fld id="{626C978B-826E-438C-909A-E9C381D3FF04}" type="slidenum">
              <a:rPr lang="en-US" smtClean="0"/>
              <a:pPr/>
              <a:t>‹#›</a:t>
            </a:fld>
            <a:endParaRPr lang="en-US"/>
          </a:p>
        </p:txBody>
      </p:sp>
    </p:spTree>
    <p:extLst>
      <p:ext uri="{BB962C8B-B14F-4D97-AF65-F5344CB8AC3E}">
        <p14:creationId xmlns:p14="http://schemas.microsoft.com/office/powerpoint/2010/main" val="34495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ith Picture)">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512AD6E-7A81-4D46-A4DC-BC3429D8CFF8}"/>
              </a:ext>
            </a:extLst>
          </p:cNvPr>
          <p:cNvSpPr>
            <a:spLocks noGrp="1"/>
          </p:cNvSpPr>
          <p:nvPr>
            <p:ph type="title" hasCustomPrompt="1"/>
          </p:nvPr>
        </p:nvSpPr>
        <p:spPr>
          <a:xfrm>
            <a:off x="428807" y="3124200"/>
            <a:ext cx="5514793" cy="701040"/>
          </a:xfrm>
        </p:spPr>
        <p:txBody>
          <a:bodyPr anchor="b">
            <a:noAutofit/>
          </a:bodyPr>
          <a:lstStyle>
            <a:lvl1pPr>
              <a:defRPr lang="en-US" sz="4201" b="1" i="0" kern="1200" dirty="0">
                <a:solidFill>
                  <a:schemeClr val="bg1"/>
                </a:solidFill>
                <a:latin typeface="Arial" charset="0"/>
                <a:ea typeface="+mj-ea"/>
                <a:cs typeface="Arial" charset="0"/>
              </a:defRPr>
            </a:lvl1pPr>
          </a:lstStyle>
          <a:p>
            <a:r>
              <a:rPr lang="en-US"/>
              <a:t>Simple Statement</a:t>
            </a:r>
          </a:p>
        </p:txBody>
      </p:sp>
      <p:sp>
        <p:nvSpPr>
          <p:cNvPr id="6" name="Picture Placeholder 14">
            <a:extLst>
              <a:ext uri="{FF2B5EF4-FFF2-40B4-BE49-F238E27FC236}">
                <a16:creationId xmlns:a16="http://schemas.microsoft.com/office/drawing/2014/main" id="{89EAEFDD-B284-E94B-8F1D-D7E1627370F6}"/>
              </a:ext>
            </a:extLst>
          </p:cNvPr>
          <p:cNvSpPr>
            <a:spLocks noGrp="1"/>
          </p:cNvSpPr>
          <p:nvPr>
            <p:ph type="pic" sz="quarter" idx="13" hasCustomPrompt="1"/>
          </p:nvPr>
        </p:nvSpPr>
        <p:spPr>
          <a:xfrm>
            <a:off x="6581768" y="1558290"/>
            <a:ext cx="4457700" cy="3741422"/>
          </a:xfrm>
          <a:prstGeom prst="rect">
            <a:avLst/>
          </a:prstGeom>
          <a:noFill/>
        </p:spPr>
        <p:txBody>
          <a:bodyPr vert="horz" lIns="91440" tIns="1371600" rIns="91440" bIns="0" rtlCol="0" anchor="ctr" anchorCtr="0">
            <a:noAutofit/>
          </a:bodyPr>
          <a:lstStyle>
            <a:lvl1pPr marL="309026" indent="-309026" algn="ctr">
              <a:buNone/>
              <a:defRPr lang="en-US" sz="1867" dirty="0">
                <a:solidFill>
                  <a:schemeClr val="bg1"/>
                </a:solidFill>
              </a:defRPr>
            </a:lvl1pPr>
          </a:lstStyle>
          <a:p>
            <a:pPr marL="0" marR="0" lvl="0" indent="0" algn="ctr" defTabSz="1219170" rtl="0" eaLnBrk="1" fontAlgn="auto" latinLnBrk="0" hangingPunct="1">
              <a:lnSpc>
                <a:spcPct val="100000"/>
              </a:lnSpc>
              <a:spcBef>
                <a:spcPts val="1600"/>
              </a:spcBef>
              <a:spcAft>
                <a:spcPts val="0"/>
              </a:spcAft>
              <a:buClr>
                <a:schemeClr val="accent1"/>
              </a:buClr>
              <a:buSzPct val="100000"/>
              <a:tabLst/>
              <a:defRPr/>
            </a:pPr>
            <a:r>
              <a:rPr lang="en-US"/>
              <a:t>Click icon to add picture</a:t>
            </a:r>
          </a:p>
        </p:txBody>
      </p:sp>
      <p:sp>
        <p:nvSpPr>
          <p:cNvPr id="7" name="Rectangle 6">
            <a:extLst>
              <a:ext uri="{FF2B5EF4-FFF2-40B4-BE49-F238E27FC236}">
                <a16:creationId xmlns:a16="http://schemas.microsoft.com/office/drawing/2014/main" id="{645E7C71-1267-7F46-A82A-631E19E556BC}"/>
              </a:ext>
            </a:extLst>
          </p:cNvPr>
          <p:cNvSpPr/>
          <p:nvPr userDrawn="1"/>
        </p:nvSpPr>
        <p:spPr>
          <a:xfrm>
            <a:off x="10058400" y="6109945"/>
            <a:ext cx="1752600" cy="6621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4">
            <a:extLst>
              <a:ext uri="{FF2B5EF4-FFF2-40B4-BE49-F238E27FC236}">
                <a16:creationId xmlns:a16="http://schemas.microsoft.com/office/drawing/2014/main" id="{5B8CD8B4-2837-BA4D-9DA4-67F8481F164B}"/>
              </a:ext>
            </a:extLst>
          </p:cNvPr>
          <p:cNvSpPr>
            <a:spLocks noGrp="1"/>
          </p:cNvSpPr>
          <p:nvPr>
            <p:ph type="sldNum" sz="quarter" idx="4"/>
          </p:nvPr>
        </p:nvSpPr>
        <p:spPr>
          <a:xfrm>
            <a:off x="586646" y="6325609"/>
            <a:ext cx="975360" cy="365125"/>
          </a:xfrm>
          <a:prstGeom prst="rect">
            <a:avLst/>
          </a:prstGeom>
        </p:spPr>
        <p:txBody>
          <a:bodyPr vert="horz" lIns="91440" tIns="45720" rIns="91440" bIns="45720" rtlCol="0" anchor="ctr"/>
          <a:lstStyle>
            <a:lvl1pPr marL="0" indent="0" algn="l">
              <a:buFont typeface="Arial" panose="020B0604020202020204" pitchFamily="34" charset="0"/>
              <a:buNone/>
              <a:defRPr sz="1133" b="1">
                <a:solidFill>
                  <a:schemeClr val="bg1"/>
                </a:solidFill>
              </a:defRPr>
            </a:lvl1pPr>
          </a:lstStyle>
          <a:p>
            <a:fld id="{626C978B-826E-438C-909A-E9C381D3FF04}" type="slidenum">
              <a:rPr lang="en-US" smtClean="0"/>
              <a:pPr/>
              <a:t>‹#›</a:t>
            </a:fld>
            <a:endParaRPr lang="en-US"/>
          </a:p>
        </p:txBody>
      </p:sp>
      <p:pic>
        <p:nvPicPr>
          <p:cNvPr id="12" name="Picture 11">
            <a:extLst>
              <a:ext uri="{FF2B5EF4-FFF2-40B4-BE49-F238E27FC236}">
                <a16:creationId xmlns:a16="http://schemas.microsoft.com/office/drawing/2014/main" id="{E1AC8721-E11C-7940-A173-0F10C27BA8A2}"/>
              </a:ext>
            </a:extLst>
          </p:cNvPr>
          <p:cNvPicPr>
            <a:picLocks noChangeAspect="1"/>
          </p:cNvPicPr>
          <p:nvPr userDrawn="1"/>
        </p:nvPicPr>
        <p:blipFill>
          <a:blip r:embed="rId2"/>
          <a:stretch>
            <a:fillRect/>
          </a:stretch>
        </p:blipFill>
        <p:spPr>
          <a:xfrm>
            <a:off x="11028822" y="6279369"/>
            <a:ext cx="576532" cy="357078"/>
          </a:xfrm>
          <a:prstGeom prst="rect">
            <a:avLst/>
          </a:prstGeom>
        </p:spPr>
      </p:pic>
    </p:spTree>
    <p:extLst>
      <p:ext uri="{BB962C8B-B14F-4D97-AF65-F5344CB8AC3E}">
        <p14:creationId xmlns:p14="http://schemas.microsoft.com/office/powerpoint/2010/main" val="157845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F0434C-4CE7-42D1-965D-0265C29B04F3}"/>
              </a:ext>
            </a:extLst>
          </p:cNvPr>
          <p:cNvGrpSpPr/>
          <p:nvPr/>
        </p:nvGrpSpPr>
        <p:grpSpPr>
          <a:xfrm>
            <a:off x="640118" y="3628208"/>
            <a:ext cx="5608321" cy="1019992"/>
            <a:chOff x="480089" y="2568756"/>
            <a:chExt cx="4206240" cy="764994"/>
          </a:xfrm>
        </p:grpSpPr>
        <p:sp>
          <p:nvSpPr>
            <p:cNvPr id="13" name="Rectangle 12">
              <a:extLst>
                <a:ext uri="{FF2B5EF4-FFF2-40B4-BE49-F238E27FC236}">
                  <a16:creationId xmlns:a16="http://schemas.microsoft.com/office/drawing/2014/main" id="{5E88497C-C551-4465-9953-8BC43D9E0208}"/>
                </a:ext>
              </a:extLst>
            </p:cNvPr>
            <p:cNvSpPr/>
            <p:nvPr/>
          </p:nvSpPr>
          <p:spPr>
            <a:xfrm>
              <a:off x="480089" y="2841307"/>
              <a:ext cx="4206240" cy="492443"/>
            </a:xfrm>
            <a:prstGeom prst="rect">
              <a:avLst/>
            </a:prstGeom>
          </p:spPr>
          <p:txBody>
            <a:bodyPr vert="horz" lIns="91440" tIns="45720" rIns="91440" bIns="45720" rtlCol="0" anchor="ctr">
              <a:noAutofit/>
            </a:bodyPr>
            <a:lstStyle/>
            <a:p>
              <a:r>
                <a:rPr lang="en-US" sz="4800" b="1" spc="100">
                  <a:solidFill>
                    <a:schemeClr val="bg1"/>
                  </a:solidFill>
                </a:rPr>
                <a:t>Thank You</a:t>
              </a:r>
            </a:p>
          </p:txBody>
        </p:sp>
        <p:cxnSp>
          <p:nvCxnSpPr>
            <p:cNvPr id="15" name="Straight Connector 14">
              <a:extLst>
                <a:ext uri="{FF2B5EF4-FFF2-40B4-BE49-F238E27FC236}">
                  <a16:creationId xmlns:a16="http://schemas.microsoft.com/office/drawing/2014/main" id="{1AF6007A-E1A7-46F3-B830-C81E32C3CF47}"/>
                </a:ext>
              </a:extLst>
            </p:cNvPr>
            <p:cNvCxnSpPr>
              <a:cxnSpLocks/>
            </p:cNvCxnSpPr>
            <p:nvPr/>
          </p:nvCxnSpPr>
          <p:spPr>
            <a:xfrm>
              <a:off x="520059" y="2568756"/>
              <a:ext cx="825801" cy="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592EA454-74F4-0847-8EA2-1E94A436814E}"/>
              </a:ext>
            </a:extLst>
          </p:cNvPr>
          <p:cNvSpPr/>
          <p:nvPr userDrawn="1"/>
        </p:nvSpPr>
        <p:spPr>
          <a:xfrm>
            <a:off x="10058400" y="6109945"/>
            <a:ext cx="1752600" cy="6621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042C449-64BB-9849-8FF2-4E5299BD1AF1}"/>
              </a:ext>
            </a:extLst>
          </p:cNvPr>
          <p:cNvPicPr>
            <a:picLocks noChangeAspect="1"/>
          </p:cNvPicPr>
          <p:nvPr userDrawn="1"/>
        </p:nvPicPr>
        <p:blipFill>
          <a:blip r:embed="rId2"/>
          <a:stretch>
            <a:fillRect/>
          </a:stretch>
        </p:blipFill>
        <p:spPr>
          <a:xfrm>
            <a:off x="693411" y="2176340"/>
            <a:ext cx="1569578" cy="972126"/>
          </a:xfrm>
          <a:prstGeom prst="rect">
            <a:avLst/>
          </a:prstGeom>
        </p:spPr>
      </p:pic>
    </p:spTree>
    <p:extLst>
      <p:ext uri="{BB962C8B-B14F-4D97-AF65-F5344CB8AC3E}">
        <p14:creationId xmlns:p14="http://schemas.microsoft.com/office/powerpoint/2010/main" val="363464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and Attribution">
    <p:bg>
      <p:bgPr>
        <a:solidFill>
          <a:schemeClr val="tx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88497C-C551-4465-9953-8BC43D9E0208}"/>
              </a:ext>
            </a:extLst>
          </p:cNvPr>
          <p:cNvSpPr/>
          <p:nvPr/>
        </p:nvSpPr>
        <p:spPr>
          <a:xfrm>
            <a:off x="622291" y="2393810"/>
            <a:ext cx="5608321" cy="656591"/>
          </a:xfrm>
          <a:prstGeom prst="rect">
            <a:avLst/>
          </a:prstGeom>
        </p:spPr>
        <p:txBody>
          <a:bodyPr vert="horz" lIns="91440" tIns="45720" rIns="91440" bIns="45720" rtlCol="0" anchor="ctr">
            <a:noAutofit/>
          </a:bodyPr>
          <a:lstStyle/>
          <a:p>
            <a:r>
              <a:rPr lang="en-US" sz="2400" b="1" i="0" u="none" strike="noStrike" kern="1200" dirty="0">
                <a:solidFill>
                  <a:schemeClr val="bg1"/>
                </a:solidFill>
                <a:effectLst/>
                <a:latin typeface="+mn-lt"/>
                <a:ea typeface="+mn-ea"/>
                <a:cs typeface="+mn-cs"/>
              </a:rPr>
              <a:t>Disclaimer and Attribution</a:t>
            </a:r>
            <a:endParaRPr lang="en-US" sz="2400" b="0" i="0" u="none" strike="noStrike" kern="1200" dirty="0">
              <a:solidFill>
                <a:schemeClr val="bg1"/>
              </a:solidFill>
              <a:effectLst/>
              <a:latin typeface="+mn-lt"/>
              <a:ea typeface="+mn-ea"/>
              <a:cs typeface="+mn-cs"/>
            </a:endParaRPr>
          </a:p>
        </p:txBody>
      </p:sp>
      <p:sp>
        <p:nvSpPr>
          <p:cNvPr id="7" name="Rectangle 6">
            <a:extLst>
              <a:ext uri="{FF2B5EF4-FFF2-40B4-BE49-F238E27FC236}">
                <a16:creationId xmlns:a16="http://schemas.microsoft.com/office/drawing/2014/main" id="{592EA454-74F4-0847-8EA2-1E94A436814E}"/>
              </a:ext>
            </a:extLst>
          </p:cNvPr>
          <p:cNvSpPr/>
          <p:nvPr userDrawn="1"/>
        </p:nvSpPr>
        <p:spPr>
          <a:xfrm>
            <a:off x="10058400" y="6109945"/>
            <a:ext cx="1752600" cy="6621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042C449-64BB-9849-8FF2-4E5299BD1AF1}"/>
              </a:ext>
            </a:extLst>
          </p:cNvPr>
          <p:cNvPicPr>
            <a:picLocks noChangeAspect="1"/>
          </p:cNvPicPr>
          <p:nvPr userDrawn="1"/>
        </p:nvPicPr>
        <p:blipFill>
          <a:blip r:embed="rId2"/>
          <a:stretch>
            <a:fillRect/>
          </a:stretch>
        </p:blipFill>
        <p:spPr>
          <a:xfrm>
            <a:off x="693411" y="5892800"/>
            <a:ext cx="885113" cy="548199"/>
          </a:xfrm>
          <a:prstGeom prst="rect">
            <a:avLst/>
          </a:prstGeom>
        </p:spPr>
      </p:pic>
      <p:sp>
        <p:nvSpPr>
          <p:cNvPr id="11" name="Rectangle 10">
            <a:extLst>
              <a:ext uri="{FF2B5EF4-FFF2-40B4-BE49-F238E27FC236}">
                <a16:creationId xmlns:a16="http://schemas.microsoft.com/office/drawing/2014/main" id="{1E782F75-D84E-E645-83B8-15BBE61BA1E7}"/>
              </a:ext>
            </a:extLst>
          </p:cNvPr>
          <p:cNvSpPr/>
          <p:nvPr userDrawn="1"/>
        </p:nvSpPr>
        <p:spPr>
          <a:xfrm>
            <a:off x="622291" y="3172950"/>
            <a:ext cx="11102349" cy="2238036"/>
          </a:xfrm>
          <a:prstGeom prst="rect">
            <a:avLst/>
          </a:prstGeom>
        </p:spPr>
        <p:txBody>
          <a:bodyPr vert="horz" lIns="91440" tIns="45720" rIns="91440" bIns="45720" rtlCol="0" anchor="ctr">
            <a:noAutofit/>
          </a:bodyPr>
          <a:lstStyle/>
          <a:p>
            <a:pPr marL="0" marR="0" lvl="0" indent="0" algn="l" defTabSz="1219261" rtl="0" eaLnBrk="1" fontAlgn="auto" latinLnBrk="0" hangingPunct="1">
              <a:lnSpc>
                <a:spcPct val="100000"/>
              </a:lnSpc>
              <a:spcBef>
                <a:spcPts val="300"/>
              </a:spcBef>
              <a:spcAft>
                <a:spcPts val="0"/>
              </a:spcAft>
              <a:buClr>
                <a:srgbClr val="E20000"/>
              </a:buClr>
              <a:buSzPct val="80000"/>
              <a:buFont typeface="Webdings" panose="05030102010509060703" pitchFamily="18" charset="2"/>
              <a:buNone/>
              <a:tabLst/>
              <a:defRPr/>
            </a:pPr>
            <a:r>
              <a:rPr kumimoji="0" lang="en-US" sz="1200" b="0" i="0" u="none" strike="noStrike" kern="1200" cap="none" spc="0" normalizeH="0" baseline="0" noProof="0" dirty="0">
                <a:ln>
                  <a:noFill/>
                </a:ln>
                <a:solidFill>
                  <a:srgbClr val="FFFFFF"/>
                </a:solidFill>
                <a:effectLst/>
                <a:uLnTx/>
                <a:uFillTx/>
                <a:latin typeface="Arial" charset="0"/>
                <a:cs typeface="Arial" charset="0"/>
              </a:rPr>
              <a:t>The information contained herein is for informational purposes only and is subject to change without notice. While every precaution has been taken in the preparation of this document, it may contain technical inaccuracies, omissions and typographical errors, and AMD is under no obligation to update or otherwise correct this information. Advanced Micro Devices, Inc. makes no representations or warranties with respect to the accuracy or completeness of the contents of this document, and assumes no liability of any kind, including the implied warranties of noninfringement, merchantability or fitness for particular purposes, with respect to the operation or use of AMD hardware, software or other products described herein. No license, including implied or arising by estoppel, to any intellectual property rights is granted by this document. Terms and limitations applicable to the purchase or use of AMD’s products are as set forth in a signed agreement between the parties or in AMD's Standard Terms and Conditions of Sale. GD-18</a:t>
            </a:r>
          </a:p>
          <a:p>
            <a:pPr marL="0" marR="0" lvl="0" indent="0" algn="l" defTabSz="1219261" rtl="0" eaLnBrk="1" fontAlgn="auto" latinLnBrk="0" hangingPunct="1">
              <a:lnSpc>
                <a:spcPct val="100000"/>
              </a:lnSpc>
              <a:spcBef>
                <a:spcPts val="1600"/>
              </a:spcBef>
              <a:spcAft>
                <a:spcPts val="0"/>
              </a:spcAft>
              <a:buClr>
                <a:srgbClr val="E20000"/>
              </a:buClr>
              <a:buSzPct val="80000"/>
              <a:buFont typeface="Webdings" panose="05030102010509060703" pitchFamily="18" charset="2"/>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Copyright 2021 Advanced Micro Devices, Inc.  All rights reserved.  Xilinx, the Xilinx logo, AMD, the AMD Arrow logo, </a:t>
            </a:r>
            <a:r>
              <a:rPr kumimoji="0" lang="en-US" sz="12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Alveo</a:t>
            </a:r>
            <a:r>
              <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Artix</a:t>
            </a:r>
            <a:r>
              <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Kintex</a:t>
            </a:r>
            <a:r>
              <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Kria</a:t>
            </a:r>
            <a:r>
              <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Spartan, Versal, Vitis, </a:t>
            </a:r>
            <a:r>
              <a:rPr kumimoji="0" lang="en-US" sz="12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Virtex</a:t>
            </a:r>
            <a:r>
              <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Vivado</a:t>
            </a:r>
            <a:r>
              <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Zynq, and other designated brands included herein are trademarks of Advanced Micro Devices, Inc.  Other product names used in this publication are for identification purposes only and may be trademarks of their respective companies.  </a:t>
            </a:r>
            <a:endParaRPr kumimoji="0" lang="en-US" sz="1200" b="0" i="0" u="none" strike="noStrike" kern="1200" cap="none" spc="0" normalizeH="0" baseline="0" noProof="0" dirty="0">
              <a:ln>
                <a:noFill/>
              </a:ln>
              <a:solidFill>
                <a:srgbClr val="00B2BA"/>
              </a:solidFill>
              <a:effectLst/>
              <a:uLnTx/>
              <a:uFillTx/>
              <a:latin typeface="Arial" panose="020B0604020202020204" pitchFamily="34" charset="0"/>
              <a:ea typeface="+mn-ea"/>
              <a:cs typeface="Arial" panose="020B0604020202020204" pitchFamily="34" charset="0"/>
            </a:endParaRPr>
          </a:p>
          <a:p>
            <a:pPr marL="0" marR="0" lvl="0" indent="0" algn="l" defTabSz="1219261" rtl="0" eaLnBrk="1" fontAlgn="auto" latinLnBrk="0" hangingPunct="1">
              <a:lnSpc>
                <a:spcPct val="100000"/>
              </a:lnSpc>
              <a:spcBef>
                <a:spcPts val="300"/>
              </a:spcBef>
              <a:spcAft>
                <a:spcPts val="0"/>
              </a:spcAft>
              <a:buClr>
                <a:srgbClr val="E20000"/>
              </a:buClr>
              <a:buSzPct val="80000"/>
              <a:buFont typeface="Webdings" panose="05030102010509060703" pitchFamily="18" charset="2"/>
              <a:buNone/>
              <a:tabLst/>
              <a:defRPr/>
            </a:pPr>
            <a:endParaRPr kumimoji="0" lang="en-US" sz="1200" b="0" i="0" u="none" strike="noStrike" kern="1200" cap="none" spc="0" normalizeH="0" baseline="0" noProof="0" dirty="0">
              <a:ln>
                <a:noFill/>
              </a:ln>
              <a:solidFill>
                <a:srgbClr val="FFFFFF"/>
              </a:solidFill>
              <a:effectLst/>
              <a:uLnTx/>
              <a:uFillTx/>
              <a:latin typeface="Arial" charset="0"/>
              <a:cs typeface="Arial" charset="0"/>
            </a:endParaRPr>
          </a:p>
        </p:txBody>
      </p:sp>
    </p:spTree>
    <p:extLst>
      <p:ext uri="{BB962C8B-B14F-4D97-AF65-F5344CB8AC3E}">
        <p14:creationId xmlns:p14="http://schemas.microsoft.com/office/powerpoint/2010/main" val="332030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121" y="234696"/>
            <a:ext cx="11033760" cy="519943"/>
          </a:xfrm>
          <a:prstGeom prst="rect">
            <a:avLst/>
          </a:prstGeom>
        </p:spPr>
        <p:txBody>
          <a:bodyPr vert="horz" lIns="91440" tIns="45720" rIns="91440" bIns="45720" rtlCol="0" anchor="t" anchorCtr="0">
            <a:noAutofit/>
          </a:bodyPr>
          <a:lstStyle/>
          <a:p>
            <a:r>
              <a:rPr lang="en-US"/>
              <a:t>Click to edit Master title style</a:t>
            </a:r>
          </a:p>
        </p:txBody>
      </p:sp>
      <p:sp>
        <p:nvSpPr>
          <p:cNvPr id="5" name="Slide Number Placeholder 4"/>
          <p:cNvSpPr>
            <a:spLocks noGrp="1"/>
          </p:cNvSpPr>
          <p:nvPr>
            <p:ph type="sldNum" sz="quarter" idx="4"/>
          </p:nvPr>
        </p:nvSpPr>
        <p:spPr>
          <a:xfrm>
            <a:off x="579121" y="6325606"/>
            <a:ext cx="975360" cy="365125"/>
          </a:xfrm>
          <a:prstGeom prst="rect">
            <a:avLst/>
          </a:prstGeom>
        </p:spPr>
        <p:txBody>
          <a:bodyPr vert="horz" lIns="91440" tIns="45720" rIns="91440" bIns="45720" rtlCol="0" anchor="ctr"/>
          <a:lstStyle>
            <a:lvl1pPr marL="0" indent="0" algn="l">
              <a:buFont typeface="Arial" panose="020B0604020202020204" pitchFamily="34" charset="0"/>
              <a:buNone/>
              <a:defRPr sz="1133" b="1">
                <a:solidFill>
                  <a:schemeClr val="tx1"/>
                </a:solidFill>
              </a:defRPr>
            </a:lvl1pPr>
          </a:lstStyle>
          <a:p>
            <a:fld id="{626C978B-826E-438C-909A-E9C381D3FF04}" type="slidenum">
              <a:rPr lang="en-US" smtClean="0"/>
              <a:pPr/>
              <a:t>‹#›</a:t>
            </a:fld>
            <a:endParaRPr lang="en-US"/>
          </a:p>
        </p:txBody>
      </p:sp>
      <p:sp>
        <p:nvSpPr>
          <p:cNvPr id="3" name="Text Placeholder 2"/>
          <p:cNvSpPr>
            <a:spLocks noGrp="1"/>
          </p:cNvSpPr>
          <p:nvPr>
            <p:ph type="body" idx="1"/>
          </p:nvPr>
        </p:nvSpPr>
        <p:spPr>
          <a:xfrm>
            <a:off x="579121" y="786162"/>
            <a:ext cx="11033760" cy="5285676"/>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c" descr=" ">
            <a:extLst>
              <a:ext uri="{FF2B5EF4-FFF2-40B4-BE49-F238E27FC236}">
                <a16:creationId xmlns:a16="http://schemas.microsoft.com/office/drawing/2014/main" id="{2512EF35-E7CE-4F2F-A701-CEDB43450107}"/>
              </a:ext>
            </a:extLst>
          </p:cNvPr>
          <p:cNvSpPr txBox="1"/>
          <p:nvPr userDrawn="1"/>
        </p:nvSpPr>
        <p:spPr>
          <a:xfrm>
            <a:off x="0" y="6537960"/>
            <a:ext cx="12192000" cy="223138"/>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 </a:t>
            </a:r>
          </a:p>
        </p:txBody>
      </p:sp>
      <p:pic>
        <p:nvPicPr>
          <p:cNvPr id="7" name="Picture 6">
            <a:extLst>
              <a:ext uri="{FF2B5EF4-FFF2-40B4-BE49-F238E27FC236}">
                <a16:creationId xmlns:a16="http://schemas.microsoft.com/office/drawing/2014/main" id="{BCBBAE11-7273-0744-B2EB-4D22266C9B89}"/>
              </a:ext>
            </a:extLst>
          </p:cNvPr>
          <p:cNvPicPr>
            <a:picLocks noChangeAspect="1"/>
          </p:cNvPicPr>
          <p:nvPr userDrawn="1"/>
        </p:nvPicPr>
        <p:blipFill>
          <a:blip r:embed="rId12"/>
          <a:stretch>
            <a:fillRect/>
          </a:stretch>
        </p:blipFill>
        <p:spPr>
          <a:xfrm>
            <a:off x="11028823" y="6279370"/>
            <a:ext cx="576531" cy="357077"/>
          </a:xfrm>
          <a:prstGeom prst="rect">
            <a:avLst/>
          </a:prstGeom>
        </p:spPr>
      </p:pic>
    </p:spTree>
    <p:extLst>
      <p:ext uri="{BB962C8B-B14F-4D97-AF65-F5344CB8AC3E}">
        <p14:creationId xmlns:p14="http://schemas.microsoft.com/office/powerpoint/2010/main" val="3868898160"/>
      </p:ext>
    </p:extLst>
  </p:cSld>
  <p:clrMap bg1="lt1" tx1="dk1" bg2="lt2" tx2="dk2" accent1="accent1" accent2="accent2" accent3="accent3" accent4="accent4" accent5="accent5" accent6="accent6" hlink="hlink" folHlink="folHlink"/>
  <p:sldLayoutIdLst>
    <p:sldLayoutId id="2147483985" r:id="rId1"/>
    <p:sldLayoutId id="2147483983" r:id="rId2"/>
    <p:sldLayoutId id="2147483979" r:id="rId3"/>
    <p:sldLayoutId id="2147483973" r:id="rId4"/>
    <p:sldLayoutId id="2147483938" r:id="rId5"/>
    <p:sldLayoutId id="2147483961" r:id="rId6"/>
    <p:sldLayoutId id="2147483982" r:id="rId7"/>
    <p:sldLayoutId id="2147483986" r:id="rId8"/>
    <p:sldLayoutId id="2147483964" r:id="rId9"/>
    <p:sldLayoutId id="214748398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45" rtl="0" eaLnBrk="1" latinLnBrk="0" hangingPunct="1">
        <a:lnSpc>
          <a:spcPct val="90000"/>
        </a:lnSpc>
        <a:spcBef>
          <a:spcPct val="0"/>
        </a:spcBef>
        <a:buNone/>
        <a:defRPr lang="en-US" sz="3200" b="1" i="0" kern="1200" dirty="0" smtClean="0">
          <a:solidFill>
            <a:schemeClr val="tx1"/>
          </a:solidFill>
          <a:latin typeface="Arial" charset="0"/>
          <a:ea typeface="+mj-ea"/>
          <a:cs typeface="Arial" charset="0"/>
        </a:defRPr>
      </a:lvl1pPr>
    </p:titleStyle>
    <p:bodyStyle>
      <a:lvl1pPr marL="234962" indent="-234962" algn="l" defTabSz="1219261" rtl="0" eaLnBrk="1" latinLnBrk="0" hangingPunct="1">
        <a:lnSpc>
          <a:spcPct val="100000"/>
        </a:lnSpc>
        <a:spcBef>
          <a:spcPts val="1600"/>
        </a:spcBef>
        <a:buClr>
          <a:schemeClr val="accent1"/>
        </a:buClr>
        <a:buSzPct val="80000"/>
        <a:buFont typeface="Webdings" panose="05030102010509060703" pitchFamily="18" charset="2"/>
        <a:buChar char="4"/>
        <a:defRPr lang="en-US" sz="1800" b="0" kern="1200" dirty="0" smtClean="0">
          <a:solidFill>
            <a:schemeClr val="tx1"/>
          </a:solidFill>
          <a:latin typeface="Arial" panose="020B0604020202020204" pitchFamily="34" charset="0"/>
          <a:ea typeface="+mn-ea"/>
          <a:cs typeface="Arial" panose="020B0604020202020204" pitchFamily="34" charset="0"/>
        </a:defRPr>
      </a:lvl1pPr>
      <a:lvl2pPr marL="452989" indent="-220144" algn="l" defTabSz="914445" rtl="0" eaLnBrk="1" latinLnBrk="0" hangingPunct="1">
        <a:lnSpc>
          <a:spcPct val="95000"/>
        </a:lnSpc>
        <a:spcBef>
          <a:spcPts val="600"/>
        </a:spcBef>
        <a:buClr>
          <a:schemeClr val="accent1"/>
        </a:buClr>
        <a:buSzPct val="80000"/>
        <a:buFont typeface="Wingdings 3" panose="05040102010807070707" pitchFamily="18"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2pPr>
      <a:lvl3pPr marL="685835" indent="-232845" algn="l" defTabSz="914445" rtl="0" eaLnBrk="1" latinLnBrk="0" hangingPunct="1">
        <a:lnSpc>
          <a:spcPct val="95000"/>
        </a:lnSpc>
        <a:spcBef>
          <a:spcPts val="833"/>
        </a:spcBef>
        <a:buClr>
          <a:schemeClr val="tx1"/>
        </a:buClr>
        <a:buSzPct val="80000"/>
        <a:buFont typeface="Wingdings 3" panose="05040102010807070707" pitchFamily="18" charset="2"/>
        <a:buChar char="¬"/>
        <a:defRPr lang="en-US" sz="1200" kern="1200" dirty="0" smtClean="0">
          <a:solidFill>
            <a:schemeClr val="tx1"/>
          </a:solidFill>
          <a:latin typeface="Arial" panose="020B0604020202020204" pitchFamily="34" charset="0"/>
          <a:ea typeface="+mn-ea"/>
          <a:cs typeface="Arial" panose="020B0604020202020204" pitchFamily="34" charset="0"/>
        </a:defRPr>
      </a:lvl3pPr>
      <a:lvl4pPr marL="916563" indent="-230729" algn="l" defTabSz="914445" rtl="0" eaLnBrk="1" latinLnBrk="0" hangingPunct="1">
        <a:lnSpc>
          <a:spcPct val="95000"/>
        </a:lnSpc>
        <a:spcBef>
          <a:spcPts val="833"/>
        </a:spcBef>
        <a:buClr>
          <a:schemeClr val="tx1"/>
        </a:buClr>
        <a:buSzPct val="80000"/>
        <a:buFont typeface="Wingdings 3" panose="05040102010807070707" pitchFamily="18" charset="2"/>
        <a:buChar char="¬"/>
        <a:defRPr lang="en-US" sz="1200" kern="1200" dirty="0" smtClean="0">
          <a:solidFill>
            <a:schemeClr val="tx1"/>
          </a:solidFill>
          <a:latin typeface="Arial" panose="020B0604020202020204" pitchFamily="34" charset="0"/>
          <a:ea typeface="+mn-ea"/>
          <a:cs typeface="Arial" panose="020B0604020202020204" pitchFamily="34" charset="0"/>
        </a:defRPr>
      </a:lvl4pPr>
      <a:lvl5pPr marL="1138824" indent="-222262" algn="l" defTabSz="914445" rtl="0" eaLnBrk="1" latinLnBrk="0" hangingPunct="1">
        <a:lnSpc>
          <a:spcPct val="95000"/>
        </a:lnSpc>
        <a:spcBef>
          <a:spcPts val="833"/>
        </a:spcBef>
        <a:buClr>
          <a:schemeClr val="tx1"/>
        </a:buClr>
        <a:buSzPct val="80000"/>
        <a:buFont typeface="Wingdings 3" panose="05040102010807070707" pitchFamily="18" charset="2"/>
        <a:buChar char="¬"/>
        <a:tabLst/>
        <a:defRPr lang="en-US" sz="1200" kern="1200" dirty="0">
          <a:solidFill>
            <a:schemeClr val="tx1"/>
          </a:solidFill>
          <a:latin typeface="Arial" panose="020B0604020202020204" pitchFamily="34" charset="0"/>
          <a:ea typeface="+mn-ea"/>
          <a:cs typeface="Arial" panose="020B0604020202020204" pitchFamily="34" charset="0"/>
        </a:defRPr>
      </a:lvl5pPr>
      <a:lvl6pPr marL="2514725"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948"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171"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394" indent="-228612" algn="l" defTabSz="914445"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45" rtl="0" eaLnBrk="1" latinLnBrk="0" hangingPunct="1">
        <a:defRPr sz="1801" kern="1200">
          <a:solidFill>
            <a:schemeClr val="tx1"/>
          </a:solidFill>
          <a:latin typeface="+mn-lt"/>
          <a:ea typeface="+mn-ea"/>
          <a:cs typeface="+mn-cs"/>
        </a:defRPr>
      </a:lvl1pPr>
      <a:lvl2pPr marL="457223" algn="l" defTabSz="914445" rtl="0" eaLnBrk="1" latinLnBrk="0" hangingPunct="1">
        <a:defRPr sz="1801" kern="1200">
          <a:solidFill>
            <a:schemeClr val="tx1"/>
          </a:solidFill>
          <a:latin typeface="+mn-lt"/>
          <a:ea typeface="+mn-ea"/>
          <a:cs typeface="+mn-cs"/>
        </a:defRPr>
      </a:lvl2pPr>
      <a:lvl3pPr marL="914445" algn="l" defTabSz="914445" rtl="0" eaLnBrk="1" latinLnBrk="0" hangingPunct="1">
        <a:defRPr sz="1801" kern="1200">
          <a:solidFill>
            <a:schemeClr val="tx1"/>
          </a:solidFill>
          <a:latin typeface="+mn-lt"/>
          <a:ea typeface="+mn-ea"/>
          <a:cs typeface="+mn-cs"/>
        </a:defRPr>
      </a:lvl3pPr>
      <a:lvl4pPr marL="1371668" algn="l" defTabSz="914445" rtl="0" eaLnBrk="1" latinLnBrk="0" hangingPunct="1">
        <a:defRPr sz="1801" kern="1200">
          <a:solidFill>
            <a:schemeClr val="tx1"/>
          </a:solidFill>
          <a:latin typeface="+mn-lt"/>
          <a:ea typeface="+mn-ea"/>
          <a:cs typeface="+mn-cs"/>
        </a:defRPr>
      </a:lvl4pPr>
      <a:lvl5pPr marL="1828892" algn="l" defTabSz="914445" rtl="0" eaLnBrk="1" latinLnBrk="0" hangingPunct="1">
        <a:defRPr sz="1801" kern="1200">
          <a:solidFill>
            <a:schemeClr val="tx1"/>
          </a:solidFill>
          <a:latin typeface="+mn-lt"/>
          <a:ea typeface="+mn-ea"/>
          <a:cs typeface="+mn-cs"/>
        </a:defRPr>
      </a:lvl5pPr>
      <a:lvl6pPr marL="2286115" algn="l" defTabSz="914445" rtl="0" eaLnBrk="1" latinLnBrk="0" hangingPunct="1">
        <a:defRPr sz="1801" kern="1200">
          <a:solidFill>
            <a:schemeClr val="tx1"/>
          </a:solidFill>
          <a:latin typeface="+mn-lt"/>
          <a:ea typeface="+mn-ea"/>
          <a:cs typeface="+mn-cs"/>
        </a:defRPr>
      </a:lvl6pPr>
      <a:lvl7pPr marL="2743337" algn="l" defTabSz="914445" rtl="0" eaLnBrk="1" latinLnBrk="0" hangingPunct="1">
        <a:defRPr sz="1801" kern="1200">
          <a:solidFill>
            <a:schemeClr val="tx1"/>
          </a:solidFill>
          <a:latin typeface="+mn-lt"/>
          <a:ea typeface="+mn-ea"/>
          <a:cs typeface="+mn-cs"/>
        </a:defRPr>
      </a:lvl7pPr>
      <a:lvl8pPr marL="3200560" algn="l" defTabSz="914445" rtl="0" eaLnBrk="1" latinLnBrk="0" hangingPunct="1">
        <a:defRPr sz="1801" kern="1200">
          <a:solidFill>
            <a:schemeClr val="tx1"/>
          </a:solidFill>
          <a:latin typeface="+mn-lt"/>
          <a:ea typeface="+mn-ea"/>
          <a:cs typeface="+mn-cs"/>
        </a:defRPr>
      </a:lvl8pPr>
      <a:lvl9pPr marL="3657783" algn="l" defTabSz="914445"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76" userDrawn="1">
          <p15:clr>
            <a:srgbClr val="F26B43"/>
          </p15:clr>
        </p15:guide>
        <p15:guide id="4" pos="448" userDrawn="1">
          <p15:clr>
            <a:srgbClr val="F26B43"/>
          </p15:clr>
        </p15:guide>
        <p15:guide id="5" pos="7232" userDrawn="1">
          <p15:clr>
            <a:srgbClr val="F26B43"/>
          </p15:clr>
        </p15:guide>
        <p15:guide id="6" orient="horz" pos="208" userDrawn="1">
          <p15:clr>
            <a:srgbClr val="F26B43"/>
          </p15:clr>
        </p15:guide>
        <p15:guide id="7" orient="horz" pos="97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buntu.com/download/amd-xilinx" TargetMode="External"/><Relationship Id="rId7" Type="http://schemas.openxmlformats.org/officeDocument/2006/relationships/image" Target="../media/image48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image" Target="../media/image3.png"/><Relationship Id="rId4" Type="http://schemas.openxmlformats.org/officeDocument/2006/relationships/hyperlink" Target="https://www.balena.io/etcher"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Xilinx/Kria-PYNQ"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customXml" Target="../ink/ink2.xml"/><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EF8704FD-C618-6F4D-A857-18A38D773A3B}"/>
              </a:ext>
            </a:extLst>
          </p:cNvPr>
          <p:cNvSpPr>
            <a:spLocks noGrp="1"/>
          </p:cNvSpPr>
          <p:nvPr>
            <p:ph type="title"/>
          </p:nvPr>
        </p:nvSpPr>
        <p:spPr/>
        <p:txBody>
          <a:bodyPr/>
          <a:lstStyle/>
          <a:p>
            <a:r>
              <a:rPr lang="en-US" altLang="zh-TW" dirty="0"/>
              <a:t>PYNQ DPU Overlay</a:t>
            </a:r>
            <a:r>
              <a:rPr lang="zh-TW" altLang="en-US" dirty="0"/>
              <a:t> </a:t>
            </a:r>
            <a:r>
              <a:rPr lang="en-US" altLang="zh-TW" dirty="0"/>
              <a:t>on KRIA for AI Inference</a:t>
            </a:r>
            <a:endParaRPr lang="en-US" dirty="0"/>
          </a:p>
        </p:txBody>
      </p:sp>
    </p:spTree>
    <p:extLst>
      <p:ext uri="{BB962C8B-B14F-4D97-AF65-F5344CB8AC3E}">
        <p14:creationId xmlns:p14="http://schemas.microsoft.com/office/powerpoint/2010/main" val="180114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B5D9E88A-98C7-0960-D348-55B11D07D8F7}"/>
              </a:ext>
            </a:extLst>
          </p:cNvPr>
          <p:cNvPicPr>
            <a:picLocks noChangeAspect="1"/>
          </p:cNvPicPr>
          <p:nvPr/>
        </p:nvPicPr>
        <p:blipFill>
          <a:blip r:embed="rId3"/>
          <a:stretch>
            <a:fillRect/>
          </a:stretch>
        </p:blipFill>
        <p:spPr>
          <a:xfrm>
            <a:off x="2543026" y="1197712"/>
            <a:ext cx="7084610" cy="5635247"/>
          </a:xfrm>
          <a:prstGeom prst="rect">
            <a:avLst/>
          </a:prstGeom>
        </p:spPr>
      </p:pic>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a:t>PYNQ-DPU Quick Start</a:t>
            </a:r>
            <a:endParaRPr lang="zh-TW" altLang="en-US"/>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10</a:t>
            </a:fld>
            <a:endParaRPr lang="en-US"/>
          </a:p>
        </p:txBody>
      </p:sp>
      <p:sp>
        <p:nvSpPr>
          <p:cNvPr id="4" name="內容版面配置區 3">
            <a:extLst>
              <a:ext uri="{FF2B5EF4-FFF2-40B4-BE49-F238E27FC236}">
                <a16:creationId xmlns:a16="http://schemas.microsoft.com/office/drawing/2014/main" id="{EA7B31D3-7032-A36A-717C-E7D420B1D39F}"/>
              </a:ext>
            </a:extLst>
          </p:cNvPr>
          <p:cNvSpPr>
            <a:spLocks noGrp="1"/>
          </p:cNvSpPr>
          <p:nvPr>
            <p:ph idx="1"/>
          </p:nvPr>
        </p:nvSpPr>
        <p:spPr>
          <a:xfrm>
            <a:off x="579120" y="896012"/>
            <a:ext cx="11033760" cy="5351266"/>
          </a:xfrm>
        </p:spPr>
        <p:txBody>
          <a:bodyPr/>
          <a:lstStyle/>
          <a:p>
            <a:pPr>
              <a:buSzPct val="100000"/>
            </a:pPr>
            <a:r>
              <a:rPr lang="en-US" altLang="zh-TW"/>
              <a:t> </a:t>
            </a:r>
            <a:r>
              <a:rPr lang="en-US" altLang="zh-TW" b="0" i="0">
                <a:solidFill>
                  <a:srgbClr val="2E2E2E"/>
                </a:solidFill>
                <a:effectLst/>
                <a:latin typeface="微软雅黑" panose="020B0503020204020204" pitchFamily="34" charset="-122"/>
                <a:ea typeface="微软雅黑" panose="020B0503020204020204" pitchFamily="34" charset="-122"/>
              </a:rPr>
              <a:t>dpu_resnet50.ipynb</a:t>
            </a:r>
            <a:endParaRPr lang="en-US" altLang="zh-TW">
              <a:solidFill>
                <a:srgbClr val="2E2E2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47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a:t>PYNQ-DPU Quick Start</a:t>
            </a:r>
            <a:endParaRPr lang="zh-TW" altLang="en-US"/>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11</a:t>
            </a:fld>
            <a:endParaRPr lang="en-US"/>
          </a:p>
        </p:txBody>
      </p:sp>
      <p:sp>
        <p:nvSpPr>
          <p:cNvPr id="4" name="內容版面配置區 3">
            <a:extLst>
              <a:ext uri="{FF2B5EF4-FFF2-40B4-BE49-F238E27FC236}">
                <a16:creationId xmlns:a16="http://schemas.microsoft.com/office/drawing/2014/main" id="{EA7B31D3-7032-A36A-717C-E7D420B1D39F}"/>
              </a:ext>
            </a:extLst>
          </p:cNvPr>
          <p:cNvSpPr>
            <a:spLocks noGrp="1"/>
          </p:cNvSpPr>
          <p:nvPr>
            <p:ph idx="1"/>
          </p:nvPr>
        </p:nvSpPr>
        <p:spPr>
          <a:xfrm>
            <a:off x="579120" y="896012"/>
            <a:ext cx="11033760" cy="5351266"/>
          </a:xfrm>
        </p:spPr>
        <p:txBody>
          <a:bodyPr/>
          <a:lstStyle/>
          <a:p>
            <a:pPr>
              <a:buSzPct val="100000"/>
            </a:pPr>
            <a:r>
              <a:rPr lang="en-US" altLang="zh-TW"/>
              <a:t> </a:t>
            </a:r>
            <a:r>
              <a:rPr lang="en-US" altLang="zh-TW" b="0" i="0">
                <a:solidFill>
                  <a:srgbClr val="2E2E2E"/>
                </a:solidFill>
                <a:effectLst/>
                <a:latin typeface="微软雅黑" panose="020B0503020204020204" pitchFamily="34" charset="-122"/>
                <a:ea typeface="微软雅黑" panose="020B0503020204020204" pitchFamily="34" charset="-122"/>
              </a:rPr>
              <a:t>dpu_resnet50.ipynb</a:t>
            </a:r>
            <a:endParaRPr lang="en-US" altLang="zh-TW">
              <a:solidFill>
                <a:srgbClr val="2E2E2E"/>
              </a:solidFill>
              <a:latin typeface="微软雅黑" panose="020B0503020204020204" pitchFamily="34" charset="-122"/>
              <a:ea typeface="微软雅黑" panose="020B0503020204020204" pitchFamily="34" charset="-122"/>
            </a:endParaRPr>
          </a:p>
        </p:txBody>
      </p:sp>
      <p:pic>
        <p:nvPicPr>
          <p:cNvPr id="6" name="圖片 5">
            <a:extLst>
              <a:ext uri="{FF2B5EF4-FFF2-40B4-BE49-F238E27FC236}">
                <a16:creationId xmlns:a16="http://schemas.microsoft.com/office/drawing/2014/main" id="{D1843A3E-830C-B966-D588-88ADB6D4D5EC}"/>
              </a:ext>
            </a:extLst>
          </p:cNvPr>
          <p:cNvPicPr>
            <a:picLocks noChangeAspect="1"/>
          </p:cNvPicPr>
          <p:nvPr/>
        </p:nvPicPr>
        <p:blipFill>
          <a:blip r:embed="rId3"/>
          <a:stretch>
            <a:fillRect/>
          </a:stretch>
        </p:blipFill>
        <p:spPr>
          <a:xfrm>
            <a:off x="2543026" y="1620795"/>
            <a:ext cx="7030878" cy="4538395"/>
          </a:xfrm>
          <a:prstGeom prst="rect">
            <a:avLst/>
          </a:prstGeom>
        </p:spPr>
      </p:pic>
      <p:sp>
        <p:nvSpPr>
          <p:cNvPr id="8" name="矩形 7">
            <a:extLst>
              <a:ext uri="{FF2B5EF4-FFF2-40B4-BE49-F238E27FC236}">
                <a16:creationId xmlns:a16="http://schemas.microsoft.com/office/drawing/2014/main" id="{7F80C3F9-4A5A-4CC7-DF29-37E701A34A6C}"/>
              </a:ext>
            </a:extLst>
          </p:cNvPr>
          <p:cNvSpPr/>
          <p:nvPr/>
        </p:nvSpPr>
        <p:spPr>
          <a:xfrm>
            <a:off x="3016155" y="2941093"/>
            <a:ext cx="184245" cy="198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a:extLst>
              <a:ext uri="{FF2B5EF4-FFF2-40B4-BE49-F238E27FC236}">
                <a16:creationId xmlns:a16="http://schemas.microsoft.com/office/drawing/2014/main" id="{8A6FE377-F6CB-E3F0-5754-BE76DC600E2C}"/>
              </a:ext>
            </a:extLst>
          </p:cNvPr>
          <p:cNvCxnSpPr>
            <a:cxnSpLocks/>
            <a:stCxn id="13" idx="3"/>
            <a:endCxn id="8" idx="1"/>
          </p:cNvCxnSpPr>
          <p:nvPr/>
        </p:nvCxnSpPr>
        <p:spPr>
          <a:xfrm flipV="1">
            <a:off x="1699146" y="3040555"/>
            <a:ext cx="1317009" cy="68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9904AB77-7E91-D909-52E6-45C0BD566415}"/>
              </a:ext>
            </a:extLst>
          </p:cNvPr>
          <p:cNvSpPr txBox="1"/>
          <p:nvPr/>
        </p:nvSpPr>
        <p:spPr>
          <a:xfrm>
            <a:off x="723785" y="2862713"/>
            <a:ext cx="975361" cy="369332"/>
          </a:xfrm>
          <a:prstGeom prst="rect">
            <a:avLst/>
          </a:prstGeom>
          <a:noFill/>
        </p:spPr>
        <p:txBody>
          <a:bodyPr wrap="square">
            <a:spAutoFit/>
          </a:bodyPr>
          <a:lstStyle/>
          <a:p>
            <a:pPr algn="ctr"/>
            <a:r>
              <a:rPr lang="en-US" altLang="zh-TW" b="0" i="0">
                <a:solidFill>
                  <a:srgbClr val="FF0000"/>
                </a:solidFill>
                <a:effectLst/>
                <a:latin typeface="微软雅黑" panose="020B0503020204020204" pitchFamily="34" charset="-122"/>
                <a:ea typeface="微软雅黑" panose="020B0503020204020204" pitchFamily="34" charset="-122"/>
              </a:rPr>
              <a:t>Result</a:t>
            </a:r>
            <a:endParaRPr lang="zh-TW" altLang="en-US">
              <a:solidFill>
                <a:srgbClr val="FF0000"/>
              </a:solidFill>
            </a:endParaRPr>
          </a:p>
        </p:txBody>
      </p:sp>
    </p:spTree>
    <p:extLst>
      <p:ext uri="{BB962C8B-B14F-4D97-AF65-F5344CB8AC3E}">
        <p14:creationId xmlns:p14="http://schemas.microsoft.com/office/powerpoint/2010/main" val="243664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dirty="0"/>
              <a:t>PYNQ-DPU Quick Start</a:t>
            </a:r>
            <a:endParaRPr lang="zh-TW" altLang="en-US" dirty="0"/>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12</a:t>
            </a:fld>
            <a:endParaRPr lang="en-US"/>
          </a:p>
        </p:txBody>
      </p:sp>
      <p:sp>
        <p:nvSpPr>
          <p:cNvPr id="4" name="內容版面配置區 3">
            <a:extLst>
              <a:ext uri="{FF2B5EF4-FFF2-40B4-BE49-F238E27FC236}">
                <a16:creationId xmlns:a16="http://schemas.microsoft.com/office/drawing/2014/main" id="{EA7B31D3-7032-A36A-717C-E7D420B1D39F}"/>
              </a:ext>
            </a:extLst>
          </p:cNvPr>
          <p:cNvSpPr>
            <a:spLocks noGrp="1"/>
          </p:cNvSpPr>
          <p:nvPr>
            <p:ph idx="1"/>
          </p:nvPr>
        </p:nvSpPr>
        <p:spPr>
          <a:xfrm>
            <a:off x="579120" y="896012"/>
            <a:ext cx="11033760" cy="5351266"/>
          </a:xfrm>
        </p:spPr>
        <p:txBody>
          <a:bodyPr/>
          <a:lstStyle/>
          <a:p>
            <a:pPr>
              <a:buSzPct val="100000"/>
            </a:pPr>
            <a:r>
              <a:rPr lang="en-US" altLang="zh-TW" dirty="0"/>
              <a:t> </a:t>
            </a:r>
            <a:r>
              <a:rPr lang="en-US" altLang="zh-TW" b="0" i="0" dirty="0">
                <a:solidFill>
                  <a:srgbClr val="2E2E2E"/>
                </a:solidFill>
                <a:effectLst/>
                <a:latin typeface="微软雅黑" panose="020B0503020204020204" pitchFamily="34" charset="-122"/>
                <a:ea typeface="微软雅黑" panose="020B0503020204020204" pitchFamily="34" charset="-122"/>
              </a:rPr>
              <a:t>Custom Model Result</a:t>
            </a:r>
            <a:r>
              <a:rPr lang="zh-TW" altLang="en-US" b="0" i="0" dirty="0">
                <a:solidFill>
                  <a:srgbClr val="2E2E2E"/>
                </a:solidFill>
                <a:effectLst/>
                <a:latin typeface="微软雅黑" panose="020B0503020204020204" pitchFamily="34" charset="-122"/>
                <a:ea typeface="微软雅黑" panose="020B0503020204020204" pitchFamily="34" charset="-122"/>
              </a:rPr>
              <a:t>－</a:t>
            </a:r>
            <a:r>
              <a:rPr lang="en-US" altLang="zh-TW" b="0" i="0" dirty="0" err="1">
                <a:solidFill>
                  <a:srgbClr val="2E2E2E"/>
                </a:solidFill>
                <a:effectLst/>
                <a:latin typeface="微软雅黑" panose="020B0503020204020204" pitchFamily="34" charset="-122"/>
                <a:ea typeface="微软雅黑" panose="020B0503020204020204" pitchFamily="34" charset="-122"/>
              </a:rPr>
              <a:t>YoloV4</a:t>
            </a:r>
            <a:r>
              <a:rPr lang="en-US" altLang="zh-TW" b="0" i="0" dirty="0">
                <a:solidFill>
                  <a:srgbClr val="2E2E2E"/>
                </a:solidFill>
                <a:effectLst/>
                <a:latin typeface="微软雅黑" panose="020B0503020204020204" pitchFamily="34" charset="-122"/>
                <a:ea typeface="微软雅黑" panose="020B0503020204020204" pitchFamily="34" charset="-122"/>
              </a:rPr>
              <a:t>-tiny</a:t>
            </a:r>
            <a:endParaRPr lang="en-US" altLang="zh-TW" dirty="0">
              <a:solidFill>
                <a:srgbClr val="2E2E2E"/>
              </a:solidFill>
              <a:latin typeface="微软雅黑" panose="020B0503020204020204" pitchFamily="34" charset="-122"/>
              <a:ea typeface="微软雅黑" panose="020B0503020204020204" pitchFamily="34" charset="-122"/>
            </a:endParaRPr>
          </a:p>
        </p:txBody>
      </p:sp>
      <p:pic>
        <p:nvPicPr>
          <p:cNvPr id="7" name="圖片 6">
            <a:extLst>
              <a:ext uri="{FF2B5EF4-FFF2-40B4-BE49-F238E27FC236}">
                <a16:creationId xmlns:a16="http://schemas.microsoft.com/office/drawing/2014/main" id="{DA94687F-8E77-165A-AFA8-249755DAF3C1}"/>
              </a:ext>
            </a:extLst>
          </p:cNvPr>
          <p:cNvPicPr>
            <a:picLocks noChangeAspect="1"/>
          </p:cNvPicPr>
          <p:nvPr/>
        </p:nvPicPr>
        <p:blipFill>
          <a:blip r:embed="rId3"/>
          <a:stretch>
            <a:fillRect/>
          </a:stretch>
        </p:blipFill>
        <p:spPr>
          <a:xfrm>
            <a:off x="681450" y="1477904"/>
            <a:ext cx="10829100" cy="4325020"/>
          </a:xfrm>
          <a:prstGeom prst="rect">
            <a:avLst/>
          </a:prstGeom>
        </p:spPr>
      </p:pic>
    </p:spTree>
    <p:extLst>
      <p:ext uri="{BB962C8B-B14F-4D97-AF65-F5344CB8AC3E}">
        <p14:creationId xmlns:p14="http://schemas.microsoft.com/office/powerpoint/2010/main" val="164310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EF8704FD-C618-6F4D-A857-18A38D773A3B}"/>
              </a:ext>
            </a:extLst>
          </p:cNvPr>
          <p:cNvSpPr>
            <a:spLocks noGrp="1"/>
          </p:cNvSpPr>
          <p:nvPr>
            <p:ph type="title"/>
          </p:nvPr>
        </p:nvSpPr>
        <p:spPr>
          <a:xfrm>
            <a:off x="527685" y="2795784"/>
            <a:ext cx="11136629" cy="975360"/>
          </a:xfrm>
        </p:spPr>
        <p:txBody>
          <a:bodyPr/>
          <a:lstStyle/>
          <a:p>
            <a:pPr algn="ctr"/>
            <a:r>
              <a:rPr lang="en-US" altLang="zh-TW" dirty="0"/>
              <a:t>Thank you very much for your attention!</a:t>
            </a:r>
            <a:endParaRPr lang="en-US" dirty="0"/>
          </a:p>
        </p:txBody>
      </p:sp>
    </p:spTree>
    <p:extLst>
      <p:ext uri="{BB962C8B-B14F-4D97-AF65-F5344CB8AC3E}">
        <p14:creationId xmlns:p14="http://schemas.microsoft.com/office/powerpoint/2010/main" val="168376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dirty="0"/>
              <a:t>Install PYNQ-DPU Overlay</a:t>
            </a:r>
            <a:endParaRPr lang="zh-TW" altLang="en-US" dirty="0"/>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2</a:t>
            </a:fld>
            <a:endParaRPr lang="en-US"/>
          </a:p>
        </p:txBody>
      </p:sp>
      <p:sp>
        <p:nvSpPr>
          <p:cNvPr id="4" name="內容版面配置區 3">
            <a:extLst>
              <a:ext uri="{FF2B5EF4-FFF2-40B4-BE49-F238E27FC236}">
                <a16:creationId xmlns:a16="http://schemas.microsoft.com/office/drawing/2014/main" id="{97D01565-A0C9-B4D1-6BD1-4B951C848BEF}"/>
              </a:ext>
            </a:extLst>
          </p:cNvPr>
          <p:cNvSpPr>
            <a:spLocks noGrp="1"/>
          </p:cNvSpPr>
          <p:nvPr>
            <p:ph idx="1"/>
          </p:nvPr>
        </p:nvSpPr>
        <p:spPr>
          <a:xfrm>
            <a:off x="579120" y="896012"/>
            <a:ext cx="11033760" cy="5351266"/>
          </a:xfrm>
        </p:spPr>
        <p:txBody>
          <a:bodyPr/>
          <a:lstStyle/>
          <a:p>
            <a:pPr>
              <a:buSzPct val="100000"/>
            </a:pPr>
            <a:r>
              <a:rPr lang="en-US" altLang="zh-TW" dirty="0"/>
              <a:t> </a:t>
            </a:r>
            <a:r>
              <a:rPr lang="en-US" altLang="zh-TW" b="0" i="0" dirty="0">
                <a:solidFill>
                  <a:srgbClr val="2E2E2E"/>
                </a:solidFill>
                <a:effectLst/>
                <a:latin typeface="微软雅黑" panose="020B0503020204020204" pitchFamily="34" charset="-122"/>
                <a:ea typeface="微软雅黑" panose="020B0503020204020204" pitchFamily="34" charset="-122"/>
              </a:rPr>
              <a:t>KV260</a:t>
            </a:r>
          </a:p>
          <a:p>
            <a:pPr marL="575745" lvl="1" indent="-342900">
              <a:lnSpc>
                <a:spcPct val="150000"/>
              </a:lnSpc>
              <a:buSzPct val="100000"/>
              <a:buFont typeface="+mj-lt"/>
              <a:buAutoNum type="arabicPeriod"/>
            </a:pPr>
            <a:r>
              <a:rPr lang="en-US" altLang="zh-TW" dirty="0">
                <a:solidFill>
                  <a:srgbClr val="2E2E2E"/>
                </a:solidFill>
                <a:latin typeface="微软雅黑" panose="020B0503020204020204" pitchFamily="34" charset="-122"/>
                <a:ea typeface="微软雅黑" panose="020B0503020204020204" pitchFamily="34" charset="-122"/>
              </a:rPr>
              <a:t>Download </a:t>
            </a:r>
            <a:r>
              <a:rPr lang="en-US" altLang="zh-TW" dirty="0">
                <a:solidFill>
                  <a:srgbClr val="2E2E2E"/>
                </a:solidFill>
                <a:latin typeface="微软雅黑" panose="020B0503020204020204" pitchFamily="34" charset="-122"/>
                <a:ea typeface="微软雅黑" panose="020B0503020204020204" pitchFamily="34" charset="-122"/>
                <a:hlinkClick r:id="rId3"/>
              </a:rPr>
              <a:t>Ubuntu 20.04 </a:t>
            </a:r>
            <a:r>
              <a:rPr lang="en-US" altLang="zh-TW" dirty="0">
                <a:solidFill>
                  <a:srgbClr val="2E2E2E"/>
                </a:solidFill>
                <a:latin typeface="微软雅黑" panose="020B0503020204020204" pitchFamily="34" charset="-122"/>
                <a:ea typeface="微软雅黑" panose="020B0503020204020204" pitchFamily="34" charset="-122"/>
              </a:rPr>
              <a:t>and put it in </a:t>
            </a:r>
            <a:r>
              <a:rPr lang="en-US" altLang="zh-TW" dirty="0" err="1">
                <a:solidFill>
                  <a:srgbClr val="2E2E2E"/>
                </a:solidFill>
                <a:latin typeface="微软雅黑" panose="020B0503020204020204" pitchFamily="34" charset="-122"/>
                <a:ea typeface="微软雅黑" panose="020B0503020204020204" pitchFamily="34" charset="-122"/>
              </a:rPr>
              <a:t>SDcard</a:t>
            </a:r>
            <a:r>
              <a:rPr lang="en-US" altLang="zh-TW" dirty="0">
                <a:solidFill>
                  <a:srgbClr val="2E2E2E"/>
                </a:solidFill>
                <a:latin typeface="微软雅黑" panose="020B0503020204020204" pitchFamily="34" charset="-122"/>
                <a:ea typeface="微软雅黑" panose="020B0503020204020204" pitchFamily="34" charset="-122"/>
              </a:rPr>
              <a:t> through </a:t>
            </a:r>
            <a:r>
              <a:rPr lang="en-US" altLang="zh-TW" dirty="0" err="1">
                <a:solidFill>
                  <a:srgbClr val="2E2E2E"/>
                </a:solidFill>
                <a:latin typeface="微软雅黑" panose="020B0503020204020204" pitchFamily="34" charset="-122"/>
                <a:ea typeface="微软雅黑" panose="020B0503020204020204" pitchFamily="34" charset="-122"/>
                <a:hlinkClick r:id="rId4"/>
              </a:rPr>
              <a:t>balenaetcher</a:t>
            </a:r>
            <a:endParaRPr lang="en-US" altLang="zh-TW" dirty="0">
              <a:solidFill>
                <a:srgbClr val="2E2E2E"/>
              </a:solidFill>
              <a:latin typeface="微软雅黑" panose="020B0503020204020204" pitchFamily="34" charset="-122"/>
              <a:ea typeface="微软雅黑" panose="020B0503020204020204" pitchFamily="34" charset="-122"/>
            </a:endParaRPr>
          </a:p>
          <a:p>
            <a:pPr marL="575745" lvl="1" indent="-342900">
              <a:lnSpc>
                <a:spcPct val="150000"/>
              </a:lnSpc>
              <a:buSzPct val="100000"/>
              <a:buFont typeface="+mj-lt"/>
              <a:buAutoNum type="arabicPeriod"/>
            </a:pPr>
            <a:r>
              <a:rPr lang="en-US" altLang="zh-TW" dirty="0">
                <a:solidFill>
                  <a:srgbClr val="2E2E2E"/>
                </a:solidFill>
                <a:latin typeface="微软雅黑" panose="020B0503020204020204" pitchFamily="34" charset="-122"/>
                <a:ea typeface="微软雅黑" panose="020B0503020204020204" pitchFamily="34" charset="-122"/>
              </a:rPr>
              <a:t>Boot Ubuntu 20.04 from KV260</a:t>
            </a:r>
          </a:p>
          <a:p>
            <a:pPr marL="575745" lvl="1" indent="-342900">
              <a:lnSpc>
                <a:spcPct val="150000"/>
              </a:lnSpc>
              <a:buSzPct val="100000"/>
              <a:buFont typeface="+mj-lt"/>
              <a:buAutoNum type="arabicPeriod"/>
            </a:pPr>
            <a:r>
              <a:rPr lang="en-US" altLang="zh-TW" dirty="0">
                <a:solidFill>
                  <a:srgbClr val="2E2E2E"/>
                </a:solidFill>
                <a:latin typeface="微软雅黑" panose="020B0503020204020204" pitchFamily="34" charset="-122"/>
                <a:ea typeface="微软雅黑" panose="020B0503020204020204" pitchFamily="34" charset="-122"/>
              </a:rPr>
              <a:t>Update Ubuntu package</a:t>
            </a:r>
          </a:p>
          <a:p>
            <a:pPr marL="637141" lvl="2" indent="-171450">
              <a:lnSpc>
                <a:spcPct val="150000"/>
              </a:lnSpc>
              <a:buSzPct val="100000"/>
              <a:buFont typeface="Wingdings" panose="05000000000000000000" pitchFamily="2" charset="2"/>
              <a:buChar char="p"/>
            </a:pPr>
            <a:r>
              <a:rPr lang="en-US" altLang="zh-TW" dirty="0">
                <a:solidFill>
                  <a:srgbClr val="2E2E2E"/>
                </a:solidFill>
                <a:latin typeface="微软雅黑" panose="020B0503020204020204" pitchFamily="34" charset="-122"/>
                <a:ea typeface="微软雅黑" panose="020B0503020204020204" pitchFamily="34" charset="-122"/>
              </a:rPr>
              <a:t> </a:t>
            </a:r>
            <a:r>
              <a:rPr lang="en-US" altLang="zh-TW" dirty="0" err="1">
                <a:solidFill>
                  <a:srgbClr val="2E2E2E"/>
                </a:solidFill>
                <a:latin typeface="微软雅黑" panose="020B0503020204020204" pitchFamily="34" charset="-122"/>
                <a:ea typeface="微软雅黑" panose="020B0503020204020204" pitchFamily="34" charset="-122"/>
              </a:rPr>
              <a:t>sudo</a:t>
            </a:r>
            <a:r>
              <a:rPr lang="en-US" altLang="zh-TW" dirty="0">
                <a:solidFill>
                  <a:srgbClr val="2E2E2E"/>
                </a:solidFill>
                <a:latin typeface="微软雅黑" panose="020B0503020204020204" pitchFamily="34" charset="-122"/>
                <a:ea typeface="微软雅黑" panose="020B0503020204020204" pitchFamily="34" charset="-122"/>
              </a:rPr>
              <a:t> apt update</a:t>
            </a:r>
          </a:p>
          <a:p>
            <a:pPr marL="637141" lvl="2" indent="-171450">
              <a:lnSpc>
                <a:spcPct val="150000"/>
              </a:lnSpc>
              <a:buSzPct val="100000"/>
              <a:buFont typeface="Wingdings" panose="05000000000000000000" pitchFamily="2" charset="2"/>
              <a:buChar char="p"/>
            </a:pPr>
            <a:r>
              <a:rPr lang="en-US" altLang="zh-TW" dirty="0">
                <a:solidFill>
                  <a:srgbClr val="2E2E2E"/>
                </a:solidFill>
                <a:latin typeface="微软雅黑" panose="020B0503020204020204" pitchFamily="34" charset="-122"/>
                <a:ea typeface="微软雅黑" panose="020B0503020204020204" pitchFamily="34" charset="-122"/>
              </a:rPr>
              <a:t> </a:t>
            </a:r>
            <a:r>
              <a:rPr lang="en-US" altLang="zh-TW" dirty="0" err="1">
                <a:solidFill>
                  <a:srgbClr val="2E2E2E"/>
                </a:solidFill>
                <a:latin typeface="微软雅黑" panose="020B0503020204020204" pitchFamily="34" charset="-122"/>
                <a:ea typeface="微软雅黑" panose="020B0503020204020204" pitchFamily="34" charset="-122"/>
              </a:rPr>
              <a:t>sudo</a:t>
            </a:r>
            <a:r>
              <a:rPr lang="en-US" altLang="zh-TW" dirty="0">
                <a:solidFill>
                  <a:srgbClr val="2E2E2E"/>
                </a:solidFill>
                <a:latin typeface="微软雅黑" panose="020B0503020204020204" pitchFamily="34" charset="-122"/>
                <a:ea typeface="微软雅黑" panose="020B0503020204020204" pitchFamily="34" charset="-122"/>
              </a:rPr>
              <a:t> apt upgrade</a:t>
            </a:r>
          </a:p>
          <a:p>
            <a:pPr marL="575745" lvl="1" indent="-342900">
              <a:lnSpc>
                <a:spcPct val="150000"/>
              </a:lnSpc>
              <a:buSzPct val="100000"/>
              <a:buFont typeface="+mj-lt"/>
              <a:buAutoNum type="arabicPeriod"/>
            </a:pPr>
            <a:r>
              <a:rPr lang="en-US" altLang="zh-TW" dirty="0">
                <a:solidFill>
                  <a:srgbClr val="2E2E2E"/>
                </a:solidFill>
                <a:latin typeface="微软雅黑" panose="020B0503020204020204" pitchFamily="34" charset="-122"/>
                <a:ea typeface="微软雅黑" panose="020B0503020204020204" pitchFamily="34" charset="-122"/>
              </a:rPr>
              <a:t>Install Xilinx system management snap package </a:t>
            </a:r>
            <a:r>
              <a:rPr lang="en-US" altLang="zh-TW" dirty="0">
                <a:solidFill>
                  <a:srgbClr val="FF0000"/>
                </a:solidFill>
                <a:latin typeface="微软雅黑" panose="020B0503020204020204" pitchFamily="34" charset="-122"/>
                <a:ea typeface="微软雅黑" panose="020B0503020204020204" pitchFamily="34" charset="-122"/>
              </a:rPr>
              <a:t>---&gt; </a:t>
            </a:r>
            <a:r>
              <a:rPr lang="en-US" altLang="zh-TW" dirty="0" err="1">
                <a:solidFill>
                  <a:srgbClr val="FF0000"/>
                </a:solidFill>
                <a:latin typeface="微软雅黑" panose="020B0503020204020204" pitchFamily="34" charset="-122"/>
                <a:ea typeface="微软雅黑" panose="020B0503020204020204" pitchFamily="34" charset="-122"/>
              </a:rPr>
              <a:t>sudo</a:t>
            </a:r>
            <a:r>
              <a:rPr lang="en-US" altLang="zh-TW" dirty="0">
                <a:solidFill>
                  <a:srgbClr val="FF0000"/>
                </a:solidFill>
                <a:latin typeface="微软雅黑" panose="020B0503020204020204" pitchFamily="34" charset="-122"/>
                <a:ea typeface="微软雅黑" panose="020B0503020204020204" pitchFamily="34" charset="-122"/>
              </a:rPr>
              <a:t> snap install </a:t>
            </a:r>
            <a:r>
              <a:rPr lang="en-US" altLang="zh-TW" dirty="0" err="1">
                <a:solidFill>
                  <a:srgbClr val="FF0000"/>
                </a:solidFill>
                <a:latin typeface="微软雅黑" panose="020B0503020204020204" pitchFamily="34" charset="-122"/>
                <a:ea typeface="微软雅黑" panose="020B0503020204020204" pitchFamily="34" charset="-122"/>
              </a:rPr>
              <a:t>xlnx</a:t>
            </a:r>
            <a:r>
              <a:rPr lang="en-US" altLang="zh-TW" dirty="0">
                <a:solidFill>
                  <a:srgbClr val="FF0000"/>
                </a:solidFill>
                <a:latin typeface="微软雅黑" panose="020B0503020204020204" pitchFamily="34" charset="-122"/>
                <a:ea typeface="微软雅黑" panose="020B0503020204020204" pitchFamily="34" charset="-122"/>
              </a:rPr>
              <a:t>-config --classic –channel=</a:t>
            </a:r>
            <a:r>
              <a:rPr lang="en-US" altLang="zh-TW" dirty="0" err="1">
                <a:solidFill>
                  <a:srgbClr val="FF0000"/>
                </a:solidFill>
                <a:latin typeface="微软雅黑" panose="020B0503020204020204" pitchFamily="34" charset="-122"/>
                <a:ea typeface="微软雅黑" panose="020B0503020204020204" pitchFamily="34" charset="-122"/>
              </a:rPr>
              <a:t>1.x</a:t>
            </a:r>
            <a:endParaRPr lang="en-US" altLang="zh-TW" dirty="0">
              <a:solidFill>
                <a:srgbClr val="FF0000"/>
              </a:solidFill>
              <a:latin typeface="微软雅黑" panose="020B0503020204020204" pitchFamily="34" charset="-122"/>
              <a:ea typeface="微软雅黑" panose="020B0503020204020204" pitchFamily="34" charset="-122"/>
            </a:endParaRPr>
          </a:p>
          <a:p>
            <a:pPr marL="575745" lvl="1" indent="-342900">
              <a:buSzPct val="100000"/>
              <a:buFont typeface="+mj-lt"/>
              <a:buAutoNum type="arabicPeriod"/>
            </a:pPr>
            <a:endParaRPr lang="en-US" altLang="zh-TW" dirty="0">
              <a:solidFill>
                <a:srgbClr val="2E2E2E"/>
              </a:solidFill>
              <a:latin typeface="微软雅黑" panose="020B0503020204020204" pitchFamily="34" charset="-122"/>
              <a:ea typeface="微软雅黑" panose="020B0503020204020204" pitchFamily="34" charset="-122"/>
            </a:endParaRPr>
          </a:p>
        </p:txBody>
      </p:sp>
      <p:pic>
        <p:nvPicPr>
          <p:cNvPr id="7" name="圖片 6">
            <a:extLst>
              <a:ext uri="{FF2B5EF4-FFF2-40B4-BE49-F238E27FC236}">
                <a16:creationId xmlns:a16="http://schemas.microsoft.com/office/drawing/2014/main" id="{574E04E0-8C06-A1BC-4256-48CBB34BF32F}"/>
              </a:ext>
            </a:extLst>
          </p:cNvPr>
          <p:cNvPicPr>
            <a:picLocks noChangeAspect="1"/>
          </p:cNvPicPr>
          <p:nvPr/>
        </p:nvPicPr>
        <p:blipFill>
          <a:blip r:embed="rId5"/>
          <a:stretch>
            <a:fillRect/>
          </a:stretch>
        </p:blipFill>
        <p:spPr>
          <a:xfrm>
            <a:off x="2755028" y="3879472"/>
            <a:ext cx="6681943" cy="2514372"/>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筆跡 7">
                <a:extLst>
                  <a:ext uri="{FF2B5EF4-FFF2-40B4-BE49-F238E27FC236}">
                    <a16:creationId xmlns:a16="http://schemas.microsoft.com/office/drawing/2014/main" id="{D0DBFF72-EF20-1897-BC3D-95F83126B008}"/>
                  </a:ext>
                </a:extLst>
              </p14:cNvPr>
              <p14:cNvContentPartPr/>
              <p14:nvPr/>
            </p14:nvContentPartPr>
            <p14:xfrm>
              <a:off x="4000680" y="3973519"/>
              <a:ext cx="3257640" cy="24120"/>
            </p14:xfrm>
          </p:contentPart>
        </mc:Choice>
        <mc:Fallback xmlns="">
          <p:pic>
            <p:nvPicPr>
              <p:cNvPr id="8" name="筆跡 7">
                <a:extLst>
                  <a:ext uri="{FF2B5EF4-FFF2-40B4-BE49-F238E27FC236}">
                    <a16:creationId xmlns:a16="http://schemas.microsoft.com/office/drawing/2014/main" id="{D0DBFF72-EF20-1897-BC3D-95F83126B008}"/>
                  </a:ext>
                </a:extLst>
              </p:cNvPr>
              <p:cNvPicPr/>
              <p:nvPr/>
            </p:nvPicPr>
            <p:blipFill>
              <a:blip r:embed="rId7"/>
              <a:stretch>
                <a:fillRect/>
              </a:stretch>
            </p:blipFill>
            <p:spPr>
              <a:xfrm>
                <a:off x="3984840" y="3910159"/>
                <a:ext cx="3288960" cy="150840"/>
              </a:xfrm>
              <a:prstGeom prst="rect">
                <a:avLst/>
              </a:prstGeom>
            </p:spPr>
          </p:pic>
        </mc:Fallback>
      </mc:AlternateContent>
    </p:spTree>
    <p:extLst>
      <p:ext uri="{BB962C8B-B14F-4D97-AF65-F5344CB8AC3E}">
        <p14:creationId xmlns:p14="http://schemas.microsoft.com/office/powerpoint/2010/main" val="159551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a:t>Install PYNQ-DPU Overlay</a:t>
            </a:r>
            <a:endParaRPr lang="zh-TW" altLang="en-US"/>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3</a:t>
            </a:fld>
            <a:endParaRPr lang="en-US"/>
          </a:p>
        </p:txBody>
      </p:sp>
      <p:sp>
        <p:nvSpPr>
          <p:cNvPr id="4" name="內容版面配置區 3">
            <a:extLst>
              <a:ext uri="{FF2B5EF4-FFF2-40B4-BE49-F238E27FC236}">
                <a16:creationId xmlns:a16="http://schemas.microsoft.com/office/drawing/2014/main" id="{97D01565-A0C9-B4D1-6BD1-4B951C848BEF}"/>
              </a:ext>
            </a:extLst>
          </p:cNvPr>
          <p:cNvSpPr>
            <a:spLocks noGrp="1"/>
          </p:cNvSpPr>
          <p:nvPr>
            <p:ph idx="1"/>
          </p:nvPr>
        </p:nvSpPr>
        <p:spPr>
          <a:xfrm>
            <a:off x="579120" y="896012"/>
            <a:ext cx="11033760" cy="5351266"/>
          </a:xfrm>
        </p:spPr>
        <p:txBody>
          <a:bodyPr/>
          <a:lstStyle/>
          <a:p>
            <a:pPr>
              <a:buSzPct val="100000"/>
            </a:pPr>
            <a:r>
              <a:rPr lang="en-US" altLang="zh-TW" dirty="0"/>
              <a:t> </a:t>
            </a:r>
            <a:r>
              <a:rPr lang="en-US" altLang="zh-TW" b="0" i="0" dirty="0">
                <a:solidFill>
                  <a:srgbClr val="2E2E2E"/>
                </a:solidFill>
                <a:effectLst/>
                <a:latin typeface="微软雅黑" panose="020B0503020204020204" pitchFamily="34" charset="-122"/>
                <a:ea typeface="微软雅黑" panose="020B0503020204020204" pitchFamily="34" charset="-122"/>
              </a:rPr>
              <a:t>KV260</a:t>
            </a:r>
          </a:p>
          <a:p>
            <a:pPr marL="575745" lvl="1" indent="-342900">
              <a:lnSpc>
                <a:spcPct val="150000"/>
              </a:lnSpc>
              <a:buSzPct val="100000"/>
              <a:buFont typeface="+mj-lt"/>
              <a:buAutoNum type="arabicPeriod" startAt="5"/>
            </a:pPr>
            <a:r>
              <a:rPr lang="en-US" altLang="zh-TW" dirty="0">
                <a:solidFill>
                  <a:srgbClr val="2E2E2E"/>
                </a:solidFill>
                <a:latin typeface="微软雅黑" panose="020B0503020204020204" pitchFamily="34" charset="-122"/>
                <a:ea typeface="微软雅黑" panose="020B0503020204020204" pitchFamily="34" charset="-122"/>
              </a:rPr>
              <a:t>Download the full package from Xilinx </a:t>
            </a:r>
            <a:r>
              <a:rPr lang="en-US" altLang="zh-TW" dirty="0" err="1">
                <a:solidFill>
                  <a:srgbClr val="2E2E2E"/>
                </a:solidFill>
                <a:latin typeface="微软雅黑" panose="020B0503020204020204" pitchFamily="34" charset="-122"/>
                <a:ea typeface="微软雅黑" panose="020B0503020204020204" pitchFamily="34" charset="-122"/>
                <a:hlinkClick r:id="rId3"/>
              </a:rPr>
              <a:t>Kria</a:t>
            </a:r>
            <a:r>
              <a:rPr lang="en-US" altLang="zh-TW" dirty="0">
                <a:solidFill>
                  <a:srgbClr val="2E2E2E"/>
                </a:solidFill>
                <a:latin typeface="微软雅黑" panose="020B0503020204020204" pitchFamily="34" charset="-122"/>
                <a:ea typeface="微软雅黑" panose="020B0503020204020204" pitchFamily="34" charset="-122"/>
                <a:hlinkClick r:id="rId3"/>
              </a:rPr>
              <a:t>-PYNQ</a:t>
            </a:r>
            <a:r>
              <a:rPr lang="zh-TW" altLang="en-US" dirty="0">
                <a:solidFill>
                  <a:srgbClr val="2E2E2E"/>
                </a:solidFill>
                <a:latin typeface="微软雅黑" panose="020B0503020204020204" pitchFamily="34" charset="-122"/>
                <a:ea typeface="微软雅黑" panose="020B0503020204020204" pitchFamily="34" charset="-122"/>
              </a:rPr>
              <a:t> </a:t>
            </a:r>
            <a:r>
              <a:rPr lang="en-US" altLang="zh-TW" dirty="0" err="1">
                <a:solidFill>
                  <a:srgbClr val="2E2E2E"/>
                </a:solidFill>
                <a:latin typeface="微软雅黑" panose="020B0503020204020204" pitchFamily="34" charset="-122"/>
                <a:ea typeface="微软雅黑" panose="020B0503020204020204" pitchFamily="34" charset="-122"/>
              </a:rPr>
              <a:t>github</a:t>
            </a:r>
            <a:endParaRPr lang="en-US" altLang="zh-TW" dirty="0">
              <a:solidFill>
                <a:srgbClr val="2E2E2E"/>
              </a:solidFill>
              <a:latin typeface="微软雅黑" panose="020B0503020204020204" pitchFamily="34" charset="-122"/>
              <a:ea typeface="微软雅黑" panose="020B0503020204020204" pitchFamily="34" charset="-122"/>
            </a:endParaRPr>
          </a:p>
          <a:p>
            <a:pPr marL="575745" lvl="1" indent="-342900">
              <a:lnSpc>
                <a:spcPct val="150000"/>
              </a:lnSpc>
              <a:buSzPct val="100000"/>
              <a:buFont typeface="+mj-lt"/>
              <a:buAutoNum type="arabicPeriod" startAt="5"/>
            </a:pPr>
            <a:endParaRPr lang="en-US" altLang="zh-TW" dirty="0">
              <a:solidFill>
                <a:srgbClr val="2E2E2E"/>
              </a:solidFill>
              <a:latin typeface="微软雅黑" panose="020B0503020204020204" pitchFamily="34" charset="-122"/>
              <a:ea typeface="微软雅黑" panose="020B0503020204020204" pitchFamily="34" charset="-122"/>
            </a:endParaRPr>
          </a:p>
          <a:p>
            <a:pPr marL="575745" lvl="1" indent="-342900">
              <a:lnSpc>
                <a:spcPct val="150000"/>
              </a:lnSpc>
              <a:buSzPct val="100000"/>
              <a:buFont typeface="+mj-lt"/>
              <a:buAutoNum type="arabicPeriod" startAt="5"/>
            </a:pPr>
            <a:endParaRPr lang="en-US" altLang="zh-TW" dirty="0">
              <a:solidFill>
                <a:srgbClr val="2E2E2E"/>
              </a:solidFill>
              <a:latin typeface="微软雅黑" panose="020B0503020204020204" pitchFamily="34" charset="-122"/>
              <a:ea typeface="微软雅黑" panose="020B0503020204020204" pitchFamily="34" charset="-122"/>
            </a:endParaRPr>
          </a:p>
          <a:p>
            <a:pPr marL="575745" lvl="1" indent="-342900">
              <a:lnSpc>
                <a:spcPct val="150000"/>
              </a:lnSpc>
              <a:buSzPct val="100000"/>
              <a:buFont typeface="+mj-lt"/>
              <a:buAutoNum type="arabicPeriod" startAt="5"/>
            </a:pPr>
            <a:endParaRPr lang="en-US" altLang="zh-TW" dirty="0">
              <a:solidFill>
                <a:srgbClr val="2E2E2E"/>
              </a:solidFill>
              <a:latin typeface="微软雅黑" panose="020B0503020204020204" pitchFamily="34" charset="-122"/>
              <a:ea typeface="微软雅黑" panose="020B0503020204020204" pitchFamily="34" charset="-122"/>
            </a:endParaRPr>
          </a:p>
          <a:p>
            <a:pPr marL="575745" lvl="1" indent="-342900">
              <a:lnSpc>
                <a:spcPct val="150000"/>
              </a:lnSpc>
              <a:buSzPct val="100000"/>
              <a:buFont typeface="+mj-lt"/>
              <a:buAutoNum type="arabicPeriod" startAt="5"/>
            </a:pPr>
            <a:endParaRPr lang="en-US" altLang="zh-TW" dirty="0">
              <a:solidFill>
                <a:srgbClr val="2E2E2E"/>
              </a:solidFill>
              <a:latin typeface="微软雅黑" panose="020B0503020204020204" pitchFamily="34" charset="-122"/>
              <a:ea typeface="微软雅黑" panose="020B0503020204020204" pitchFamily="34" charset="-122"/>
            </a:endParaRPr>
          </a:p>
          <a:p>
            <a:pPr marL="575745" lvl="1" indent="-342900">
              <a:lnSpc>
                <a:spcPct val="150000"/>
              </a:lnSpc>
              <a:buSzPct val="100000"/>
              <a:buFont typeface="+mj-lt"/>
              <a:buAutoNum type="arabicPeriod" startAt="5"/>
            </a:pPr>
            <a:r>
              <a:rPr lang="en-US" altLang="zh-TW" dirty="0">
                <a:solidFill>
                  <a:srgbClr val="2E2E2E"/>
                </a:solidFill>
                <a:latin typeface="微软雅黑" panose="020B0503020204020204" pitchFamily="34" charset="-122"/>
                <a:ea typeface="微软雅黑" panose="020B0503020204020204" pitchFamily="34" charset="-122"/>
              </a:rPr>
              <a:t>Install PYNQ package</a:t>
            </a:r>
          </a:p>
          <a:p>
            <a:pPr marL="232845" lvl="1" indent="0">
              <a:lnSpc>
                <a:spcPct val="150000"/>
              </a:lnSpc>
              <a:buSzPct val="100000"/>
              <a:buNone/>
            </a:pPr>
            <a:endParaRPr lang="en-US" altLang="zh-TW" dirty="0">
              <a:solidFill>
                <a:srgbClr val="2E2E2E"/>
              </a:solidFill>
              <a:latin typeface="微软雅黑" panose="020B0503020204020204" pitchFamily="34" charset="-122"/>
              <a:ea typeface="微软雅黑" panose="020B0503020204020204" pitchFamily="34" charset="-122"/>
            </a:endParaRPr>
          </a:p>
        </p:txBody>
      </p:sp>
      <p:pic>
        <p:nvPicPr>
          <p:cNvPr id="6" name="圖片 5">
            <a:extLst>
              <a:ext uri="{FF2B5EF4-FFF2-40B4-BE49-F238E27FC236}">
                <a16:creationId xmlns:a16="http://schemas.microsoft.com/office/drawing/2014/main" id="{2866BE0B-E3D0-02D7-4650-C864713A1866}"/>
              </a:ext>
            </a:extLst>
          </p:cNvPr>
          <p:cNvPicPr>
            <a:picLocks noChangeAspect="1"/>
          </p:cNvPicPr>
          <p:nvPr/>
        </p:nvPicPr>
        <p:blipFill>
          <a:blip r:embed="rId4"/>
          <a:stretch>
            <a:fillRect/>
          </a:stretch>
        </p:blipFill>
        <p:spPr>
          <a:xfrm>
            <a:off x="1253774" y="1702654"/>
            <a:ext cx="6681943" cy="1447125"/>
          </a:xfrm>
          <a:prstGeom prst="rect">
            <a:avLst/>
          </a:prstGeom>
        </p:spPr>
      </p:pic>
      <p:pic>
        <p:nvPicPr>
          <p:cNvPr id="11" name="圖片 10">
            <a:extLst>
              <a:ext uri="{FF2B5EF4-FFF2-40B4-BE49-F238E27FC236}">
                <a16:creationId xmlns:a16="http://schemas.microsoft.com/office/drawing/2014/main" id="{7D4D1D16-B462-2374-EDEE-4904C4D14237}"/>
              </a:ext>
            </a:extLst>
          </p:cNvPr>
          <p:cNvPicPr>
            <a:picLocks noChangeAspect="1"/>
          </p:cNvPicPr>
          <p:nvPr/>
        </p:nvPicPr>
        <p:blipFill>
          <a:blip r:embed="rId5"/>
          <a:stretch>
            <a:fillRect/>
          </a:stretch>
        </p:blipFill>
        <p:spPr>
          <a:xfrm>
            <a:off x="1253773" y="3956421"/>
            <a:ext cx="6681943" cy="1097191"/>
          </a:xfrm>
          <a:prstGeom prst="rect">
            <a:avLst/>
          </a:prstGeom>
        </p:spPr>
      </p:pic>
    </p:spTree>
    <p:extLst>
      <p:ext uri="{BB962C8B-B14F-4D97-AF65-F5344CB8AC3E}">
        <p14:creationId xmlns:p14="http://schemas.microsoft.com/office/powerpoint/2010/main" val="200115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a:t>Install PYNQ-DPU Overlay</a:t>
            </a:r>
            <a:endParaRPr lang="zh-TW" altLang="en-US"/>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4</a:t>
            </a:fld>
            <a:endParaRPr lang="en-US"/>
          </a:p>
        </p:txBody>
      </p:sp>
      <p:sp>
        <p:nvSpPr>
          <p:cNvPr id="4" name="內容版面配置區 3">
            <a:extLst>
              <a:ext uri="{FF2B5EF4-FFF2-40B4-BE49-F238E27FC236}">
                <a16:creationId xmlns:a16="http://schemas.microsoft.com/office/drawing/2014/main" id="{97D01565-A0C9-B4D1-6BD1-4B951C848BEF}"/>
              </a:ext>
            </a:extLst>
          </p:cNvPr>
          <p:cNvSpPr>
            <a:spLocks noGrp="1"/>
          </p:cNvSpPr>
          <p:nvPr>
            <p:ph idx="1"/>
          </p:nvPr>
        </p:nvSpPr>
        <p:spPr>
          <a:xfrm>
            <a:off x="579120" y="896012"/>
            <a:ext cx="11033760" cy="5351266"/>
          </a:xfrm>
        </p:spPr>
        <p:txBody>
          <a:bodyPr/>
          <a:lstStyle/>
          <a:p>
            <a:pPr>
              <a:buSzPct val="100000"/>
            </a:pPr>
            <a:r>
              <a:rPr lang="en-US" altLang="zh-TW"/>
              <a:t> </a:t>
            </a:r>
            <a:r>
              <a:rPr lang="en-US" altLang="zh-TW" b="0" i="0">
                <a:solidFill>
                  <a:srgbClr val="2E2E2E"/>
                </a:solidFill>
                <a:effectLst/>
                <a:latin typeface="微软雅黑" panose="020B0503020204020204" pitchFamily="34" charset="-122"/>
                <a:ea typeface="微软雅黑" panose="020B0503020204020204" pitchFamily="34" charset="-122"/>
              </a:rPr>
              <a:t>KV260</a:t>
            </a:r>
          </a:p>
          <a:p>
            <a:pPr marL="575745" lvl="1" indent="-342900">
              <a:lnSpc>
                <a:spcPct val="150000"/>
              </a:lnSpc>
              <a:buSzPct val="100000"/>
              <a:buFont typeface="+mj-lt"/>
              <a:buAutoNum type="arabicPeriod" startAt="7"/>
            </a:pPr>
            <a:r>
              <a:rPr lang="en-US" altLang="zh-TW">
                <a:solidFill>
                  <a:srgbClr val="2E2E2E"/>
                </a:solidFill>
                <a:latin typeface="微软雅黑" panose="020B0503020204020204" pitchFamily="34" charset="-122"/>
                <a:ea typeface="微软雅黑" panose="020B0503020204020204" pitchFamily="34" charset="-122"/>
              </a:rPr>
              <a:t>PYNQ-DPU has been installed successfully</a:t>
            </a:r>
          </a:p>
        </p:txBody>
      </p:sp>
      <p:pic>
        <p:nvPicPr>
          <p:cNvPr id="7" name="圖片 6">
            <a:extLst>
              <a:ext uri="{FF2B5EF4-FFF2-40B4-BE49-F238E27FC236}">
                <a16:creationId xmlns:a16="http://schemas.microsoft.com/office/drawing/2014/main" id="{213F7C69-CF15-8451-8A6E-44B3C12DF2ED}"/>
              </a:ext>
            </a:extLst>
          </p:cNvPr>
          <p:cNvPicPr>
            <a:picLocks noChangeAspect="1"/>
          </p:cNvPicPr>
          <p:nvPr/>
        </p:nvPicPr>
        <p:blipFill>
          <a:blip r:embed="rId3"/>
          <a:stretch>
            <a:fillRect/>
          </a:stretch>
        </p:blipFill>
        <p:spPr>
          <a:xfrm>
            <a:off x="1246950" y="1774269"/>
            <a:ext cx="9446071" cy="4070301"/>
          </a:xfrm>
          <a:prstGeom prst="rect">
            <a:avLst/>
          </a:prstGeom>
        </p:spPr>
      </p:pic>
    </p:spTree>
    <p:extLst>
      <p:ext uri="{BB962C8B-B14F-4D97-AF65-F5344CB8AC3E}">
        <p14:creationId xmlns:p14="http://schemas.microsoft.com/office/powerpoint/2010/main" val="42069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a:t>Install PYNQ-DPU Overlay</a:t>
            </a:r>
            <a:endParaRPr lang="zh-TW" altLang="en-US"/>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5</a:t>
            </a:fld>
            <a:endParaRPr lang="en-US"/>
          </a:p>
        </p:txBody>
      </p:sp>
      <p:sp>
        <p:nvSpPr>
          <p:cNvPr id="4" name="內容版面配置區 3">
            <a:extLst>
              <a:ext uri="{FF2B5EF4-FFF2-40B4-BE49-F238E27FC236}">
                <a16:creationId xmlns:a16="http://schemas.microsoft.com/office/drawing/2014/main" id="{97D01565-A0C9-B4D1-6BD1-4B951C848BEF}"/>
              </a:ext>
            </a:extLst>
          </p:cNvPr>
          <p:cNvSpPr>
            <a:spLocks noGrp="1"/>
          </p:cNvSpPr>
          <p:nvPr>
            <p:ph idx="1"/>
          </p:nvPr>
        </p:nvSpPr>
        <p:spPr>
          <a:xfrm>
            <a:off x="579120" y="896012"/>
            <a:ext cx="11033760" cy="5351266"/>
          </a:xfrm>
        </p:spPr>
        <p:txBody>
          <a:bodyPr/>
          <a:lstStyle/>
          <a:p>
            <a:pPr>
              <a:buSzPct val="100000"/>
            </a:pPr>
            <a:r>
              <a:rPr lang="en-US" altLang="zh-TW" dirty="0"/>
              <a:t> </a:t>
            </a:r>
            <a:r>
              <a:rPr lang="en-US" altLang="zh-TW" b="0" i="0" dirty="0">
                <a:solidFill>
                  <a:srgbClr val="2E2E2E"/>
                </a:solidFill>
                <a:effectLst/>
                <a:latin typeface="微软雅黑" panose="020B0503020204020204" pitchFamily="34" charset="-122"/>
                <a:ea typeface="微软雅黑" panose="020B0503020204020204" pitchFamily="34" charset="-122"/>
              </a:rPr>
              <a:t>KV260</a:t>
            </a:r>
          </a:p>
          <a:p>
            <a:pPr marL="575745" lvl="1" indent="-342900">
              <a:lnSpc>
                <a:spcPct val="150000"/>
              </a:lnSpc>
              <a:buSzPct val="100000"/>
              <a:buFont typeface="+mj-lt"/>
              <a:buAutoNum type="arabicPeriod" startAt="8"/>
            </a:pPr>
            <a:r>
              <a:rPr lang="en-US" altLang="zh-TW" dirty="0">
                <a:solidFill>
                  <a:srgbClr val="2E2E2E"/>
                </a:solidFill>
                <a:latin typeface="微软雅黑" panose="020B0503020204020204" pitchFamily="34" charset="-122"/>
                <a:ea typeface="微软雅黑" panose="020B0503020204020204" pitchFamily="34" charset="-122"/>
              </a:rPr>
              <a:t>Open </a:t>
            </a:r>
            <a:r>
              <a:rPr lang="en-US" altLang="zh-TW" dirty="0" err="1">
                <a:solidFill>
                  <a:srgbClr val="2E2E2E"/>
                </a:solidFill>
                <a:latin typeface="微软雅黑" panose="020B0503020204020204" pitchFamily="34" charset="-122"/>
                <a:ea typeface="微软雅黑" panose="020B0503020204020204" pitchFamily="34" charset="-122"/>
              </a:rPr>
              <a:t>Jupyter</a:t>
            </a:r>
            <a:r>
              <a:rPr lang="en-US" altLang="zh-TW" dirty="0">
                <a:solidFill>
                  <a:srgbClr val="2E2E2E"/>
                </a:solidFill>
                <a:latin typeface="微软雅黑" panose="020B0503020204020204" pitchFamily="34" charset="-122"/>
                <a:ea typeface="微软雅黑" panose="020B0503020204020204" pitchFamily="34" charset="-122"/>
              </a:rPr>
              <a:t> notebook on web browser</a:t>
            </a:r>
          </a:p>
        </p:txBody>
      </p:sp>
      <p:pic>
        <p:nvPicPr>
          <p:cNvPr id="6" name="圖片 5">
            <a:extLst>
              <a:ext uri="{FF2B5EF4-FFF2-40B4-BE49-F238E27FC236}">
                <a16:creationId xmlns:a16="http://schemas.microsoft.com/office/drawing/2014/main" id="{414EC0E2-C06F-80B4-FAF3-26706130180C}"/>
              </a:ext>
            </a:extLst>
          </p:cNvPr>
          <p:cNvPicPr>
            <a:picLocks noChangeAspect="1"/>
          </p:cNvPicPr>
          <p:nvPr/>
        </p:nvPicPr>
        <p:blipFill>
          <a:blip r:embed="rId3"/>
          <a:stretch>
            <a:fillRect/>
          </a:stretch>
        </p:blipFill>
        <p:spPr>
          <a:xfrm>
            <a:off x="1240125" y="1847158"/>
            <a:ext cx="9967178" cy="3639242"/>
          </a:xfrm>
          <a:prstGeom prst="rect">
            <a:avLst/>
          </a:prstGeom>
        </p:spPr>
      </p:pic>
    </p:spTree>
    <p:extLst>
      <p:ext uri="{BB962C8B-B14F-4D97-AF65-F5344CB8AC3E}">
        <p14:creationId xmlns:p14="http://schemas.microsoft.com/office/powerpoint/2010/main" val="250090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a:t>PYNQ-DPU Quick Start</a:t>
            </a:r>
            <a:endParaRPr lang="zh-TW" altLang="en-US"/>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6</a:t>
            </a:fld>
            <a:endParaRPr lang="en-US"/>
          </a:p>
        </p:txBody>
      </p:sp>
      <p:grpSp>
        <p:nvGrpSpPr>
          <p:cNvPr id="4" name="群組 3">
            <a:extLst>
              <a:ext uri="{FF2B5EF4-FFF2-40B4-BE49-F238E27FC236}">
                <a16:creationId xmlns:a16="http://schemas.microsoft.com/office/drawing/2014/main" id="{B926E82F-6693-5697-0032-1412A0AABD46}"/>
              </a:ext>
            </a:extLst>
          </p:cNvPr>
          <p:cNvGrpSpPr/>
          <p:nvPr/>
        </p:nvGrpSpPr>
        <p:grpSpPr>
          <a:xfrm>
            <a:off x="579121" y="1117003"/>
            <a:ext cx="11483224" cy="4792290"/>
            <a:chOff x="579121" y="1117003"/>
            <a:chExt cx="11483224" cy="4792290"/>
          </a:xfrm>
        </p:grpSpPr>
        <p:pic>
          <p:nvPicPr>
            <p:cNvPr id="6" name="圖片 5">
              <a:extLst>
                <a:ext uri="{FF2B5EF4-FFF2-40B4-BE49-F238E27FC236}">
                  <a16:creationId xmlns:a16="http://schemas.microsoft.com/office/drawing/2014/main" id="{414EC0E2-C06F-80B4-FAF3-26706130180C}"/>
                </a:ext>
              </a:extLst>
            </p:cNvPr>
            <p:cNvPicPr>
              <a:picLocks noChangeAspect="1"/>
            </p:cNvPicPr>
            <p:nvPr/>
          </p:nvPicPr>
          <p:blipFill>
            <a:blip r:embed="rId3"/>
            <a:stretch>
              <a:fillRect/>
            </a:stretch>
          </p:blipFill>
          <p:spPr>
            <a:xfrm>
              <a:off x="579121" y="1117003"/>
              <a:ext cx="9967178" cy="3639242"/>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筆跡 7">
                  <a:extLst>
                    <a:ext uri="{FF2B5EF4-FFF2-40B4-BE49-F238E27FC236}">
                      <a16:creationId xmlns:a16="http://schemas.microsoft.com/office/drawing/2014/main" id="{18A69136-1F60-3D1C-E1FA-71343F6C98E2}"/>
                    </a:ext>
                  </a:extLst>
                </p14:cNvPr>
                <p14:cNvContentPartPr/>
                <p14:nvPr/>
              </p14:nvContentPartPr>
              <p14:xfrm>
                <a:off x="1262160" y="3433680"/>
                <a:ext cx="495720" cy="10080"/>
              </p14:xfrm>
            </p:contentPart>
          </mc:Choice>
          <mc:Fallback xmlns="">
            <p:pic>
              <p:nvPicPr>
                <p:cNvPr id="8" name="筆跡 7">
                  <a:extLst>
                    <a:ext uri="{FF2B5EF4-FFF2-40B4-BE49-F238E27FC236}">
                      <a16:creationId xmlns:a16="http://schemas.microsoft.com/office/drawing/2014/main" id="{18A69136-1F60-3D1C-E1FA-71343F6C98E2}"/>
                    </a:ext>
                  </a:extLst>
                </p:cNvPr>
                <p:cNvPicPr/>
                <p:nvPr/>
              </p:nvPicPr>
              <p:blipFill>
                <a:blip r:embed="rId5"/>
                <a:stretch>
                  <a:fillRect/>
                </a:stretch>
              </p:blipFill>
              <p:spPr>
                <a:xfrm>
                  <a:off x="1246320" y="3370320"/>
                  <a:ext cx="527040" cy="136800"/>
                </a:xfrm>
                <a:prstGeom prst="rect">
                  <a:avLst/>
                </a:prstGeom>
              </p:spPr>
            </p:pic>
          </mc:Fallback>
        </mc:AlternateContent>
        <p:pic>
          <p:nvPicPr>
            <p:cNvPr id="10" name="圖片 9">
              <a:extLst>
                <a:ext uri="{FF2B5EF4-FFF2-40B4-BE49-F238E27FC236}">
                  <a16:creationId xmlns:a16="http://schemas.microsoft.com/office/drawing/2014/main" id="{2079A4F9-E3B5-ECDD-490C-D985296A5C2F}"/>
                </a:ext>
              </a:extLst>
            </p:cNvPr>
            <p:cNvPicPr>
              <a:picLocks noChangeAspect="1"/>
            </p:cNvPicPr>
            <p:nvPr/>
          </p:nvPicPr>
          <p:blipFill>
            <a:blip r:embed="rId6"/>
            <a:stretch>
              <a:fillRect/>
            </a:stretch>
          </p:blipFill>
          <p:spPr>
            <a:xfrm>
              <a:off x="2654488" y="2236497"/>
              <a:ext cx="9407857" cy="3672796"/>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筆跡 12">
                  <a:extLst>
                    <a:ext uri="{FF2B5EF4-FFF2-40B4-BE49-F238E27FC236}">
                      <a16:creationId xmlns:a16="http://schemas.microsoft.com/office/drawing/2014/main" id="{62786145-6E81-DBC9-0D9C-D577C01F3FBD}"/>
                    </a:ext>
                  </a:extLst>
                </p14:cNvPr>
                <p14:cNvContentPartPr/>
                <p14:nvPr/>
              </p14:nvContentPartPr>
              <p14:xfrm>
                <a:off x="3238560" y="4438800"/>
                <a:ext cx="938520" cy="9720"/>
              </p14:xfrm>
            </p:contentPart>
          </mc:Choice>
          <mc:Fallback xmlns="">
            <p:pic>
              <p:nvPicPr>
                <p:cNvPr id="13" name="筆跡 12">
                  <a:extLst>
                    <a:ext uri="{FF2B5EF4-FFF2-40B4-BE49-F238E27FC236}">
                      <a16:creationId xmlns:a16="http://schemas.microsoft.com/office/drawing/2014/main" id="{62786145-6E81-DBC9-0D9C-D577C01F3FBD}"/>
                    </a:ext>
                  </a:extLst>
                </p:cNvPr>
                <p:cNvPicPr/>
                <p:nvPr/>
              </p:nvPicPr>
              <p:blipFill>
                <a:blip r:embed="rId8"/>
                <a:stretch>
                  <a:fillRect/>
                </a:stretch>
              </p:blipFill>
              <p:spPr>
                <a:xfrm>
                  <a:off x="3222720" y="4375440"/>
                  <a:ext cx="9698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筆跡 13">
                  <a:extLst>
                    <a:ext uri="{FF2B5EF4-FFF2-40B4-BE49-F238E27FC236}">
                      <a16:creationId xmlns:a16="http://schemas.microsoft.com/office/drawing/2014/main" id="{006D0EF5-6156-9E26-968B-61740E71C8DD}"/>
                    </a:ext>
                  </a:extLst>
                </p14:cNvPr>
                <p14:cNvContentPartPr/>
                <p14:nvPr/>
              </p14:nvContentPartPr>
              <p14:xfrm>
                <a:off x="3224160" y="5433840"/>
                <a:ext cx="1043640" cy="5400"/>
              </p14:xfrm>
            </p:contentPart>
          </mc:Choice>
          <mc:Fallback xmlns="">
            <p:pic>
              <p:nvPicPr>
                <p:cNvPr id="14" name="筆跡 13">
                  <a:extLst>
                    <a:ext uri="{FF2B5EF4-FFF2-40B4-BE49-F238E27FC236}">
                      <a16:creationId xmlns:a16="http://schemas.microsoft.com/office/drawing/2014/main" id="{006D0EF5-6156-9E26-968B-61740E71C8DD}"/>
                    </a:ext>
                  </a:extLst>
                </p:cNvPr>
                <p:cNvPicPr/>
                <p:nvPr/>
              </p:nvPicPr>
              <p:blipFill>
                <a:blip r:embed="rId10"/>
                <a:stretch>
                  <a:fillRect/>
                </a:stretch>
              </p:blipFill>
              <p:spPr>
                <a:xfrm>
                  <a:off x="3208320" y="5370480"/>
                  <a:ext cx="1074960" cy="132120"/>
                </a:xfrm>
                <a:prstGeom prst="rect">
                  <a:avLst/>
                </a:prstGeom>
              </p:spPr>
            </p:pic>
          </mc:Fallback>
        </mc:AlternateContent>
        <p:sp>
          <p:nvSpPr>
            <p:cNvPr id="16" name="矩形 15">
              <a:extLst>
                <a:ext uri="{FF2B5EF4-FFF2-40B4-BE49-F238E27FC236}">
                  <a16:creationId xmlns:a16="http://schemas.microsoft.com/office/drawing/2014/main" id="{E7EAD0DF-AC5B-3CB6-0FA5-FF95EA127E69}"/>
                </a:ext>
              </a:extLst>
            </p:cNvPr>
            <p:cNvSpPr/>
            <p:nvPr/>
          </p:nvSpPr>
          <p:spPr>
            <a:xfrm>
              <a:off x="3138985" y="4346812"/>
              <a:ext cx="184245" cy="198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A4CBCA5B-5D6A-C6F3-21E4-DAF86563C451}"/>
                </a:ext>
              </a:extLst>
            </p:cNvPr>
            <p:cNvSpPr/>
            <p:nvPr/>
          </p:nvSpPr>
          <p:spPr>
            <a:xfrm>
              <a:off x="3146437" y="5342001"/>
              <a:ext cx="184245" cy="198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3BA876A0-0870-9E93-6C51-6F48CEEBDB3B}"/>
                </a:ext>
              </a:extLst>
            </p:cNvPr>
            <p:cNvSpPr/>
            <p:nvPr/>
          </p:nvSpPr>
          <p:spPr>
            <a:xfrm>
              <a:off x="1665757" y="3329538"/>
              <a:ext cx="184245" cy="198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接點: 肘形 20">
              <a:extLst>
                <a:ext uri="{FF2B5EF4-FFF2-40B4-BE49-F238E27FC236}">
                  <a16:creationId xmlns:a16="http://schemas.microsoft.com/office/drawing/2014/main" id="{17CA9ADC-8998-6F80-20EF-1994D130D6F3}"/>
                </a:ext>
              </a:extLst>
            </p:cNvPr>
            <p:cNvCxnSpPr>
              <a:cxnSpLocks/>
              <a:stCxn id="19" idx="3"/>
              <a:endCxn id="16" idx="1"/>
            </p:cNvCxnSpPr>
            <p:nvPr/>
          </p:nvCxnSpPr>
          <p:spPr>
            <a:xfrm>
              <a:off x="1850002" y="3429000"/>
              <a:ext cx="1288983" cy="101727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99D59FED-9E15-A756-22B6-A88ED4C70F05}"/>
                </a:ext>
              </a:extLst>
            </p:cNvPr>
            <p:cNvCxnSpPr>
              <a:cxnSpLocks/>
            </p:cNvCxnSpPr>
            <p:nvPr/>
          </p:nvCxnSpPr>
          <p:spPr>
            <a:xfrm rot="16200000" flipH="1">
              <a:off x="2322871" y="4617896"/>
              <a:ext cx="995189" cy="65194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37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F38A78C6-9952-7716-2041-1F1DA8AA3414}"/>
              </a:ext>
            </a:extLst>
          </p:cNvPr>
          <p:cNvPicPr>
            <a:picLocks noChangeAspect="1"/>
          </p:cNvPicPr>
          <p:nvPr/>
        </p:nvPicPr>
        <p:blipFill>
          <a:blip r:embed="rId3"/>
          <a:stretch>
            <a:fillRect/>
          </a:stretch>
        </p:blipFill>
        <p:spPr>
          <a:xfrm>
            <a:off x="2564364" y="1068191"/>
            <a:ext cx="7063272" cy="5351267"/>
          </a:xfrm>
          <a:prstGeom prst="rect">
            <a:avLst/>
          </a:prstGeom>
        </p:spPr>
      </p:pic>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dirty="0"/>
              <a:t>PYNQ-DPU Quick Start</a:t>
            </a:r>
            <a:endParaRPr lang="zh-TW" altLang="en-US" dirty="0"/>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7</a:t>
            </a:fld>
            <a:endParaRPr lang="en-US"/>
          </a:p>
        </p:txBody>
      </p:sp>
      <p:sp>
        <p:nvSpPr>
          <p:cNvPr id="4" name="內容版面配置區 3">
            <a:extLst>
              <a:ext uri="{FF2B5EF4-FFF2-40B4-BE49-F238E27FC236}">
                <a16:creationId xmlns:a16="http://schemas.microsoft.com/office/drawing/2014/main" id="{EA7B31D3-7032-A36A-717C-E7D420B1D39F}"/>
              </a:ext>
            </a:extLst>
          </p:cNvPr>
          <p:cNvSpPr>
            <a:spLocks noGrp="1"/>
          </p:cNvSpPr>
          <p:nvPr>
            <p:ph idx="1"/>
          </p:nvPr>
        </p:nvSpPr>
        <p:spPr>
          <a:xfrm>
            <a:off x="579120" y="896012"/>
            <a:ext cx="11033760" cy="5351266"/>
          </a:xfrm>
        </p:spPr>
        <p:txBody>
          <a:bodyPr/>
          <a:lstStyle/>
          <a:p>
            <a:pPr>
              <a:buSzPct val="100000"/>
            </a:pPr>
            <a:r>
              <a:rPr lang="en-US" altLang="zh-TW" dirty="0"/>
              <a:t> </a:t>
            </a:r>
            <a:r>
              <a:rPr lang="en-US" altLang="zh-TW" b="0" i="0" dirty="0" err="1">
                <a:solidFill>
                  <a:srgbClr val="2E2E2E"/>
                </a:solidFill>
                <a:effectLst/>
                <a:latin typeface="微软雅黑" panose="020B0503020204020204" pitchFamily="34" charset="-122"/>
                <a:ea typeface="微软雅黑" panose="020B0503020204020204" pitchFamily="34" charset="-122"/>
              </a:rPr>
              <a:t>dpu_resnet50.ipynb</a:t>
            </a:r>
            <a:endParaRPr lang="en-US" altLang="zh-TW" dirty="0">
              <a:solidFill>
                <a:srgbClr val="2E2E2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86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6F9A9418-BF19-F52B-2268-D310B32A05EB}"/>
              </a:ext>
            </a:extLst>
          </p:cNvPr>
          <p:cNvPicPr>
            <a:picLocks noChangeAspect="1"/>
          </p:cNvPicPr>
          <p:nvPr/>
        </p:nvPicPr>
        <p:blipFill>
          <a:blip r:embed="rId3"/>
          <a:stretch>
            <a:fillRect/>
          </a:stretch>
        </p:blipFill>
        <p:spPr>
          <a:xfrm>
            <a:off x="2564364" y="1252304"/>
            <a:ext cx="7084610" cy="5073301"/>
          </a:xfrm>
          <a:prstGeom prst="rect">
            <a:avLst/>
          </a:prstGeom>
        </p:spPr>
      </p:pic>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a:t>PYNQ-DPU Quick Start</a:t>
            </a:r>
            <a:endParaRPr lang="zh-TW" altLang="en-US"/>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8</a:t>
            </a:fld>
            <a:endParaRPr lang="en-US"/>
          </a:p>
        </p:txBody>
      </p:sp>
      <p:sp>
        <p:nvSpPr>
          <p:cNvPr id="4" name="內容版面配置區 3">
            <a:extLst>
              <a:ext uri="{FF2B5EF4-FFF2-40B4-BE49-F238E27FC236}">
                <a16:creationId xmlns:a16="http://schemas.microsoft.com/office/drawing/2014/main" id="{EA7B31D3-7032-A36A-717C-E7D420B1D39F}"/>
              </a:ext>
            </a:extLst>
          </p:cNvPr>
          <p:cNvSpPr>
            <a:spLocks noGrp="1"/>
          </p:cNvSpPr>
          <p:nvPr>
            <p:ph idx="1"/>
          </p:nvPr>
        </p:nvSpPr>
        <p:spPr>
          <a:xfrm>
            <a:off x="579120" y="896012"/>
            <a:ext cx="11033760" cy="5351266"/>
          </a:xfrm>
        </p:spPr>
        <p:txBody>
          <a:bodyPr/>
          <a:lstStyle/>
          <a:p>
            <a:pPr>
              <a:buSzPct val="100000"/>
            </a:pPr>
            <a:r>
              <a:rPr lang="en-US" altLang="zh-TW"/>
              <a:t> </a:t>
            </a:r>
            <a:r>
              <a:rPr lang="en-US" altLang="zh-TW" b="0" i="0">
                <a:solidFill>
                  <a:srgbClr val="2E2E2E"/>
                </a:solidFill>
                <a:effectLst/>
                <a:latin typeface="微软雅黑" panose="020B0503020204020204" pitchFamily="34" charset="-122"/>
                <a:ea typeface="微软雅黑" panose="020B0503020204020204" pitchFamily="34" charset="-122"/>
              </a:rPr>
              <a:t>dpu_resnet50.ipynb</a:t>
            </a:r>
            <a:endParaRPr lang="en-US" altLang="zh-TW">
              <a:solidFill>
                <a:srgbClr val="2E2E2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36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D133280C-8DDC-9B82-D8AF-EDF924A1F113}"/>
              </a:ext>
            </a:extLst>
          </p:cNvPr>
          <p:cNvPicPr>
            <a:picLocks noChangeAspect="1"/>
          </p:cNvPicPr>
          <p:nvPr/>
        </p:nvPicPr>
        <p:blipFill>
          <a:blip r:embed="rId3"/>
          <a:stretch>
            <a:fillRect/>
          </a:stretch>
        </p:blipFill>
        <p:spPr>
          <a:xfrm>
            <a:off x="5999284" y="1623510"/>
            <a:ext cx="5962357" cy="2644695"/>
          </a:xfrm>
          <a:prstGeom prst="rect">
            <a:avLst/>
          </a:prstGeom>
        </p:spPr>
      </p:pic>
      <p:sp>
        <p:nvSpPr>
          <p:cNvPr id="2" name="標題 1">
            <a:extLst>
              <a:ext uri="{FF2B5EF4-FFF2-40B4-BE49-F238E27FC236}">
                <a16:creationId xmlns:a16="http://schemas.microsoft.com/office/drawing/2014/main" id="{BC2E8912-13FD-8A44-7E6B-61334FB13250}"/>
              </a:ext>
            </a:extLst>
          </p:cNvPr>
          <p:cNvSpPr>
            <a:spLocks noGrp="1"/>
          </p:cNvSpPr>
          <p:nvPr>
            <p:ph type="title"/>
          </p:nvPr>
        </p:nvSpPr>
        <p:spPr/>
        <p:txBody>
          <a:bodyPr/>
          <a:lstStyle/>
          <a:p>
            <a:r>
              <a:rPr lang="en-US" altLang="zh-TW" dirty="0"/>
              <a:t>PYNQ-DPU Quick Start</a:t>
            </a:r>
            <a:endParaRPr lang="zh-TW" altLang="en-US" dirty="0"/>
          </a:p>
        </p:txBody>
      </p:sp>
      <p:sp>
        <p:nvSpPr>
          <p:cNvPr id="3" name="投影片編號版面配置區 2">
            <a:extLst>
              <a:ext uri="{FF2B5EF4-FFF2-40B4-BE49-F238E27FC236}">
                <a16:creationId xmlns:a16="http://schemas.microsoft.com/office/drawing/2014/main" id="{08282CC6-5BAD-9AB0-B1DB-32CD8B8C228A}"/>
              </a:ext>
            </a:extLst>
          </p:cNvPr>
          <p:cNvSpPr>
            <a:spLocks noGrp="1"/>
          </p:cNvSpPr>
          <p:nvPr>
            <p:ph type="sldNum" sz="quarter" idx="10"/>
          </p:nvPr>
        </p:nvSpPr>
        <p:spPr/>
        <p:txBody>
          <a:bodyPr/>
          <a:lstStyle/>
          <a:p>
            <a:fld id="{626C978B-826E-438C-909A-E9C381D3FF04}" type="slidenum">
              <a:rPr lang="en-US" smtClean="0"/>
              <a:pPr/>
              <a:t>9</a:t>
            </a:fld>
            <a:endParaRPr lang="en-US"/>
          </a:p>
        </p:txBody>
      </p:sp>
      <p:sp>
        <p:nvSpPr>
          <p:cNvPr id="4" name="內容版面配置區 3">
            <a:extLst>
              <a:ext uri="{FF2B5EF4-FFF2-40B4-BE49-F238E27FC236}">
                <a16:creationId xmlns:a16="http://schemas.microsoft.com/office/drawing/2014/main" id="{EA7B31D3-7032-A36A-717C-E7D420B1D39F}"/>
              </a:ext>
            </a:extLst>
          </p:cNvPr>
          <p:cNvSpPr>
            <a:spLocks noGrp="1"/>
          </p:cNvSpPr>
          <p:nvPr>
            <p:ph idx="1"/>
          </p:nvPr>
        </p:nvSpPr>
        <p:spPr>
          <a:xfrm>
            <a:off x="579120" y="896012"/>
            <a:ext cx="11033760" cy="5351266"/>
          </a:xfrm>
        </p:spPr>
        <p:txBody>
          <a:bodyPr/>
          <a:lstStyle/>
          <a:p>
            <a:pPr>
              <a:buSzPct val="100000"/>
            </a:pPr>
            <a:r>
              <a:rPr lang="en-US" altLang="zh-TW" dirty="0"/>
              <a:t> </a:t>
            </a:r>
            <a:r>
              <a:rPr lang="en-US" altLang="zh-TW" b="0" i="0" dirty="0">
                <a:solidFill>
                  <a:srgbClr val="2E2E2E"/>
                </a:solidFill>
                <a:effectLst/>
                <a:latin typeface="微软雅黑" panose="020B0503020204020204" pitchFamily="34" charset="-122"/>
                <a:ea typeface="微软雅黑" panose="020B0503020204020204" pitchFamily="34" charset="-122"/>
              </a:rPr>
              <a:t>Custom Model</a:t>
            </a:r>
            <a:r>
              <a:rPr lang="zh-TW" altLang="en-US" b="0" i="0" dirty="0">
                <a:solidFill>
                  <a:srgbClr val="2E2E2E"/>
                </a:solidFill>
                <a:effectLst/>
                <a:latin typeface="微软雅黑" panose="020B0503020204020204" pitchFamily="34" charset="-122"/>
                <a:ea typeface="微软雅黑" panose="020B0503020204020204" pitchFamily="34" charset="-122"/>
              </a:rPr>
              <a:t>－</a:t>
            </a:r>
            <a:r>
              <a:rPr lang="en-US" altLang="zh-TW" b="0" i="0" dirty="0" err="1">
                <a:solidFill>
                  <a:srgbClr val="2E2E2E"/>
                </a:solidFill>
                <a:effectLst/>
                <a:latin typeface="微软雅黑" panose="020B0503020204020204" pitchFamily="34" charset="-122"/>
                <a:ea typeface="微软雅黑" panose="020B0503020204020204" pitchFamily="34" charset="-122"/>
              </a:rPr>
              <a:t>YoloV4</a:t>
            </a:r>
            <a:r>
              <a:rPr lang="en-US" altLang="zh-TW" b="0" i="0" dirty="0">
                <a:solidFill>
                  <a:srgbClr val="2E2E2E"/>
                </a:solidFill>
                <a:effectLst/>
                <a:latin typeface="微软雅黑" panose="020B0503020204020204" pitchFamily="34" charset="-122"/>
                <a:ea typeface="微软雅黑" panose="020B0503020204020204" pitchFamily="34" charset="-122"/>
              </a:rPr>
              <a:t>-tiny</a:t>
            </a:r>
            <a:endParaRPr lang="en-US" altLang="zh-TW" dirty="0">
              <a:solidFill>
                <a:srgbClr val="2E2E2E"/>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7F80C3F9-4A5A-4CC7-DF29-37E701A34A6C}"/>
              </a:ext>
            </a:extLst>
          </p:cNvPr>
          <p:cNvSpPr/>
          <p:nvPr/>
        </p:nvSpPr>
        <p:spPr>
          <a:xfrm>
            <a:off x="2919439" y="2809208"/>
            <a:ext cx="184245" cy="198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41BFB0A8-02AC-FAFA-EE0C-83A1CAFCABFD}"/>
              </a:ext>
            </a:extLst>
          </p:cNvPr>
          <p:cNvPicPr>
            <a:picLocks noChangeAspect="1"/>
          </p:cNvPicPr>
          <p:nvPr/>
        </p:nvPicPr>
        <p:blipFill>
          <a:blip r:embed="rId4"/>
          <a:stretch>
            <a:fillRect/>
          </a:stretch>
        </p:blipFill>
        <p:spPr>
          <a:xfrm>
            <a:off x="292375" y="1758597"/>
            <a:ext cx="5622618" cy="4026366"/>
          </a:xfrm>
          <a:prstGeom prst="rect">
            <a:avLst/>
          </a:prstGeom>
        </p:spPr>
      </p:pic>
      <p:sp>
        <p:nvSpPr>
          <p:cNvPr id="16" name="矩形 15">
            <a:extLst>
              <a:ext uri="{FF2B5EF4-FFF2-40B4-BE49-F238E27FC236}">
                <a16:creationId xmlns:a16="http://schemas.microsoft.com/office/drawing/2014/main" id="{F3A709B1-776B-5811-A26C-187588C37068}"/>
              </a:ext>
            </a:extLst>
          </p:cNvPr>
          <p:cNvSpPr/>
          <p:nvPr/>
        </p:nvSpPr>
        <p:spPr>
          <a:xfrm>
            <a:off x="2470638" y="2215661"/>
            <a:ext cx="140677" cy="211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791F9DCC-7F34-CC1D-7868-53D956EFA7BB}"/>
              </a:ext>
            </a:extLst>
          </p:cNvPr>
          <p:cNvSpPr/>
          <p:nvPr/>
        </p:nvSpPr>
        <p:spPr>
          <a:xfrm>
            <a:off x="6361997" y="1699777"/>
            <a:ext cx="140677" cy="211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接點: 肘形 19">
            <a:extLst>
              <a:ext uri="{FF2B5EF4-FFF2-40B4-BE49-F238E27FC236}">
                <a16:creationId xmlns:a16="http://schemas.microsoft.com/office/drawing/2014/main" id="{B66D8A65-787C-517B-842D-8C31C9A739CA}"/>
              </a:ext>
            </a:extLst>
          </p:cNvPr>
          <p:cNvCxnSpPr>
            <a:cxnSpLocks/>
            <a:stCxn id="16" idx="3"/>
            <a:endCxn id="18" idx="1"/>
          </p:cNvCxnSpPr>
          <p:nvPr/>
        </p:nvCxnSpPr>
        <p:spPr>
          <a:xfrm flipV="1">
            <a:off x="2611315" y="1805285"/>
            <a:ext cx="3750682" cy="51588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D324EF61-1485-4E60-984F-39C4C2775CA3}"/>
              </a:ext>
            </a:extLst>
          </p:cNvPr>
          <p:cNvSpPr/>
          <p:nvPr/>
        </p:nvSpPr>
        <p:spPr>
          <a:xfrm>
            <a:off x="6361997" y="2102391"/>
            <a:ext cx="5622618" cy="23104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242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Xilinx-5">
  <a:themeElements>
    <a:clrScheme name="Custom 1">
      <a:dk1>
        <a:srgbClr val="0C0C0C"/>
      </a:dk1>
      <a:lt1>
        <a:srgbClr val="FFFFFF"/>
      </a:lt1>
      <a:dk2>
        <a:srgbClr val="161C2E"/>
      </a:dk2>
      <a:lt2>
        <a:srgbClr val="5F5F5F"/>
      </a:lt2>
      <a:accent1>
        <a:srgbClr val="E20000"/>
      </a:accent1>
      <a:accent2>
        <a:srgbClr val="282D3F"/>
      </a:accent2>
      <a:accent3>
        <a:srgbClr val="8D919A"/>
      </a:accent3>
      <a:accent4>
        <a:srgbClr val="055C99"/>
      </a:accent4>
      <a:accent5>
        <a:srgbClr val="0D9079"/>
      </a:accent5>
      <a:accent6>
        <a:srgbClr val="00B2BA"/>
      </a:accent6>
      <a:hlink>
        <a:srgbClr val="055C99"/>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xilinx-amd-corporate-ppt-template-2021" id="{7CC915E4-ED56-F440-A372-8A06D175C5EE}" vid="{9CD3E2E4-A2A3-2840-AEBD-8A66C25293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13AA4F4-3B34-2743-ACD6-F6D573A82AF7}">
  <we:reference id="f9ac8e4d-ed29-46df-aca6-61a4f7a9a1d6" version="1.0.0.1" store="developer" storeType="Registry"/>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A00A9B6178BD498632E37D0AD5CC8E" ma:contentTypeVersion="3" ma:contentTypeDescription="Create a new document." ma:contentTypeScope="" ma:versionID="fbaca91dc24b034817257c3a25d93af0">
  <xsd:schema xmlns:xsd="http://www.w3.org/2001/XMLSchema" xmlns:xs="http://www.w3.org/2001/XMLSchema" xmlns:p="http://schemas.microsoft.com/office/2006/metadata/properties" xmlns:ns2="ee71d666-e06f-4bed-b53d-75a975332d6d" targetNamespace="http://schemas.microsoft.com/office/2006/metadata/properties" ma:root="true" ma:fieldsID="14a92504b4f4f9b68fc7bcdaff1e0a50" ns2:_="">
    <xsd:import namespace="ee71d666-e06f-4bed-b53d-75a975332d6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71d666-e06f-4bed-b53d-75a975332d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F82DF-52AA-4D1D-AC7B-8F45A830C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71d666-e06f-4bed-b53d-75a975332d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0316F9-D49B-43D3-B1A5-38BBC2E765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e71d666-e06f-4bed-b53d-75a975332d6d"/>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BE94A12-9E97-40EB-A974-3BC9F5C181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182</Words>
  <Application>Microsoft Office PowerPoint</Application>
  <PresentationFormat>寬螢幕</PresentationFormat>
  <Paragraphs>60</Paragraphs>
  <Slides>13</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vt:i4>
      </vt:variant>
    </vt:vector>
  </HeadingPairs>
  <TitlesOfParts>
    <vt:vector size="22" baseType="lpstr">
      <vt:lpstr>-apple-system</vt:lpstr>
      <vt:lpstr>微软雅黑</vt:lpstr>
      <vt:lpstr>Arial</vt:lpstr>
      <vt:lpstr>Calibri</vt:lpstr>
      <vt:lpstr>Microsoft Sans Serif</vt:lpstr>
      <vt:lpstr>Webdings</vt:lpstr>
      <vt:lpstr>Wingdings</vt:lpstr>
      <vt:lpstr>Wingdings 3</vt:lpstr>
      <vt:lpstr>Xilinx-5</vt:lpstr>
      <vt:lpstr>PYNQ DPU Overlay on KRIA for AI Inference</vt:lpstr>
      <vt:lpstr>Install PYNQ-DPU Overlay</vt:lpstr>
      <vt:lpstr>Install PYNQ-DPU Overlay</vt:lpstr>
      <vt:lpstr>Install PYNQ-DPU Overlay</vt:lpstr>
      <vt:lpstr>Install PYNQ-DPU Overlay</vt:lpstr>
      <vt:lpstr>PYNQ-DPU Quick Start</vt:lpstr>
      <vt:lpstr>PYNQ-DPU Quick Start</vt:lpstr>
      <vt:lpstr>PYNQ-DPU Quick Start</vt:lpstr>
      <vt:lpstr>PYNQ-DPU Quick Start</vt:lpstr>
      <vt:lpstr>PYNQ-DPU Quick Start</vt:lpstr>
      <vt:lpstr>PYNQ-DPU Quick Start</vt:lpstr>
      <vt:lpstr>PYNQ-DPU Quick Start</vt:lpstr>
      <vt:lpstr>Thank you very much for your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(Read Instructions Below)</dc:title>
  <dc:subject/>
  <dc:creator/>
  <cp:keywords/>
  <dc:description/>
  <cp:lastModifiedBy/>
  <cp:revision>2</cp:revision>
  <dcterms:created xsi:type="dcterms:W3CDTF">2019-10-16T21:50:31Z</dcterms:created>
  <dcterms:modified xsi:type="dcterms:W3CDTF">2024-01-26T01:12:56Z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ilinxClassification">
    <vt:lpwstr>No Markings</vt:lpwstr>
  </property>
  <property fmtid="{D5CDD505-2E9C-101B-9397-08002B2CF9AE}" pid="3" name="IDENTIFIER">
    <vt:lpwstr>12B622CE-7949-4BC8-8A85-7A5041597B9E</vt:lpwstr>
  </property>
  <property fmtid="{D5CDD505-2E9C-101B-9397-08002B2CF9AE}" pid="4" name="TitusGUID">
    <vt:lpwstr>3ccd02ed-9359-48e8-b527-ff05ab9cddfa</vt:lpwstr>
  </property>
  <property fmtid="{D5CDD505-2E9C-101B-9397-08002B2CF9AE}" pid="5" name="ContentTypeId">
    <vt:lpwstr>0x01010058A00A9B6178BD498632E37D0AD5CC8E</vt:lpwstr>
  </property>
</Properties>
</file>