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b09a9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b09a9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29143569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29143569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29143569_0_6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2914356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829143569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829143569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82914356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82914356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29143569_0_9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29143569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4zZQU31Dp1TUtrpYvbEKHmyNh4ShbZBz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3bV4fw5o9B6YKtu49qBa3vgT28UTwXW3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otion.so/CoinSweeper-316098bf36fc4cef9aeb8ef884a8c2d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4132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CoinSweeper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CoinSweeper?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5"/>
            <a:ext cx="488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is a visual tool to introduce programming, that allows students to gradually transition from using natural language language commands, to more Pythonic constructs.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We aim to gamify this process through the visual component CoinSweeper – a bot in a grid that detects and picks up coins while navigating its way around obstacles.</a:t>
            </a:r>
            <a:endParaRPr sz="18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375" y="1668575"/>
            <a:ext cx="2037625" cy="18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Levels</a:t>
            </a:r>
            <a:endParaRPr sz="4400"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 far, we have 4 levels.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0: Move and Turn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1: Assignment &amp; Arithmetic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1.5: Pen Up/Down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2: Boolean Expressions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90250" y="488250"/>
            <a:ext cx="443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LEVEL 0</a:t>
            </a:r>
            <a:endParaRPr b="1"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/>
              <a:t>Problem 1: Go Home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/>
              <a:t>Navigate the bot through a maze of obstacles and reach home.</a:t>
            </a:r>
            <a:endParaRPr sz="23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125" y="1177050"/>
            <a:ext cx="2803275" cy="2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 title="level-0-problem-1-englis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8" y="239762"/>
            <a:ext cx="8602123" cy="46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Available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5"/>
            <a:ext cx="5369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language options currently made available are:</a:t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English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Kannada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Kanglish (conversational or casual Kannada language written in the English script).</a:t>
            </a:r>
            <a:endParaRPr sz="18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934" y="1144125"/>
            <a:ext cx="2546166" cy="26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90250" y="488250"/>
            <a:ext cx="443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LEVEL 0 </a:t>
            </a:r>
            <a:r>
              <a:rPr lang="en" sz="3100"/>
              <a:t>(Kannada)</a:t>
            </a:r>
            <a:endParaRPr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/>
              <a:t>Problem 1: Go Home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/>
              <a:t>Navigate the bot through a maze of obstacles and reach home.</a:t>
            </a:r>
            <a:endParaRPr sz="23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125" y="1177050"/>
            <a:ext cx="2803275" cy="2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 title="level-0-problem-1-kannad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8" y="269412"/>
            <a:ext cx="8602123" cy="460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1489825"/>
            <a:ext cx="7609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CoinSweeper is currently under development, and any changes can be tracked via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this page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Right now, we have a simple UI that allows a user to choose problems from a dropdown, and all the commands can be used at any level (there is no restriction).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Eventually, we hope to have level maps, and introduce each command at the corresponding level through a tutorial/teaching guide.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