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yA9d5zTc6LdcuiM9h+6gB6Fh7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icture">
  <p:cSld name="6 Pictur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20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/>
          <p:nvPr>
            <p:ph idx="2" type="pic"/>
          </p:nvPr>
        </p:nvSpPr>
        <p:spPr>
          <a:xfrm>
            <a:off x="5923222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0"/>
          <p:cNvSpPr/>
          <p:nvPr>
            <p:ph idx="3" type="pic"/>
          </p:nvPr>
        </p:nvSpPr>
        <p:spPr>
          <a:xfrm>
            <a:off x="7830824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0"/>
          <p:cNvSpPr/>
          <p:nvPr>
            <p:ph idx="4" type="pic"/>
          </p:nvPr>
        </p:nvSpPr>
        <p:spPr>
          <a:xfrm>
            <a:off x="9739217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0"/>
          <p:cNvSpPr/>
          <p:nvPr>
            <p:ph idx="5" type="pic"/>
          </p:nvPr>
        </p:nvSpPr>
        <p:spPr>
          <a:xfrm>
            <a:off x="5923222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0"/>
          <p:cNvSpPr/>
          <p:nvPr>
            <p:ph idx="6" type="pic"/>
          </p:nvPr>
        </p:nvSpPr>
        <p:spPr>
          <a:xfrm>
            <a:off x="7830824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0"/>
          <p:cNvSpPr/>
          <p:nvPr>
            <p:ph idx="7" type="pic"/>
          </p:nvPr>
        </p:nvSpPr>
        <p:spPr>
          <a:xfrm>
            <a:off x="9739217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Left">
  <p:cSld name="Picture on Lef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4456256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0" name="Google Shape;60;p21"/>
          <p:cNvCxnSpPr/>
          <p:nvPr/>
        </p:nvCxnSpPr>
        <p:spPr>
          <a:xfrm>
            <a:off x="4558546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4456256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/>
          <p:nvPr>
            <p:ph idx="2" type="pic"/>
          </p:nvPr>
        </p:nvSpPr>
        <p:spPr>
          <a:xfrm>
            <a:off x="-1" y="0"/>
            <a:ext cx="414488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">
  <p:cSld name="Smartphon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>
            <p:ph idx="2" type="pic"/>
          </p:nvPr>
        </p:nvSpPr>
        <p:spPr>
          <a:xfrm>
            <a:off x="2641618" y="1616916"/>
            <a:ext cx="2095482" cy="378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5" name="Google Shape;65;p22"/>
          <p:cNvCxnSpPr/>
          <p:nvPr/>
        </p:nvCxnSpPr>
        <p:spPr>
          <a:xfrm>
            <a:off x="5390026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5287736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3" type="pic"/>
          </p:nvPr>
        </p:nvSpPr>
        <p:spPr>
          <a:xfrm>
            <a:off x="740479" y="1503847"/>
            <a:ext cx="2193221" cy="39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2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2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22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22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aic Picture">
  <p:cSld name="Mosaic Pictur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628650" y="1254125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23"/>
          <p:cNvCxnSpPr/>
          <p:nvPr/>
        </p:nvCxnSpPr>
        <p:spPr>
          <a:xfrm>
            <a:off x="730940" y="2801614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628650" y="2073275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5541818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3"/>
          <p:cNvSpPr/>
          <p:nvPr>
            <p:ph idx="3" type="pic"/>
          </p:nvPr>
        </p:nvSpPr>
        <p:spPr>
          <a:xfrm>
            <a:off x="5541818" y="4572000"/>
            <a:ext cx="2216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/>
          <p:nvPr>
            <p:ph idx="4" type="pic"/>
          </p:nvPr>
        </p:nvSpPr>
        <p:spPr>
          <a:xfrm>
            <a:off x="9975273" y="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3"/>
          <p:cNvSpPr/>
          <p:nvPr>
            <p:ph idx="5" type="pic"/>
          </p:nvPr>
        </p:nvSpPr>
        <p:spPr>
          <a:xfrm>
            <a:off x="7758546" y="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3"/>
          <p:cNvSpPr/>
          <p:nvPr>
            <p:ph idx="6" type="pic"/>
          </p:nvPr>
        </p:nvSpPr>
        <p:spPr>
          <a:xfrm>
            <a:off x="9975273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3"/>
          <p:cNvSpPr/>
          <p:nvPr>
            <p:ph idx="7" type="pic"/>
          </p:nvPr>
        </p:nvSpPr>
        <p:spPr>
          <a:xfrm>
            <a:off x="7758546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enter">
  <p:cSld name="1_Cent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4"/>
          <p:cNvCxnSpPr/>
          <p:nvPr/>
        </p:nvCxnSpPr>
        <p:spPr>
          <a:xfrm>
            <a:off x="562962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9724705" y="4709101"/>
            <a:ext cx="24690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4"/>
          <p:cNvSpPr/>
          <p:nvPr>
            <p:ph idx="3" type="pic"/>
          </p:nvPr>
        </p:nvSpPr>
        <p:spPr>
          <a:xfrm>
            <a:off x="2431592" y="2552678"/>
            <a:ext cx="2431604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4"/>
          <p:cNvSpPr/>
          <p:nvPr>
            <p:ph idx="4" type="pic"/>
          </p:nvPr>
        </p:nvSpPr>
        <p:spPr>
          <a:xfrm>
            <a:off x="0" y="4703051"/>
            <a:ext cx="24315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4"/>
          <p:cNvSpPr/>
          <p:nvPr>
            <p:ph idx="5" type="pic"/>
          </p:nvPr>
        </p:nvSpPr>
        <p:spPr>
          <a:xfrm>
            <a:off x="7293088" y="2552678"/>
            <a:ext cx="2431604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4"/>
          <p:cNvSpPr/>
          <p:nvPr>
            <p:ph idx="6" type="pic"/>
          </p:nvPr>
        </p:nvSpPr>
        <p:spPr>
          <a:xfrm>
            <a:off x="4992822" y="4703051"/>
            <a:ext cx="24315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4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4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24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24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">
  <p:cSld name="Cent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2938463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25"/>
          <p:cNvCxnSpPr/>
          <p:nvPr/>
        </p:nvCxnSpPr>
        <p:spPr>
          <a:xfrm>
            <a:off x="562962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 Picture">
  <p:cSld name="Tab Pictu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/>
          <p:nvPr>
            <p:ph idx="2" type="pic"/>
          </p:nvPr>
        </p:nvSpPr>
        <p:spPr>
          <a:xfrm>
            <a:off x="8699950" y="1613875"/>
            <a:ext cx="3334200" cy="4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0" name="Google Shape;100;p26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6"/>
          <p:cNvSpPr/>
          <p:nvPr>
            <p:ph idx="3" type="pic"/>
          </p:nvPr>
        </p:nvSpPr>
        <p:spPr>
          <a:xfrm>
            <a:off x="5955345" y="2335899"/>
            <a:ext cx="30489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6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6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838200" y="1270000"/>
            <a:ext cx="105156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7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7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7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7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/>
          <p:nvPr>
            <p:ph idx="2" type="pic"/>
          </p:nvPr>
        </p:nvSpPr>
        <p:spPr>
          <a:xfrm>
            <a:off x="0" y="0"/>
            <a:ext cx="12192000" cy="4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Bottom">
  <p:cSld name="Picture on Bot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14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5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628650" y="1504950"/>
            <a:ext cx="502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5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15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15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Right">
  <p:cSld name="Picture on Righ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16"/>
          <p:cNvCxnSpPr/>
          <p:nvPr/>
        </p:nvCxnSpPr>
        <p:spPr>
          <a:xfrm>
            <a:off x="796265" y="1923039"/>
            <a:ext cx="932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730950" y="2533650"/>
            <a:ext cx="502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">
  <p:cSld name="4 Pictur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>
            <p:ph idx="2" type="pic"/>
          </p:nvPr>
        </p:nvSpPr>
        <p:spPr>
          <a:xfrm>
            <a:off x="0" y="0"/>
            <a:ext cx="12192000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9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9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9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19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10"/>
          <p:cNvGrpSpPr/>
          <p:nvPr/>
        </p:nvGrpSpPr>
        <p:grpSpPr>
          <a:xfrm>
            <a:off x="-8928" y="6358584"/>
            <a:ext cx="12201014" cy="470414"/>
            <a:chOff x="-8928" y="6325927"/>
            <a:chExt cx="12201014" cy="470414"/>
          </a:xfrm>
        </p:grpSpPr>
        <p:sp>
          <p:nvSpPr>
            <p:cNvPr id="13" name="Google Shape;13;p10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" name="Google Shape;14;p10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10"/>
            <p:cNvSpPr/>
            <p:nvPr/>
          </p:nvSpPr>
          <p:spPr>
            <a:xfrm flipH="1" rot="10800000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370" y="-236765"/>
            <a:ext cx="7320998" cy="600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35367" y="1046503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2342618" y="2644170"/>
            <a:ext cx="71578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CHECKOUT   COMMAND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(GIT)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clipart&#10;&#10;Description generated with very high confidence" id="121" name="Google Shape;1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396" y="296227"/>
            <a:ext cx="2311950" cy="5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8105614" y="5811497"/>
            <a:ext cx="3843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 : Vaanya.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"/>
          <p:cNvGrpSpPr/>
          <p:nvPr/>
        </p:nvGrpSpPr>
        <p:grpSpPr>
          <a:xfrm>
            <a:off x="6764072" y="-336522"/>
            <a:ext cx="8808040" cy="9131635"/>
            <a:chOff x="6764072" y="-336522"/>
            <a:chExt cx="8808040" cy="9131635"/>
          </a:xfrm>
        </p:grpSpPr>
        <p:sp>
          <p:nvSpPr>
            <p:cNvPr id="128" name="Google Shape;128;p2"/>
            <p:cNvSpPr/>
            <p:nvPr/>
          </p:nvSpPr>
          <p:spPr>
            <a:xfrm rot="-2025053">
              <a:off x="7888890" y="1035606"/>
              <a:ext cx="6664841" cy="5687804"/>
            </a:xfrm>
            <a:custGeom>
              <a:rect b="b" l="l" r="r" t="t"/>
              <a:pathLst>
                <a:path extrusionOk="0" h="3848" w="4509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4313"/>
                  </a:srgbClr>
                </a:gs>
                <a:gs pos="100000">
                  <a:srgbClr val="27A6C2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-2025053">
              <a:off x="7633537" y="4028946"/>
              <a:ext cx="4410708" cy="3866760"/>
            </a:xfrm>
            <a:custGeom>
              <a:rect b="b" l="l" r="r" t="t"/>
              <a:pathLst>
                <a:path extrusionOk="0" h="2616" w="2984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431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 rot="-2025053">
              <a:off x="9336552" y="721024"/>
              <a:ext cx="4601386" cy="4449140"/>
            </a:xfrm>
            <a:custGeom>
              <a:rect b="b" l="l" r="r" t="t"/>
              <a:pathLst>
                <a:path extrusionOk="0" h="3010" w="3113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431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-2025053">
              <a:off x="9640452" y="3035295"/>
              <a:ext cx="1720531" cy="3056751"/>
            </a:xfrm>
            <a:custGeom>
              <a:rect b="b" l="l" r="r" t="t"/>
              <a:pathLst>
                <a:path extrusionOk="0" h="2068" w="1164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431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rot="-2025053">
              <a:off x="7301088" y="4321216"/>
              <a:ext cx="3148394" cy="2888245"/>
            </a:xfrm>
            <a:custGeom>
              <a:rect b="b" l="l" r="r" t="t"/>
              <a:pathLst>
                <a:path extrusionOk="0" h="1954" w="2130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431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-2025053">
              <a:off x="7483380" y="4555337"/>
              <a:ext cx="4672336" cy="2285173"/>
            </a:xfrm>
            <a:custGeom>
              <a:rect b="b" l="l" r="r" t="t"/>
              <a:pathLst>
                <a:path extrusionOk="0" h="1546" w="3161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41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 rot="-2025053">
              <a:off x="13756706" y="1937413"/>
              <a:ext cx="48778" cy="47300"/>
            </a:xfrm>
            <a:custGeom>
              <a:rect b="b" l="l" r="r" t="t"/>
              <a:pathLst>
                <a:path extrusionOk="0" h="29" w="30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41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-2025053">
              <a:off x="8480575" y="5312429"/>
              <a:ext cx="62081" cy="62081"/>
            </a:xfrm>
            <a:custGeom>
              <a:rect b="b" l="l" r="r" t="t"/>
              <a:pathLst>
                <a:path extrusionOk="0" h="39" w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41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-2025053">
            <a:off x="6781773" y="1428519"/>
            <a:ext cx="7791168" cy="5785360"/>
          </a:xfrm>
          <a:custGeom>
            <a:rect b="b" l="l" r="r" t="t"/>
            <a:pathLst>
              <a:path extrusionOk="0" h="3592" w="484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rgbClr val="1772A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778760" y="630575"/>
            <a:ext cx="718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1" lang="en-US" sz="5400" u="none" cap="none" strike="noStrike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AGENDA</a:t>
            </a:r>
            <a:endParaRPr b="0" i="1" sz="1400" u="none" cap="none" strike="noStrike">
              <a:solidFill>
                <a:srgbClr val="A64D79"/>
              </a:solidFill>
              <a:highlight>
                <a:srgbClr val="EAD1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778758" y="1491100"/>
            <a:ext cx="11089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understand properly what checkout command is? And what is the working?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"/>
          <p:cNvCxnSpPr/>
          <p:nvPr/>
        </p:nvCxnSpPr>
        <p:spPr>
          <a:xfrm>
            <a:off x="883340" y="232853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2"/>
          <p:cNvSpPr/>
          <p:nvPr/>
        </p:nvSpPr>
        <p:spPr>
          <a:xfrm>
            <a:off x="883340" y="2687180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83340" y="3591374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83340" y="4500938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883340" y="5407394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rgbClr val="27643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689467" y="2674750"/>
            <a:ext cx="67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GIT AND CHECKOUT COMMAND.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1689459" y="3578950"/>
            <a:ext cx="6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 TO USE CHECKOUT COMMAND.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1689458" y="4488525"/>
            <a:ext cx="66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 -(BASIC COMMANDS)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1689479" y="4764633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1689479" y="5394975"/>
            <a:ext cx="1832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1689479" y="5671089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1067498" y="4639363"/>
            <a:ext cx="320675" cy="320675"/>
          </a:xfrm>
          <a:custGeom>
            <a:rect b="b" l="l" r="r" t="t"/>
            <a:pathLst>
              <a:path extrusionOk="0" h="176" w="176">
                <a:moveTo>
                  <a:pt x="64" y="120"/>
                </a:move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20" y="116"/>
                  <a:pt x="120" y="112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0"/>
                  <a:pt x="116" y="96"/>
                  <a:pt x="112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0" y="96"/>
                  <a:pt x="56" y="100"/>
                  <a:pt x="56" y="10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6"/>
                  <a:pt x="60" y="120"/>
                  <a:pt x="64" y="120"/>
                </a:cubicBezTo>
                <a:moveTo>
                  <a:pt x="64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64" y="112"/>
                  <a:pt x="64" y="112"/>
                  <a:pt x="64" y="112"/>
                </a:cubicBezTo>
                <a:lnTo>
                  <a:pt x="64" y="104"/>
                </a:lnTo>
                <a:close/>
                <a:moveTo>
                  <a:pt x="16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2"/>
                  <a:pt x="148" y="8"/>
                  <a:pt x="14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4" y="0"/>
                  <a:pt x="104" y="0"/>
                  <a:pt x="10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72" y="80"/>
                  <a:pt x="176" y="76"/>
                  <a:pt x="176" y="72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2"/>
                  <a:pt x="172" y="48"/>
                  <a:pt x="168" y="48"/>
                </a:cubicBezTo>
                <a:moveTo>
                  <a:pt x="144" y="16"/>
                </a:moveTo>
                <a:cubicBezTo>
                  <a:pt x="144" y="48"/>
                  <a:pt x="144" y="48"/>
                  <a:pt x="144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0" y="16"/>
                  <a:pt x="120" y="16"/>
                  <a:pt x="120" y="16"/>
                </a:cubicBezTo>
                <a:lnTo>
                  <a:pt x="144" y="16"/>
                </a:lnTo>
                <a:close/>
                <a:moveTo>
                  <a:pt x="104" y="12"/>
                </a:moveTo>
                <a:cubicBezTo>
                  <a:pt x="116" y="24"/>
                  <a:pt x="116" y="24"/>
                  <a:pt x="116" y="24"/>
                </a:cubicBezTo>
                <a:cubicBezTo>
                  <a:pt x="104" y="24"/>
                  <a:pt x="104" y="24"/>
                  <a:pt x="104" y="24"/>
                </a:cubicBezTo>
                <a:lnTo>
                  <a:pt x="104" y="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30"/>
                  <a:pt x="98" y="32"/>
                  <a:pt x="100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8"/>
                </a:lnTo>
                <a:close/>
                <a:moveTo>
                  <a:pt x="152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24" y="80"/>
                  <a:pt x="24" y="80"/>
                  <a:pt x="24" y="80"/>
                </a:cubicBezTo>
                <a:cubicBezTo>
                  <a:pt x="152" y="80"/>
                  <a:pt x="152" y="80"/>
                  <a:pt x="152" y="80"/>
                </a:cubicBezTo>
                <a:lnTo>
                  <a:pt x="152" y="168"/>
                </a:lnTo>
                <a:close/>
                <a:moveTo>
                  <a:pt x="168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7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067498" y="3729799"/>
            <a:ext cx="320675" cy="320675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1067498" y="2840686"/>
            <a:ext cx="320675" cy="290513"/>
          </a:xfrm>
          <a:custGeom>
            <a:rect b="b" l="l" r="r" t="t"/>
            <a:pathLst>
              <a:path extrusionOk="0" h="160" w="176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1065116" y="5545819"/>
            <a:ext cx="325438" cy="320675"/>
          </a:xfrm>
          <a:custGeom>
            <a:rect b="b" l="l" r="r" t="t"/>
            <a:pathLst>
              <a:path extrusionOk="0" h="176" w="179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/>
          <p:nvPr/>
        </p:nvSpPr>
        <p:spPr>
          <a:xfrm>
            <a:off x="0" y="0"/>
            <a:ext cx="12192000" cy="42164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32723" l="0" r="0" t="0"/>
          <a:stretch/>
        </p:blipFill>
        <p:spPr>
          <a:xfrm>
            <a:off x="4413920" y="-225993"/>
            <a:ext cx="8045014" cy="444239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292961" y="374500"/>
            <a:ext cx="1132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3500" u="none" cap="none" strike="noStrike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1" lang="en-US" sz="3700" u="none" cap="none" strike="noStrike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NDERSTANDING GIT &amp; CHECKOUT</a:t>
            </a:r>
            <a:r>
              <a:rPr i="1" lang="en-US" sz="3700">
                <a:solidFill>
                  <a:srgbClr val="A64D79"/>
                </a:solidFill>
                <a:highlight>
                  <a:srgbClr val="EAD1DC"/>
                </a:highlight>
              </a:rPr>
              <a:t> </a:t>
            </a:r>
            <a:r>
              <a:rPr b="0" i="1" lang="en-US" sz="3700" u="none" cap="none" strike="noStrike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COMMAND.</a:t>
            </a:r>
            <a:endParaRPr b="0" i="1" sz="3700" u="none" cap="none" strike="noStrike">
              <a:solidFill>
                <a:srgbClr val="A64D79"/>
              </a:solidFill>
              <a:highlight>
                <a:srgbClr val="EAD1D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1" sz="54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436675" y="1152350"/>
            <a:ext cx="110208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is a type of version control system that makes it easier to track changes to files. GIT provides features like branches and merges. GIT has a remote repository which is stored in a server and a local repository which is stored in the computer of each developer. 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CHECKOUT command is the one which works upon 3 major components files, commits and branches.The GIT checkout command can be used to create a new branch. With the help of thic command one can switch b/w different branches. 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600943" y="4846697"/>
            <a:ext cx="1015615" cy="880789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308562" y="4846697"/>
            <a:ext cx="1015615" cy="880789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8077586" y="4846697"/>
            <a:ext cx="1015615" cy="880789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870086" y="5092142"/>
            <a:ext cx="477328" cy="389898"/>
          </a:xfrm>
          <a:custGeom>
            <a:rect b="b" l="l" r="r" t="t"/>
            <a:pathLst>
              <a:path extrusionOk="0" h="144" w="176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4577705" y="5048427"/>
            <a:ext cx="477328" cy="477328"/>
          </a:xfrm>
          <a:custGeom>
            <a:rect b="b" l="l" r="r" t="t"/>
            <a:pathLst>
              <a:path extrusionOk="0" h="176" w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8346729" y="5049608"/>
            <a:ext cx="477328" cy="474966"/>
          </a:xfrm>
          <a:custGeom>
            <a:rect b="b" l="l" r="r" t="t"/>
            <a:pathLst>
              <a:path extrusionOk="0" h="176" w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1672548" y="4678297"/>
            <a:ext cx="1637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1672548" y="4972555"/>
            <a:ext cx="2121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lacinia purus non metus scelerisque, non fermentum.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5416238" y="4678297"/>
            <a:ext cx="1959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5416237" y="4972555"/>
            <a:ext cx="2121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lacinia purus non metus scelerisque, non fermentum.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9181568" y="4678297"/>
            <a:ext cx="1821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9181567" y="4972555"/>
            <a:ext cx="2121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 lacinia purus non metus scelerisque, non fermentum. 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>
            <a:off x="1" y="3817256"/>
            <a:ext cx="12191999" cy="3040744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>
            <p:ph type="title"/>
          </p:nvPr>
        </p:nvSpPr>
        <p:spPr>
          <a:xfrm>
            <a:off x="628650" y="433825"/>
            <a:ext cx="106914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1" lang="en-US" sz="4000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HOW TO USE CHECKOUT COMMAND?</a:t>
            </a:r>
            <a:endParaRPr i="1" sz="4000">
              <a:solidFill>
                <a:srgbClr val="A64D79"/>
              </a:solidFill>
              <a:highlight>
                <a:srgbClr val="EAD1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>
            <p:ph idx="1" type="body"/>
          </p:nvPr>
        </p:nvSpPr>
        <p:spPr>
          <a:xfrm>
            <a:off x="541850" y="1397838"/>
            <a:ext cx="93372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The GIT checkout command is commonly used with tha GIT branch command . First you use a GIT branch command to create a new branch then , you can use GIT checkout command to to start pushing commits to the new branch you have created.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SYNTAX : $ Git checkout &lt;branchname&gt;.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39622" l="0" r="20789" t="0"/>
          <a:stretch/>
        </p:blipFill>
        <p:spPr>
          <a:xfrm rot="10800000">
            <a:off x="-1" y="4256749"/>
            <a:ext cx="4496239" cy="281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3735684" y="5399186"/>
            <a:ext cx="2116652" cy="640723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Sutiable for any kind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3674390" y="5105325"/>
            <a:ext cx="22204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PROJECTS 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4358432" y="4535490"/>
            <a:ext cx="875241" cy="474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9008802" y="5399186"/>
            <a:ext cx="2116652" cy="640723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Sutiable for any kind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9692103" y="5105325"/>
            <a:ext cx="7312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LIKES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9415946" y="4535490"/>
            <a:ext cx="1306448" cy="474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9,381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075905" y="5399186"/>
            <a:ext cx="2116652" cy="640723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Sutiable for any kind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1379858" y="5105325"/>
            <a:ext cx="15087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OUR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481008" y="4535490"/>
            <a:ext cx="1306448" cy="474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3,967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6395463" y="5399186"/>
            <a:ext cx="2116652" cy="640723"/>
          </a:xfrm>
          <a:prstGeom prst="rect">
            <a:avLst/>
          </a:prstGeom>
          <a:noFill/>
          <a:ln>
            <a:noFill/>
          </a:ln>
        </p:spPr>
        <p:txBody>
          <a:bodyPr anchorCtr="0" anchor="t" bIns="54350" lIns="108725" spcFirstLastPara="1" rIns="108725" wrap="square" tIns="543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Sutiable for any kind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6727706" y="5105325"/>
            <a:ext cx="14334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FOLLOWERS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6656734" y="4535490"/>
            <a:ext cx="1598194" cy="474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12,057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1181044" y="2521111"/>
            <a:ext cx="19118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3673611" y="2521111"/>
            <a:ext cx="19118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3673611" y="3156729"/>
            <a:ext cx="19118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/>
          <p:nvPr>
            <p:ph idx="4294967295" type="title"/>
          </p:nvPr>
        </p:nvSpPr>
        <p:spPr>
          <a:xfrm>
            <a:off x="628650" y="685800"/>
            <a:ext cx="10778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1" lang="en-US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CHECKOUT - (BASIC COMMANDS) </a:t>
            </a:r>
            <a:endParaRPr i="1">
              <a:solidFill>
                <a:srgbClr val="A64D79"/>
              </a:solidFill>
              <a:highlight>
                <a:srgbClr val="EAD1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>
            <p:ph idx="1" type="body"/>
          </p:nvPr>
        </p:nvSpPr>
        <p:spPr>
          <a:xfrm>
            <a:off x="628650" y="2222350"/>
            <a:ext cx="92760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NEW BRANCHES -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Git checkout  -b &lt;new-branch&gt;</a:t>
            </a:r>
            <a:endParaRPr sz="135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solidFill>
                  <a:srgbClr val="4D4D4D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Git checkout -b &lt;new-branch&gt; &lt;existing-branch&gt;</a:t>
            </a:r>
            <a:endParaRPr sz="230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solidFill>
                  <a:srgbClr val="4D4D4D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SWITCHING BRANCHES - </a:t>
            </a:r>
            <a:endParaRPr sz="230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solidFill>
                  <a:srgbClr val="4D4D4D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Git checkout &lt;branchname&gt;</a:t>
            </a:r>
            <a:endParaRPr sz="230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solidFill>
                  <a:srgbClr val="4D4D4D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GIT CHECKOUT A REMOTE BRANCH -</a:t>
            </a:r>
            <a:endParaRPr sz="230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2300">
                <a:solidFill>
                  <a:srgbClr val="4D4D4D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Git checkout &lt;remotebranch&gt; </a:t>
            </a:r>
            <a:endParaRPr sz="230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230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2300">
              <a:solidFill>
                <a:srgbClr val="4D4D4D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1165860" y="4878492"/>
            <a:ext cx="815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482544" y="5107575"/>
            <a:ext cx="21858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2275852" y="2866466"/>
            <a:ext cx="21858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4771217" y="4878492"/>
            <a:ext cx="815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4087901" y="5107575"/>
            <a:ext cx="21858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5904933" y="2866466"/>
            <a:ext cx="21858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8401974" y="4826961"/>
            <a:ext cx="815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7718658" y="5056044"/>
            <a:ext cx="21858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0230031" y="2585852"/>
            <a:ext cx="815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9546725" y="2430688"/>
            <a:ext cx="2185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/>
          <p:nvPr/>
        </p:nvSpPr>
        <p:spPr>
          <a:xfrm>
            <a:off x="0" y="-7620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208352" y="-414950"/>
            <a:ext cx="8639253" cy="81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 txBox="1"/>
          <p:nvPr/>
        </p:nvSpPr>
        <p:spPr>
          <a:xfrm>
            <a:off x="729175" y="399325"/>
            <a:ext cx="7812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1" lang="en-US" sz="4400" u="none" cap="none" strike="noStrike">
                <a:solidFill>
                  <a:srgbClr val="A64D79"/>
                </a:solidFill>
                <a:highlight>
                  <a:srgbClr val="D5A6BD"/>
                </a:highlight>
                <a:latin typeface="Arial"/>
                <a:ea typeface="Arial"/>
                <a:cs typeface="Arial"/>
                <a:sym typeface="Arial"/>
              </a:rPr>
              <a:t>PRACTICAL WORK...</a:t>
            </a:r>
            <a:endParaRPr b="0" i="1" sz="4400" u="none" cap="none" strike="noStrike">
              <a:solidFill>
                <a:srgbClr val="A64D79"/>
              </a:solidFill>
              <a:highlight>
                <a:srgbClr val="D5A6B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588" y="1176600"/>
            <a:ext cx="10590823" cy="56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 txBox="1"/>
          <p:nvPr>
            <p:ph idx="4294967295" type="title"/>
          </p:nvPr>
        </p:nvSpPr>
        <p:spPr>
          <a:xfrm>
            <a:off x="628650" y="685800"/>
            <a:ext cx="11160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1" lang="en-US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PRACTICAL WORK (CONT.)</a:t>
            </a:r>
            <a:endParaRPr i="1">
              <a:solidFill>
                <a:srgbClr val="A64D79"/>
              </a:solidFill>
              <a:highlight>
                <a:srgbClr val="EAD1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 rot="7822534">
            <a:off x="2430957" y="2342576"/>
            <a:ext cx="949837" cy="123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28" name="Google Shape;2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50" y="1752600"/>
            <a:ext cx="6125899" cy="344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2150" y="1752600"/>
            <a:ext cx="5480624" cy="32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idx="4294967295" type="title"/>
          </p:nvPr>
        </p:nvSpPr>
        <p:spPr>
          <a:xfrm>
            <a:off x="628650" y="685800"/>
            <a:ext cx="1067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1" lang="en-US">
                <a:solidFill>
                  <a:srgbClr val="A64D7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PRACTICAL WORK (CONT.)</a:t>
            </a:r>
            <a:endParaRPr/>
          </a:p>
        </p:txBody>
      </p:sp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3507125" y="3524500"/>
            <a:ext cx="2534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7507497" y="2462836"/>
            <a:ext cx="1551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7507497" y="3599882"/>
            <a:ext cx="1551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7507497" y="4733602"/>
            <a:ext cx="1551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7507497" y="5819848"/>
            <a:ext cx="15512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8055687" y="1955267"/>
            <a:ext cx="454882" cy="414348"/>
          </a:xfrm>
          <a:custGeom>
            <a:rect b="b" l="l" r="r" t="t"/>
            <a:pathLst>
              <a:path extrusionOk="0" h="160" w="176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8055687" y="3083569"/>
            <a:ext cx="454882" cy="45488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0" y="72"/>
                </a:moveTo>
                <a:cubicBezTo>
                  <a:pt x="86" y="36"/>
                  <a:pt x="86" y="36"/>
                  <a:pt x="86" y="36"/>
                </a:cubicBezTo>
                <a:cubicBezTo>
                  <a:pt x="72" y="72"/>
                  <a:pt x="72" y="72"/>
                  <a:pt x="72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66" y="95"/>
                  <a:pt x="66" y="95"/>
                  <a:pt x="66" y="95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136" y="72"/>
                  <a:pt x="136" y="72"/>
                  <a:pt x="136" y="72"/>
                </a:cubicBezTo>
                <a:lnTo>
                  <a:pt x="100" y="72"/>
                </a:lnTo>
                <a:close/>
                <a:moveTo>
                  <a:pt x="99" y="97"/>
                </a:moveTo>
                <a:cubicBezTo>
                  <a:pt x="105" y="114"/>
                  <a:pt x="105" y="114"/>
                  <a:pt x="105" y="11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73" y="97"/>
                  <a:pt x="73" y="97"/>
                  <a:pt x="73" y="97"/>
                </a:cubicBezTo>
                <a:cubicBezTo>
                  <a:pt x="75" y="92"/>
                  <a:pt x="75" y="92"/>
                  <a:pt x="75" y="92"/>
                </a:cubicBezTo>
                <a:cubicBezTo>
                  <a:pt x="70" y="89"/>
                  <a:pt x="70" y="89"/>
                  <a:pt x="70" y="89"/>
                </a:cubicBezTo>
                <a:cubicBezTo>
                  <a:pt x="59" y="80"/>
                  <a:pt x="59" y="80"/>
                  <a:pt x="59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80" y="75"/>
                  <a:pt x="80" y="75"/>
                  <a:pt x="80" y="75"/>
                </a:cubicBezTo>
                <a:cubicBezTo>
                  <a:pt x="86" y="58"/>
                  <a:pt x="86" y="58"/>
                  <a:pt x="86" y="58"/>
                </a:cubicBezTo>
                <a:cubicBezTo>
                  <a:pt x="92" y="75"/>
                  <a:pt x="92" y="75"/>
                  <a:pt x="92" y="75"/>
                </a:cubicBezTo>
                <a:cubicBezTo>
                  <a:pt x="94" y="80"/>
                  <a:pt x="94" y="80"/>
                  <a:pt x="94" y="80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97" y="92"/>
                  <a:pt x="97" y="92"/>
                  <a:pt x="97" y="92"/>
                </a:cubicBezTo>
                <a:lnTo>
                  <a:pt x="99" y="9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8055687" y="4230671"/>
            <a:ext cx="454882" cy="45488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68" y="168"/>
                  <a:pt x="50" y="161"/>
                  <a:pt x="36" y="149"/>
                </a:cubicBezTo>
                <a:cubicBezTo>
                  <a:pt x="47" y="139"/>
                  <a:pt x="52" y="137"/>
                  <a:pt x="64" y="131"/>
                </a:cubicBezTo>
                <a:cubicBezTo>
                  <a:pt x="78" y="125"/>
                  <a:pt x="82" y="114"/>
                  <a:pt x="77" y="102"/>
                </a:cubicBezTo>
                <a:cubicBezTo>
                  <a:pt x="76" y="99"/>
                  <a:pt x="74" y="97"/>
                  <a:pt x="73" y="95"/>
                </a:cubicBezTo>
                <a:cubicBezTo>
                  <a:pt x="69" y="87"/>
                  <a:pt x="64" y="79"/>
                  <a:pt x="64" y="59"/>
                </a:cubicBezTo>
                <a:cubicBezTo>
                  <a:pt x="64" y="35"/>
                  <a:pt x="75" y="35"/>
                  <a:pt x="84" y="35"/>
                </a:cubicBezTo>
                <a:cubicBezTo>
                  <a:pt x="90" y="35"/>
                  <a:pt x="93" y="34"/>
                  <a:pt x="96" y="33"/>
                </a:cubicBezTo>
                <a:cubicBezTo>
                  <a:pt x="97" y="32"/>
                  <a:pt x="98" y="32"/>
                  <a:pt x="100" y="32"/>
                </a:cubicBezTo>
                <a:cubicBezTo>
                  <a:pt x="108" y="32"/>
                  <a:pt x="116" y="39"/>
                  <a:pt x="116" y="60"/>
                </a:cubicBezTo>
                <a:cubicBezTo>
                  <a:pt x="116" y="81"/>
                  <a:pt x="113" y="86"/>
                  <a:pt x="108" y="94"/>
                </a:cubicBezTo>
                <a:cubicBezTo>
                  <a:pt x="107" y="96"/>
                  <a:pt x="105" y="99"/>
                  <a:pt x="104" y="102"/>
                </a:cubicBezTo>
                <a:cubicBezTo>
                  <a:pt x="101" y="107"/>
                  <a:pt x="101" y="112"/>
                  <a:pt x="102" y="117"/>
                </a:cubicBezTo>
                <a:cubicBezTo>
                  <a:pt x="105" y="123"/>
                  <a:pt x="110" y="128"/>
                  <a:pt x="120" y="133"/>
                </a:cubicBezTo>
                <a:cubicBezTo>
                  <a:pt x="128" y="137"/>
                  <a:pt x="136" y="144"/>
                  <a:pt x="141" y="148"/>
                </a:cubicBezTo>
                <a:cubicBezTo>
                  <a:pt x="127" y="160"/>
                  <a:pt x="108" y="168"/>
                  <a:pt x="88" y="168"/>
                </a:cubicBezTo>
                <a:moveTo>
                  <a:pt x="146" y="143"/>
                </a:moveTo>
                <a:cubicBezTo>
                  <a:pt x="142" y="138"/>
                  <a:pt x="132" y="130"/>
                  <a:pt x="123" y="126"/>
                </a:cubicBezTo>
                <a:cubicBezTo>
                  <a:pt x="116" y="122"/>
                  <a:pt x="111" y="118"/>
                  <a:pt x="110" y="115"/>
                </a:cubicBezTo>
                <a:cubicBezTo>
                  <a:pt x="109" y="112"/>
                  <a:pt x="109" y="109"/>
                  <a:pt x="111" y="105"/>
                </a:cubicBezTo>
                <a:cubicBezTo>
                  <a:pt x="113" y="102"/>
                  <a:pt x="114" y="100"/>
                  <a:pt x="115" y="98"/>
                </a:cubicBezTo>
                <a:cubicBezTo>
                  <a:pt x="120" y="89"/>
                  <a:pt x="124" y="83"/>
                  <a:pt x="124" y="60"/>
                </a:cubicBezTo>
                <a:cubicBezTo>
                  <a:pt x="124" y="26"/>
                  <a:pt x="104" y="24"/>
                  <a:pt x="100" y="24"/>
                </a:cubicBezTo>
                <a:cubicBezTo>
                  <a:pt x="97" y="24"/>
                  <a:pt x="95" y="25"/>
                  <a:pt x="93" y="25"/>
                </a:cubicBezTo>
                <a:cubicBezTo>
                  <a:pt x="91" y="26"/>
                  <a:pt x="89" y="27"/>
                  <a:pt x="84" y="27"/>
                </a:cubicBezTo>
                <a:cubicBezTo>
                  <a:pt x="75" y="27"/>
                  <a:pt x="56" y="28"/>
                  <a:pt x="56" y="59"/>
                </a:cubicBezTo>
                <a:cubicBezTo>
                  <a:pt x="56" y="81"/>
                  <a:pt x="62" y="91"/>
                  <a:pt x="66" y="99"/>
                </a:cubicBezTo>
                <a:cubicBezTo>
                  <a:pt x="67" y="101"/>
                  <a:pt x="68" y="103"/>
                  <a:pt x="69" y="105"/>
                </a:cubicBezTo>
                <a:cubicBezTo>
                  <a:pt x="73" y="114"/>
                  <a:pt x="70" y="120"/>
                  <a:pt x="61" y="124"/>
                </a:cubicBezTo>
                <a:cubicBezTo>
                  <a:pt x="48" y="130"/>
                  <a:pt x="42" y="132"/>
                  <a:pt x="30" y="143"/>
                </a:cubicBezTo>
                <a:cubicBezTo>
                  <a:pt x="16" y="129"/>
                  <a:pt x="8" y="109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09"/>
                  <a:pt x="160" y="128"/>
                  <a:pt x="146" y="143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8055687" y="5321582"/>
            <a:ext cx="454882" cy="454882"/>
          </a:xfrm>
          <a:custGeom>
            <a:rect b="b" l="l" r="r" t="t"/>
            <a:pathLst>
              <a:path extrusionOk="0" h="176" w="176">
                <a:moveTo>
                  <a:pt x="160" y="3"/>
                </a:moveTo>
                <a:cubicBezTo>
                  <a:pt x="160" y="2"/>
                  <a:pt x="159" y="1"/>
                  <a:pt x="158" y="0"/>
                </a:cubicBezTo>
                <a:cubicBezTo>
                  <a:pt x="157" y="0"/>
                  <a:pt x="155" y="0"/>
                  <a:pt x="154" y="0"/>
                </a:cubicBezTo>
                <a:cubicBezTo>
                  <a:pt x="154" y="1"/>
                  <a:pt x="123" y="16"/>
                  <a:pt x="88" y="16"/>
                </a:cubicBezTo>
                <a:cubicBezTo>
                  <a:pt x="53" y="16"/>
                  <a:pt x="22" y="1"/>
                  <a:pt x="22" y="0"/>
                </a:cubicBezTo>
                <a:cubicBezTo>
                  <a:pt x="21" y="0"/>
                  <a:pt x="19" y="0"/>
                  <a:pt x="18" y="0"/>
                </a:cubicBezTo>
                <a:cubicBezTo>
                  <a:pt x="17" y="1"/>
                  <a:pt x="16" y="2"/>
                  <a:pt x="16" y="3"/>
                </a:cubicBezTo>
                <a:cubicBezTo>
                  <a:pt x="16" y="3"/>
                  <a:pt x="0" y="52"/>
                  <a:pt x="0" y="100"/>
                </a:cubicBezTo>
                <a:cubicBezTo>
                  <a:pt x="0" y="151"/>
                  <a:pt x="84" y="175"/>
                  <a:pt x="87" y="176"/>
                </a:cubicBezTo>
                <a:cubicBezTo>
                  <a:pt x="87" y="176"/>
                  <a:pt x="88" y="176"/>
                  <a:pt x="88" y="176"/>
                </a:cubicBezTo>
                <a:cubicBezTo>
                  <a:pt x="88" y="176"/>
                  <a:pt x="89" y="176"/>
                  <a:pt x="89" y="176"/>
                </a:cubicBezTo>
                <a:cubicBezTo>
                  <a:pt x="92" y="175"/>
                  <a:pt x="176" y="151"/>
                  <a:pt x="176" y="100"/>
                </a:cubicBezTo>
                <a:cubicBezTo>
                  <a:pt x="176" y="52"/>
                  <a:pt x="160" y="3"/>
                  <a:pt x="160" y="3"/>
                </a:cubicBezTo>
                <a:moveTo>
                  <a:pt x="88" y="168"/>
                </a:moveTo>
                <a:cubicBezTo>
                  <a:pt x="80" y="166"/>
                  <a:pt x="8" y="142"/>
                  <a:pt x="8" y="100"/>
                </a:cubicBezTo>
                <a:cubicBezTo>
                  <a:pt x="8" y="61"/>
                  <a:pt x="19" y="24"/>
                  <a:pt x="23" y="10"/>
                </a:cubicBezTo>
                <a:cubicBezTo>
                  <a:pt x="33" y="14"/>
                  <a:pt x="59" y="24"/>
                  <a:pt x="88" y="24"/>
                </a:cubicBezTo>
                <a:cubicBezTo>
                  <a:pt x="117" y="24"/>
                  <a:pt x="143" y="14"/>
                  <a:pt x="153" y="10"/>
                </a:cubicBezTo>
                <a:cubicBezTo>
                  <a:pt x="157" y="24"/>
                  <a:pt x="168" y="61"/>
                  <a:pt x="168" y="100"/>
                </a:cubicBezTo>
                <a:cubicBezTo>
                  <a:pt x="168" y="142"/>
                  <a:pt x="96" y="166"/>
                  <a:pt x="88" y="168"/>
                </a:cubicBezTo>
                <a:moveTo>
                  <a:pt x="102" y="72"/>
                </a:moveTo>
                <a:cubicBezTo>
                  <a:pt x="88" y="36"/>
                  <a:pt x="88" y="36"/>
                  <a:pt x="88" y="36"/>
                </a:cubicBezTo>
                <a:cubicBezTo>
                  <a:pt x="74" y="72"/>
                  <a:pt x="74" y="72"/>
                  <a:pt x="74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67" y="95"/>
                  <a:pt x="67" y="95"/>
                  <a:pt x="67" y="95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122" y="136"/>
                  <a:pt x="122" y="136"/>
                  <a:pt x="122" y="136"/>
                </a:cubicBezTo>
                <a:cubicBezTo>
                  <a:pt x="108" y="95"/>
                  <a:pt x="108" y="95"/>
                  <a:pt x="108" y="95"/>
                </a:cubicBezTo>
                <a:cubicBezTo>
                  <a:pt x="138" y="72"/>
                  <a:pt x="138" y="72"/>
                  <a:pt x="138" y="72"/>
                </a:cubicBezTo>
                <a:lnTo>
                  <a:pt x="102" y="72"/>
                </a:lnTo>
                <a:close/>
                <a:moveTo>
                  <a:pt x="101" y="97"/>
                </a:moveTo>
                <a:cubicBezTo>
                  <a:pt x="106" y="114"/>
                  <a:pt x="106" y="114"/>
                  <a:pt x="106" y="114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75" y="97"/>
                  <a:pt x="75" y="97"/>
                  <a:pt x="75" y="97"/>
                </a:cubicBezTo>
                <a:cubicBezTo>
                  <a:pt x="77" y="92"/>
                  <a:pt x="77" y="92"/>
                  <a:pt x="77" y="92"/>
                </a:cubicBezTo>
                <a:cubicBezTo>
                  <a:pt x="72" y="89"/>
                  <a:pt x="72" y="89"/>
                  <a:pt x="72" y="89"/>
                </a:cubicBezTo>
                <a:cubicBezTo>
                  <a:pt x="61" y="80"/>
                  <a:pt x="61" y="80"/>
                  <a:pt x="61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2" y="75"/>
                  <a:pt x="82" y="75"/>
                  <a:pt x="82" y="75"/>
                </a:cubicBezTo>
                <a:cubicBezTo>
                  <a:pt x="88" y="58"/>
                  <a:pt x="88" y="58"/>
                  <a:pt x="88" y="58"/>
                </a:cubicBezTo>
                <a:cubicBezTo>
                  <a:pt x="94" y="75"/>
                  <a:pt x="94" y="75"/>
                  <a:pt x="94" y="75"/>
                </a:cubicBezTo>
                <a:cubicBezTo>
                  <a:pt x="96" y="80"/>
                  <a:pt x="96" y="80"/>
                  <a:pt x="96" y="80"/>
                </a:cubicBezTo>
                <a:cubicBezTo>
                  <a:pt x="115" y="80"/>
                  <a:pt x="115" y="80"/>
                  <a:pt x="115" y="80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99" y="92"/>
                  <a:pt x="99" y="92"/>
                  <a:pt x="99" y="92"/>
                </a:cubicBezTo>
                <a:lnTo>
                  <a:pt x="101" y="9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736260" y="3998470"/>
            <a:ext cx="45398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657955" y="2916671"/>
            <a:ext cx="22659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2293458" y="3317376"/>
            <a:ext cx="29826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718173" y="3132086"/>
            <a:ext cx="15680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174" y="1756075"/>
            <a:ext cx="7830199" cy="44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6027" y="-213293"/>
            <a:ext cx="6655830" cy="54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215296" y="1060792"/>
            <a:ext cx="7321000" cy="6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"/>
          <p:cNvSpPr/>
          <p:nvPr/>
        </p:nvSpPr>
        <p:spPr>
          <a:xfrm>
            <a:off x="8565726" y="5443337"/>
            <a:ext cx="311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8565726" y="6128574"/>
            <a:ext cx="177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8565726" y="4022141"/>
            <a:ext cx="298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8565726" y="4732739"/>
            <a:ext cx="14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3947082" y="2204677"/>
            <a:ext cx="3586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7797062" y="3417245"/>
            <a:ext cx="18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ureka 3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