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Archana VA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au960221104025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Name:Arunachala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college of engineerin</a:t>
            </a:r>
            <a:r>
              <a:rPr lang="en-US" sz="1200" dirty="0">
                <a:solidFill>
                  <a:schemeClr val="tx1"/>
                </a:solidFill>
              </a:rPr>
              <a:t>g for women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B9F88-2CD8-970E-7954-61D1793B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5" y="1799062"/>
            <a:ext cx="7872761" cy="30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F4FD4-BAB9-D06B-2DE9-DF563A13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1204332"/>
            <a:ext cx="8363414" cy="36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BEFBA-28A5-7525-24B3-B39B261B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2" y="1267649"/>
            <a:ext cx="8437756" cy="36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Cars-Page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1053F-B86F-64A5-322C-5D1E1F33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" y="1174594"/>
            <a:ext cx="8616175" cy="36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B2737-0BC6-5F64-E1F1-CABE631B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0" y="1107688"/>
            <a:ext cx="8400585" cy="3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715</Words>
  <Application>Microsoft Office PowerPoint</Application>
  <PresentationFormat>On-screen Show (16:9)</PresentationFormat>
  <Paragraphs>85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Cars-Page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Archana V A</cp:lastModifiedBy>
  <cp:revision>9</cp:revision>
  <dcterms:modified xsi:type="dcterms:W3CDTF">2024-04-11T06:21:44Z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