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58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629a177c_0_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3a629a17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a629a177c_0_1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a629a17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629a177c_0_2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3a629a177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a629a177c_0_2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a629a17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-79248" y="1015376"/>
            <a:ext cx="9302496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sz="3200" b="1" dirty="0">
                <a:solidFill>
                  <a:srgbClr val="2F5597"/>
                </a:solidFill>
              </a:rPr>
              <a:t>Robotic bees: </a:t>
            </a:r>
          </a:p>
          <a:p>
            <a:pPr algn="ctr"/>
            <a:r>
              <a:rPr lang="en-US" sz="3200" b="1" dirty="0">
                <a:solidFill>
                  <a:srgbClr val="2F5597"/>
                </a:solidFill>
              </a:rPr>
              <a:t>Data structures and algorithms for collision detection and prevention.</a:t>
            </a:r>
            <a:br>
              <a:rPr lang="en-US" sz="3200" dirty="0"/>
            </a:b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ECCCC2-F1C4-8445-A9C9-70D3CC18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04448"/>
              </p:ext>
            </p:extLst>
          </p:nvPr>
        </p:nvGraphicFramePr>
        <p:xfrm>
          <a:off x="882502" y="3522717"/>
          <a:ext cx="7250907" cy="1889254"/>
        </p:xfrm>
        <a:graphic>
          <a:graphicData uri="http://schemas.openxmlformats.org/drawingml/2006/table">
            <a:tbl>
              <a:tblPr/>
              <a:tblGrid>
                <a:gridCol w="2467311">
                  <a:extLst>
                    <a:ext uri="{9D8B030D-6E8A-4147-A177-3AD203B41FA5}">
                      <a16:colId xmlns:a16="http://schemas.microsoft.com/office/drawing/2014/main" val="261466330"/>
                    </a:ext>
                  </a:extLst>
                </a:gridCol>
                <a:gridCol w="2489466">
                  <a:extLst>
                    <a:ext uri="{9D8B030D-6E8A-4147-A177-3AD203B41FA5}">
                      <a16:colId xmlns:a16="http://schemas.microsoft.com/office/drawing/2014/main" val="303011870"/>
                    </a:ext>
                  </a:extLst>
                </a:gridCol>
                <a:gridCol w="2294130">
                  <a:extLst>
                    <a:ext uri="{9D8B030D-6E8A-4147-A177-3AD203B41FA5}">
                      <a16:colId xmlns:a16="http://schemas.microsoft.com/office/drawing/2014/main" val="4269999516"/>
                    </a:ext>
                  </a:extLst>
                </a:gridCol>
              </a:tblGrid>
              <a:tr h="18892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Vincent Alejandro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Arcila</a:t>
                      </a:r>
                      <a:endParaRPr lang="en-U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Universidad EAFIT</a:t>
                      </a:r>
                      <a:endParaRPr lang="en-U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Colombia</a:t>
                      </a:r>
                      <a:endParaRPr lang="en-U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vaarcilal@eafit.edu.co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Isabel Piedrahita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Universidad EAFIT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Colombia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ipiedrahiv@eafit.edu.co</a:t>
                      </a:r>
                      <a:endParaRPr lang="es-E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Mauricio Toro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Universidad EAFIT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Colombia</a:t>
                      </a:r>
                      <a:endParaRPr lang="es-ES" sz="1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mtorobe@eafit.edu.co</a:t>
                      </a:r>
                      <a:endParaRPr lang="es-E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540003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FBBEE10-71F6-7C46-861A-C8D4B568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3348868"/>
            <a:ext cx="106014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F5597"/>
                </a:solidFill>
              </a:rPr>
              <a:t>Spatial Hashes </a:t>
            </a:r>
            <a:endParaRPr lang="en-US"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F5597"/>
                </a:solidFill>
              </a:rPr>
              <a:t>Operations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F5597"/>
                </a:solidFill>
              </a:rPr>
              <a:t>Why use spatial hashing?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276120" y="226440"/>
            <a:ext cx="6918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2F5597"/>
                </a:solidFill>
              </a:rPr>
              <a:t>Execution time and memory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Macintosh PowerPoint</Application>
  <PresentationFormat>On-screen Show (4:3)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Isabel Piedrahita Velez</cp:lastModifiedBy>
  <cp:revision>2</cp:revision>
  <dcterms:modified xsi:type="dcterms:W3CDTF">2019-05-08T16:14:02Z</dcterms:modified>
</cp:coreProperties>
</file>