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4" r:id="rId10"/>
    <p:sldId id="271" r:id="rId11"/>
    <p:sldId id="266" r:id="rId12"/>
    <p:sldId id="267" r:id="rId1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6W3rlltXeAdiuZ9rr7LiL/WLr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E232-E892-4166-8660-F8964C19F7A8}">
  <a:tblStyle styleId="{F442E232-E892-4166-8660-F8964C19F7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067c4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2067c468e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312067c468e_0_0:notes"/>
          <p:cNvSpPr txBox="1">
            <a:spLocks noGrp="1"/>
          </p:cNvSpPr>
          <p:nvPr>
            <p:ph type="sldNum" idx="12"/>
          </p:nvPr>
        </p:nvSpPr>
        <p:spPr>
          <a:xfrm>
            <a:off x="4283075" y="10155238"/>
            <a:ext cx="327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102825" rIns="102825" bIns="10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abc6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89abc6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067c468e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g312067c468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2067c468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312067c468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2067c468e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312067c468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89abc6f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89abc6f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89abc6fe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89abc6fe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5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2067c468e_0_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312067c468e_0_8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g312067c468e_0_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312067c468e_0_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312067c468e_0_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12067c468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331" y="312844"/>
            <a:ext cx="1117912" cy="15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12067c468e_0_0"/>
          <p:cNvSpPr txBox="1"/>
          <p:nvPr/>
        </p:nvSpPr>
        <p:spPr>
          <a:xfrm>
            <a:off x="659700" y="456075"/>
            <a:ext cx="8016900" cy="3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spAutoFit/>
          </a:bodyPr>
          <a:lstStyle/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sz="23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743200" marR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sz="19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CALENDAR</a:t>
            </a: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312067c468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2156" y="471356"/>
            <a:ext cx="1654444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9024-D9FB-DC26-5891-133F29F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800" b="1" dirty="0">
                <a:solidFill>
                  <a:srgbClr val="7030A0"/>
                </a:solidFill>
              </a:rPr>
              <a:t>G.Implement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F9BD63-0FCE-A070-6834-7A467B15C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909" y="1180624"/>
            <a:ext cx="67537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 Hosting the project (e.g., GitHub Pages or Netlify).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training and onboarding.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Post-deployment support plan. </a:t>
            </a:r>
          </a:p>
        </p:txBody>
      </p:sp>
    </p:spTree>
    <p:extLst>
      <p:ext uri="{BB962C8B-B14F-4D97-AF65-F5344CB8AC3E}">
        <p14:creationId xmlns:p14="http://schemas.microsoft.com/office/powerpoint/2010/main" val="219509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89abc6fe9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H. Links</a:t>
            </a:r>
            <a:endParaRPr dirty="0"/>
          </a:p>
        </p:txBody>
      </p:sp>
      <p:sp>
        <p:nvSpPr>
          <p:cNvPr id="123" name="Google Shape;123;g3189abc6fe9_0_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1.Upload Video Link 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2.Upload Blog Link here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Upload Project Link here (Classroom Link and Github link)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89abc6fe9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Reference </a:t>
            </a:r>
            <a:endParaRPr/>
          </a:p>
        </p:txBody>
      </p:sp>
      <p:sp>
        <p:nvSpPr>
          <p:cNvPr id="129" name="Google Shape;129;g3189abc6fe9_0_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I. Thompson, “Women and feminism in technical communication,” </a:t>
            </a:r>
            <a:r>
              <a:rPr lang="en" sz="9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Bus. Tech. Commun.</a:t>
            </a:r>
            <a:r>
              <a:rPr lang="en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13, no. 2, pp.154–178, 1999.</a:t>
            </a:r>
            <a:endParaRPr sz="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Online Links </a:t>
            </a:r>
            <a:endParaRPr sz="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video links </a:t>
            </a:r>
            <a:endParaRPr sz="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9abc6fe9_0_8"/>
          <p:cNvSpPr txBox="1">
            <a:spLocks noGrp="1"/>
          </p:cNvSpPr>
          <p:nvPr>
            <p:ph type="ctrTitle"/>
          </p:nvPr>
        </p:nvSpPr>
        <p:spPr>
          <a:xfrm>
            <a:off x="311700" y="156950"/>
            <a:ext cx="8520600" cy="6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Information</a:t>
            </a:r>
            <a:endParaRPr/>
          </a:p>
        </p:txBody>
      </p:sp>
      <p:sp>
        <p:nvSpPr>
          <p:cNvPr id="69" name="Google Shape;69;g3189abc6fe9_0_8"/>
          <p:cNvSpPr txBox="1">
            <a:spLocks noGrp="1"/>
          </p:cNvSpPr>
          <p:nvPr>
            <p:ph type="subTitle" idx="1"/>
          </p:nvPr>
        </p:nvSpPr>
        <p:spPr>
          <a:xfrm>
            <a:off x="311700" y="892325"/>
            <a:ext cx="8520600" cy="27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0" name="Google Shape;70;g3189abc6fe9_0_8"/>
          <p:cNvGraphicFramePr/>
          <p:nvPr>
            <p:extLst>
              <p:ext uri="{D42A27DB-BD31-4B8C-83A1-F6EECF244321}">
                <p14:modId xmlns:p14="http://schemas.microsoft.com/office/powerpoint/2010/main" val="4123900456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{F442E232-E892-4166-8660-F8964C19F7A8}</a:tableStyleId>
              </a:tblPr>
              <a:tblGrid>
                <a:gridCol w="98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Sr.No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Prn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students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B24IT1051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Sairam Pampatwar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B24IT1053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Ranveer Shinde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B24IT1059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Varad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Rajboinwad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B24IT1127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Aditya Patil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067c468e_0_13"/>
          <p:cNvSpPr txBox="1">
            <a:spLocks noGrp="1"/>
          </p:cNvSpPr>
          <p:nvPr>
            <p:ph type="title"/>
          </p:nvPr>
        </p:nvSpPr>
        <p:spPr>
          <a:xfrm>
            <a:off x="576019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" sz="3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Outline: </a:t>
            </a:r>
            <a:endParaRPr/>
          </a:p>
        </p:txBody>
      </p:sp>
      <p:sp>
        <p:nvSpPr>
          <p:cNvPr id="76" name="Google Shape;76;g312067c468e_0_13"/>
          <p:cNvSpPr txBox="1">
            <a:spLocks noGrp="1"/>
          </p:cNvSpPr>
          <p:nvPr>
            <p:ph type="body" idx="1"/>
          </p:nvPr>
        </p:nvSpPr>
        <p:spPr>
          <a:xfrm>
            <a:off x="319200" y="1369225"/>
            <a:ext cx="8196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Introduction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Research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Analysis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Ideate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Build</a:t>
            </a:r>
            <a:r>
              <a:rPr lang="en" sz="1800" b="1" dirty="0">
                <a:solidFill>
                  <a:srgbClr val="7030A0"/>
                </a:solidFill>
              </a:rPr>
              <a:t>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Test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Implement</a:t>
            </a:r>
            <a:endParaRPr b="1" dirty="0">
              <a:solidFill>
                <a:srgbClr val="7030A0"/>
              </a:solidFill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400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Links </a:t>
            </a:r>
            <a:endParaRPr b="1" dirty="0">
              <a:solidFill>
                <a:srgbClr val="7030A0"/>
              </a:solidFill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400"/>
              <a:buAutoNum type="alphaUcPeriod"/>
            </a:pPr>
            <a:r>
              <a:rPr lang="en" b="1" dirty="0">
                <a:solidFill>
                  <a:srgbClr val="7030A0"/>
                </a:solidFill>
              </a:rPr>
              <a:t>reference</a:t>
            </a:r>
            <a:endParaRPr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067c468e_0_18"/>
          <p:cNvSpPr txBox="1"/>
          <p:nvPr/>
        </p:nvSpPr>
        <p:spPr>
          <a:xfrm>
            <a:off x="59473" y="341560"/>
            <a:ext cx="8995317" cy="525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AutoNum type="alphaUcPeriod"/>
            </a:pPr>
            <a:r>
              <a:rPr lang="en" sz="1800" b="1" dirty="0">
                <a:solidFill>
                  <a:srgbClr val="7030A0"/>
                </a:solidFill>
              </a:rPr>
              <a:t>Introduction</a:t>
            </a:r>
            <a:endParaRPr sz="1800" b="1"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Content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web-based solution for managing department appointments and schedules.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Allows users to view a calendar, add events, and get reminders.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Built using HTML, CSS, and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Key concepts: date manipulation, user input processing, and reminders.</a:t>
            </a:r>
          </a:p>
          <a:p>
            <a:pPr marL="0" indent="0">
              <a:buNone/>
            </a:pP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312067c468e_0_18"/>
          <p:cNvSpPr txBox="1"/>
          <p:nvPr/>
        </p:nvSpPr>
        <p:spPr>
          <a:xfrm>
            <a:off x="1177299" y="1187075"/>
            <a:ext cx="7434000" cy="19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2067c468e_0_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030A0"/>
                </a:solidFill>
              </a:rPr>
              <a:t>B. RESEARCH</a:t>
            </a:r>
            <a:endParaRPr dirty="0"/>
          </a:p>
        </p:txBody>
      </p:sp>
      <p:sp>
        <p:nvSpPr>
          <p:cNvPr id="88" name="Google Shape;88;g312067c468e_0_23"/>
          <p:cNvSpPr txBox="1">
            <a:spLocks noGrp="1"/>
          </p:cNvSpPr>
          <p:nvPr>
            <p:ph type="body" idx="1"/>
          </p:nvPr>
        </p:nvSpPr>
        <p:spPr>
          <a:xfrm>
            <a:off x="163551" y="1093111"/>
            <a:ext cx="8515350" cy="377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on similar tools: Features, shortcomings, and user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Tools explored: Google Calendar, Microsoft Outlook, and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User pain points: Lack of reminders, complex interfaces, limited customization</a:t>
            </a:r>
          </a:p>
          <a:p>
            <a:pPr marL="457200" lvl="1" indent="0">
              <a:buNone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endParaRPr sz="1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00E9-B912-F763-A09D-2A53B60B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C. Analysis</a:t>
            </a:r>
            <a:br>
              <a:rPr lang="en-I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F90093-4E7F-AF7E-A0F4-2809BBEF1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4793" y="1125052"/>
            <a:ext cx="83439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audience: Department members needing schedule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Dynamic date manipulation, user-friendly interface, and reminders.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 An interactive and responsive calendar tool. </a:t>
            </a:r>
          </a:p>
        </p:txBody>
      </p:sp>
    </p:spTree>
    <p:extLst>
      <p:ext uri="{BB962C8B-B14F-4D97-AF65-F5344CB8AC3E}">
        <p14:creationId xmlns:p14="http://schemas.microsoft.com/office/powerpoint/2010/main" val="289743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0A3-C054-CFFF-5491-45B9874E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800" dirty="0"/>
              <a:t>D.</a:t>
            </a:r>
            <a:r>
              <a:rPr lang="en" sz="2800" b="1" dirty="0">
                <a:solidFill>
                  <a:srgbClr val="7030A0"/>
                </a:solidFill>
              </a:rPr>
              <a:t>Ideate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70514-72A4-FDB7-5FA4-100DB4552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429515"/>
            <a:ext cx="546463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Brainstorming solutions: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Monthly/Weekly/Daily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 reminders.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7CDCD-BCC0-DCC8-4CCA-E6A5811C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78" y="929093"/>
            <a:ext cx="4111083" cy="2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5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7AB6-5022-CA16-F79E-4A59E078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800" b="1" dirty="0">
                <a:solidFill>
                  <a:srgbClr val="7030A0"/>
                </a:solidFill>
              </a:rPr>
              <a:t>E. Build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17C7C5-1860-ABB1-1CDE-619B05C7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144267"/>
            <a:ext cx="70711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Design: HTML and CSS for layout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Functionalities: JavaScript for date handling and event reminders.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 Storing data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 VS Code, Chrome Developer Tools, Git. </a:t>
            </a:r>
          </a:p>
        </p:txBody>
      </p:sp>
    </p:spTree>
    <p:extLst>
      <p:ext uri="{BB962C8B-B14F-4D97-AF65-F5344CB8AC3E}">
        <p14:creationId xmlns:p14="http://schemas.microsoft.com/office/powerpoint/2010/main" val="205933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7030A0"/>
                </a:solidFill>
              </a:rPr>
              <a:t>F.Test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methodologies: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Functional testing: Adding events, reminders, and navigation.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Responsive testing: Ensuring compatibility with mobile and desktop views.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User feedback: Beta testing within the department.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Summary of test results: Performance, usability, and improvements.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Include charts or bug-test results.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408</Words>
  <Application>Microsoft Office PowerPoint</Application>
  <PresentationFormat>On-screen Show (16:9)</PresentationFormat>
  <Paragraphs>121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</vt:lpstr>
      <vt:lpstr>Calibri</vt:lpstr>
      <vt:lpstr>Arial</vt:lpstr>
      <vt:lpstr>Times New Roman</vt:lpstr>
      <vt:lpstr>Simple Light</vt:lpstr>
      <vt:lpstr>PowerPoint Presentation</vt:lpstr>
      <vt:lpstr>Group Information</vt:lpstr>
      <vt:lpstr>Outline: </vt:lpstr>
      <vt:lpstr>PowerPoint Presentation</vt:lpstr>
      <vt:lpstr>B. RESEARCH</vt:lpstr>
      <vt:lpstr>C. Analysis </vt:lpstr>
      <vt:lpstr>D.Ideate</vt:lpstr>
      <vt:lpstr>E. Build</vt:lpstr>
      <vt:lpstr>F.Test</vt:lpstr>
      <vt:lpstr>G.Implement</vt:lpstr>
      <vt:lpstr>H. Links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sairam pampatwar</dc:creator>
  <cp:lastModifiedBy>sairam pampatwar</cp:lastModifiedBy>
  <cp:revision>3</cp:revision>
  <dcterms:modified xsi:type="dcterms:W3CDTF">2024-11-28T14:05:36Z</dcterms:modified>
</cp:coreProperties>
</file>