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19A908-0FC8-40E2-B841-9E93394C9D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FD3B04-289C-44F8-BC93-4875F87C41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04-09-2024 22:15:10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unth" id="10" name="slide10">
            <a:extLst>
              <a:ext uri="{FF2B5EF4-FFF2-40B4-BE49-F238E27FC236}">
                <a16:creationId xmlns:a16="http://schemas.microsoft.com/office/drawing/2014/main" id="{43887DC9-CD7C-4084-BD37-C85D7154AB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381250"/>
            <a:ext cx="6877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F6A15282-014F-4FB9-9DCF-AC72D2AFF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428750"/>
            <a:ext cx="2095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4E55E94D-1E91-447A-8820-F4AA8BA5C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962150"/>
            <a:ext cx="2095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31F1CFB1-8A81-4956-A5B7-37A5026BC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313"/>
            <a:ext cx="12192000" cy="60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qntity by market" id="5" name="slide5">
            <a:extLst>
              <a:ext uri="{FF2B5EF4-FFF2-40B4-BE49-F238E27FC236}">
                <a16:creationId xmlns:a16="http://schemas.microsoft.com/office/drawing/2014/main" id="{C9853BF3-7B89-4F8D-9F26-410FD6F03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206"/>
            <a:ext cx="12192000" cy="49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mers" id="6" name="slide6">
            <a:extLst>
              <a:ext uri="{FF2B5EF4-FFF2-40B4-BE49-F238E27FC236}">
                <a16:creationId xmlns:a16="http://schemas.microsoft.com/office/drawing/2014/main" id="{E9F4AD40-5C6B-4AF3-B270-D9716A914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704"/>
            <a:ext cx="12192000" cy="24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235BA890-9CEF-4905-B725-2EA74DC50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028"/>
            <a:ext cx="12192000" cy="30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E28FD4F2-F648-4FA3-B36E-3645D57AB2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" y="0"/>
            <a:ext cx="1194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" id="9" name="slide9">
            <a:extLst>
              <a:ext uri="{FF2B5EF4-FFF2-40B4-BE49-F238E27FC236}">
                <a16:creationId xmlns:a16="http://schemas.microsoft.com/office/drawing/2014/main" id="{6491C56E-8771-402B-B036-1CD19293D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343150"/>
            <a:ext cx="2305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2024-09-04T16:45:14Z</dcterms:created>
  <dcterms:modified xsi:type="dcterms:W3CDTF">2024-09-04T16:45:14Z</dcterms:modified>
</cp:coreProperties>
</file>