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91" d="100"/>
          <a:sy n="91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4A3C-3DD0-B940-ACB4-1C9E8217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5D084-B716-D147-82E2-E25380B7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EBDC6-0F9E-0047-9108-835E9FDB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8BA0-4E6C-0846-BDE9-0687B80A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5C8C-1F97-2847-B79F-E2F250AA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C660-BF0F-7C42-91DB-CBD3C661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4A619-96FE-4B40-8844-6410F17F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D7E2D-CBD9-804B-B55C-D0333E07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94487-56BD-6741-BFC0-35159CAA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FB1A-A1A7-2A43-B80F-D712CDE7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F6167-244E-E245-B820-58597DB9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AF21D-559E-EA44-8CDC-635B1F96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3895-75C9-1946-BFF8-494C3300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0DBE-693F-F54E-94D9-997C9107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74E3-C167-3E46-99D3-3D3D1CF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3B5E-3930-8849-B30D-CCEA9E08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923B-56A8-C64A-A65F-8DA72E28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DC8C-94CC-354D-8419-BCF0CC11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18BF-362A-C247-832B-AAF44E48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FAF8-FEF7-6740-81E3-2D1E733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7DDE-81BD-2C4D-BC38-42293FA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636E9-C485-8246-AF9A-A8F5E68B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43DA-5EEF-3841-8FB1-D40A09B8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60DF-B30A-D144-B109-FEE7A9AC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3677-7F5A-F24D-8DC7-51DF6120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19D4-4CEC-A442-AA2F-47FFAA6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F775-9EB2-8B42-B7B4-44D1CF082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7E458-FBF0-8346-9405-956B07000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228C3-701E-0546-A46E-CD801D67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E5FC-3A3A-914F-991A-E2E4C0E3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9BC2-E292-CF40-A554-868592D0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9398-78E1-3E4A-BC98-43985FB2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53C46-B794-E643-B54C-8493A22C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3DF2B-D55E-4146-9E3E-F75B4CABD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D3DD9-42A6-754E-BCFF-047B64CF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DA094-0159-FB41-A493-D099864B2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9C129-9C48-A047-B958-BDE0E759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87B28-80B3-E54D-B84B-3E79D69D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15603-06A2-5541-9E33-20B957C1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8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6F36-31B0-B946-969D-79ABCB88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BFFBC-0AF3-6342-8E41-3433474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3B8A9-8596-4046-99AC-F79C1404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989CC-E06B-F34E-956B-2965D9A4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11AD0-1175-5A4A-9652-BC5C1475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4BCEC-FFF0-7B42-8DCA-792665ED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4B740-EB04-E44F-BA84-B8A4B06E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529A-420F-3F4E-896F-BA007EA2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B03F-F37A-E44B-90B5-9919EE5C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1DEE9-7F37-C740-9269-16BAEAB2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94DCB-3575-6949-9B77-F00727DD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7C8A-8034-C547-A76B-70DDABD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B9B02-F45E-1E4B-8DD4-58B01617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BF10-D3A6-9247-8D29-E340A7FC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A32AB-6960-5643-B902-589071CAC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6FD20-B321-4B40-86FE-7DA7F36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B8C39-3E4D-3E4F-AA4E-8908D7B3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B0DE7-F0C2-FA42-9620-31A1669A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FCD1-A62E-EF4A-9D3C-9955D8A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F4AD0-B7D9-944A-B810-761776C4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6ECC-3D74-4D4D-A014-1F0C9C3E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C54F-67B8-924C-B54A-378BC600F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4C18-A96D-E842-81CF-128215D50AC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B871-FD1D-F645-94E4-549A5025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1E76-C103-2249-B945-3DDA4FDCB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3C22-2719-1D45-8DD2-A1928068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9C8B6-47B7-4148-80A9-3E79BB31A966}"/>
              </a:ext>
            </a:extLst>
          </p:cNvPr>
          <p:cNvSpPr txBox="1"/>
          <p:nvPr/>
        </p:nvSpPr>
        <p:spPr>
          <a:xfrm>
            <a:off x="739036" y="338203"/>
            <a:ext cx="14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Worker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CFF418-7D72-FD48-9446-645DAB1E45DC}"/>
              </a:ext>
            </a:extLst>
          </p:cNvPr>
          <p:cNvSpPr/>
          <p:nvPr/>
        </p:nvSpPr>
        <p:spPr>
          <a:xfrm>
            <a:off x="839244" y="1215025"/>
            <a:ext cx="1390389" cy="826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2116571-8893-DA42-9B62-4409B5620614}"/>
              </a:ext>
            </a:extLst>
          </p:cNvPr>
          <p:cNvCxnSpPr>
            <a:cxnSpLocks/>
            <a:stCxn id="5" idx="4"/>
            <a:endCxn id="5" idx="6"/>
          </p:cNvCxnSpPr>
          <p:nvPr/>
        </p:nvCxnSpPr>
        <p:spPr>
          <a:xfrm rot="5400000" flipH="1" flipV="1">
            <a:off x="1675357" y="1487466"/>
            <a:ext cx="413358" cy="695194"/>
          </a:xfrm>
          <a:prstGeom prst="curvedConnector4">
            <a:avLst>
              <a:gd name="adj1" fmla="val -55303"/>
              <a:gd name="adj2" fmla="val 132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4D5DBE-20CC-FB47-BFEF-BE9BFD235DA2}"/>
              </a:ext>
            </a:extLst>
          </p:cNvPr>
          <p:cNvSpPr txBox="1"/>
          <p:nvPr/>
        </p:nvSpPr>
        <p:spPr>
          <a:xfrm>
            <a:off x="1139868" y="2270435"/>
            <a:ext cx="153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receiveEvent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2AC5CE-22E1-4249-9281-E2493E8CD051}"/>
              </a:ext>
            </a:extLst>
          </p:cNvPr>
          <p:cNvSpPr txBox="1"/>
          <p:nvPr/>
        </p:nvSpPr>
        <p:spPr>
          <a:xfrm>
            <a:off x="3452960" y="522218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 Worker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E404A2-216A-B042-A0EA-D0C88F2BA2B5}"/>
              </a:ext>
            </a:extLst>
          </p:cNvPr>
          <p:cNvSpPr/>
          <p:nvPr/>
        </p:nvSpPr>
        <p:spPr>
          <a:xfrm>
            <a:off x="3214966" y="1359074"/>
            <a:ext cx="1828800" cy="764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3E6C0C-FFB8-B647-A3E9-50EB9EFD8FD8}"/>
              </a:ext>
            </a:extLst>
          </p:cNvPr>
          <p:cNvSpPr/>
          <p:nvPr/>
        </p:nvSpPr>
        <p:spPr>
          <a:xfrm>
            <a:off x="3180526" y="2895714"/>
            <a:ext cx="1716066" cy="71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8A937F-EFE7-0D48-91FE-45AE9FD6C7C3}"/>
              </a:ext>
            </a:extLst>
          </p:cNvPr>
          <p:cNvSpPr/>
          <p:nvPr/>
        </p:nvSpPr>
        <p:spPr>
          <a:xfrm>
            <a:off x="3089706" y="4841310"/>
            <a:ext cx="2116898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Reconnecting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08E3C22-AA80-7E43-A0E6-A3A7D91A2106}"/>
              </a:ext>
            </a:extLst>
          </p:cNvPr>
          <p:cNvCxnSpPr>
            <a:stCxn id="21" idx="1"/>
            <a:endCxn id="21" idx="0"/>
          </p:cNvCxnSpPr>
          <p:nvPr/>
        </p:nvCxnSpPr>
        <p:spPr>
          <a:xfrm rot="5400000" flipH="1" flipV="1">
            <a:off x="3750128" y="1091734"/>
            <a:ext cx="111898" cy="646578"/>
          </a:xfrm>
          <a:prstGeom prst="curvedConnector3">
            <a:avLst>
              <a:gd name="adj1" fmla="val 304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E93B6C-7A2D-5945-9BB9-D36E0A74C876}"/>
              </a:ext>
            </a:extLst>
          </p:cNvPr>
          <p:cNvSpPr txBox="1"/>
          <p:nvPr/>
        </p:nvSpPr>
        <p:spPr>
          <a:xfrm>
            <a:off x="2894065" y="1008345"/>
            <a:ext cx="11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addClient</a:t>
            </a:r>
            <a:endParaRPr lang="en-US" dirty="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60ED09C-F426-2743-99F2-956EBB68DA84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rot="16200000" flipH="1">
            <a:off x="3048302" y="1905458"/>
            <a:ext cx="1424742" cy="555771"/>
          </a:xfrm>
          <a:prstGeom prst="curvedConnector5">
            <a:avLst>
              <a:gd name="adj1" fmla="val -16045"/>
              <a:gd name="adj2" fmla="val -144540"/>
              <a:gd name="adj3" fmla="val 80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902EB36-5765-8349-B59F-EA414FADFE6D}"/>
              </a:ext>
            </a:extLst>
          </p:cNvPr>
          <p:cNvCxnSpPr>
            <a:stCxn id="22" idx="4"/>
            <a:endCxn id="23" idx="7"/>
          </p:cNvCxnSpPr>
          <p:nvPr/>
        </p:nvCxnSpPr>
        <p:spPr>
          <a:xfrm rot="16200000" flipH="1">
            <a:off x="3790317" y="3857940"/>
            <a:ext cx="1354516" cy="8580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308B398-39F4-ED4A-90AF-7F95A317D060}"/>
              </a:ext>
            </a:extLst>
          </p:cNvPr>
          <p:cNvCxnSpPr>
            <a:cxnSpLocks/>
            <a:stCxn id="23" idx="7"/>
            <a:endCxn id="23" idx="6"/>
          </p:cNvCxnSpPr>
          <p:nvPr/>
        </p:nvCxnSpPr>
        <p:spPr>
          <a:xfrm rot="16200000" flipH="1">
            <a:off x="4903238" y="4957567"/>
            <a:ext cx="296718" cy="310013"/>
          </a:xfrm>
          <a:prstGeom prst="curvedConnector4">
            <a:avLst>
              <a:gd name="adj1" fmla="val -118464"/>
              <a:gd name="adj2" fmla="val 173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72D03D-781A-1F45-9F37-99C0A056265E}"/>
              </a:ext>
            </a:extLst>
          </p:cNvPr>
          <p:cNvSpPr txBox="1"/>
          <p:nvPr/>
        </p:nvSpPr>
        <p:spPr>
          <a:xfrm>
            <a:off x="4793246" y="4264258"/>
            <a:ext cx="11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addClient</a:t>
            </a:r>
            <a:endParaRPr lang="en-US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C774CEE-4777-DF4E-9120-E44E2E887CC6}"/>
              </a:ext>
            </a:extLst>
          </p:cNvPr>
          <p:cNvCxnSpPr>
            <a:stCxn id="23" idx="7"/>
            <a:endCxn id="22" idx="6"/>
          </p:cNvCxnSpPr>
          <p:nvPr/>
        </p:nvCxnSpPr>
        <p:spPr>
          <a:xfrm rot="5400000" flipH="1" flipV="1">
            <a:off x="4040837" y="4108460"/>
            <a:ext cx="1711508" cy="1"/>
          </a:xfrm>
          <a:prstGeom prst="curvedConnector4">
            <a:avLst>
              <a:gd name="adj1" fmla="val 35980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3E8131E-8C0F-E346-A7A9-E32EC84BDE46}"/>
              </a:ext>
            </a:extLst>
          </p:cNvPr>
          <p:cNvCxnSpPr>
            <a:stCxn id="22" idx="4"/>
            <a:endCxn id="22" idx="3"/>
          </p:cNvCxnSpPr>
          <p:nvPr/>
        </p:nvCxnSpPr>
        <p:spPr>
          <a:xfrm rot="5400000" flipH="1">
            <a:off x="3682918" y="3254058"/>
            <a:ext cx="104561" cy="606721"/>
          </a:xfrm>
          <a:prstGeom prst="curvedConnector3">
            <a:avLst>
              <a:gd name="adj1" fmla="val -218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279F0-A6D9-B548-AD2E-5A2BDA7E20E5}"/>
              </a:ext>
            </a:extLst>
          </p:cNvPr>
          <p:cNvSpPr txBox="1"/>
          <p:nvPr/>
        </p:nvSpPr>
        <p:spPr>
          <a:xfrm>
            <a:off x="3357464" y="3668267"/>
            <a:ext cx="122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loseClient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E9C932-6534-664A-8C8C-5EFDCEE69A90}"/>
              </a:ext>
            </a:extLst>
          </p:cNvPr>
          <p:cNvSpPr txBox="1"/>
          <p:nvPr/>
        </p:nvSpPr>
        <p:spPr>
          <a:xfrm>
            <a:off x="739036" y="3904911"/>
            <a:ext cx="167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Worker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154ED4-C514-7745-B786-8E3CF6620CAE}"/>
              </a:ext>
            </a:extLst>
          </p:cNvPr>
          <p:cNvSpPr/>
          <p:nvPr/>
        </p:nvSpPr>
        <p:spPr>
          <a:xfrm>
            <a:off x="739036" y="4730529"/>
            <a:ext cx="1678487" cy="85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96FE09B9-F700-6B4C-A711-1F866862FC9A}"/>
              </a:ext>
            </a:extLst>
          </p:cNvPr>
          <p:cNvCxnSpPr>
            <a:stCxn id="61" idx="4"/>
            <a:endCxn id="61" idx="6"/>
          </p:cNvCxnSpPr>
          <p:nvPr/>
        </p:nvCxnSpPr>
        <p:spPr>
          <a:xfrm rot="5400000" flipH="1" flipV="1">
            <a:off x="1783881" y="4952967"/>
            <a:ext cx="428039" cy="839243"/>
          </a:xfrm>
          <a:prstGeom prst="curvedConnector4">
            <a:avLst>
              <a:gd name="adj1" fmla="val -53406"/>
              <a:gd name="adj2" fmla="val 127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3C116F8-3F56-0241-B74D-7FBD1B60262F}"/>
              </a:ext>
            </a:extLst>
          </p:cNvPr>
          <p:cNvSpPr txBox="1"/>
          <p:nvPr/>
        </p:nvSpPr>
        <p:spPr>
          <a:xfrm>
            <a:off x="1778696" y="5837143"/>
            <a:ext cx="1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receiveEvent</a:t>
            </a:r>
            <a:endParaRPr lang="en-US" dirty="0"/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5598A21A-A909-4040-AB15-D99E9F35C4C4}"/>
              </a:ext>
            </a:extLst>
          </p:cNvPr>
          <p:cNvCxnSpPr>
            <a:stCxn id="22" idx="7"/>
            <a:endCxn id="22" idx="6"/>
          </p:cNvCxnSpPr>
          <p:nvPr/>
        </p:nvCxnSpPr>
        <p:spPr>
          <a:xfrm rot="16200000" flipH="1">
            <a:off x="4644720" y="3000834"/>
            <a:ext cx="252431" cy="251312"/>
          </a:xfrm>
          <a:prstGeom prst="curvedConnector4">
            <a:avLst>
              <a:gd name="adj1" fmla="val -131981"/>
              <a:gd name="adj2" fmla="val 190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1415CB-0FFB-6844-9525-BC5CF373294C}"/>
              </a:ext>
            </a:extLst>
          </p:cNvPr>
          <p:cNvSpPr txBox="1"/>
          <p:nvPr/>
        </p:nvSpPr>
        <p:spPr>
          <a:xfrm>
            <a:off x="4442517" y="2423786"/>
            <a:ext cx="1415441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receiveEvent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785326-9AA9-48F9-8E62-38F3C4B53C36}"/>
              </a:ext>
            </a:extLst>
          </p:cNvPr>
          <p:cNvSpPr txBox="1"/>
          <p:nvPr/>
        </p:nvSpPr>
        <p:spPr>
          <a:xfrm>
            <a:off x="5595307" y="146754"/>
            <a:ext cx="18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Worker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A7E364-991C-4AE6-90AE-053882DB47AE}"/>
              </a:ext>
            </a:extLst>
          </p:cNvPr>
          <p:cNvSpPr/>
          <p:nvPr/>
        </p:nvSpPr>
        <p:spPr>
          <a:xfrm>
            <a:off x="5595307" y="972372"/>
            <a:ext cx="1678487" cy="85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33" name="Curved Connector 62">
            <a:extLst>
              <a:ext uri="{FF2B5EF4-FFF2-40B4-BE49-F238E27FC236}">
                <a16:creationId xmlns:a16="http://schemas.microsoft.com/office/drawing/2014/main" id="{734079BA-745C-4E66-9A6E-975F9BE88AA0}"/>
              </a:ext>
            </a:extLst>
          </p:cNvPr>
          <p:cNvCxnSpPr>
            <a:stCxn id="31" idx="4"/>
            <a:endCxn id="31" idx="6"/>
          </p:cNvCxnSpPr>
          <p:nvPr/>
        </p:nvCxnSpPr>
        <p:spPr>
          <a:xfrm rot="5400000" flipH="1" flipV="1">
            <a:off x="6640152" y="1194810"/>
            <a:ext cx="428039" cy="839243"/>
          </a:xfrm>
          <a:prstGeom prst="curvedConnector4">
            <a:avLst>
              <a:gd name="adj1" fmla="val -53406"/>
              <a:gd name="adj2" fmla="val 127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0EA0141-A08D-49E1-BEA5-521E456C1CAD}"/>
              </a:ext>
            </a:extLst>
          </p:cNvPr>
          <p:cNvSpPr txBox="1"/>
          <p:nvPr/>
        </p:nvSpPr>
        <p:spPr>
          <a:xfrm>
            <a:off x="6634967" y="2078986"/>
            <a:ext cx="1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receiveEvent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92229F-029E-4EAC-B4FE-E81C3C595FD8}"/>
              </a:ext>
            </a:extLst>
          </p:cNvPr>
          <p:cNvSpPr txBox="1"/>
          <p:nvPr/>
        </p:nvSpPr>
        <p:spPr>
          <a:xfrm>
            <a:off x="5887699" y="2912652"/>
            <a:ext cx="18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Heartbeat Worker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E12D8E-7025-4647-8246-E9B1CD53FE26}"/>
              </a:ext>
            </a:extLst>
          </p:cNvPr>
          <p:cNvSpPr/>
          <p:nvPr/>
        </p:nvSpPr>
        <p:spPr>
          <a:xfrm>
            <a:off x="5887699" y="3738270"/>
            <a:ext cx="1678487" cy="85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44" name="Curved Connector 62">
            <a:extLst>
              <a:ext uri="{FF2B5EF4-FFF2-40B4-BE49-F238E27FC236}">
                <a16:creationId xmlns:a16="http://schemas.microsoft.com/office/drawing/2014/main" id="{9C0254B1-31F8-493B-BF53-5DA08AEFA767}"/>
              </a:ext>
            </a:extLst>
          </p:cNvPr>
          <p:cNvCxnSpPr>
            <a:stCxn id="43" idx="4"/>
            <a:endCxn id="43" idx="6"/>
          </p:cNvCxnSpPr>
          <p:nvPr/>
        </p:nvCxnSpPr>
        <p:spPr>
          <a:xfrm rot="5400000" flipH="1" flipV="1">
            <a:off x="6932544" y="3960708"/>
            <a:ext cx="428039" cy="839243"/>
          </a:xfrm>
          <a:prstGeom prst="curvedConnector4">
            <a:avLst>
              <a:gd name="adj1" fmla="val -53406"/>
              <a:gd name="adj2" fmla="val 127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973B59-49C1-489F-B010-08FBAC976E7E}"/>
              </a:ext>
            </a:extLst>
          </p:cNvPr>
          <p:cNvSpPr txBox="1"/>
          <p:nvPr/>
        </p:nvSpPr>
        <p:spPr>
          <a:xfrm>
            <a:off x="6927359" y="4844884"/>
            <a:ext cx="1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tryHeartbeat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BA5012-001B-48AC-B329-55A4530D8E89}"/>
              </a:ext>
            </a:extLst>
          </p:cNvPr>
          <p:cNvSpPr txBox="1"/>
          <p:nvPr/>
        </p:nvSpPr>
        <p:spPr>
          <a:xfrm>
            <a:off x="8590751" y="2251480"/>
            <a:ext cx="21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Heartbeat Monitor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8ABAB1-26E8-4D35-82DF-5EAC17D6C0C6}"/>
              </a:ext>
            </a:extLst>
          </p:cNvPr>
          <p:cNvSpPr/>
          <p:nvPr/>
        </p:nvSpPr>
        <p:spPr>
          <a:xfrm>
            <a:off x="8590751" y="3077098"/>
            <a:ext cx="1678487" cy="85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50" name="Curved Connector 62">
            <a:extLst>
              <a:ext uri="{FF2B5EF4-FFF2-40B4-BE49-F238E27FC236}">
                <a16:creationId xmlns:a16="http://schemas.microsoft.com/office/drawing/2014/main" id="{A5E67290-75CF-4545-80E5-F6DEAA29532B}"/>
              </a:ext>
            </a:extLst>
          </p:cNvPr>
          <p:cNvCxnSpPr>
            <a:stCxn id="49" idx="4"/>
            <a:endCxn id="49" idx="6"/>
          </p:cNvCxnSpPr>
          <p:nvPr/>
        </p:nvCxnSpPr>
        <p:spPr>
          <a:xfrm rot="5400000" flipH="1" flipV="1">
            <a:off x="9635596" y="3299536"/>
            <a:ext cx="428039" cy="839243"/>
          </a:xfrm>
          <a:prstGeom prst="curvedConnector4">
            <a:avLst>
              <a:gd name="adj1" fmla="val -53406"/>
              <a:gd name="adj2" fmla="val 127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93CE92-7965-4815-A191-DBF3E3512BC0}"/>
              </a:ext>
            </a:extLst>
          </p:cNvPr>
          <p:cNvSpPr txBox="1"/>
          <p:nvPr/>
        </p:nvSpPr>
        <p:spPr>
          <a:xfrm>
            <a:off x="9259626" y="4183712"/>
            <a:ext cx="17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verifyHeartbeats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Rasky</dc:creator>
  <cp:lastModifiedBy>Jerome Rasky</cp:lastModifiedBy>
  <cp:revision>4</cp:revision>
  <dcterms:created xsi:type="dcterms:W3CDTF">2018-03-10T01:38:59Z</dcterms:created>
  <dcterms:modified xsi:type="dcterms:W3CDTF">2018-04-07T04:17:46Z</dcterms:modified>
</cp:coreProperties>
</file>