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877640"/>
            <a:ext cx="907200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87764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87764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375920" y="1823760"/>
            <a:ext cx="7328160" cy="58464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375920" y="1823760"/>
            <a:ext cx="7328160" cy="5846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2376000" y="288000"/>
            <a:ext cx="5328000" cy="44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87764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87764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877640"/>
            <a:ext cx="907200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877640"/>
            <a:ext cx="907200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87764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87764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375920" y="1823760"/>
            <a:ext cx="7328160" cy="584640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375920" y="1823760"/>
            <a:ext cx="7328160" cy="58464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376000" y="288000"/>
            <a:ext cx="5328000" cy="4451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87764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584640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87764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877640"/>
            <a:ext cx="9072000" cy="2788560"/>
          </a:xfrm>
          <a:prstGeom prst="rect">
            <a:avLst/>
          </a:prstGeom>
        </p:spPr>
        <p:txBody>
          <a:bodyPr lIns="0" rIns="0" tIns="0" bIns="0"/>
          <a:p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9AF6407-7620-47C1-9840-854C0F99EF41}" type="slidenum">
              <a:rPr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76000" y="288000"/>
            <a:ext cx="5328000" cy="960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58464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194FEAE-9675-4CF8-93E0-64FF0CDB0AAB}" type="slidenum">
              <a:rPr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360" y="216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 102</a:t>
            </a:r>
            <a:endParaRPr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Presentation</a:t>
            </a: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By: Vaastav Anand</a:t>
            </a:r>
            <a:endParaRPr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2016-03-07T22:51:42Z</dcterms:created>
  <dc:language>en-GB</dc:language>
  <dcterms:modified xsi:type="dcterms:W3CDTF">2016-03-07T22:57:23Z</dcterms:modified>
  <cp:revision>1</cp:revision>
</cp:coreProperties>
</file>