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58" r:id="rId5"/>
    <p:sldId id="259" r:id="rId6"/>
    <p:sldId id="266" r:id="rId7"/>
    <p:sldId id="260" r:id="rId8"/>
    <p:sldId id="264" r:id="rId9"/>
    <p:sldId id="265" r:id="rId10"/>
    <p:sldId id="261" r:id="rId11"/>
    <p:sldId id="263" r:id="rId12"/>
    <p:sldId id="262" r:id="rId13"/>
    <p:sldId id="268" r:id="rId14"/>
    <p:sldId id="269" r:id="rId15"/>
    <p:sldId id="270" r:id="rId16"/>
    <p:sldId id="271" r:id="rId17"/>
    <p:sldId id="267" r:id="rId18"/>
    <p:sldId id="272" r:id="rId19"/>
    <p:sldId id="273" r:id="rId20"/>
    <p:sldId id="278" r:id="rId21"/>
    <p:sldId id="276" r:id="rId22"/>
    <p:sldId id="275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5A7-D61A-48DA-A33E-2418A95BAF46}" type="datetimeFigureOut">
              <a:rPr lang="en-CA" smtClean="0"/>
              <a:t>2015-06-15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D37-6D0A-41E8-AA08-10F25853F8A8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1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5A7-D61A-48DA-A33E-2418A95BAF46}" type="datetimeFigureOut">
              <a:rPr lang="en-CA" smtClean="0"/>
              <a:t>2015-06-15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D37-6D0A-41E8-AA08-10F25853F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80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5A7-D61A-48DA-A33E-2418A95BAF46}" type="datetimeFigureOut">
              <a:rPr lang="en-CA" smtClean="0"/>
              <a:t>2015-06-15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D37-6D0A-41E8-AA08-10F25853F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655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5A7-D61A-48DA-A33E-2418A95BAF46}" type="datetimeFigureOut">
              <a:rPr lang="en-CA" smtClean="0"/>
              <a:t>2015-06-15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D37-6D0A-41E8-AA08-10F25853F8A8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50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5A7-D61A-48DA-A33E-2418A95BAF46}" type="datetimeFigureOut">
              <a:rPr lang="en-CA" smtClean="0"/>
              <a:t>2015-06-15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D37-6D0A-41E8-AA08-10F25853F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457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5A7-D61A-48DA-A33E-2418A95BAF46}" type="datetimeFigureOut">
              <a:rPr lang="en-CA" smtClean="0"/>
              <a:t>2015-06-15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D37-6D0A-41E8-AA08-10F25853F8A8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8355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5A7-D61A-48DA-A33E-2418A95BAF46}" type="datetimeFigureOut">
              <a:rPr lang="en-CA" smtClean="0"/>
              <a:t>2015-06-15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D37-6D0A-41E8-AA08-10F25853F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888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5A7-D61A-48DA-A33E-2418A95BAF46}" type="datetimeFigureOut">
              <a:rPr lang="en-CA" smtClean="0"/>
              <a:t>2015-06-15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D37-6D0A-41E8-AA08-10F25853F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448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5A7-D61A-48DA-A33E-2418A95BAF46}" type="datetimeFigureOut">
              <a:rPr lang="en-CA" smtClean="0"/>
              <a:t>2015-06-15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D37-6D0A-41E8-AA08-10F25853F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14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5A7-D61A-48DA-A33E-2418A95BAF46}" type="datetimeFigureOut">
              <a:rPr lang="en-CA" smtClean="0"/>
              <a:t>2015-06-15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D37-6D0A-41E8-AA08-10F25853F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93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5A7-D61A-48DA-A33E-2418A95BAF46}" type="datetimeFigureOut">
              <a:rPr lang="en-CA" smtClean="0"/>
              <a:t>2015-06-15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D37-6D0A-41E8-AA08-10F25853F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91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5A7-D61A-48DA-A33E-2418A95BAF46}" type="datetimeFigureOut">
              <a:rPr lang="en-CA" smtClean="0"/>
              <a:t>2015-06-15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D37-6D0A-41E8-AA08-10F25853F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40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5A7-D61A-48DA-A33E-2418A95BAF46}" type="datetimeFigureOut">
              <a:rPr lang="en-CA" smtClean="0"/>
              <a:t>2015-06-15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D37-6D0A-41E8-AA08-10F25853F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47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5A7-D61A-48DA-A33E-2418A95BAF46}" type="datetimeFigureOut">
              <a:rPr lang="en-CA" smtClean="0"/>
              <a:t>2015-06-15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D37-6D0A-41E8-AA08-10F25853F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35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5A7-D61A-48DA-A33E-2418A95BAF46}" type="datetimeFigureOut">
              <a:rPr lang="en-CA" smtClean="0"/>
              <a:t>2015-06-15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D37-6D0A-41E8-AA08-10F25853F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14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5A7-D61A-48DA-A33E-2418A95BAF46}" type="datetimeFigureOut">
              <a:rPr lang="en-CA" smtClean="0"/>
              <a:t>2015-06-15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D37-6D0A-41E8-AA08-10F25853F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08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25A7-D61A-48DA-A33E-2418A95BAF46}" type="datetimeFigureOut">
              <a:rPr lang="en-CA" smtClean="0"/>
              <a:t>2015-06-15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51D37-6D0A-41E8-AA08-10F25853F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41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D825A7-D61A-48DA-A33E-2418A95BAF46}" type="datetimeFigureOut">
              <a:rPr lang="en-CA" smtClean="0"/>
              <a:t>2015-06-15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F051D37-6D0A-41E8-AA08-10F25853F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472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620" y="990930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n-CA" sz="9600" dirty="0" smtClean="0"/>
              <a:t>VA 101</a:t>
            </a:r>
            <a:endParaRPr lang="en-CA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584" y="4022389"/>
            <a:ext cx="6400800" cy="1947333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31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460" y="288819"/>
            <a:ext cx="8534400" cy="1507067"/>
          </a:xfrm>
        </p:spPr>
        <p:txBody>
          <a:bodyPr/>
          <a:lstStyle/>
          <a:p>
            <a:r>
              <a:rPr lang="en-CA" dirty="0" smtClean="0"/>
              <a:t>IS IT BECAUSE….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460" y="1795886"/>
            <a:ext cx="8534400" cy="3615267"/>
          </a:xfrm>
        </p:spPr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We have been absolutely abysmal?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We don’t have what it takes?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Other teams have been better than us?</a:t>
            </a:r>
          </a:p>
          <a:p>
            <a:r>
              <a:rPr lang="en-CA" sz="2600" b="1" dirty="0" smtClean="0">
                <a:solidFill>
                  <a:schemeClr val="tx1"/>
                </a:solidFill>
              </a:rPr>
              <a:t>It’s all a voodoo ploy by the good for nothing Spuds</a:t>
            </a:r>
            <a:r>
              <a:rPr lang="en-CA" dirty="0" smtClean="0">
                <a:solidFill>
                  <a:schemeClr val="tx1"/>
                </a:solidFill>
              </a:rPr>
              <a:t>.(What do you think of Tottenham?)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08" y="811369"/>
            <a:ext cx="7340958" cy="5795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2293" y="257577"/>
            <a:ext cx="656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chemeClr val="bg2"/>
                </a:solidFill>
              </a:rPr>
              <a:t>YEAH….NO. DEFINITELY NOT THAT!</a:t>
            </a:r>
            <a:endParaRPr lang="en-CA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4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460" y="288819"/>
            <a:ext cx="8534400" cy="1507067"/>
          </a:xfrm>
        </p:spPr>
        <p:txBody>
          <a:bodyPr/>
          <a:lstStyle/>
          <a:p>
            <a:r>
              <a:rPr lang="en-CA" dirty="0" smtClean="0"/>
              <a:t>IS IT BECAUSE….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460" y="1795886"/>
            <a:ext cx="8534400" cy="3615267"/>
          </a:xfrm>
        </p:spPr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We have been absolutely abysmal?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We don’t have what it takes?</a:t>
            </a:r>
          </a:p>
          <a:p>
            <a:r>
              <a:rPr lang="en-CA" sz="2600" b="1" dirty="0" smtClean="0">
                <a:solidFill>
                  <a:schemeClr val="tx1"/>
                </a:solidFill>
              </a:rPr>
              <a:t>Other teams have been better than us?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It’s a voodoo ploy by the good for nothing Spuds.(What do you think of Tottenham?)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24886" y="562708"/>
            <a:ext cx="469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>
                <a:solidFill>
                  <a:schemeClr val="bg2"/>
                </a:solidFill>
              </a:rPr>
              <a:t>THE 90s</a:t>
            </a:r>
            <a:endParaRPr lang="en-CA" sz="3200" dirty="0">
              <a:solidFill>
                <a:schemeClr val="bg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7" y="1147483"/>
            <a:ext cx="3474719" cy="29056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83" y="1152096"/>
            <a:ext cx="3463684" cy="2896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164" y="1152097"/>
            <a:ext cx="3463682" cy="28964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50" y="3945224"/>
            <a:ext cx="3373788" cy="2821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90" y="3945223"/>
            <a:ext cx="3348639" cy="280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4548" y="520505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>
                <a:solidFill>
                  <a:schemeClr val="bg2"/>
                </a:solidFill>
              </a:rPr>
              <a:t>THE EARLY 2000s</a:t>
            </a:r>
            <a:endParaRPr lang="en-CA" sz="32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54" y="1105280"/>
            <a:ext cx="3444016" cy="2879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78" y="1105279"/>
            <a:ext cx="3444016" cy="2879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073" y="1105280"/>
            <a:ext cx="3444127" cy="2880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91" y="3985272"/>
            <a:ext cx="3435328" cy="28727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79" y="3978006"/>
            <a:ext cx="3444016" cy="28799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073" y="3978006"/>
            <a:ext cx="3554228" cy="29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5729" y="309489"/>
            <a:ext cx="340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>
                <a:solidFill>
                  <a:schemeClr val="bg2"/>
                </a:solidFill>
              </a:rPr>
              <a:t>THE LATE 2000s</a:t>
            </a:r>
            <a:endParaRPr lang="en-CA" sz="32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7" y="894264"/>
            <a:ext cx="3528536" cy="2950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02" y="1072306"/>
            <a:ext cx="3347141" cy="27989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64" y="3871289"/>
            <a:ext cx="3365720" cy="2814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64" y="3844935"/>
            <a:ext cx="3284694" cy="27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0818" y="520505"/>
            <a:ext cx="4881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>
                <a:solidFill>
                  <a:schemeClr val="bg2"/>
                </a:solidFill>
              </a:rPr>
              <a:t>THE 2010s</a:t>
            </a:r>
            <a:endParaRPr lang="en-CA" sz="28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10" y="1223890"/>
            <a:ext cx="3179497" cy="26587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986" y="1223890"/>
            <a:ext cx="3329903" cy="2784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6" y="4008458"/>
            <a:ext cx="3198923" cy="2675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92" y="3993039"/>
            <a:ext cx="3217362" cy="26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71" y="70263"/>
            <a:ext cx="8117057" cy="6787737"/>
          </a:xfrm>
        </p:spPr>
      </p:pic>
    </p:spTree>
    <p:extLst>
      <p:ext uri="{BB962C8B-B14F-4D97-AF65-F5344CB8AC3E}">
        <p14:creationId xmlns:p14="http://schemas.microsoft.com/office/powerpoint/2010/main" val="205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742" y="255104"/>
            <a:ext cx="7498080" cy="6270128"/>
          </a:xfrm>
        </p:spPr>
      </p:pic>
    </p:spTree>
    <p:extLst>
      <p:ext uri="{BB962C8B-B14F-4D97-AF65-F5344CB8AC3E}">
        <p14:creationId xmlns:p14="http://schemas.microsoft.com/office/powerpoint/2010/main" val="2398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5" y="432314"/>
            <a:ext cx="5781820" cy="5884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175" y="432314"/>
            <a:ext cx="5763457" cy="588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736" y="2707305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arsenal haven’t won the league in the last decade???</a:t>
            </a:r>
            <a:b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- Vaastav anand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8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03" y="224091"/>
            <a:ext cx="7315200" cy="611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560" y="70312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CA" sz="6600" dirty="0" smtClean="0"/>
              <a:t>CONCLUSION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7947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628" y="756138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CA" sz="6600" dirty="0" smtClean="0"/>
              <a:t>conclusion</a:t>
            </a:r>
            <a:endParaRPr lang="en-CA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2236763" y="3277772"/>
            <a:ext cx="7765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 smtClean="0"/>
              <a:t>Arsenal have progressed the exact opposite way than the Champions over the past few years.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421538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477" y="2582985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CA" sz="6600" dirty="0" smtClean="0"/>
              <a:t>THANK YOU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41309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815" y="146639"/>
            <a:ext cx="8534400" cy="1507067"/>
          </a:xfrm>
        </p:spPr>
        <p:txBody>
          <a:bodyPr/>
          <a:lstStyle/>
          <a:p>
            <a:pPr algn="ctr"/>
            <a:r>
              <a:rPr lang="en-CA" dirty="0" smtClean="0"/>
              <a:t>What data did I use?</a:t>
            </a:r>
            <a:endParaRPr lang="en-CA" dirty="0"/>
          </a:p>
        </p:txBody>
      </p:sp>
      <p:pic>
        <p:nvPicPr>
          <p:cNvPr id="1026" name="Picture 2" descr="https://encrypted-tbn3.gstatic.com/images?q=tbn:ANd9GcTuVDy0u5I-Kj4pJ-_TL6VZ9pz_yW0FylmrVJhkA8DRnLRiZAbV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4" y="1167617"/>
            <a:ext cx="6900155" cy="448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89811" y="3323494"/>
            <a:ext cx="456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https://github.com/footballcsv/en-england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0080"/>
              </p:ext>
            </p:extLst>
          </p:nvPr>
        </p:nvGraphicFramePr>
        <p:xfrm>
          <a:off x="3101145" y="571369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Home</a:t>
                      </a:r>
                      <a:r>
                        <a:rPr lang="en-CA" baseline="0" dirty="0" smtClean="0"/>
                        <a:t> Team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Away Team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FT</a:t>
                      </a:r>
                      <a:r>
                        <a:rPr lang="en-CA" baseline="0" dirty="0" smtClean="0"/>
                        <a:t> Score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HT Score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2013-08-17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Arsenal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Aston Villa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1-3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1-1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2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460" y="288819"/>
            <a:ext cx="8534400" cy="1507067"/>
          </a:xfrm>
        </p:spPr>
        <p:txBody>
          <a:bodyPr/>
          <a:lstStyle/>
          <a:p>
            <a:r>
              <a:rPr lang="en-CA" dirty="0" smtClean="0"/>
              <a:t>IS IT BECAUSE….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460" y="1795886"/>
            <a:ext cx="8534400" cy="3615267"/>
          </a:xfrm>
        </p:spPr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We have been absolutely abysmal?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We don’t have what it takes?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Other teams have been better than us?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It’s a voodoo ploy by the good for nothing Spuds.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460" y="288819"/>
            <a:ext cx="8534400" cy="1507067"/>
          </a:xfrm>
        </p:spPr>
        <p:txBody>
          <a:bodyPr/>
          <a:lstStyle/>
          <a:p>
            <a:r>
              <a:rPr lang="en-CA" dirty="0" smtClean="0"/>
              <a:t>IS IT BECAUSE….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460" y="1795886"/>
            <a:ext cx="8534400" cy="3615267"/>
          </a:xfrm>
        </p:spPr>
        <p:txBody>
          <a:bodyPr/>
          <a:lstStyle/>
          <a:p>
            <a:r>
              <a:rPr lang="en-CA" sz="2600" b="1" dirty="0" smtClean="0">
                <a:solidFill>
                  <a:schemeClr val="tx1"/>
                </a:solidFill>
              </a:rPr>
              <a:t>We have been absolutely abysmal?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We don’t have what it takes?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Other teams have been better than us?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It’s a voodoo ploy by the good for nothing Spuds.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8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5978507"/>
            <a:ext cx="8534400" cy="1507067"/>
          </a:xfrm>
        </p:spPr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16" y="50651"/>
            <a:ext cx="8140511" cy="6807349"/>
          </a:xfrm>
        </p:spPr>
      </p:pic>
    </p:spTree>
    <p:extLst>
      <p:ext uri="{BB962C8B-B14F-4D97-AF65-F5344CB8AC3E}">
        <p14:creationId xmlns:p14="http://schemas.microsoft.com/office/powerpoint/2010/main" val="17163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460" y="288819"/>
            <a:ext cx="8534400" cy="1507067"/>
          </a:xfrm>
        </p:spPr>
        <p:txBody>
          <a:bodyPr/>
          <a:lstStyle/>
          <a:p>
            <a:r>
              <a:rPr lang="en-CA" dirty="0" smtClean="0"/>
              <a:t>IS IT BECAUSE….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460" y="1795886"/>
            <a:ext cx="8534400" cy="3615267"/>
          </a:xfrm>
        </p:spPr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We have been absolutely abysmal?</a:t>
            </a:r>
          </a:p>
          <a:p>
            <a:r>
              <a:rPr lang="en-CA" sz="2600" b="1" dirty="0" smtClean="0">
                <a:solidFill>
                  <a:schemeClr val="tx1"/>
                </a:solidFill>
              </a:rPr>
              <a:t>We don’t have what it takes?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Other teams have been better than us?</a:t>
            </a:r>
          </a:p>
          <a:p>
            <a:r>
              <a:rPr lang="en-CA" dirty="0" smtClean="0">
                <a:solidFill>
                  <a:schemeClr val="tx1"/>
                </a:solidFill>
              </a:rPr>
              <a:t>It’s a voodoo ploy by the good for nothing Spuds.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6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231" y="95414"/>
            <a:ext cx="7963773" cy="6659555"/>
          </a:xfrm>
        </p:spPr>
      </p:pic>
    </p:spTree>
    <p:extLst>
      <p:ext uri="{BB962C8B-B14F-4D97-AF65-F5344CB8AC3E}">
        <p14:creationId xmlns:p14="http://schemas.microsoft.com/office/powerpoint/2010/main" val="23783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821" y="0"/>
            <a:ext cx="8663708" cy="7244862"/>
          </a:xfrm>
        </p:spPr>
      </p:pic>
    </p:spTree>
    <p:extLst>
      <p:ext uri="{BB962C8B-B14F-4D97-AF65-F5344CB8AC3E}">
        <p14:creationId xmlns:p14="http://schemas.microsoft.com/office/powerpoint/2010/main" val="22965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220</TotalTime>
  <Words>270</Words>
  <Application>Microsoft Office PowerPoint</Application>
  <PresentationFormat>Widescreen</PresentationFormat>
  <Paragraphs>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Times New Roman</vt:lpstr>
      <vt:lpstr>Wingdings 3</vt:lpstr>
      <vt:lpstr>Slice</vt:lpstr>
      <vt:lpstr>VA 101</vt:lpstr>
      <vt:lpstr>Why arsenal haven’t won the league in the last decade???           - Vaastav anand</vt:lpstr>
      <vt:lpstr>What data did I use?</vt:lpstr>
      <vt:lpstr>IS IT BECAUSE….</vt:lpstr>
      <vt:lpstr>IS IT BECAUSE….</vt:lpstr>
      <vt:lpstr>PowerPoint Presentation</vt:lpstr>
      <vt:lpstr>IS IT BECAUSE….</vt:lpstr>
      <vt:lpstr>PowerPoint Presentation</vt:lpstr>
      <vt:lpstr>PowerPoint Presentation</vt:lpstr>
      <vt:lpstr>IS IT BECAUSE….</vt:lpstr>
      <vt:lpstr>PowerPoint Presentation</vt:lpstr>
      <vt:lpstr>IS IT BECAUSE….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 101</dc:title>
  <dc:creator>vaastav anand</dc:creator>
  <cp:lastModifiedBy>vaastav anand</cp:lastModifiedBy>
  <cp:revision>20</cp:revision>
  <dcterms:created xsi:type="dcterms:W3CDTF">2015-06-15T16:32:34Z</dcterms:created>
  <dcterms:modified xsi:type="dcterms:W3CDTF">2015-06-15T20:13:31Z</dcterms:modified>
</cp:coreProperties>
</file>