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14d792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14d792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311fed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311fed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099adb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099adb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a099adb7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a099adb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a099adb7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a099adb7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099adb7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a099adb7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099adb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a099adb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a099adb7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a099adb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606250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Sklearn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4294967295" type="title"/>
          </p:nvPr>
        </p:nvSpPr>
        <p:spPr>
          <a:xfrm>
            <a:off x="359700" y="227655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THANK YOU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Prerequisite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73175" y="590400"/>
            <a:ext cx="8784300" cy="4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Python 3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Machine Learning Algorithms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Sklearn, Pandas library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Auto-Sklearn?</a:t>
            </a:r>
            <a:endParaRPr sz="2400"/>
          </a:p>
        </p:txBody>
      </p:sp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173175" y="590400"/>
            <a:ext cx="8784300" cy="4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 typical Machine Learning Workflow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00" y="975850"/>
            <a:ext cx="8485299" cy="41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-45025" y="-168825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Hyperparameter Optimization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-45025" y="805200"/>
            <a:ext cx="8784300" cy="4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objective of hyperparameter optimization is to find the optimal model pipeline components and their associated hyperparameters.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925" y="1751263"/>
            <a:ext cx="47244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Grid Search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179850" y="805200"/>
            <a:ext cx="8784300" cy="4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For each hyperparameter, we make a list of possible values and try all possible combinations of values.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825" y="1693800"/>
            <a:ext cx="3557425" cy="26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Random Search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163025" y="871600"/>
            <a:ext cx="8616600" cy="4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In random search, we define the range and choices for each hyperparameter                            and the sets of hyperparameters are randomly chosen within these boundaries.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900" y="1533524"/>
            <a:ext cx="3539710" cy="33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Bayesian Optimization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>
            <p:ph idx="4294967295" type="title"/>
          </p:nvPr>
        </p:nvSpPr>
        <p:spPr>
          <a:xfrm>
            <a:off x="-98950" y="719225"/>
            <a:ext cx="8784300" cy="4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Bayesian optimization stores prior searched hyperparameters and results of a predefined objective function (e.g. binary cross entropy loss) and use it to create a surrogate model.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purpose of a surrogate model is to quickly estimate the performance of the actual model given a particular set of candidate hyperparameter.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This allows us to decide if we should use the set of candidate hyperparameter to train the actual model with.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As the number of trials increases, the surrogate model, updated with additional trial results, improves and starts to recommend better candidate hyperparameters.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Bayesian optimization suffers from cold start problem as it requires trial data to build the surrogate model before it is able to recommend good candidate hyperparameter for the next trial.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To overcome the cold start problem, Auto-Sklearn, an open source AutoML library, incorporates warm start, through a process called meta-learning, into Bayesian optimization to get instantiation of hyperparameters that are better than random.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Auto-Sklearn</a:t>
            </a:r>
            <a:endParaRPr sz="16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179850" y="1171075"/>
            <a:ext cx="8784300" cy="4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Automated Machine Learning (AutoML) is the process of automating tasks in the machine learning pipeline such as data preprocessing, feature preprocessing, hyperparameter optimization, model selection and evaluation.</a:t>
            </a:r>
            <a:r>
              <a:rPr b="0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b="0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Auto-Sklearn uses Bayesian optimization with warm start (meta-learning) to find the optimal model pipeline and build an ensemble from the individual model pipelines at the end.</a:t>
            </a:r>
            <a:endParaRPr b="0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763" y="2366700"/>
            <a:ext cx="7164475" cy="11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Meta Learning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 txBox="1"/>
          <p:nvPr>
            <p:ph idx="4294967295" type="title"/>
          </p:nvPr>
        </p:nvSpPr>
        <p:spPr>
          <a:xfrm>
            <a:off x="179850" y="1351700"/>
            <a:ext cx="8784300" cy="4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purpose of meta-learning is to find good instantiation of hyperparameters for Bayesian optimization so that it performs better than random at the start.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intuition behind meta learning is simple: datasets with similar meta features performs similarly on the same set of hyperparameter.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Meta features as defined by Auto-Sklearn authors are </a:t>
            </a:r>
            <a:r>
              <a:rPr i="1" lang="en" sz="1700">
                <a:latin typeface="Lato"/>
                <a:ea typeface="Lato"/>
                <a:cs typeface="Lato"/>
                <a:sym typeface="Lato"/>
              </a:rPr>
              <a:t>“characteristics of the dataset that can be computed efficiently and that help to determine which algorithm to use on a new dataset”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