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63" r:id="rId3"/>
    <p:sldId id="265" r:id="rId4"/>
    <p:sldId id="266" r:id="rId5"/>
    <p:sldId id="267" r:id="rId6"/>
    <p:sldId id="286" r:id="rId7"/>
    <p:sldId id="276" r:id="rId8"/>
    <p:sldId id="275" r:id="rId9"/>
    <p:sldId id="268" r:id="rId10"/>
    <p:sldId id="278" r:id="rId11"/>
    <p:sldId id="279" r:id="rId12"/>
    <p:sldId id="287" r:id="rId13"/>
    <p:sldId id="289" r:id="rId14"/>
    <p:sldId id="281" r:id="rId15"/>
    <p:sldId id="291" r:id="rId16"/>
    <p:sldId id="292" r:id="rId17"/>
    <p:sldId id="269" r:id="rId18"/>
    <p:sldId id="272" r:id="rId19"/>
    <p:sldId id="294" r:id="rId20"/>
    <p:sldId id="290" r:id="rId21"/>
    <p:sldId id="271" r:id="rId22"/>
    <p:sldId id="295" r:id="rId23"/>
    <p:sldId id="296" r:id="rId24"/>
    <p:sldId id="285" r:id="rId25"/>
    <p:sldId id="264" r:id="rId26"/>
  </p:sldIdLst>
  <p:sldSz cx="12192000" cy="6858000"/>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ABA8"/>
    <a:srgbClr val="ABC9EA"/>
    <a:srgbClr val="BC554E"/>
    <a:srgbClr val="FFFFFF"/>
    <a:srgbClr val="D5DBE5"/>
    <a:srgbClr val="55C0AF"/>
    <a:srgbClr val="113F4E"/>
    <a:srgbClr val="5DA2B1"/>
    <a:srgbClr val="3F88F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740" autoAdjust="0"/>
    <p:restoredTop sz="94660"/>
  </p:normalViewPr>
  <p:slideViewPr>
    <p:cSldViewPr snapToGrid="0">
      <p:cViewPr>
        <p:scale>
          <a:sx n="60" d="100"/>
          <a:sy n="60" d="100"/>
        </p:scale>
        <p:origin x="996" y="328"/>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3CC73A6B-BB26-4B12-BFB8-2B873AE12267}" type="datetimeFigureOut">
              <a:rPr lang="zh-CN" altLang="en-US" smtClean="0"/>
              <a:pPr/>
              <a:t>2023/7/22</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2E5701FA-A99B-4EA7-BD9A-49A04217BC0C}" type="slidenum">
              <a:rPr lang="zh-CN" altLang="en-US" smtClean="0"/>
              <a:pPr/>
              <a:t>‹#›</a:t>
            </a:fld>
            <a:endParaRPr lang="zh-CN" altLang="en-US" dirty="0"/>
          </a:p>
        </p:txBody>
      </p:sp>
    </p:spTree>
    <p:extLst>
      <p:ext uri="{BB962C8B-B14F-4D97-AF65-F5344CB8AC3E}">
        <p14:creationId xmlns:p14="http://schemas.microsoft.com/office/powerpoint/2010/main" val="4265223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1</a:t>
            </a:fld>
            <a:endParaRPr lang="zh-CN" altLang="en-US"/>
          </a:p>
        </p:txBody>
      </p:sp>
    </p:spTree>
    <p:extLst>
      <p:ext uri="{BB962C8B-B14F-4D97-AF65-F5344CB8AC3E}">
        <p14:creationId xmlns:p14="http://schemas.microsoft.com/office/powerpoint/2010/main" val="23283293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10</a:t>
            </a:fld>
            <a:endParaRPr lang="zh-CN" altLang="en-US"/>
          </a:p>
        </p:txBody>
      </p:sp>
    </p:spTree>
    <p:extLst>
      <p:ext uri="{BB962C8B-B14F-4D97-AF65-F5344CB8AC3E}">
        <p14:creationId xmlns:p14="http://schemas.microsoft.com/office/powerpoint/2010/main" val="2044391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11</a:t>
            </a:fld>
            <a:endParaRPr lang="zh-CN" altLang="en-US"/>
          </a:p>
        </p:txBody>
      </p:sp>
    </p:spTree>
    <p:extLst>
      <p:ext uri="{BB962C8B-B14F-4D97-AF65-F5344CB8AC3E}">
        <p14:creationId xmlns:p14="http://schemas.microsoft.com/office/powerpoint/2010/main" val="30693350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12</a:t>
            </a:fld>
            <a:endParaRPr lang="zh-CN" altLang="en-US"/>
          </a:p>
        </p:txBody>
      </p:sp>
    </p:spTree>
    <p:extLst>
      <p:ext uri="{BB962C8B-B14F-4D97-AF65-F5344CB8AC3E}">
        <p14:creationId xmlns:p14="http://schemas.microsoft.com/office/powerpoint/2010/main" val="27925566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13</a:t>
            </a:fld>
            <a:endParaRPr lang="zh-CN" altLang="en-US"/>
          </a:p>
        </p:txBody>
      </p:sp>
    </p:spTree>
    <p:extLst>
      <p:ext uri="{BB962C8B-B14F-4D97-AF65-F5344CB8AC3E}">
        <p14:creationId xmlns:p14="http://schemas.microsoft.com/office/powerpoint/2010/main" val="6199132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14</a:t>
            </a:fld>
            <a:endParaRPr lang="zh-CN" altLang="en-US"/>
          </a:p>
        </p:txBody>
      </p:sp>
    </p:spTree>
    <p:extLst>
      <p:ext uri="{BB962C8B-B14F-4D97-AF65-F5344CB8AC3E}">
        <p14:creationId xmlns:p14="http://schemas.microsoft.com/office/powerpoint/2010/main" val="28531979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15</a:t>
            </a:fld>
            <a:endParaRPr lang="zh-CN" altLang="en-US"/>
          </a:p>
        </p:txBody>
      </p:sp>
    </p:spTree>
    <p:extLst>
      <p:ext uri="{BB962C8B-B14F-4D97-AF65-F5344CB8AC3E}">
        <p14:creationId xmlns:p14="http://schemas.microsoft.com/office/powerpoint/2010/main" val="17227462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16</a:t>
            </a:fld>
            <a:endParaRPr lang="zh-CN" altLang="en-US"/>
          </a:p>
        </p:txBody>
      </p:sp>
    </p:spTree>
    <p:extLst>
      <p:ext uri="{BB962C8B-B14F-4D97-AF65-F5344CB8AC3E}">
        <p14:creationId xmlns:p14="http://schemas.microsoft.com/office/powerpoint/2010/main" val="12682111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17</a:t>
            </a:fld>
            <a:endParaRPr lang="zh-CN" altLang="en-US"/>
          </a:p>
        </p:txBody>
      </p:sp>
    </p:spTree>
    <p:extLst>
      <p:ext uri="{BB962C8B-B14F-4D97-AF65-F5344CB8AC3E}">
        <p14:creationId xmlns:p14="http://schemas.microsoft.com/office/powerpoint/2010/main" val="4885319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18</a:t>
            </a:fld>
            <a:endParaRPr lang="zh-CN" altLang="en-US"/>
          </a:p>
        </p:txBody>
      </p:sp>
    </p:spTree>
    <p:extLst>
      <p:ext uri="{BB962C8B-B14F-4D97-AF65-F5344CB8AC3E}">
        <p14:creationId xmlns:p14="http://schemas.microsoft.com/office/powerpoint/2010/main" val="27053821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19</a:t>
            </a:fld>
            <a:endParaRPr lang="zh-CN" altLang="en-US"/>
          </a:p>
        </p:txBody>
      </p:sp>
    </p:spTree>
    <p:extLst>
      <p:ext uri="{BB962C8B-B14F-4D97-AF65-F5344CB8AC3E}">
        <p14:creationId xmlns:p14="http://schemas.microsoft.com/office/powerpoint/2010/main" val="34227814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2</a:t>
            </a:fld>
            <a:endParaRPr lang="zh-CN" altLang="en-US"/>
          </a:p>
        </p:txBody>
      </p:sp>
    </p:spTree>
    <p:extLst>
      <p:ext uri="{BB962C8B-B14F-4D97-AF65-F5344CB8AC3E}">
        <p14:creationId xmlns:p14="http://schemas.microsoft.com/office/powerpoint/2010/main" val="18877318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20</a:t>
            </a:fld>
            <a:endParaRPr lang="zh-CN" altLang="en-US"/>
          </a:p>
        </p:txBody>
      </p:sp>
    </p:spTree>
    <p:extLst>
      <p:ext uri="{BB962C8B-B14F-4D97-AF65-F5344CB8AC3E}">
        <p14:creationId xmlns:p14="http://schemas.microsoft.com/office/powerpoint/2010/main" val="18709177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21</a:t>
            </a:fld>
            <a:endParaRPr lang="zh-CN" altLang="en-US"/>
          </a:p>
        </p:txBody>
      </p:sp>
    </p:spTree>
    <p:extLst>
      <p:ext uri="{BB962C8B-B14F-4D97-AF65-F5344CB8AC3E}">
        <p14:creationId xmlns:p14="http://schemas.microsoft.com/office/powerpoint/2010/main" val="19820811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22</a:t>
            </a:fld>
            <a:endParaRPr lang="zh-CN" altLang="en-US"/>
          </a:p>
        </p:txBody>
      </p:sp>
    </p:spTree>
    <p:extLst>
      <p:ext uri="{BB962C8B-B14F-4D97-AF65-F5344CB8AC3E}">
        <p14:creationId xmlns:p14="http://schemas.microsoft.com/office/powerpoint/2010/main" val="28677189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23</a:t>
            </a:fld>
            <a:endParaRPr lang="zh-CN" altLang="en-US"/>
          </a:p>
        </p:txBody>
      </p:sp>
    </p:spTree>
    <p:extLst>
      <p:ext uri="{BB962C8B-B14F-4D97-AF65-F5344CB8AC3E}">
        <p14:creationId xmlns:p14="http://schemas.microsoft.com/office/powerpoint/2010/main" val="30879265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24</a:t>
            </a:fld>
            <a:endParaRPr lang="zh-CN" altLang="en-US"/>
          </a:p>
        </p:txBody>
      </p:sp>
    </p:spTree>
    <p:extLst>
      <p:ext uri="{BB962C8B-B14F-4D97-AF65-F5344CB8AC3E}">
        <p14:creationId xmlns:p14="http://schemas.microsoft.com/office/powerpoint/2010/main" val="38507874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25</a:t>
            </a:fld>
            <a:endParaRPr lang="zh-CN" altLang="en-US"/>
          </a:p>
        </p:txBody>
      </p:sp>
    </p:spTree>
    <p:extLst>
      <p:ext uri="{BB962C8B-B14F-4D97-AF65-F5344CB8AC3E}">
        <p14:creationId xmlns:p14="http://schemas.microsoft.com/office/powerpoint/2010/main" val="9820971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3</a:t>
            </a:fld>
            <a:endParaRPr lang="zh-CN" altLang="en-US"/>
          </a:p>
        </p:txBody>
      </p:sp>
    </p:spTree>
    <p:extLst>
      <p:ext uri="{BB962C8B-B14F-4D97-AF65-F5344CB8AC3E}">
        <p14:creationId xmlns:p14="http://schemas.microsoft.com/office/powerpoint/2010/main" val="15572252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4</a:t>
            </a:fld>
            <a:endParaRPr lang="zh-CN" altLang="en-US"/>
          </a:p>
        </p:txBody>
      </p:sp>
    </p:spTree>
    <p:extLst>
      <p:ext uri="{BB962C8B-B14F-4D97-AF65-F5344CB8AC3E}">
        <p14:creationId xmlns:p14="http://schemas.microsoft.com/office/powerpoint/2010/main" val="14813692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5</a:t>
            </a:fld>
            <a:endParaRPr lang="zh-CN" altLang="en-US"/>
          </a:p>
        </p:txBody>
      </p:sp>
    </p:spTree>
    <p:extLst>
      <p:ext uri="{BB962C8B-B14F-4D97-AF65-F5344CB8AC3E}">
        <p14:creationId xmlns:p14="http://schemas.microsoft.com/office/powerpoint/2010/main" val="33490917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6</a:t>
            </a:fld>
            <a:endParaRPr lang="zh-CN" altLang="en-US"/>
          </a:p>
        </p:txBody>
      </p:sp>
    </p:spTree>
    <p:extLst>
      <p:ext uri="{BB962C8B-B14F-4D97-AF65-F5344CB8AC3E}">
        <p14:creationId xmlns:p14="http://schemas.microsoft.com/office/powerpoint/2010/main" val="1879860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7</a:t>
            </a:fld>
            <a:endParaRPr lang="zh-CN" altLang="en-US"/>
          </a:p>
        </p:txBody>
      </p:sp>
    </p:spTree>
    <p:extLst>
      <p:ext uri="{BB962C8B-B14F-4D97-AF65-F5344CB8AC3E}">
        <p14:creationId xmlns:p14="http://schemas.microsoft.com/office/powerpoint/2010/main" val="11815239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8</a:t>
            </a:fld>
            <a:endParaRPr lang="zh-CN" altLang="en-US"/>
          </a:p>
        </p:txBody>
      </p:sp>
    </p:spTree>
    <p:extLst>
      <p:ext uri="{BB962C8B-B14F-4D97-AF65-F5344CB8AC3E}">
        <p14:creationId xmlns:p14="http://schemas.microsoft.com/office/powerpoint/2010/main" val="13816518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9</a:t>
            </a:fld>
            <a:endParaRPr lang="zh-CN" altLang="en-US"/>
          </a:p>
        </p:txBody>
      </p:sp>
    </p:spTree>
    <p:extLst>
      <p:ext uri="{BB962C8B-B14F-4D97-AF65-F5344CB8AC3E}">
        <p14:creationId xmlns:p14="http://schemas.microsoft.com/office/powerpoint/2010/main" val="1966678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1">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E1ECB1-5A5B-4C6B-8360-EEF4E7804329}"/>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tr-TR" altLang="zh-CN" dirty="0"/>
              <a:t>Freepptbackgrounds.net</a:t>
            </a:r>
            <a:endParaRPr lang="zh-CN" altLang="en-US" dirty="0"/>
          </a:p>
        </p:txBody>
      </p:sp>
      <p:sp>
        <p:nvSpPr>
          <p:cNvPr id="3" name="副标题 2">
            <a:extLst>
              <a:ext uri="{FF2B5EF4-FFF2-40B4-BE49-F238E27FC236}">
                <a16:creationId xmlns:a16="http://schemas.microsoft.com/office/drawing/2014/main" id="{5BFCC059-4D8E-4C87-A4D1-E4C9E1D59452}"/>
              </a:ext>
            </a:extLst>
          </p:cNvPr>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ltLang="zh-CN" dirty="0"/>
              <a:t>www.freepptbackgrounds.net</a:t>
            </a:r>
            <a:endParaRPr lang="zh-CN" altLang="en-US" dirty="0"/>
          </a:p>
        </p:txBody>
      </p:sp>
      <p:sp>
        <p:nvSpPr>
          <p:cNvPr id="4" name="日期占位符 3">
            <a:extLst>
              <a:ext uri="{FF2B5EF4-FFF2-40B4-BE49-F238E27FC236}">
                <a16:creationId xmlns:a16="http://schemas.microsoft.com/office/drawing/2014/main" id="{A904FCF4-9A9C-407F-A896-63764D12FEE3}"/>
              </a:ext>
            </a:extLst>
          </p:cNvPr>
          <p:cNvSpPr>
            <a:spLocks noGrp="1"/>
          </p:cNvSpPr>
          <p:nvPr>
            <p:ph type="dt" sz="half" idx="10"/>
          </p:nvPr>
        </p:nvSpPr>
        <p:spPr/>
        <p:txBody>
          <a:bodyPr/>
          <a:lstStyle/>
          <a:p>
            <a:fld id="{F86BAB08-D03A-4FEF-8092-001CB785BBAB}" type="datetimeFigureOut">
              <a:rPr lang="zh-CN" altLang="en-US" smtClean="0"/>
              <a:t>2023/7/22</a:t>
            </a:fld>
            <a:endParaRPr lang="zh-CN" altLang="en-US"/>
          </a:p>
        </p:txBody>
      </p:sp>
      <p:sp>
        <p:nvSpPr>
          <p:cNvPr id="5" name="页脚占位符 4">
            <a:extLst>
              <a:ext uri="{FF2B5EF4-FFF2-40B4-BE49-F238E27FC236}">
                <a16:creationId xmlns:a16="http://schemas.microsoft.com/office/drawing/2014/main" id="{69A6E786-3F61-4FD7-AF4B-5CAEC066F41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D126972-3EDC-4D3D-817C-4CCC7969F7B7}"/>
              </a:ext>
            </a:extLst>
          </p:cNvPr>
          <p:cNvSpPr>
            <a:spLocks noGrp="1"/>
          </p:cNvSpPr>
          <p:nvPr>
            <p:ph type="sldNum" sz="quarter" idx="12"/>
          </p:nvPr>
        </p:nvSpPr>
        <p:spPr/>
        <p:txBody>
          <a:bodyPr/>
          <a:lstStyle/>
          <a:p>
            <a:fld id="{B8AB37BB-E8A6-440B-8775-2A002C97BC55}" type="slidenum">
              <a:rPr lang="zh-CN" altLang="en-US" smtClean="0"/>
              <a:t>‹#›</a:t>
            </a:fld>
            <a:endParaRPr lang="zh-CN" altLang="en-US"/>
          </a:p>
        </p:txBody>
      </p:sp>
    </p:spTree>
    <p:extLst>
      <p:ext uri="{BB962C8B-B14F-4D97-AF65-F5344CB8AC3E}">
        <p14:creationId xmlns:p14="http://schemas.microsoft.com/office/powerpoint/2010/main" val="20042905"/>
      </p:ext>
    </p:extLst>
  </p:cSld>
  <p:clrMapOvr>
    <a:masterClrMapping/>
  </p:clrMapOvr>
  <p:transition spd="slow" advClick="0" advTm="1000">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Slide 10">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517C0B-618B-4B07-8FEE-212F45DF64FC}"/>
              </a:ext>
            </a:extLst>
          </p:cNvPr>
          <p:cNvSpPr>
            <a:spLocks noGrp="1"/>
          </p:cNvSpPr>
          <p:nvPr>
            <p:ph type="title" hasCustomPrompt="1"/>
          </p:nvPr>
        </p:nvSpPr>
        <p:spPr/>
        <p:txBody>
          <a:bodyPr/>
          <a:lstStyle/>
          <a:p>
            <a:r>
              <a:rPr lang="tr-TR" altLang="zh-CN" dirty="0"/>
              <a:t>Freepptbackgrounds.net</a:t>
            </a:r>
            <a:endParaRPr lang="zh-CN" altLang="en-US" dirty="0"/>
          </a:p>
        </p:txBody>
      </p:sp>
      <p:sp>
        <p:nvSpPr>
          <p:cNvPr id="3" name="竖排文字占位符 2">
            <a:extLst>
              <a:ext uri="{FF2B5EF4-FFF2-40B4-BE49-F238E27FC236}">
                <a16:creationId xmlns:a16="http://schemas.microsoft.com/office/drawing/2014/main" id="{E76156C6-4F3E-4B26-BEF6-C658183E3C3C}"/>
              </a:ext>
            </a:extLst>
          </p:cNvPr>
          <p:cNvSpPr>
            <a:spLocks noGrp="1"/>
          </p:cNvSpPr>
          <p:nvPr>
            <p:ph type="body" orient="vert" idx="1" hasCustomPrompt="1"/>
          </p:nvPr>
        </p:nvSpPr>
        <p:spPr/>
        <p:txBody>
          <a:bodyPr vert="eaVert"/>
          <a:lstStyle/>
          <a:p>
            <a:pPr lvl="0"/>
            <a:r>
              <a:rPr lang="en-US" altLang="zh-CN" dirty="0"/>
              <a:t>Download free</a:t>
            </a:r>
            <a:endParaRPr lang="tr-TR" altLang="zh-CN" dirty="0"/>
          </a:p>
          <a:p>
            <a:pPr lvl="1"/>
            <a:r>
              <a:rPr lang="en-US" altLang="zh-CN" dirty="0" err="1"/>
              <a:t>Powerpoint</a:t>
            </a:r>
            <a:r>
              <a:rPr lang="en-US" altLang="zh-CN" dirty="0"/>
              <a:t> Template</a:t>
            </a:r>
            <a:endParaRPr lang="tr-TR" altLang="zh-CN" dirty="0"/>
          </a:p>
          <a:p>
            <a:pPr lvl="2"/>
            <a:r>
              <a:rPr lang="en-US" altLang="zh-CN" dirty="0"/>
              <a:t>and </a:t>
            </a:r>
            <a:endParaRPr lang="tr-TR" altLang="zh-CN" dirty="0"/>
          </a:p>
          <a:p>
            <a:pPr lvl="3"/>
            <a:r>
              <a:rPr lang="en-US" altLang="zh-CN" dirty="0"/>
              <a:t>Google slides</a:t>
            </a:r>
            <a:endParaRPr lang="tr-TR" altLang="zh-CN" dirty="0"/>
          </a:p>
          <a:p>
            <a:pPr lvl="4"/>
            <a:r>
              <a:rPr lang="en-US" altLang="zh-CN" dirty="0"/>
              <a:t>Presentation for you.</a:t>
            </a:r>
            <a:endParaRPr lang="zh-CN" altLang="en-US" dirty="0"/>
          </a:p>
        </p:txBody>
      </p:sp>
      <p:sp>
        <p:nvSpPr>
          <p:cNvPr id="4" name="日期占位符 3">
            <a:extLst>
              <a:ext uri="{FF2B5EF4-FFF2-40B4-BE49-F238E27FC236}">
                <a16:creationId xmlns:a16="http://schemas.microsoft.com/office/drawing/2014/main" id="{190B155B-888E-4B42-8139-225B7CE49039}"/>
              </a:ext>
            </a:extLst>
          </p:cNvPr>
          <p:cNvSpPr>
            <a:spLocks noGrp="1"/>
          </p:cNvSpPr>
          <p:nvPr>
            <p:ph type="dt" sz="half" idx="10"/>
          </p:nvPr>
        </p:nvSpPr>
        <p:spPr/>
        <p:txBody>
          <a:bodyPr/>
          <a:lstStyle/>
          <a:p>
            <a:fld id="{F86BAB08-D03A-4FEF-8092-001CB785BBAB}" type="datetimeFigureOut">
              <a:rPr lang="zh-CN" altLang="en-US" smtClean="0"/>
              <a:t>2023/7/22</a:t>
            </a:fld>
            <a:endParaRPr lang="zh-CN" altLang="en-US"/>
          </a:p>
        </p:txBody>
      </p:sp>
      <p:sp>
        <p:nvSpPr>
          <p:cNvPr id="5" name="页脚占位符 4">
            <a:extLst>
              <a:ext uri="{FF2B5EF4-FFF2-40B4-BE49-F238E27FC236}">
                <a16:creationId xmlns:a16="http://schemas.microsoft.com/office/drawing/2014/main" id="{F0848B8B-A45D-48D2-B95C-C234023486E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E2847D2-37FF-491E-86F7-2A77B2A5E901}"/>
              </a:ext>
            </a:extLst>
          </p:cNvPr>
          <p:cNvSpPr>
            <a:spLocks noGrp="1"/>
          </p:cNvSpPr>
          <p:nvPr>
            <p:ph type="sldNum" sz="quarter" idx="12"/>
          </p:nvPr>
        </p:nvSpPr>
        <p:spPr/>
        <p:txBody>
          <a:bodyPr/>
          <a:lstStyle/>
          <a:p>
            <a:fld id="{B8AB37BB-E8A6-440B-8775-2A002C97BC55}" type="slidenum">
              <a:rPr lang="zh-CN" altLang="en-US" smtClean="0"/>
              <a:t>‹#›</a:t>
            </a:fld>
            <a:endParaRPr lang="zh-CN" altLang="en-US"/>
          </a:p>
        </p:txBody>
      </p:sp>
    </p:spTree>
    <p:extLst>
      <p:ext uri="{BB962C8B-B14F-4D97-AF65-F5344CB8AC3E}">
        <p14:creationId xmlns:p14="http://schemas.microsoft.com/office/powerpoint/2010/main" val="2041515817"/>
      </p:ext>
    </p:extLst>
  </p:cSld>
  <p:clrMapOvr>
    <a:masterClrMapping/>
  </p:clrMapOvr>
  <p:transition spd="slow" advClick="0" advTm="1000">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Slide 11">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1B51B0E-C5ED-4931-852F-A8DA7E1DB9A4}"/>
              </a:ext>
            </a:extLst>
          </p:cNvPr>
          <p:cNvSpPr>
            <a:spLocks noGrp="1"/>
          </p:cNvSpPr>
          <p:nvPr>
            <p:ph type="title" orient="vert" hasCustomPrompt="1"/>
          </p:nvPr>
        </p:nvSpPr>
        <p:spPr>
          <a:xfrm>
            <a:off x="8724900" y="365125"/>
            <a:ext cx="2628900" cy="5811838"/>
          </a:xfrm>
        </p:spPr>
        <p:txBody>
          <a:bodyPr vert="eaVert"/>
          <a:lstStyle/>
          <a:p>
            <a:r>
              <a:rPr lang="tr-TR" altLang="zh-CN" dirty="0"/>
              <a:t>Freepptbackgrounds.net</a:t>
            </a:r>
            <a:endParaRPr lang="zh-CN" altLang="en-US" dirty="0"/>
          </a:p>
        </p:txBody>
      </p:sp>
      <p:sp>
        <p:nvSpPr>
          <p:cNvPr id="3" name="竖排文字占位符 2">
            <a:extLst>
              <a:ext uri="{FF2B5EF4-FFF2-40B4-BE49-F238E27FC236}">
                <a16:creationId xmlns:a16="http://schemas.microsoft.com/office/drawing/2014/main" id="{165174B4-31E8-4BEF-8942-FD3548C70B75}"/>
              </a:ext>
            </a:extLst>
          </p:cNvPr>
          <p:cNvSpPr>
            <a:spLocks noGrp="1"/>
          </p:cNvSpPr>
          <p:nvPr>
            <p:ph type="body" orient="vert" idx="1" hasCustomPrompt="1"/>
          </p:nvPr>
        </p:nvSpPr>
        <p:spPr>
          <a:xfrm>
            <a:off x="838200" y="365125"/>
            <a:ext cx="7734300" cy="5811838"/>
          </a:xfrm>
        </p:spPr>
        <p:txBody>
          <a:bodyPr vert="eaVert"/>
          <a:lstStyle/>
          <a:p>
            <a:pPr lvl="0"/>
            <a:r>
              <a:rPr lang="en-US" altLang="zh-CN" dirty="0"/>
              <a:t>Download free</a:t>
            </a:r>
            <a:endParaRPr lang="tr-TR" altLang="zh-CN" dirty="0"/>
          </a:p>
          <a:p>
            <a:pPr lvl="1"/>
            <a:r>
              <a:rPr lang="en-US" altLang="zh-CN" dirty="0" err="1"/>
              <a:t>Powerpoint</a:t>
            </a:r>
            <a:r>
              <a:rPr lang="en-US" altLang="zh-CN" dirty="0"/>
              <a:t> Template</a:t>
            </a:r>
            <a:endParaRPr lang="tr-TR" altLang="zh-CN" dirty="0"/>
          </a:p>
          <a:p>
            <a:pPr lvl="2"/>
            <a:r>
              <a:rPr lang="en-US" altLang="zh-CN" dirty="0"/>
              <a:t>and </a:t>
            </a:r>
            <a:endParaRPr lang="tr-TR" altLang="zh-CN" dirty="0"/>
          </a:p>
          <a:p>
            <a:pPr lvl="3"/>
            <a:r>
              <a:rPr lang="en-US" altLang="zh-CN" dirty="0"/>
              <a:t>Google slides</a:t>
            </a:r>
            <a:endParaRPr lang="tr-TR" altLang="zh-CN" dirty="0"/>
          </a:p>
          <a:p>
            <a:pPr lvl="4"/>
            <a:r>
              <a:rPr lang="en-US" altLang="zh-CN" dirty="0"/>
              <a:t>Presentation for you.</a:t>
            </a:r>
            <a:endParaRPr lang="zh-CN" altLang="en-US" dirty="0"/>
          </a:p>
        </p:txBody>
      </p:sp>
      <p:sp>
        <p:nvSpPr>
          <p:cNvPr id="4" name="日期占位符 3">
            <a:extLst>
              <a:ext uri="{FF2B5EF4-FFF2-40B4-BE49-F238E27FC236}">
                <a16:creationId xmlns:a16="http://schemas.microsoft.com/office/drawing/2014/main" id="{42B8F4D3-431E-44CF-A028-C91E2137E9E9}"/>
              </a:ext>
            </a:extLst>
          </p:cNvPr>
          <p:cNvSpPr>
            <a:spLocks noGrp="1"/>
          </p:cNvSpPr>
          <p:nvPr>
            <p:ph type="dt" sz="half" idx="10"/>
          </p:nvPr>
        </p:nvSpPr>
        <p:spPr/>
        <p:txBody>
          <a:bodyPr/>
          <a:lstStyle/>
          <a:p>
            <a:fld id="{F86BAB08-D03A-4FEF-8092-001CB785BBAB}" type="datetimeFigureOut">
              <a:rPr lang="zh-CN" altLang="en-US" smtClean="0"/>
              <a:t>2023/7/22</a:t>
            </a:fld>
            <a:endParaRPr lang="zh-CN" altLang="en-US"/>
          </a:p>
        </p:txBody>
      </p:sp>
      <p:sp>
        <p:nvSpPr>
          <p:cNvPr id="5" name="页脚占位符 4">
            <a:extLst>
              <a:ext uri="{FF2B5EF4-FFF2-40B4-BE49-F238E27FC236}">
                <a16:creationId xmlns:a16="http://schemas.microsoft.com/office/drawing/2014/main" id="{15D0F09A-E73B-492B-B10B-3218D86A87B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9BE3E4A-3F9F-4FA6-A0A2-122D22E57CD0}"/>
              </a:ext>
            </a:extLst>
          </p:cNvPr>
          <p:cNvSpPr>
            <a:spLocks noGrp="1"/>
          </p:cNvSpPr>
          <p:nvPr>
            <p:ph type="sldNum" sz="quarter" idx="12"/>
          </p:nvPr>
        </p:nvSpPr>
        <p:spPr/>
        <p:txBody>
          <a:bodyPr/>
          <a:lstStyle/>
          <a:p>
            <a:fld id="{B8AB37BB-E8A6-440B-8775-2A002C97BC55}" type="slidenum">
              <a:rPr lang="zh-CN" altLang="en-US" smtClean="0"/>
              <a:t>‹#›</a:t>
            </a:fld>
            <a:endParaRPr lang="zh-CN" altLang="en-US"/>
          </a:p>
        </p:txBody>
      </p:sp>
    </p:spTree>
    <p:extLst>
      <p:ext uri="{BB962C8B-B14F-4D97-AF65-F5344CB8AC3E}">
        <p14:creationId xmlns:p14="http://schemas.microsoft.com/office/powerpoint/2010/main" val="2554763146"/>
      </p:ext>
    </p:extLst>
  </p:cSld>
  <p:clrMapOvr>
    <a:masterClrMapping/>
  </p:clrMapOvr>
  <p:transition spd="slow" advClick="0" advTm="1000">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Slide 2">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1A1C3F-F90A-43A4-9ECD-F00719B56535}"/>
              </a:ext>
            </a:extLst>
          </p:cNvPr>
          <p:cNvSpPr>
            <a:spLocks noGrp="1"/>
          </p:cNvSpPr>
          <p:nvPr>
            <p:ph type="title" hasCustomPrompt="1"/>
          </p:nvPr>
        </p:nvSpPr>
        <p:spPr/>
        <p:txBody>
          <a:bodyPr/>
          <a:lstStyle/>
          <a:p>
            <a:r>
              <a:rPr lang="tr-TR" altLang="zh-CN" dirty="0"/>
              <a:t>Freepptbackgrounds.net</a:t>
            </a:r>
            <a:endParaRPr lang="zh-CN" altLang="en-US" dirty="0"/>
          </a:p>
        </p:txBody>
      </p:sp>
      <p:sp>
        <p:nvSpPr>
          <p:cNvPr id="3" name="内容占位符 2">
            <a:extLst>
              <a:ext uri="{FF2B5EF4-FFF2-40B4-BE49-F238E27FC236}">
                <a16:creationId xmlns:a16="http://schemas.microsoft.com/office/drawing/2014/main" id="{5C48D4E4-35F0-4517-A710-16EC966268E6}"/>
              </a:ext>
            </a:extLst>
          </p:cNvPr>
          <p:cNvSpPr>
            <a:spLocks noGrp="1"/>
          </p:cNvSpPr>
          <p:nvPr>
            <p:ph idx="1" hasCustomPrompt="1"/>
          </p:nvPr>
        </p:nvSpPr>
        <p:spPr/>
        <p:txBody>
          <a:bodyPr/>
          <a:lstStyle/>
          <a:p>
            <a:pPr lvl="0"/>
            <a:r>
              <a:rPr lang="en-US" altLang="zh-CN" dirty="0"/>
              <a:t>Download free</a:t>
            </a:r>
            <a:endParaRPr lang="tr-TR" altLang="zh-CN" dirty="0"/>
          </a:p>
          <a:p>
            <a:pPr lvl="1"/>
            <a:r>
              <a:rPr lang="en-US" altLang="zh-CN" dirty="0" err="1"/>
              <a:t>Powerpoint</a:t>
            </a:r>
            <a:r>
              <a:rPr lang="en-US" altLang="zh-CN" dirty="0"/>
              <a:t> Template</a:t>
            </a:r>
            <a:endParaRPr lang="tr-TR" altLang="zh-CN" dirty="0"/>
          </a:p>
          <a:p>
            <a:pPr lvl="2"/>
            <a:r>
              <a:rPr lang="en-US" altLang="zh-CN" dirty="0"/>
              <a:t>and </a:t>
            </a:r>
            <a:endParaRPr lang="tr-TR" altLang="zh-CN" dirty="0"/>
          </a:p>
          <a:p>
            <a:pPr lvl="3"/>
            <a:r>
              <a:rPr lang="en-US" altLang="zh-CN" dirty="0"/>
              <a:t>Google slides</a:t>
            </a:r>
            <a:endParaRPr lang="tr-TR" altLang="zh-CN" dirty="0"/>
          </a:p>
          <a:p>
            <a:pPr lvl="4"/>
            <a:r>
              <a:rPr lang="en-US" altLang="zh-CN" dirty="0"/>
              <a:t>Presentation for you.</a:t>
            </a:r>
            <a:endParaRPr lang="zh-CN" altLang="en-US" dirty="0"/>
          </a:p>
        </p:txBody>
      </p:sp>
      <p:sp>
        <p:nvSpPr>
          <p:cNvPr id="4" name="日期占位符 3">
            <a:extLst>
              <a:ext uri="{FF2B5EF4-FFF2-40B4-BE49-F238E27FC236}">
                <a16:creationId xmlns:a16="http://schemas.microsoft.com/office/drawing/2014/main" id="{4D82627A-5DA8-42DB-A0E5-883D1EDEEB33}"/>
              </a:ext>
            </a:extLst>
          </p:cNvPr>
          <p:cNvSpPr>
            <a:spLocks noGrp="1"/>
          </p:cNvSpPr>
          <p:nvPr>
            <p:ph type="dt" sz="half" idx="10"/>
          </p:nvPr>
        </p:nvSpPr>
        <p:spPr/>
        <p:txBody>
          <a:bodyPr/>
          <a:lstStyle/>
          <a:p>
            <a:fld id="{F86BAB08-D03A-4FEF-8092-001CB785BBAB}" type="datetimeFigureOut">
              <a:rPr lang="zh-CN" altLang="en-US" smtClean="0"/>
              <a:t>2023/7/22</a:t>
            </a:fld>
            <a:endParaRPr lang="zh-CN" altLang="en-US"/>
          </a:p>
        </p:txBody>
      </p:sp>
      <p:sp>
        <p:nvSpPr>
          <p:cNvPr id="5" name="页脚占位符 4">
            <a:extLst>
              <a:ext uri="{FF2B5EF4-FFF2-40B4-BE49-F238E27FC236}">
                <a16:creationId xmlns:a16="http://schemas.microsoft.com/office/drawing/2014/main" id="{6709759C-075D-43BD-B60D-906336D3312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E769EA7-A4C8-47A7-9F4D-3E4EF4FEB31E}"/>
              </a:ext>
            </a:extLst>
          </p:cNvPr>
          <p:cNvSpPr>
            <a:spLocks noGrp="1"/>
          </p:cNvSpPr>
          <p:nvPr>
            <p:ph type="sldNum" sz="quarter" idx="12"/>
          </p:nvPr>
        </p:nvSpPr>
        <p:spPr/>
        <p:txBody>
          <a:bodyPr/>
          <a:lstStyle/>
          <a:p>
            <a:fld id="{B8AB37BB-E8A6-440B-8775-2A002C97BC55}" type="slidenum">
              <a:rPr lang="zh-CN" altLang="en-US" smtClean="0"/>
              <a:t>‹#›</a:t>
            </a:fld>
            <a:endParaRPr lang="zh-CN" altLang="en-US"/>
          </a:p>
        </p:txBody>
      </p:sp>
    </p:spTree>
    <p:extLst>
      <p:ext uri="{BB962C8B-B14F-4D97-AF65-F5344CB8AC3E}">
        <p14:creationId xmlns:p14="http://schemas.microsoft.com/office/powerpoint/2010/main" val="97920956"/>
      </p:ext>
    </p:extLst>
  </p:cSld>
  <p:clrMapOvr>
    <a:masterClrMapping/>
  </p:clrMapOvr>
  <p:transition spd="slow" advClick="0" advTm="1000">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lide 3">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030536-6B8C-499F-B691-282A56B2234A}"/>
              </a:ext>
            </a:extLst>
          </p:cNvPr>
          <p:cNvSpPr>
            <a:spLocks noGrp="1"/>
          </p:cNvSpPr>
          <p:nvPr>
            <p:ph type="title" hasCustomPrompt="1"/>
          </p:nvPr>
        </p:nvSpPr>
        <p:spPr>
          <a:xfrm>
            <a:off x="831850" y="1709738"/>
            <a:ext cx="10515600" cy="2852737"/>
          </a:xfrm>
        </p:spPr>
        <p:txBody>
          <a:bodyPr anchor="b"/>
          <a:lstStyle>
            <a:lvl1pPr>
              <a:defRPr sz="6000"/>
            </a:lvl1pPr>
          </a:lstStyle>
          <a:p>
            <a:r>
              <a:rPr lang="tr-TR" altLang="zh-CN" dirty="0"/>
              <a:t>Freepptbackgrounds.net</a:t>
            </a:r>
            <a:endParaRPr lang="zh-CN" altLang="en-US" dirty="0"/>
          </a:p>
        </p:txBody>
      </p:sp>
      <p:sp>
        <p:nvSpPr>
          <p:cNvPr id="3" name="文本占位符 2">
            <a:extLst>
              <a:ext uri="{FF2B5EF4-FFF2-40B4-BE49-F238E27FC236}">
                <a16:creationId xmlns:a16="http://schemas.microsoft.com/office/drawing/2014/main" id="{592699D7-1ACB-40EF-8948-18C67F14DCCA}"/>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ltLang="zh-CN" dirty="0"/>
              <a:t>www.freepptbackgrounds.net</a:t>
            </a:r>
            <a:endParaRPr lang="zh-CN" altLang="en-US" dirty="0"/>
          </a:p>
        </p:txBody>
      </p:sp>
      <p:sp>
        <p:nvSpPr>
          <p:cNvPr id="4" name="日期占位符 3">
            <a:extLst>
              <a:ext uri="{FF2B5EF4-FFF2-40B4-BE49-F238E27FC236}">
                <a16:creationId xmlns:a16="http://schemas.microsoft.com/office/drawing/2014/main" id="{A09C0F2B-275E-4EFF-8736-59FDF652047A}"/>
              </a:ext>
            </a:extLst>
          </p:cNvPr>
          <p:cNvSpPr>
            <a:spLocks noGrp="1"/>
          </p:cNvSpPr>
          <p:nvPr>
            <p:ph type="dt" sz="half" idx="10"/>
          </p:nvPr>
        </p:nvSpPr>
        <p:spPr/>
        <p:txBody>
          <a:bodyPr/>
          <a:lstStyle/>
          <a:p>
            <a:fld id="{F86BAB08-D03A-4FEF-8092-001CB785BBAB}" type="datetimeFigureOut">
              <a:rPr lang="zh-CN" altLang="en-US" smtClean="0"/>
              <a:t>2023/7/22</a:t>
            </a:fld>
            <a:endParaRPr lang="zh-CN" altLang="en-US"/>
          </a:p>
        </p:txBody>
      </p:sp>
      <p:sp>
        <p:nvSpPr>
          <p:cNvPr id="5" name="页脚占位符 4">
            <a:extLst>
              <a:ext uri="{FF2B5EF4-FFF2-40B4-BE49-F238E27FC236}">
                <a16:creationId xmlns:a16="http://schemas.microsoft.com/office/drawing/2014/main" id="{EC6CBD68-7556-4277-A9CC-0E3698CDD06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7552142-513F-4E0A-A832-EC32ABA8CBDE}"/>
              </a:ext>
            </a:extLst>
          </p:cNvPr>
          <p:cNvSpPr>
            <a:spLocks noGrp="1"/>
          </p:cNvSpPr>
          <p:nvPr>
            <p:ph type="sldNum" sz="quarter" idx="12"/>
          </p:nvPr>
        </p:nvSpPr>
        <p:spPr/>
        <p:txBody>
          <a:bodyPr/>
          <a:lstStyle/>
          <a:p>
            <a:fld id="{B8AB37BB-E8A6-440B-8775-2A002C97BC55}" type="slidenum">
              <a:rPr lang="zh-CN" altLang="en-US" smtClean="0"/>
              <a:t>‹#›</a:t>
            </a:fld>
            <a:endParaRPr lang="zh-CN" altLang="en-US"/>
          </a:p>
        </p:txBody>
      </p:sp>
    </p:spTree>
    <p:extLst>
      <p:ext uri="{BB962C8B-B14F-4D97-AF65-F5344CB8AC3E}">
        <p14:creationId xmlns:p14="http://schemas.microsoft.com/office/powerpoint/2010/main" val="2772929136"/>
      </p:ext>
    </p:extLst>
  </p:cSld>
  <p:clrMapOvr>
    <a:masterClrMapping/>
  </p:clrMapOvr>
  <p:transition spd="slow" advClick="0" advTm="1000">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Slide 4">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DA5A0C-41EF-4EF1-B9B9-E309AF8245CE}"/>
              </a:ext>
            </a:extLst>
          </p:cNvPr>
          <p:cNvSpPr>
            <a:spLocks noGrp="1"/>
          </p:cNvSpPr>
          <p:nvPr>
            <p:ph type="title" hasCustomPrompt="1"/>
          </p:nvPr>
        </p:nvSpPr>
        <p:spPr/>
        <p:txBody>
          <a:bodyPr/>
          <a:lstStyle/>
          <a:p>
            <a:r>
              <a:rPr lang="tr-TR" altLang="zh-CN" dirty="0"/>
              <a:t>Freepptbackgrounds.net</a:t>
            </a:r>
            <a:endParaRPr lang="zh-CN" altLang="en-US" dirty="0"/>
          </a:p>
        </p:txBody>
      </p:sp>
      <p:sp>
        <p:nvSpPr>
          <p:cNvPr id="3" name="内容占位符 2">
            <a:extLst>
              <a:ext uri="{FF2B5EF4-FFF2-40B4-BE49-F238E27FC236}">
                <a16:creationId xmlns:a16="http://schemas.microsoft.com/office/drawing/2014/main" id="{6898F9A6-7009-487C-9335-9B2655AF34BF}"/>
              </a:ext>
            </a:extLst>
          </p:cNvPr>
          <p:cNvSpPr>
            <a:spLocks noGrp="1"/>
          </p:cNvSpPr>
          <p:nvPr>
            <p:ph sz="half" idx="1" hasCustomPrompt="1"/>
          </p:nvPr>
        </p:nvSpPr>
        <p:spPr>
          <a:xfrm>
            <a:off x="838200" y="1825625"/>
            <a:ext cx="5181600" cy="4351338"/>
          </a:xfrm>
        </p:spPr>
        <p:txBody>
          <a:bodyPr/>
          <a:lstStyle/>
          <a:p>
            <a:pPr lvl="0"/>
            <a:r>
              <a:rPr lang="en-US" altLang="zh-CN" dirty="0"/>
              <a:t>Download free</a:t>
            </a:r>
            <a:endParaRPr lang="tr-TR" altLang="zh-CN" dirty="0"/>
          </a:p>
          <a:p>
            <a:pPr lvl="1"/>
            <a:r>
              <a:rPr lang="en-US" altLang="zh-CN" dirty="0" err="1"/>
              <a:t>Powerpoint</a:t>
            </a:r>
            <a:r>
              <a:rPr lang="en-US" altLang="zh-CN" dirty="0"/>
              <a:t> Template</a:t>
            </a:r>
            <a:endParaRPr lang="tr-TR" altLang="zh-CN" dirty="0"/>
          </a:p>
          <a:p>
            <a:pPr lvl="2"/>
            <a:r>
              <a:rPr lang="en-US" altLang="zh-CN" dirty="0"/>
              <a:t>and </a:t>
            </a:r>
            <a:endParaRPr lang="tr-TR" altLang="zh-CN" dirty="0"/>
          </a:p>
          <a:p>
            <a:pPr lvl="3"/>
            <a:r>
              <a:rPr lang="en-US" altLang="zh-CN" dirty="0"/>
              <a:t>Google slides</a:t>
            </a:r>
            <a:endParaRPr lang="tr-TR" altLang="zh-CN" dirty="0"/>
          </a:p>
          <a:p>
            <a:pPr lvl="4"/>
            <a:r>
              <a:rPr lang="en-US" altLang="zh-CN" dirty="0"/>
              <a:t>Presentation for you.</a:t>
            </a:r>
            <a:endParaRPr lang="zh-CN" altLang="en-US" dirty="0"/>
          </a:p>
        </p:txBody>
      </p:sp>
      <p:sp>
        <p:nvSpPr>
          <p:cNvPr id="4" name="内容占位符 3">
            <a:extLst>
              <a:ext uri="{FF2B5EF4-FFF2-40B4-BE49-F238E27FC236}">
                <a16:creationId xmlns:a16="http://schemas.microsoft.com/office/drawing/2014/main" id="{142523A4-6D85-4E26-BAD9-B5DED0F0D86A}"/>
              </a:ext>
            </a:extLst>
          </p:cNvPr>
          <p:cNvSpPr>
            <a:spLocks noGrp="1"/>
          </p:cNvSpPr>
          <p:nvPr>
            <p:ph sz="half" idx="2" hasCustomPrompt="1"/>
          </p:nvPr>
        </p:nvSpPr>
        <p:spPr>
          <a:xfrm>
            <a:off x="6172200" y="1825625"/>
            <a:ext cx="5181600" cy="4351338"/>
          </a:xfrm>
        </p:spPr>
        <p:txBody>
          <a:bodyPr/>
          <a:lstStyle/>
          <a:p>
            <a:pPr lvl="0"/>
            <a:r>
              <a:rPr lang="en-US" altLang="zh-CN" dirty="0"/>
              <a:t>Download free</a:t>
            </a:r>
            <a:endParaRPr lang="tr-TR" altLang="zh-CN" dirty="0"/>
          </a:p>
          <a:p>
            <a:pPr lvl="1"/>
            <a:r>
              <a:rPr lang="en-US" altLang="zh-CN" dirty="0" err="1"/>
              <a:t>Powerpoint</a:t>
            </a:r>
            <a:r>
              <a:rPr lang="en-US" altLang="zh-CN" dirty="0"/>
              <a:t> Template</a:t>
            </a:r>
            <a:endParaRPr lang="tr-TR" altLang="zh-CN" dirty="0"/>
          </a:p>
          <a:p>
            <a:pPr lvl="2"/>
            <a:r>
              <a:rPr lang="en-US" altLang="zh-CN" dirty="0"/>
              <a:t>and </a:t>
            </a:r>
            <a:endParaRPr lang="tr-TR" altLang="zh-CN" dirty="0"/>
          </a:p>
          <a:p>
            <a:pPr lvl="3"/>
            <a:r>
              <a:rPr lang="en-US" altLang="zh-CN" dirty="0"/>
              <a:t>Google slides</a:t>
            </a:r>
            <a:endParaRPr lang="tr-TR" altLang="zh-CN" dirty="0"/>
          </a:p>
          <a:p>
            <a:pPr lvl="4"/>
            <a:r>
              <a:rPr lang="en-US" altLang="zh-CN" dirty="0"/>
              <a:t>Presentation for you.</a:t>
            </a:r>
            <a:endParaRPr lang="zh-CN" altLang="en-US" dirty="0"/>
          </a:p>
        </p:txBody>
      </p:sp>
      <p:sp>
        <p:nvSpPr>
          <p:cNvPr id="5" name="日期占位符 4">
            <a:extLst>
              <a:ext uri="{FF2B5EF4-FFF2-40B4-BE49-F238E27FC236}">
                <a16:creationId xmlns:a16="http://schemas.microsoft.com/office/drawing/2014/main" id="{DF1B68CC-03DA-4133-9A62-45795BDC56B0}"/>
              </a:ext>
            </a:extLst>
          </p:cNvPr>
          <p:cNvSpPr>
            <a:spLocks noGrp="1"/>
          </p:cNvSpPr>
          <p:nvPr>
            <p:ph type="dt" sz="half" idx="10"/>
          </p:nvPr>
        </p:nvSpPr>
        <p:spPr/>
        <p:txBody>
          <a:bodyPr/>
          <a:lstStyle/>
          <a:p>
            <a:fld id="{F86BAB08-D03A-4FEF-8092-001CB785BBAB}" type="datetimeFigureOut">
              <a:rPr lang="zh-CN" altLang="en-US" smtClean="0"/>
              <a:t>2023/7/22</a:t>
            </a:fld>
            <a:endParaRPr lang="zh-CN" altLang="en-US"/>
          </a:p>
        </p:txBody>
      </p:sp>
      <p:sp>
        <p:nvSpPr>
          <p:cNvPr id="6" name="页脚占位符 5">
            <a:extLst>
              <a:ext uri="{FF2B5EF4-FFF2-40B4-BE49-F238E27FC236}">
                <a16:creationId xmlns:a16="http://schemas.microsoft.com/office/drawing/2014/main" id="{37433D43-A8D0-4374-ACF8-E247BE39BC8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B94F08B-6269-48AE-88E7-BDBB0876FDAD}"/>
              </a:ext>
            </a:extLst>
          </p:cNvPr>
          <p:cNvSpPr>
            <a:spLocks noGrp="1"/>
          </p:cNvSpPr>
          <p:nvPr>
            <p:ph type="sldNum" sz="quarter" idx="12"/>
          </p:nvPr>
        </p:nvSpPr>
        <p:spPr/>
        <p:txBody>
          <a:bodyPr/>
          <a:lstStyle/>
          <a:p>
            <a:fld id="{B8AB37BB-E8A6-440B-8775-2A002C97BC55}" type="slidenum">
              <a:rPr lang="zh-CN" altLang="en-US" smtClean="0"/>
              <a:t>‹#›</a:t>
            </a:fld>
            <a:endParaRPr lang="zh-CN" altLang="en-US"/>
          </a:p>
        </p:txBody>
      </p:sp>
    </p:spTree>
    <p:extLst>
      <p:ext uri="{BB962C8B-B14F-4D97-AF65-F5344CB8AC3E}">
        <p14:creationId xmlns:p14="http://schemas.microsoft.com/office/powerpoint/2010/main" val="1256417601"/>
      </p:ext>
    </p:extLst>
  </p:cSld>
  <p:clrMapOvr>
    <a:masterClrMapping/>
  </p:clrMapOvr>
  <p:transition spd="slow" advClick="0" advTm="1000">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lide 5">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44134E-0BE5-46C0-929C-F9D4A023FD93}"/>
              </a:ext>
            </a:extLst>
          </p:cNvPr>
          <p:cNvSpPr>
            <a:spLocks noGrp="1"/>
          </p:cNvSpPr>
          <p:nvPr>
            <p:ph type="title" hasCustomPrompt="1"/>
          </p:nvPr>
        </p:nvSpPr>
        <p:spPr>
          <a:xfrm>
            <a:off x="839788" y="365125"/>
            <a:ext cx="10515600" cy="1325563"/>
          </a:xfrm>
        </p:spPr>
        <p:txBody>
          <a:bodyPr/>
          <a:lstStyle/>
          <a:p>
            <a:r>
              <a:rPr lang="tr-TR" altLang="zh-CN" dirty="0"/>
              <a:t>Freepptbackgrounds.net</a:t>
            </a:r>
            <a:endParaRPr lang="zh-CN" altLang="en-US" dirty="0"/>
          </a:p>
        </p:txBody>
      </p:sp>
      <p:sp>
        <p:nvSpPr>
          <p:cNvPr id="3" name="文本占位符 2">
            <a:extLst>
              <a:ext uri="{FF2B5EF4-FFF2-40B4-BE49-F238E27FC236}">
                <a16:creationId xmlns:a16="http://schemas.microsoft.com/office/drawing/2014/main" id="{B12113C5-ADEA-4974-BB14-86DAC381EA1D}"/>
              </a:ext>
            </a:extLst>
          </p:cNvPr>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ltLang="zh-CN" dirty="0"/>
              <a:t>www.freepptbackgrounds.net</a:t>
            </a:r>
            <a:endParaRPr lang="zh-CN" altLang="en-US" dirty="0"/>
          </a:p>
        </p:txBody>
      </p:sp>
      <p:sp>
        <p:nvSpPr>
          <p:cNvPr id="4" name="内容占位符 3">
            <a:extLst>
              <a:ext uri="{FF2B5EF4-FFF2-40B4-BE49-F238E27FC236}">
                <a16:creationId xmlns:a16="http://schemas.microsoft.com/office/drawing/2014/main" id="{C9390FF6-61F4-44DF-9C58-15C7C9EAC01D}"/>
              </a:ext>
            </a:extLst>
          </p:cNvPr>
          <p:cNvSpPr>
            <a:spLocks noGrp="1"/>
          </p:cNvSpPr>
          <p:nvPr>
            <p:ph sz="half" idx="2" hasCustomPrompt="1"/>
          </p:nvPr>
        </p:nvSpPr>
        <p:spPr>
          <a:xfrm>
            <a:off x="839788" y="2505075"/>
            <a:ext cx="5157787" cy="3684588"/>
          </a:xfrm>
        </p:spPr>
        <p:txBody>
          <a:bodyPr/>
          <a:lstStyle/>
          <a:p>
            <a:pPr lvl="0"/>
            <a:r>
              <a:rPr lang="en-US" altLang="zh-CN" dirty="0"/>
              <a:t>Download free</a:t>
            </a:r>
            <a:endParaRPr lang="tr-TR" altLang="zh-CN" dirty="0"/>
          </a:p>
          <a:p>
            <a:pPr lvl="1"/>
            <a:r>
              <a:rPr lang="en-US" altLang="zh-CN" dirty="0" err="1"/>
              <a:t>Powerpoint</a:t>
            </a:r>
            <a:r>
              <a:rPr lang="en-US" altLang="zh-CN" dirty="0"/>
              <a:t> Template</a:t>
            </a:r>
            <a:endParaRPr lang="tr-TR" altLang="zh-CN" dirty="0"/>
          </a:p>
          <a:p>
            <a:pPr lvl="2"/>
            <a:r>
              <a:rPr lang="en-US" altLang="zh-CN" dirty="0"/>
              <a:t>and </a:t>
            </a:r>
            <a:endParaRPr lang="tr-TR" altLang="zh-CN" dirty="0"/>
          </a:p>
          <a:p>
            <a:pPr lvl="3"/>
            <a:r>
              <a:rPr lang="en-US" altLang="zh-CN" dirty="0"/>
              <a:t>Google slides</a:t>
            </a:r>
            <a:endParaRPr lang="tr-TR" altLang="zh-CN" dirty="0"/>
          </a:p>
          <a:p>
            <a:pPr lvl="4"/>
            <a:r>
              <a:rPr lang="en-US" altLang="zh-CN" dirty="0"/>
              <a:t>Presentation for you.</a:t>
            </a:r>
            <a:endParaRPr lang="zh-CN" altLang="en-US" dirty="0"/>
          </a:p>
        </p:txBody>
      </p:sp>
      <p:sp>
        <p:nvSpPr>
          <p:cNvPr id="5" name="文本占位符 4">
            <a:extLst>
              <a:ext uri="{FF2B5EF4-FFF2-40B4-BE49-F238E27FC236}">
                <a16:creationId xmlns:a16="http://schemas.microsoft.com/office/drawing/2014/main" id="{5084E920-1203-43C5-9836-AEA955263377}"/>
              </a:ext>
            </a:extLst>
          </p:cNvPr>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ltLang="zh-CN" dirty="0"/>
              <a:t>www.freepptbackgrounds.net</a:t>
            </a:r>
            <a:endParaRPr lang="zh-CN" altLang="en-US" dirty="0"/>
          </a:p>
        </p:txBody>
      </p:sp>
      <p:sp>
        <p:nvSpPr>
          <p:cNvPr id="6" name="内容占位符 5">
            <a:extLst>
              <a:ext uri="{FF2B5EF4-FFF2-40B4-BE49-F238E27FC236}">
                <a16:creationId xmlns:a16="http://schemas.microsoft.com/office/drawing/2014/main" id="{91FAE36B-07A4-4C4E-9A5F-B58F26998217}"/>
              </a:ext>
            </a:extLst>
          </p:cNvPr>
          <p:cNvSpPr>
            <a:spLocks noGrp="1"/>
          </p:cNvSpPr>
          <p:nvPr>
            <p:ph sz="quarter" idx="4" hasCustomPrompt="1"/>
          </p:nvPr>
        </p:nvSpPr>
        <p:spPr>
          <a:xfrm>
            <a:off x="6172200" y="2505075"/>
            <a:ext cx="5183188" cy="3684588"/>
          </a:xfrm>
        </p:spPr>
        <p:txBody>
          <a:bodyPr/>
          <a:lstStyle/>
          <a:p>
            <a:pPr lvl="0"/>
            <a:r>
              <a:rPr lang="en-US" altLang="zh-CN" dirty="0"/>
              <a:t>Download free</a:t>
            </a:r>
            <a:endParaRPr lang="tr-TR" altLang="zh-CN" dirty="0"/>
          </a:p>
          <a:p>
            <a:pPr lvl="1"/>
            <a:r>
              <a:rPr lang="en-US" altLang="zh-CN" dirty="0" err="1"/>
              <a:t>Powerpoint</a:t>
            </a:r>
            <a:r>
              <a:rPr lang="en-US" altLang="zh-CN" dirty="0"/>
              <a:t> Template</a:t>
            </a:r>
            <a:endParaRPr lang="tr-TR" altLang="zh-CN" dirty="0"/>
          </a:p>
          <a:p>
            <a:pPr lvl="2"/>
            <a:r>
              <a:rPr lang="en-US" altLang="zh-CN" dirty="0"/>
              <a:t>and </a:t>
            </a:r>
            <a:endParaRPr lang="tr-TR" altLang="zh-CN" dirty="0"/>
          </a:p>
          <a:p>
            <a:pPr lvl="3"/>
            <a:r>
              <a:rPr lang="en-US" altLang="zh-CN" dirty="0"/>
              <a:t>Google slides</a:t>
            </a:r>
            <a:endParaRPr lang="tr-TR" altLang="zh-CN" dirty="0"/>
          </a:p>
          <a:p>
            <a:pPr lvl="4"/>
            <a:r>
              <a:rPr lang="en-US" altLang="zh-CN" dirty="0"/>
              <a:t>Presentation for you.</a:t>
            </a:r>
            <a:endParaRPr lang="zh-CN" altLang="en-US" dirty="0"/>
          </a:p>
        </p:txBody>
      </p:sp>
      <p:sp>
        <p:nvSpPr>
          <p:cNvPr id="7" name="日期占位符 6">
            <a:extLst>
              <a:ext uri="{FF2B5EF4-FFF2-40B4-BE49-F238E27FC236}">
                <a16:creationId xmlns:a16="http://schemas.microsoft.com/office/drawing/2014/main" id="{2C6239AA-BEC2-47D5-B295-1C438B9D2A29}"/>
              </a:ext>
            </a:extLst>
          </p:cNvPr>
          <p:cNvSpPr>
            <a:spLocks noGrp="1"/>
          </p:cNvSpPr>
          <p:nvPr>
            <p:ph type="dt" sz="half" idx="10"/>
          </p:nvPr>
        </p:nvSpPr>
        <p:spPr/>
        <p:txBody>
          <a:bodyPr/>
          <a:lstStyle/>
          <a:p>
            <a:fld id="{F86BAB08-D03A-4FEF-8092-001CB785BBAB}" type="datetimeFigureOut">
              <a:rPr lang="zh-CN" altLang="en-US" smtClean="0"/>
              <a:t>2023/7/22</a:t>
            </a:fld>
            <a:endParaRPr lang="zh-CN" altLang="en-US"/>
          </a:p>
        </p:txBody>
      </p:sp>
      <p:sp>
        <p:nvSpPr>
          <p:cNvPr id="8" name="页脚占位符 7">
            <a:extLst>
              <a:ext uri="{FF2B5EF4-FFF2-40B4-BE49-F238E27FC236}">
                <a16:creationId xmlns:a16="http://schemas.microsoft.com/office/drawing/2014/main" id="{2D37E89F-FD72-4884-A2DC-4121C65FDE0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4094C68-E649-4A58-B70D-88A203523249}"/>
              </a:ext>
            </a:extLst>
          </p:cNvPr>
          <p:cNvSpPr>
            <a:spLocks noGrp="1"/>
          </p:cNvSpPr>
          <p:nvPr>
            <p:ph type="sldNum" sz="quarter" idx="12"/>
          </p:nvPr>
        </p:nvSpPr>
        <p:spPr/>
        <p:txBody>
          <a:bodyPr/>
          <a:lstStyle/>
          <a:p>
            <a:fld id="{B8AB37BB-E8A6-440B-8775-2A002C97BC55}" type="slidenum">
              <a:rPr lang="zh-CN" altLang="en-US" smtClean="0"/>
              <a:t>‹#›</a:t>
            </a:fld>
            <a:endParaRPr lang="zh-CN" altLang="en-US"/>
          </a:p>
        </p:txBody>
      </p:sp>
      <p:sp>
        <p:nvSpPr>
          <p:cNvPr id="11" name="矩形 10"/>
          <p:cNvSpPr/>
          <p:nvPr userDrawn="1"/>
        </p:nvSpPr>
        <p:spPr>
          <a:xfrm>
            <a:off x="9100364" y="6422314"/>
            <a:ext cx="775136" cy="246221"/>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extLst>
      <p:ext uri="{BB962C8B-B14F-4D97-AF65-F5344CB8AC3E}">
        <p14:creationId xmlns:p14="http://schemas.microsoft.com/office/powerpoint/2010/main" val="483660699"/>
      </p:ext>
    </p:extLst>
  </p:cSld>
  <p:clrMapOvr>
    <a:masterClrMapping/>
  </p:clrMapOvr>
  <p:transition spd="slow" advClick="0" advTm="1000">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lide 6">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5F94A4-B8D7-43C1-80C9-73E124F4F707}"/>
              </a:ext>
            </a:extLst>
          </p:cNvPr>
          <p:cNvSpPr>
            <a:spLocks noGrp="1"/>
          </p:cNvSpPr>
          <p:nvPr>
            <p:ph type="title" hasCustomPrompt="1"/>
          </p:nvPr>
        </p:nvSpPr>
        <p:spPr/>
        <p:txBody>
          <a:bodyPr/>
          <a:lstStyle/>
          <a:p>
            <a:r>
              <a:rPr lang="tr-TR" altLang="zh-CN" dirty="0"/>
              <a:t>Freepptbackgrounds.net</a:t>
            </a:r>
            <a:endParaRPr lang="zh-CN" altLang="en-US" dirty="0"/>
          </a:p>
        </p:txBody>
      </p:sp>
      <p:sp>
        <p:nvSpPr>
          <p:cNvPr id="3" name="日期占位符 2">
            <a:extLst>
              <a:ext uri="{FF2B5EF4-FFF2-40B4-BE49-F238E27FC236}">
                <a16:creationId xmlns:a16="http://schemas.microsoft.com/office/drawing/2014/main" id="{A684A534-7F72-44DB-AAA0-39763DA8C1E6}"/>
              </a:ext>
            </a:extLst>
          </p:cNvPr>
          <p:cNvSpPr>
            <a:spLocks noGrp="1"/>
          </p:cNvSpPr>
          <p:nvPr>
            <p:ph type="dt" sz="half" idx="10"/>
          </p:nvPr>
        </p:nvSpPr>
        <p:spPr/>
        <p:txBody>
          <a:bodyPr/>
          <a:lstStyle/>
          <a:p>
            <a:fld id="{F86BAB08-D03A-4FEF-8092-001CB785BBAB}" type="datetimeFigureOut">
              <a:rPr lang="zh-CN" altLang="en-US" smtClean="0"/>
              <a:t>2023/7/22</a:t>
            </a:fld>
            <a:endParaRPr lang="zh-CN" altLang="en-US"/>
          </a:p>
        </p:txBody>
      </p:sp>
      <p:sp>
        <p:nvSpPr>
          <p:cNvPr id="4" name="页脚占位符 3">
            <a:extLst>
              <a:ext uri="{FF2B5EF4-FFF2-40B4-BE49-F238E27FC236}">
                <a16:creationId xmlns:a16="http://schemas.microsoft.com/office/drawing/2014/main" id="{ED8F81B8-2C1B-46DA-9FC4-FA4EA6C3144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4DEF5E0-2338-4BAC-8681-B56466F2D309}"/>
              </a:ext>
            </a:extLst>
          </p:cNvPr>
          <p:cNvSpPr>
            <a:spLocks noGrp="1"/>
          </p:cNvSpPr>
          <p:nvPr>
            <p:ph type="sldNum" sz="quarter" idx="12"/>
          </p:nvPr>
        </p:nvSpPr>
        <p:spPr/>
        <p:txBody>
          <a:bodyPr/>
          <a:lstStyle/>
          <a:p>
            <a:fld id="{B8AB37BB-E8A6-440B-8775-2A002C97BC55}" type="slidenum">
              <a:rPr lang="zh-CN" altLang="en-US" smtClean="0"/>
              <a:t>‹#›</a:t>
            </a:fld>
            <a:endParaRPr lang="zh-CN" altLang="en-US"/>
          </a:p>
        </p:txBody>
      </p:sp>
    </p:spTree>
    <p:extLst>
      <p:ext uri="{BB962C8B-B14F-4D97-AF65-F5344CB8AC3E}">
        <p14:creationId xmlns:p14="http://schemas.microsoft.com/office/powerpoint/2010/main" val="1143449038"/>
      </p:ext>
    </p:extLst>
  </p:cSld>
  <p:clrMapOvr>
    <a:masterClrMapping/>
  </p:clrMapOvr>
  <p:transition spd="slow" advClick="0" advTm="1000">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Slide 7">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5AE1E47-1B45-4380-AE38-48F51410E38F}"/>
              </a:ext>
            </a:extLst>
          </p:cNvPr>
          <p:cNvSpPr>
            <a:spLocks noGrp="1"/>
          </p:cNvSpPr>
          <p:nvPr>
            <p:ph type="dt" sz="half" idx="10"/>
          </p:nvPr>
        </p:nvSpPr>
        <p:spPr/>
        <p:txBody>
          <a:bodyPr/>
          <a:lstStyle/>
          <a:p>
            <a:fld id="{F86BAB08-D03A-4FEF-8092-001CB785BBAB}" type="datetimeFigureOut">
              <a:rPr lang="zh-CN" altLang="en-US" smtClean="0"/>
              <a:t>2023/7/22</a:t>
            </a:fld>
            <a:endParaRPr lang="zh-CN" altLang="en-US"/>
          </a:p>
        </p:txBody>
      </p:sp>
      <p:sp>
        <p:nvSpPr>
          <p:cNvPr id="3" name="页脚占位符 2">
            <a:extLst>
              <a:ext uri="{FF2B5EF4-FFF2-40B4-BE49-F238E27FC236}">
                <a16:creationId xmlns:a16="http://schemas.microsoft.com/office/drawing/2014/main" id="{A5744B09-219A-4BAE-A64A-BA6F51CC35B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E5B1853-F3A0-4843-A7DD-B071FABAEC70}"/>
              </a:ext>
            </a:extLst>
          </p:cNvPr>
          <p:cNvSpPr>
            <a:spLocks noGrp="1"/>
          </p:cNvSpPr>
          <p:nvPr>
            <p:ph type="sldNum" sz="quarter" idx="12"/>
          </p:nvPr>
        </p:nvSpPr>
        <p:spPr/>
        <p:txBody>
          <a:bodyPr/>
          <a:lstStyle/>
          <a:p>
            <a:fld id="{B8AB37BB-E8A6-440B-8775-2A002C97BC55}" type="slidenum">
              <a:rPr lang="zh-CN" altLang="en-US" smtClean="0"/>
              <a:t>‹#›</a:t>
            </a:fld>
            <a:endParaRPr lang="zh-CN" altLang="en-US"/>
          </a:p>
        </p:txBody>
      </p:sp>
    </p:spTree>
    <p:extLst>
      <p:ext uri="{BB962C8B-B14F-4D97-AF65-F5344CB8AC3E}">
        <p14:creationId xmlns:p14="http://schemas.microsoft.com/office/powerpoint/2010/main" val="3980800759"/>
      </p:ext>
    </p:extLst>
  </p:cSld>
  <p:clrMapOvr>
    <a:masterClrMapping/>
  </p:clrMapOvr>
  <p:transition spd="slow" advClick="0" advTm="1000">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Slide 8">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8A05EE-C361-48B2-881C-5FEDBCF95C2E}"/>
              </a:ext>
            </a:extLst>
          </p:cNvPr>
          <p:cNvSpPr>
            <a:spLocks noGrp="1"/>
          </p:cNvSpPr>
          <p:nvPr>
            <p:ph type="title" hasCustomPrompt="1"/>
          </p:nvPr>
        </p:nvSpPr>
        <p:spPr>
          <a:xfrm>
            <a:off x="839788" y="457200"/>
            <a:ext cx="3932237" cy="1600200"/>
          </a:xfrm>
        </p:spPr>
        <p:txBody>
          <a:bodyPr anchor="b"/>
          <a:lstStyle>
            <a:lvl1pPr>
              <a:defRPr sz="3200"/>
            </a:lvl1pPr>
          </a:lstStyle>
          <a:p>
            <a:r>
              <a:rPr lang="tr-TR" altLang="zh-CN" dirty="0"/>
              <a:t>Freepptbackgrounds.net</a:t>
            </a:r>
            <a:endParaRPr lang="zh-CN" altLang="en-US" dirty="0"/>
          </a:p>
        </p:txBody>
      </p:sp>
      <p:sp>
        <p:nvSpPr>
          <p:cNvPr id="3" name="内容占位符 2">
            <a:extLst>
              <a:ext uri="{FF2B5EF4-FFF2-40B4-BE49-F238E27FC236}">
                <a16:creationId xmlns:a16="http://schemas.microsoft.com/office/drawing/2014/main" id="{D66B7BA2-C07B-486A-AEBA-E8A379FAE2D7}"/>
              </a:ext>
            </a:extLst>
          </p:cNvPr>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dirty="0"/>
              <a:t>Download free</a:t>
            </a:r>
            <a:endParaRPr lang="tr-TR" altLang="zh-CN" dirty="0"/>
          </a:p>
          <a:p>
            <a:pPr lvl="1"/>
            <a:r>
              <a:rPr lang="en-US" altLang="zh-CN" dirty="0" err="1"/>
              <a:t>Powerpoint</a:t>
            </a:r>
            <a:r>
              <a:rPr lang="en-US" altLang="zh-CN" dirty="0"/>
              <a:t> Template</a:t>
            </a:r>
            <a:endParaRPr lang="tr-TR" altLang="zh-CN" dirty="0"/>
          </a:p>
          <a:p>
            <a:pPr lvl="2"/>
            <a:r>
              <a:rPr lang="en-US" altLang="zh-CN" dirty="0"/>
              <a:t>and </a:t>
            </a:r>
            <a:endParaRPr lang="tr-TR" altLang="zh-CN" dirty="0"/>
          </a:p>
          <a:p>
            <a:pPr lvl="3"/>
            <a:r>
              <a:rPr lang="en-US" altLang="zh-CN" dirty="0"/>
              <a:t>Google slides</a:t>
            </a:r>
            <a:endParaRPr lang="tr-TR" altLang="zh-CN" dirty="0"/>
          </a:p>
          <a:p>
            <a:pPr lvl="4"/>
            <a:r>
              <a:rPr lang="en-US" altLang="zh-CN" dirty="0"/>
              <a:t>Presentation for you.</a:t>
            </a:r>
            <a:endParaRPr lang="zh-CN" altLang="en-US" dirty="0"/>
          </a:p>
        </p:txBody>
      </p:sp>
      <p:sp>
        <p:nvSpPr>
          <p:cNvPr id="4" name="文本占位符 3">
            <a:extLst>
              <a:ext uri="{FF2B5EF4-FFF2-40B4-BE49-F238E27FC236}">
                <a16:creationId xmlns:a16="http://schemas.microsoft.com/office/drawing/2014/main" id="{9609B8D7-C342-4349-A52B-0F630C4968F5}"/>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ltLang="zh-CN" dirty="0"/>
              <a:t>www.freepptbackgrounds.net</a:t>
            </a:r>
            <a:endParaRPr lang="zh-CN" altLang="en-US" dirty="0"/>
          </a:p>
        </p:txBody>
      </p:sp>
      <p:sp>
        <p:nvSpPr>
          <p:cNvPr id="5" name="日期占位符 4">
            <a:extLst>
              <a:ext uri="{FF2B5EF4-FFF2-40B4-BE49-F238E27FC236}">
                <a16:creationId xmlns:a16="http://schemas.microsoft.com/office/drawing/2014/main" id="{C21A0A05-2E78-4B68-9275-72A6981317F1}"/>
              </a:ext>
            </a:extLst>
          </p:cNvPr>
          <p:cNvSpPr>
            <a:spLocks noGrp="1"/>
          </p:cNvSpPr>
          <p:nvPr>
            <p:ph type="dt" sz="half" idx="10"/>
          </p:nvPr>
        </p:nvSpPr>
        <p:spPr/>
        <p:txBody>
          <a:bodyPr/>
          <a:lstStyle/>
          <a:p>
            <a:fld id="{F86BAB08-D03A-4FEF-8092-001CB785BBAB}" type="datetimeFigureOut">
              <a:rPr lang="zh-CN" altLang="en-US" smtClean="0"/>
              <a:t>2023/7/22</a:t>
            </a:fld>
            <a:endParaRPr lang="zh-CN" altLang="en-US"/>
          </a:p>
        </p:txBody>
      </p:sp>
      <p:sp>
        <p:nvSpPr>
          <p:cNvPr id="6" name="页脚占位符 5">
            <a:extLst>
              <a:ext uri="{FF2B5EF4-FFF2-40B4-BE49-F238E27FC236}">
                <a16:creationId xmlns:a16="http://schemas.microsoft.com/office/drawing/2014/main" id="{8E8D064B-850C-449A-B16D-36BA1C5A1FB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3919E08-2488-46A8-8B39-E8E3B1A72840}"/>
              </a:ext>
            </a:extLst>
          </p:cNvPr>
          <p:cNvSpPr>
            <a:spLocks noGrp="1"/>
          </p:cNvSpPr>
          <p:nvPr>
            <p:ph type="sldNum" sz="quarter" idx="12"/>
          </p:nvPr>
        </p:nvSpPr>
        <p:spPr/>
        <p:txBody>
          <a:bodyPr/>
          <a:lstStyle/>
          <a:p>
            <a:fld id="{B8AB37BB-E8A6-440B-8775-2A002C97BC55}" type="slidenum">
              <a:rPr lang="zh-CN" altLang="en-US" smtClean="0"/>
              <a:t>‹#›</a:t>
            </a:fld>
            <a:endParaRPr lang="zh-CN" altLang="en-US"/>
          </a:p>
        </p:txBody>
      </p:sp>
    </p:spTree>
    <p:extLst>
      <p:ext uri="{BB962C8B-B14F-4D97-AF65-F5344CB8AC3E}">
        <p14:creationId xmlns:p14="http://schemas.microsoft.com/office/powerpoint/2010/main" val="4071275376"/>
      </p:ext>
    </p:extLst>
  </p:cSld>
  <p:clrMapOvr>
    <a:masterClrMapping/>
  </p:clrMapOvr>
  <p:transition spd="slow" advClick="0" advTm="1000">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Slide 9">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19821D-3169-462D-BDC5-707DAA3731AF}"/>
              </a:ext>
            </a:extLst>
          </p:cNvPr>
          <p:cNvSpPr>
            <a:spLocks noGrp="1"/>
          </p:cNvSpPr>
          <p:nvPr>
            <p:ph type="title" hasCustomPrompt="1"/>
          </p:nvPr>
        </p:nvSpPr>
        <p:spPr>
          <a:xfrm>
            <a:off x="839788" y="457200"/>
            <a:ext cx="3932237" cy="1600200"/>
          </a:xfrm>
        </p:spPr>
        <p:txBody>
          <a:bodyPr anchor="b"/>
          <a:lstStyle>
            <a:lvl1pPr>
              <a:defRPr sz="3200"/>
            </a:lvl1pPr>
          </a:lstStyle>
          <a:p>
            <a:r>
              <a:rPr lang="tr-TR" altLang="zh-CN" dirty="0"/>
              <a:t>Freepptbackgrounds.net</a:t>
            </a:r>
            <a:endParaRPr lang="zh-CN" altLang="en-US" dirty="0"/>
          </a:p>
        </p:txBody>
      </p:sp>
      <p:sp>
        <p:nvSpPr>
          <p:cNvPr id="3" name="图片占位符 2">
            <a:extLst>
              <a:ext uri="{FF2B5EF4-FFF2-40B4-BE49-F238E27FC236}">
                <a16:creationId xmlns:a16="http://schemas.microsoft.com/office/drawing/2014/main" id="{C25970DE-180B-463A-842D-4B948B1E48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7048C78-1503-4FD7-8859-990F963DFC66}"/>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ltLang="zh-CN" dirty="0"/>
              <a:t>www.freepptbackgrounds.net</a:t>
            </a:r>
            <a:endParaRPr lang="zh-CN" altLang="en-US" dirty="0"/>
          </a:p>
        </p:txBody>
      </p:sp>
      <p:sp>
        <p:nvSpPr>
          <p:cNvPr id="5" name="日期占位符 4">
            <a:extLst>
              <a:ext uri="{FF2B5EF4-FFF2-40B4-BE49-F238E27FC236}">
                <a16:creationId xmlns:a16="http://schemas.microsoft.com/office/drawing/2014/main" id="{D84969D1-8A89-4051-A7A3-053E791C47D5}"/>
              </a:ext>
            </a:extLst>
          </p:cNvPr>
          <p:cNvSpPr>
            <a:spLocks noGrp="1"/>
          </p:cNvSpPr>
          <p:nvPr>
            <p:ph type="dt" sz="half" idx="10"/>
          </p:nvPr>
        </p:nvSpPr>
        <p:spPr/>
        <p:txBody>
          <a:bodyPr/>
          <a:lstStyle/>
          <a:p>
            <a:fld id="{F86BAB08-D03A-4FEF-8092-001CB785BBAB}" type="datetimeFigureOut">
              <a:rPr lang="zh-CN" altLang="en-US" smtClean="0"/>
              <a:t>2023/7/22</a:t>
            </a:fld>
            <a:endParaRPr lang="zh-CN" altLang="en-US"/>
          </a:p>
        </p:txBody>
      </p:sp>
      <p:sp>
        <p:nvSpPr>
          <p:cNvPr id="6" name="页脚占位符 5">
            <a:extLst>
              <a:ext uri="{FF2B5EF4-FFF2-40B4-BE49-F238E27FC236}">
                <a16:creationId xmlns:a16="http://schemas.microsoft.com/office/drawing/2014/main" id="{F2B7B8CF-C72E-438F-A999-E8DA548268F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F73A437-B948-459B-B14D-44D796DEEFE1}"/>
              </a:ext>
            </a:extLst>
          </p:cNvPr>
          <p:cNvSpPr>
            <a:spLocks noGrp="1"/>
          </p:cNvSpPr>
          <p:nvPr>
            <p:ph type="sldNum" sz="quarter" idx="12"/>
          </p:nvPr>
        </p:nvSpPr>
        <p:spPr/>
        <p:txBody>
          <a:bodyPr/>
          <a:lstStyle/>
          <a:p>
            <a:fld id="{B8AB37BB-E8A6-440B-8775-2A002C97BC55}" type="slidenum">
              <a:rPr lang="zh-CN" altLang="en-US" smtClean="0"/>
              <a:t>‹#›</a:t>
            </a:fld>
            <a:endParaRPr lang="zh-CN" altLang="en-US"/>
          </a:p>
        </p:txBody>
      </p:sp>
    </p:spTree>
    <p:extLst>
      <p:ext uri="{BB962C8B-B14F-4D97-AF65-F5344CB8AC3E}">
        <p14:creationId xmlns:p14="http://schemas.microsoft.com/office/powerpoint/2010/main" val="49157962"/>
      </p:ext>
    </p:extLst>
  </p:cSld>
  <p:clrMapOvr>
    <a:masterClrMapping/>
  </p:clrMapOvr>
  <p:transition spd="slow" advClick="0" advTm="1000">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C74BBE8-1815-4000-8008-945E8B561A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ltLang="zh-CN" dirty="0"/>
              <a:t>Freepptbackgrounds.net</a:t>
            </a:r>
            <a:endParaRPr lang="zh-CN" altLang="en-US" dirty="0"/>
          </a:p>
        </p:txBody>
      </p:sp>
      <p:sp>
        <p:nvSpPr>
          <p:cNvPr id="3" name="文本占位符 2">
            <a:extLst>
              <a:ext uri="{FF2B5EF4-FFF2-40B4-BE49-F238E27FC236}">
                <a16:creationId xmlns:a16="http://schemas.microsoft.com/office/drawing/2014/main" id="{F3E314DF-819C-4FF1-9C2E-69194E1550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dirty="0"/>
              <a:t>Download free</a:t>
            </a:r>
            <a:endParaRPr lang="tr-TR" altLang="zh-CN" dirty="0"/>
          </a:p>
          <a:p>
            <a:pPr lvl="1"/>
            <a:r>
              <a:rPr lang="en-US" altLang="zh-CN" dirty="0" err="1"/>
              <a:t>Powerpoint</a:t>
            </a:r>
            <a:r>
              <a:rPr lang="en-US" altLang="zh-CN" dirty="0"/>
              <a:t> Template</a:t>
            </a:r>
            <a:endParaRPr lang="tr-TR" altLang="zh-CN" dirty="0"/>
          </a:p>
          <a:p>
            <a:pPr lvl="2"/>
            <a:r>
              <a:rPr lang="en-US" altLang="zh-CN" dirty="0"/>
              <a:t>and </a:t>
            </a:r>
            <a:endParaRPr lang="tr-TR" altLang="zh-CN" dirty="0"/>
          </a:p>
          <a:p>
            <a:pPr lvl="3"/>
            <a:r>
              <a:rPr lang="en-US" altLang="zh-CN" dirty="0"/>
              <a:t>Google slides</a:t>
            </a:r>
            <a:endParaRPr lang="tr-TR" altLang="zh-CN" dirty="0"/>
          </a:p>
          <a:p>
            <a:pPr lvl="4"/>
            <a:r>
              <a:rPr lang="en-US" altLang="zh-CN" dirty="0"/>
              <a:t>Presentation for you.</a:t>
            </a:r>
            <a:endParaRPr lang="zh-CN" altLang="en-US" dirty="0"/>
          </a:p>
        </p:txBody>
      </p:sp>
      <p:sp>
        <p:nvSpPr>
          <p:cNvPr id="4" name="日期占位符 3">
            <a:extLst>
              <a:ext uri="{FF2B5EF4-FFF2-40B4-BE49-F238E27FC236}">
                <a16:creationId xmlns:a16="http://schemas.microsoft.com/office/drawing/2014/main" id="{ECA1525E-7C66-46A7-89CD-0A0836A4BF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pitchFamily="34" charset="-122"/>
                <a:ea typeface="微软雅黑" panose="020B0503020204020204" pitchFamily="34" charset="-122"/>
              </a:defRPr>
            </a:lvl1pPr>
          </a:lstStyle>
          <a:p>
            <a:fld id="{F86BAB08-D03A-4FEF-8092-001CB785BBAB}" type="datetimeFigureOut">
              <a:rPr lang="zh-CN" altLang="en-US" smtClean="0"/>
              <a:pPr/>
              <a:t>2023/7/22</a:t>
            </a:fld>
            <a:endParaRPr lang="zh-CN" altLang="en-US" dirty="0"/>
          </a:p>
        </p:txBody>
      </p:sp>
      <p:sp>
        <p:nvSpPr>
          <p:cNvPr id="5" name="页脚占位符 4">
            <a:extLst>
              <a:ext uri="{FF2B5EF4-FFF2-40B4-BE49-F238E27FC236}">
                <a16:creationId xmlns:a16="http://schemas.microsoft.com/office/drawing/2014/main" id="{93269161-46AB-416B-9C71-590B71BBF5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dirty="0"/>
          </a:p>
        </p:txBody>
      </p:sp>
      <p:sp>
        <p:nvSpPr>
          <p:cNvPr id="6" name="灯片编号占位符 5">
            <a:extLst>
              <a:ext uri="{FF2B5EF4-FFF2-40B4-BE49-F238E27FC236}">
                <a16:creationId xmlns:a16="http://schemas.microsoft.com/office/drawing/2014/main" id="{0347D277-5155-4804-A42E-790F5C4F80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pitchFamily="34" charset="-122"/>
                <a:ea typeface="微软雅黑" panose="020B0503020204020204" pitchFamily="34" charset="-122"/>
              </a:defRPr>
            </a:lvl1pPr>
          </a:lstStyle>
          <a:p>
            <a:fld id="{B8AB37BB-E8A6-440B-8775-2A002C97BC55}" type="slidenum">
              <a:rPr lang="zh-CN" altLang="en-US" smtClean="0"/>
              <a:pPr/>
              <a:t>‹#›</a:t>
            </a:fld>
            <a:endParaRPr lang="zh-CN" altLang="en-US" dirty="0"/>
          </a:p>
        </p:txBody>
      </p:sp>
    </p:spTree>
    <p:extLst>
      <p:ext uri="{BB962C8B-B14F-4D97-AF65-F5344CB8AC3E}">
        <p14:creationId xmlns:p14="http://schemas.microsoft.com/office/powerpoint/2010/main" val="30092021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advClick="0" advTm="1000">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sv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12.sv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a:extLst>
              <a:ext uri="{FF2B5EF4-FFF2-40B4-BE49-F238E27FC236}">
                <a16:creationId xmlns:a16="http://schemas.microsoft.com/office/drawing/2014/main" id="{EA6CA8BE-1744-42CB-AF91-E913C446629F}"/>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5" name="文本框 14">
            <a:extLst>
              <a:ext uri="{FF2B5EF4-FFF2-40B4-BE49-F238E27FC236}">
                <a16:creationId xmlns:a16="http://schemas.microsoft.com/office/drawing/2014/main" id="{065F9F94-4386-4844-A145-9DF0B233A872}"/>
              </a:ext>
            </a:extLst>
          </p:cNvPr>
          <p:cNvSpPr txBox="1"/>
          <p:nvPr/>
        </p:nvSpPr>
        <p:spPr>
          <a:xfrm>
            <a:off x="6222333" y="2278927"/>
            <a:ext cx="5555810" cy="1200329"/>
          </a:xfrm>
          <a:prstGeom prst="rect">
            <a:avLst/>
          </a:prstGeom>
          <a:noFill/>
        </p:spPr>
        <p:txBody>
          <a:bodyPr wrap="square" rtlCol="0">
            <a:spAutoFit/>
          </a:bodyPr>
          <a:lstStyle/>
          <a:p>
            <a:r>
              <a:rPr lang="en-US" altLang="zh-CN" sz="7200" b="1" dirty="0">
                <a:solidFill>
                  <a:srgbClr val="113F4E"/>
                </a:solidFill>
                <a:effectLst>
                  <a:outerShdw blurRad="38100" dist="38100" dir="2700000" algn="tl">
                    <a:srgbClr val="000000">
                      <a:alpha val="43137"/>
                    </a:srgbClr>
                  </a:outerShdw>
                </a:effectLst>
                <a:latin typeface="+mj-lt"/>
                <a:ea typeface="微软雅黑" panose="020B0503020204020204" pitchFamily="34" charset="-122"/>
              </a:rPr>
              <a:t>PROJECT </a:t>
            </a:r>
            <a:endParaRPr lang="zh-CN" altLang="en-US" sz="7200" b="1" dirty="0">
              <a:solidFill>
                <a:srgbClr val="113F4E"/>
              </a:solidFill>
              <a:effectLst>
                <a:outerShdw blurRad="38100" dist="38100" dir="2700000" algn="tl">
                  <a:srgbClr val="000000">
                    <a:alpha val="43137"/>
                  </a:srgbClr>
                </a:outerShdw>
              </a:effectLst>
              <a:latin typeface="+mj-lt"/>
              <a:ea typeface="微软雅黑" panose="020B0503020204020204" pitchFamily="34" charset="-122"/>
            </a:endParaRPr>
          </a:p>
        </p:txBody>
      </p:sp>
      <p:sp>
        <p:nvSpPr>
          <p:cNvPr id="16" name="矩形 15">
            <a:extLst>
              <a:ext uri="{FF2B5EF4-FFF2-40B4-BE49-F238E27FC236}">
                <a16:creationId xmlns:a16="http://schemas.microsoft.com/office/drawing/2014/main" id="{58EA1519-73E9-4B4D-B90B-7A63B77D465D}"/>
              </a:ext>
            </a:extLst>
          </p:cNvPr>
          <p:cNvSpPr/>
          <p:nvPr/>
        </p:nvSpPr>
        <p:spPr>
          <a:xfrm>
            <a:off x="6222333" y="3534523"/>
            <a:ext cx="6000750" cy="3955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spc="600" dirty="0">
                <a:solidFill>
                  <a:srgbClr val="113F4E"/>
                </a:solidFill>
                <a:latin typeface="+mj-lt"/>
                <a:ea typeface="微软雅黑" panose="020B0503020204020204" pitchFamily="34" charset="-122"/>
              </a:rPr>
              <a:t>Analysis presentation.</a:t>
            </a:r>
            <a:endParaRPr lang="zh-CN" altLang="en-US" sz="2800" spc="600" dirty="0">
              <a:solidFill>
                <a:srgbClr val="113F4E"/>
              </a:solidFill>
              <a:latin typeface="+mj-lt"/>
              <a:ea typeface="微软雅黑" panose="020B0503020204020204" pitchFamily="34" charset="-122"/>
            </a:endParaRPr>
          </a:p>
        </p:txBody>
      </p:sp>
      <p:sp>
        <p:nvSpPr>
          <p:cNvPr id="18" name="圆角矩形 17">
            <a:extLst>
              <a:ext uri="{FF2B5EF4-FFF2-40B4-BE49-F238E27FC236}">
                <a16:creationId xmlns:a16="http://schemas.microsoft.com/office/drawing/2014/main" id="{226707D0-568E-446A-B476-87F58A172B16}"/>
              </a:ext>
            </a:extLst>
          </p:cNvPr>
          <p:cNvSpPr/>
          <p:nvPr/>
        </p:nvSpPr>
        <p:spPr>
          <a:xfrm>
            <a:off x="6336351" y="4324350"/>
            <a:ext cx="4045899" cy="361016"/>
          </a:xfrm>
          <a:prstGeom prst="roundRect">
            <a:avLst>
              <a:gd name="adj" fmla="val 0"/>
            </a:avLst>
          </a:prstGeom>
          <a:solidFill>
            <a:srgbClr val="55C0AF"/>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dirty="0">
              <a:solidFill>
                <a:schemeClr val="bg1"/>
              </a:solidFill>
              <a:latin typeface="+mj-lt"/>
              <a:ea typeface="微软雅黑" panose="020B0503020204020204" pitchFamily="34" charset="-122"/>
            </a:endParaRPr>
          </a:p>
        </p:txBody>
      </p:sp>
    </p:spTree>
    <p:extLst>
      <p:ext uri="{BB962C8B-B14F-4D97-AF65-F5344CB8AC3E}">
        <p14:creationId xmlns:p14="http://schemas.microsoft.com/office/powerpoint/2010/main" val="399178041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750"/>
                                        <p:tgtEl>
                                          <p:spTgt spid="22"/>
                                        </p:tgtEl>
                                      </p:cBhvr>
                                    </p:animEffect>
                                  </p:childTnLst>
                                </p:cTn>
                              </p:par>
                            </p:childTnLst>
                          </p:cTn>
                        </p:par>
                        <p:par>
                          <p:cTn id="8" fill="hold">
                            <p:stCondLst>
                              <p:cond delay="750"/>
                            </p:stCondLst>
                            <p:childTnLst>
                              <p:par>
                                <p:cTn id="9" presetID="16" presetClass="entr" presetSubtype="21"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barn(inVertical)">
                                      <p:cBhvr>
                                        <p:cTn id="11" dur="500"/>
                                        <p:tgtEl>
                                          <p:spTgt spid="15"/>
                                        </p:tgtEl>
                                      </p:cBhvr>
                                    </p:animEffect>
                                  </p:childTnLst>
                                </p:cTn>
                              </p:par>
                              <p:par>
                                <p:cTn id="12" presetID="42" presetClass="entr" presetSubtype="0" fill="hold" grpId="0"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1000"/>
                                        <p:tgtEl>
                                          <p:spTgt spid="16"/>
                                        </p:tgtEl>
                                      </p:cBhvr>
                                    </p:animEffect>
                                    <p:anim calcmode="lin" valueType="num">
                                      <p:cBhvr>
                                        <p:cTn id="15" dur="1000" fill="hold"/>
                                        <p:tgtEl>
                                          <p:spTgt spid="16"/>
                                        </p:tgtEl>
                                        <p:attrNameLst>
                                          <p:attrName>ppt_x</p:attrName>
                                        </p:attrNameLst>
                                      </p:cBhvr>
                                      <p:tavLst>
                                        <p:tav tm="0">
                                          <p:val>
                                            <p:strVal val="#ppt_x"/>
                                          </p:val>
                                        </p:tav>
                                        <p:tav tm="100000">
                                          <p:val>
                                            <p:strVal val="#ppt_x"/>
                                          </p:val>
                                        </p:tav>
                                      </p:tavLst>
                                    </p:anim>
                                    <p:anim calcmode="lin" valueType="num">
                                      <p:cBhvr>
                                        <p:cTn id="16" dur="1000" fill="hold"/>
                                        <p:tgtEl>
                                          <p:spTgt spid="16"/>
                                        </p:tgtEl>
                                        <p:attrNameLst>
                                          <p:attrName>ppt_y</p:attrName>
                                        </p:attrNameLst>
                                      </p:cBhvr>
                                      <p:tavLst>
                                        <p:tav tm="0">
                                          <p:val>
                                            <p:strVal val="#ppt_y+.1"/>
                                          </p:val>
                                        </p:tav>
                                        <p:tav tm="100000">
                                          <p:val>
                                            <p:strVal val="#ppt_y"/>
                                          </p:val>
                                        </p:tav>
                                      </p:tavLst>
                                    </p:anim>
                                  </p:childTnLst>
                                </p:cTn>
                              </p:par>
                            </p:childTnLst>
                          </p:cTn>
                        </p:par>
                        <p:par>
                          <p:cTn id="17" fill="hold">
                            <p:stCondLst>
                              <p:cond delay="1750"/>
                            </p:stCondLst>
                            <p:childTnLst>
                              <p:par>
                                <p:cTn id="18" presetID="47" presetClass="entr" presetSubtype="0" fill="hold" grpId="0"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1000"/>
                                        <p:tgtEl>
                                          <p:spTgt spid="18"/>
                                        </p:tgtEl>
                                      </p:cBhvr>
                                    </p:animEffect>
                                    <p:anim calcmode="lin" valueType="num">
                                      <p:cBhvr>
                                        <p:cTn id="21" dur="1000" fill="hold"/>
                                        <p:tgtEl>
                                          <p:spTgt spid="18"/>
                                        </p:tgtEl>
                                        <p:attrNameLst>
                                          <p:attrName>ppt_x</p:attrName>
                                        </p:attrNameLst>
                                      </p:cBhvr>
                                      <p:tavLst>
                                        <p:tav tm="0">
                                          <p:val>
                                            <p:strVal val="#ppt_x"/>
                                          </p:val>
                                        </p:tav>
                                        <p:tav tm="100000">
                                          <p:val>
                                            <p:strVal val="#ppt_x"/>
                                          </p:val>
                                        </p:tav>
                                      </p:tavLst>
                                    </p:anim>
                                    <p:anim calcmode="lin" valueType="num">
                                      <p:cBhvr>
                                        <p:cTn id="22"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8"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6">
            <a:extLst>
              <a:ext uri="{FF2B5EF4-FFF2-40B4-BE49-F238E27FC236}">
                <a16:creationId xmlns:a16="http://schemas.microsoft.com/office/drawing/2014/main" id="{41501E81-1AB7-4A69-BA8B-D4667D4D517A}"/>
              </a:ext>
            </a:extLst>
          </p:cNvPr>
          <p:cNvGrpSpPr/>
          <p:nvPr/>
        </p:nvGrpSpPr>
        <p:grpSpPr>
          <a:xfrm>
            <a:off x="509695" y="346206"/>
            <a:ext cx="3272572" cy="572136"/>
            <a:chOff x="956666" y="3498086"/>
            <a:chExt cx="3272572" cy="572136"/>
          </a:xfrm>
        </p:grpSpPr>
        <p:sp>
          <p:nvSpPr>
            <p:cNvPr id="25" name="TextBox 38">
              <a:extLst>
                <a:ext uri="{FF2B5EF4-FFF2-40B4-BE49-F238E27FC236}">
                  <a16:creationId xmlns:a16="http://schemas.microsoft.com/office/drawing/2014/main" id="{C53C28E3-DC0F-4C61-A42D-5AC7B5E4C36E}"/>
                </a:ext>
              </a:extLst>
            </p:cNvPr>
            <p:cNvSpPr txBox="1"/>
            <p:nvPr/>
          </p:nvSpPr>
          <p:spPr>
            <a:xfrm>
              <a:off x="1830826" y="3506795"/>
              <a:ext cx="2398412" cy="400110"/>
            </a:xfrm>
            <a:prstGeom prst="rect">
              <a:avLst/>
            </a:prstGeom>
            <a:noFill/>
          </p:spPr>
          <p:txBody>
            <a:bodyPr wrap="none" rtlCol="0" anchor="t" anchorCtr="1">
              <a:spAutoFit/>
            </a:bodyPr>
            <a:lstStyle/>
            <a:p>
              <a:pPr algn="ctr"/>
              <a:r>
                <a:rPr lang="en-US" altLang="zh-CN" sz="20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Microsoft JhengHei Light" panose="020B0304030504040204" pitchFamily="34" charset="-122"/>
                </a:rPr>
                <a:t>QUESTION 1</a:t>
              </a:r>
              <a:endParaRPr lang="zh-CN" altLang="en-US" sz="20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Microsoft JhengHei Light" panose="020B0304030504040204" pitchFamily="34" charset="-122"/>
              </a:endParaRPr>
            </a:p>
          </p:txBody>
        </p:sp>
        <p:sp>
          <p:nvSpPr>
            <p:cNvPr id="26" name="矩形 8">
              <a:extLst>
                <a:ext uri="{FF2B5EF4-FFF2-40B4-BE49-F238E27FC236}">
                  <a16:creationId xmlns:a16="http://schemas.microsoft.com/office/drawing/2014/main" id="{E32947FC-0CAF-491E-BB70-4BE979241394}"/>
                </a:ext>
              </a:extLst>
            </p:cNvPr>
            <p:cNvSpPr/>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sp>
          <p:nvSpPr>
            <p:cNvPr id="27" name="矩形 9">
              <a:extLst>
                <a:ext uri="{FF2B5EF4-FFF2-40B4-BE49-F238E27FC236}">
                  <a16:creationId xmlns:a16="http://schemas.microsoft.com/office/drawing/2014/main" id="{3D41CC49-6D1D-4B11-8791-6EBDB155A635}"/>
                </a:ext>
              </a:extLst>
            </p:cNvPr>
            <p:cNvSpPr/>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grpSp>
      <p:sp>
        <p:nvSpPr>
          <p:cNvPr id="2" name="TextBox 1">
            <a:extLst>
              <a:ext uri="{FF2B5EF4-FFF2-40B4-BE49-F238E27FC236}">
                <a16:creationId xmlns:a16="http://schemas.microsoft.com/office/drawing/2014/main" id="{AEDF60DA-A7F6-424E-9BCE-519535CA936F}"/>
              </a:ext>
            </a:extLst>
          </p:cNvPr>
          <p:cNvSpPr txBox="1"/>
          <p:nvPr/>
        </p:nvSpPr>
        <p:spPr>
          <a:xfrm>
            <a:off x="1330125" y="771966"/>
            <a:ext cx="8752922" cy="400110"/>
          </a:xfrm>
          <a:prstGeom prst="rect">
            <a:avLst/>
          </a:prstGeom>
          <a:noFill/>
        </p:spPr>
        <p:txBody>
          <a:bodyPr wrap="square" rtlCol="0">
            <a:spAutoFit/>
          </a:bodyPr>
          <a:lstStyle/>
          <a:p>
            <a:r>
              <a:rPr lang="en-US" sz="2000" b="1" dirty="0">
                <a:solidFill>
                  <a:schemeClr val="bg1">
                    <a:lumMod val="50000"/>
                  </a:schemeClr>
                </a:solidFill>
              </a:rPr>
              <a:t>Specific genres that resonate well with audiences and are successful.</a:t>
            </a:r>
          </a:p>
        </p:txBody>
      </p:sp>
      <p:pic>
        <p:nvPicPr>
          <p:cNvPr id="4" name="Picture 3">
            <a:extLst>
              <a:ext uri="{FF2B5EF4-FFF2-40B4-BE49-F238E27FC236}">
                <a16:creationId xmlns:a16="http://schemas.microsoft.com/office/drawing/2014/main" id="{BF6628D4-4810-4AD3-8894-C654814FB0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956" y="1968136"/>
            <a:ext cx="6502120" cy="3872049"/>
          </a:xfrm>
          <a:prstGeom prst="rect">
            <a:avLst/>
          </a:prstGeom>
        </p:spPr>
      </p:pic>
      <p:grpSp>
        <p:nvGrpSpPr>
          <p:cNvPr id="28" name="组合 40">
            <a:extLst>
              <a:ext uri="{FF2B5EF4-FFF2-40B4-BE49-F238E27FC236}">
                <a16:creationId xmlns:a16="http://schemas.microsoft.com/office/drawing/2014/main" id="{A08E1E0F-D53F-4BA5-B5CB-ED5827FCD80A}"/>
              </a:ext>
            </a:extLst>
          </p:cNvPr>
          <p:cNvGrpSpPr/>
          <p:nvPr/>
        </p:nvGrpSpPr>
        <p:grpSpPr>
          <a:xfrm>
            <a:off x="7018869" y="1333812"/>
            <a:ext cx="4854773" cy="899112"/>
            <a:chOff x="6680329" y="1382814"/>
            <a:chExt cx="4854773" cy="899112"/>
          </a:xfrm>
        </p:grpSpPr>
        <p:sp>
          <p:nvSpPr>
            <p:cNvPr id="29" name="矩形 41">
              <a:extLst>
                <a:ext uri="{FF2B5EF4-FFF2-40B4-BE49-F238E27FC236}">
                  <a16:creationId xmlns:a16="http://schemas.microsoft.com/office/drawing/2014/main" id="{F5327B39-2FC8-4DE5-A05A-0CDCEC280761}"/>
                </a:ext>
              </a:extLst>
            </p:cNvPr>
            <p:cNvSpPr/>
            <p:nvPr/>
          </p:nvSpPr>
          <p:spPr>
            <a:xfrm>
              <a:off x="6680329" y="1447345"/>
              <a:ext cx="333829" cy="333829"/>
            </a:xfrm>
            <a:prstGeom prst="rect">
              <a:avLst/>
            </a:prstGeom>
            <a:solidFill>
              <a:srgbClr val="5DA2B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prstClr val="white"/>
                  </a:solidFill>
                  <a:cs typeface="+mn-ea"/>
                  <a:sym typeface="+mn-lt"/>
                </a:rPr>
                <a:t>+</a:t>
              </a:r>
              <a:endParaRPr lang="zh-CN" altLang="en-US" b="1" dirty="0">
                <a:solidFill>
                  <a:prstClr val="white"/>
                </a:solidFill>
                <a:cs typeface="+mn-ea"/>
                <a:sym typeface="+mn-lt"/>
              </a:endParaRPr>
            </a:p>
          </p:txBody>
        </p:sp>
        <p:grpSp>
          <p:nvGrpSpPr>
            <p:cNvPr id="30" name="组合 42">
              <a:extLst>
                <a:ext uri="{FF2B5EF4-FFF2-40B4-BE49-F238E27FC236}">
                  <a16:creationId xmlns:a16="http://schemas.microsoft.com/office/drawing/2014/main" id="{041AFEDB-306C-48A7-9187-C74AB3B68B06}"/>
                </a:ext>
              </a:extLst>
            </p:cNvPr>
            <p:cNvGrpSpPr/>
            <p:nvPr/>
          </p:nvGrpSpPr>
          <p:grpSpPr>
            <a:xfrm>
              <a:off x="6999644" y="1382814"/>
              <a:ext cx="4535458" cy="899112"/>
              <a:chOff x="7014158" y="1382814"/>
              <a:chExt cx="4535458" cy="899112"/>
            </a:xfrm>
          </p:grpSpPr>
          <p:sp>
            <p:nvSpPr>
              <p:cNvPr id="31" name="文本框 43">
                <a:extLst>
                  <a:ext uri="{FF2B5EF4-FFF2-40B4-BE49-F238E27FC236}">
                    <a16:creationId xmlns:a16="http://schemas.microsoft.com/office/drawing/2014/main" id="{B65C5EAE-C1B2-4AD1-89AE-A53C25C8448C}"/>
                  </a:ext>
                </a:extLst>
              </p:cNvPr>
              <p:cNvSpPr txBox="1"/>
              <p:nvPr/>
            </p:nvSpPr>
            <p:spPr>
              <a:xfrm>
                <a:off x="7014158" y="1382814"/>
                <a:ext cx="1858201" cy="369332"/>
              </a:xfrm>
              <a:prstGeom prst="rect">
                <a:avLst/>
              </a:prstGeom>
              <a:noFill/>
            </p:spPr>
            <p:txBody>
              <a:bodyPr wrap="none" rtlCol="0">
                <a:spAutoFit/>
              </a:bodyPr>
              <a:lstStyle/>
              <a:p>
                <a:r>
                  <a:rPr lang="en-US" altLang="zh-CN" b="1" dirty="0">
                    <a:solidFill>
                      <a:srgbClr val="3B3838"/>
                    </a:solidFill>
                    <a:cs typeface="+mn-ea"/>
                    <a:sym typeface="+mn-lt"/>
                  </a:rPr>
                  <a:t>Popular genres</a:t>
                </a:r>
                <a:endParaRPr lang="zh-CN" altLang="en-US" b="1" dirty="0">
                  <a:solidFill>
                    <a:srgbClr val="3B3838"/>
                  </a:solidFill>
                  <a:cs typeface="+mn-ea"/>
                  <a:sym typeface="+mn-lt"/>
                </a:endParaRPr>
              </a:p>
            </p:txBody>
          </p:sp>
          <p:sp>
            <p:nvSpPr>
              <p:cNvPr id="32" name="矩形 44">
                <a:extLst>
                  <a:ext uri="{FF2B5EF4-FFF2-40B4-BE49-F238E27FC236}">
                    <a16:creationId xmlns:a16="http://schemas.microsoft.com/office/drawing/2014/main" id="{7081458B-3466-4A3A-B4A8-05A62DDF2D80}"/>
                  </a:ext>
                </a:extLst>
              </p:cNvPr>
              <p:cNvSpPr>
                <a:spLocks noChangeArrowheads="1"/>
              </p:cNvSpPr>
              <p:nvPr/>
            </p:nvSpPr>
            <p:spPr bwMode="auto">
              <a:xfrm>
                <a:off x="7030487" y="1984409"/>
                <a:ext cx="4519129" cy="297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ts val="1600"/>
                  </a:lnSpc>
                </a:pPr>
                <a:r>
                  <a:rPr lang="en-US" altLang="zh-CN" sz="1600" dirty="0">
                    <a:solidFill>
                      <a:srgbClr val="767171"/>
                    </a:solidFill>
                    <a:cs typeface="+mn-ea"/>
                    <a:sym typeface="+mn-lt"/>
                  </a:rPr>
                  <a:t>A large population prefers genres with;</a:t>
                </a:r>
              </a:p>
            </p:txBody>
          </p:sp>
        </p:grpSp>
      </p:grpSp>
      <p:grpSp>
        <p:nvGrpSpPr>
          <p:cNvPr id="42" name="Group 41">
            <a:extLst>
              <a:ext uri="{FF2B5EF4-FFF2-40B4-BE49-F238E27FC236}">
                <a16:creationId xmlns:a16="http://schemas.microsoft.com/office/drawing/2014/main" id="{79C4373E-A634-4CB9-8D2F-882F41A508CA}"/>
              </a:ext>
            </a:extLst>
          </p:cNvPr>
          <p:cNvGrpSpPr/>
          <p:nvPr/>
        </p:nvGrpSpPr>
        <p:grpSpPr>
          <a:xfrm>
            <a:off x="7896128" y="5004932"/>
            <a:ext cx="3169920" cy="1477328"/>
            <a:chOff x="7985761" y="4909985"/>
            <a:chExt cx="3169920" cy="1477328"/>
          </a:xfrm>
        </p:grpSpPr>
        <p:sp>
          <p:nvSpPr>
            <p:cNvPr id="41" name="Arrow: Pentagon 40">
              <a:extLst>
                <a:ext uri="{FF2B5EF4-FFF2-40B4-BE49-F238E27FC236}">
                  <a16:creationId xmlns:a16="http://schemas.microsoft.com/office/drawing/2014/main" id="{72BD3D8E-DB0A-4646-8FF3-63BC89B4A0A9}"/>
                </a:ext>
              </a:extLst>
            </p:cNvPr>
            <p:cNvSpPr/>
            <p:nvPr/>
          </p:nvSpPr>
          <p:spPr>
            <a:xfrm>
              <a:off x="7985761" y="4909985"/>
              <a:ext cx="3169920" cy="1477328"/>
            </a:xfrm>
            <a:prstGeom prst="homePlate">
              <a:avLst/>
            </a:prstGeom>
            <a:solidFill>
              <a:srgbClr val="55C0A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9A99551C-4453-4580-ADAF-4A8576899DA0}"/>
                </a:ext>
              </a:extLst>
            </p:cNvPr>
            <p:cNvSpPr txBox="1"/>
            <p:nvPr/>
          </p:nvSpPr>
          <p:spPr>
            <a:xfrm>
              <a:off x="8131262" y="5047869"/>
              <a:ext cx="2388692" cy="1200329"/>
            </a:xfrm>
            <a:prstGeom prst="rect">
              <a:avLst/>
            </a:prstGeom>
            <a:noFill/>
          </p:spPr>
          <p:txBody>
            <a:bodyPr wrap="square" rtlCol="0">
              <a:spAutoFit/>
            </a:bodyPr>
            <a:lstStyle/>
            <a:p>
              <a:r>
                <a:rPr lang="en-US" dirty="0">
                  <a:solidFill>
                    <a:schemeClr val="bg1"/>
                  </a:solidFill>
                </a:rPr>
                <a:t>non-fictional, informative and thought-provoking content.</a:t>
              </a:r>
            </a:p>
          </p:txBody>
        </p:sp>
      </p:grpSp>
      <p:grpSp>
        <p:nvGrpSpPr>
          <p:cNvPr id="39" name="Group 38">
            <a:extLst>
              <a:ext uri="{FF2B5EF4-FFF2-40B4-BE49-F238E27FC236}">
                <a16:creationId xmlns:a16="http://schemas.microsoft.com/office/drawing/2014/main" id="{6E3ACCC7-0A6D-4399-ADCC-C9FF3A203F48}"/>
              </a:ext>
            </a:extLst>
          </p:cNvPr>
          <p:cNvGrpSpPr/>
          <p:nvPr/>
        </p:nvGrpSpPr>
        <p:grpSpPr>
          <a:xfrm>
            <a:off x="8716853" y="2896228"/>
            <a:ext cx="2494698" cy="1316625"/>
            <a:chOff x="7787144" y="3935897"/>
            <a:chExt cx="2066707" cy="1953273"/>
          </a:xfrm>
        </p:grpSpPr>
        <p:sp>
          <p:nvSpPr>
            <p:cNvPr id="38" name="Arrow: Right 37">
              <a:extLst>
                <a:ext uri="{FF2B5EF4-FFF2-40B4-BE49-F238E27FC236}">
                  <a16:creationId xmlns:a16="http://schemas.microsoft.com/office/drawing/2014/main" id="{BB664720-8D4C-4816-8502-CD88890E6FA9}"/>
                </a:ext>
              </a:extLst>
            </p:cNvPr>
            <p:cNvSpPr/>
            <p:nvPr/>
          </p:nvSpPr>
          <p:spPr>
            <a:xfrm>
              <a:off x="7787144" y="3935897"/>
              <a:ext cx="2066707" cy="1953273"/>
            </a:xfrm>
            <a:prstGeom prst="rightArrow">
              <a:avLst/>
            </a:prstGeom>
            <a:solidFill>
              <a:srgbClr val="55C0A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D303DA39-39B0-4305-8081-F98A322451E7}"/>
                </a:ext>
              </a:extLst>
            </p:cNvPr>
            <p:cNvSpPr txBox="1"/>
            <p:nvPr/>
          </p:nvSpPr>
          <p:spPr>
            <a:xfrm>
              <a:off x="7787144" y="4453513"/>
              <a:ext cx="1992217" cy="923330"/>
            </a:xfrm>
            <a:prstGeom prst="rect">
              <a:avLst/>
            </a:prstGeom>
            <a:noFill/>
          </p:spPr>
          <p:txBody>
            <a:bodyPr wrap="square" rtlCol="0">
              <a:spAutoFit/>
            </a:bodyPr>
            <a:lstStyle/>
            <a:p>
              <a:r>
                <a:rPr lang="en-US" dirty="0">
                  <a:solidFill>
                    <a:schemeClr val="bg1"/>
                  </a:solidFill>
                </a:rPr>
                <a:t>Character driven narratives</a:t>
              </a:r>
            </a:p>
          </p:txBody>
        </p:sp>
      </p:grpSp>
      <p:grpSp>
        <p:nvGrpSpPr>
          <p:cNvPr id="37" name="Group 36">
            <a:extLst>
              <a:ext uri="{FF2B5EF4-FFF2-40B4-BE49-F238E27FC236}">
                <a16:creationId xmlns:a16="http://schemas.microsoft.com/office/drawing/2014/main" id="{B5075594-16E2-48C6-B912-6176833D9723}"/>
              </a:ext>
            </a:extLst>
          </p:cNvPr>
          <p:cNvGrpSpPr/>
          <p:nvPr/>
        </p:nvGrpSpPr>
        <p:grpSpPr>
          <a:xfrm>
            <a:off x="8397410" y="2661640"/>
            <a:ext cx="2412274" cy="747751"/>
            <a:chOff x="8516983" y="4146466"/>
            <a:chExt cx="2412274" cy="747751"/>
          </a:xfrm>
        </p:grpSpPr>
        <p:sp>
          <p:nvSpPr>
            <p:cNvPr id="36" name="Arrow: Right 35">
              <a:extLst>
                <a:ext uri="{FF2B5EF4-FFF2-40B4-BE49-F238E27FC236}">
                  <a16:creationId xmlns:a16="http://schemas.microsoft.com/office/drawing/2014/main" id="{5DDF0621-5C05-46CA-B26F-C678D74C3DEB}"/>
                </a:ext>
              </a:extLst>
            </p:cNvPr>
            <p:cNvSpPr/>
            <p:nvPr/>
          </p:nvSpPr>
          <p:spPr>
            <a:xfrm>
              <a:off x="8516983" y="4146466"/>
              <a:ext cx="2412274" cy="747751"/>
            </a:xfrm>
            <a:prstGeom prst="rightArrow">
              <a:avLst/>
            </a:prstGeom>
            <a:solidFill>
              <a:srgbClr val="55C0A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3A17037-D853-4A5D-84B3-A9155EDE4C4C}"/>
                </a:ext>
              </a:extLst>
            </p:cNvPr>
            <p:cNvSpPr txBox="1"/>
            <p:nvPr/>
          </p:nvSpPr>
          <p:spPr>
            <a:xfrm>
              <a:off x="8516985" y="4333424"/>
              <a:ext cx="2211977" cy="369332"/>
            </a:xfrm>
            <a:prstGeom prst="rect">
              <a:avLst/>
            </a:prstGeom>
            <a:noFill/>
          </p:spPr>
          <p:txBody>
            <a:bodyPr wrap="square" rtlCol="0">
              <a:spAutoFit/>
            </a:bodyPr>
            <a:lstStyle/>
            <a:p>
              <a:r>
                <a:rPr lang="en-US" dirty="0">
                  <a:solidFill>
                    <a:schemeClr val="bg1"/>
                  </a:solidFill>
                </a:rPr>
                <a:t>Emotional depth</a:t>
              </a:r>
            </a:p>
          </p:txBody>
        </p:sp>
      </p:grpSp>
      <p:grpSp>
        <p:nvGrpSpPr>
          <p:cNvPr id="35" name="Group 34">
            <a:extLst>
              <a:ext uri="{FF2B5EF4-FFF2-40B4-BE49-F238E27FC236}">
                <a16:creationId xmlns:a16="http://schemas.microsoft.com/office/drawing/2014/main" id="{19575E09-1761-4B8E-983A-CBF5B5A096A8}"/>
              </a:ext>
            </a:extLst>
          </p:cNvPr>
          <p:cNvGrpSpPr/>
          <p:nvPr/>
        </p:nvGrpSpPr>
        <p:grpSpPr>
          <a:xfrm>
            <a:off x="7858750" y="2232924"/>
            <a:ext cx="3004455" cy="801189"/>
            <a:chOff x="7680961" y="3248297"/>
            <a:chExt cx="3004455" cy="801189"/>
          </a:xfrm>
        </p:grpSpPr>
        <p:sp>
          <p:nvSpPr>
            <p:cNvPr id="33" name="Arrow: Right 32">
              <a:extLst>
                <a:ext uri="{FF2B5EF4-FFF2-40B4-BE49-F238E27FC236}">
                  <a16:creationId xmlns:a16="http://schemas.microsoft.com/office/drawing/2014/main" id="{E50DB39C-F129-4273-81A3-CD0421155E00}"/>
                </a:ext>
              </a:extLst>
            </p:cNvPr>
            <p:cNvSpPr/>
            <p:nvPr/>
          </p:nvSpPr>
          <p:spPr>
            <a:xfrm>
              <a:off x="7715793" y="3248297"/>
              <a:ext cx="2969623" cy="801189"/>
            </a:xfrm>
            <a:prstGeom prst="rightArrow">
              <a:avLst/>
            </a:prstGeom>
            <a:solidFill>
              <a:srgbClr val="55C0A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D72E0492-ABF3-4D1E-974B-E6F1AA2AF4FB}"/>
                </a:ext>
              </a:extLst>
            </p:cNvPr>
            <p:cNvSpPr txBox="1"/>
            <p:nvPr/>
          </p:nvSpPr>
          <p:spPr>
            <a:xfrm>
              <a:off x="7680961" y="3445566"/>
              <a:ext cx="2804160" cy="369332"/>
            </a:xfrm>
            <a:prstGeom prst="rect">
              <a:avLst/>
            </a:prstGeom>
            <a:noFill/>
          </p:spPr>
          <p:txBody>
            <a:bodyPr wrap="square" rtlCol="0">
              <a:spAutoFit/>
            </a:bodyPr>
            <a:lstStyle/>
            <a:p>
              <a:r>
                <a:rPr lang="en-US" dirty="0">
                  <a:solidFill>
                    <a:schemeClr val="bg1"/>
                  </a:solidFill>
                </a:rPr>
                <a:t>Compelling storytelling</a:t>
              </a:r>
            </a:p>
          </p:txBody>
        </p:sp>
      </p:grpSp>
      <p:sp>
        <p:nvSpPr>
          <p:cNvPr id="43" name="TextBox 42">
            <a:extLst>
              <a:ext uri="{FF2B5EF4-FFF2-40B4-BE49-F238E27FC236}">
                <a16:creationId xmlns:a16="http://schemas.microsoft.com/office/drawing/2014/main" id="{A62407A3-9654-476D-AE4B-2700CFE6F5E0}"/>
              </a:ext>
            </a:extLst>
          </p:cNvPr>
          <p:cNvSpPr txBox="1"/>
          <p:nvPr/>
        </p:nvSpPr>
        <p:spPr>
          <a:xfrm>
            <a:off x="7381053" y="4435938"/>
            <a:ext cx="3431177" cy="369332"/>
          </a:xfrm>
          <a:prstGeom prst="rect">
            <a:avLst/>
          </a:prstGeom>
          <a:noFill/>
        </p:spPr>
        <p:txBody>
          <a:bodyPr wrap="square" rtlCol="0">
            <a:spAutoFit/>
          </a:bodyPr>
          <a:lstStyle/>
          <a:p>
            <a:r>
              <a:rPr lang="en-US" dirty="0"/>
              <a:t>As well as;</a:t>
            </a:r>
          </a:p>
        </p:txBody>
      </p:sp>
    </p:spTree>
    <p:extLst>
      <p:ext uri="{BB962C8B-B14F-4D97-AF65-F5344CB8AC3E}">
        <p14:creationId xmlns:p14="http://schemas.microsoft.com/office/powerpoint/2010/main" val="21247070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0-#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4" fill="hold" nodeType="afterEffect">
                                  <p:stCondLst>
                                    <p:cond delay="0"/>
                                  </p:stCondLst>
                                  <p:childTnLst>
                                    <p:set>
                                      <p:cBhvr>
                                        <p:cTn id="11" dur="1" fill="hold">
                                          <p:stCondLst>
                                            <p:cond delay="0"/>
                                          </p:stCondLst>
                                        </p:cTn>
                                        <p:tgtEl>
                                          <p:spTgt spid="28"/>
                                        </p:tgtEl>
                                        <p:attrNameLst>
                                          <p:attrName>style.visibility</p:attrName>
                                        </p:attrNameLst>
                                      </p:cBhvr>
                                      <p:to>
                                        <p:strVal val="visible"/>
                                      </p:to>
                                    </p:set>
                                    <p:anim calcmode="lin" valueType="num">
                                      <p:cBhvr additive="base">
                                        <p:cTn id="12" dur="750"/>
                                        <p:tgtEl>
                                          <p:spTgt spid="28"/>
                                        </p:tgtEl>
                                        <p:attrNameLst>
                                          <p:attrName>ppt_y</p:attrName>
                                        </p:attrNameLst>
                                      </p:cBhvr>
                                      <p:tavLst>
                                        <p:tav tm="0">
                                          <p:val>
                                            <p:strVal val="#ppt_y+#ppt_h*1.125000"/>
                                          </p:val>
                                        </p:tav>
                                        <p:tav tm="100000">
                                          <p:val>
                                            <p:strVal val="#ppt_y"/>
                                          </p:val>
                                        </p:tav>
                                      </p:tavLst>
                                    </p:anim>
                                    <p:animEffect transition="in" filter="wipe(up)">
                                      <p:cBhvr>
                                        <p:cTn id="13" dur="750"/>
                                        <p:tgtEl>
                                          <p:spTgt spid="28"/>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fade">
                                      <p:cBhvr>
                                        <p:cTn id="18" dur="1000"/>
                                        <p:tgtEl>
                                          <p:spTgt spid="35"/>
                                        </p:tgtEl>
                                      </p:cBhvr>
                                    </p:animEffect>
                                    <p:anim calcmode="lin" valueType="num">
                                      <p:cBhvr>
                                        <p:cTn id="19" dur="1000" fill="hold"/>
                                        <p:tgtEl>
                                          <p:spTgt spid="35"/>
                                        </p:tgtEl>
                                        <p:attrNameLst>
                                          <p:attrName>ppt_x</p:attrName>
                                        </p:attrNameLst>
                                      </p:cBhvr>
                                      <p:tavLst>
                                        <p:tav tm="0">
                                          <p:val>
                                            <p:strVal val="#ppt_x"/>
                                          </p:val>
                                        </p:tav>
                                        <p:tav tm="100000">
                                          <p:val>
                                            <p:strVal val="#ppt_x"/>
                                          </p:val>
                                        </p:tav>
                                      </p:tavLst>
                                    </p:anim>
                                    <p:anim calcmode="lin" valueType="num">
                                      <p:cBhvr>
                                        <p:cTn id="20"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37"/>
                                        </p:tgtEl>
                                        <p:attrNameLst>
                                          <p:attrName>style.visibility</p:attrName>
                                        </p:attrNameLst>
                                      </p:cBhvr>
                                      <p:to>
                                        <p:strVal val="visible"/>
                                      </p:to>
                                    </p:set>
                                    <p:anim calcmode="lin" valueType="num">
                                      <p:cBhvr>
                                        <p:cTn id="25" dur="500" fill="hold"/>
                                        <p:tgtEl>
                                          <p:spTgt spid="37"/>
                                        </p:tgtEl>
                                        <p:attrNameLst>
                                          <p:attrName>ppt_w</p:attrName>
                                        </p:attrNameLst>
                                      </p:cBhvr>
                                      <p:tavLst>
                                        <p:tav tm="0">
                                          <p:val>
                                            <p:fltVal val="0"/>
                                          </p:val>
                                        </p:tav>
                                        <p:tav tm="100000">
                                          <p:val>
                                            <p:strVal val="#ppt_w"/>
                                          </p:val>
                                        </p:tav>
                                      </p:tavLst>
                                    </p:anim>
                                    <p:anim calcmode="lin" valueType="num">
                                      <p:cBhvr>
                                        <p:cTn id="26" dur="500" fill="hold"/>
                                        <p:tgtEl>
                                          <p:spTgt spid="37"/>
                                        </p:tgtEl>
                                        <p:attrNameLst>
                                          <p:attrName>ppt_h</p:attrName>
                                        </p:attrNameLst>
                                      </p:cBhvr>
                                      <p:tavLst>
                                        <p:tav tm="0">
                                          <p:val>
                                            <p:fltVal val="0"/>
                                          </p:val>
                                        </p:tav>
                                        <p:tav tm="100000">
                                          <p:val>
                                            <p:strVal val="#ppt_h"/>
                                          </p:val>
                                        </p:tav>
                                      </p:tavLst>
                                    </p:anim>
                                    <p:animEffect transition="in" filter="fade">
                                      <p:cBhvr>
                                        <p:cTn id="27" dur="500"/>
                                        <p:tgtEl>
                                          <p:spTgt spid="37"/>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39"/>
                                        </p:tgtEl>
                                        <p:attrNameLst>
                                          <p:attrName>style.visibility</p:attrName>
                                        </p:attrNameLst>
                                      </p:cBhvr>
                                      <p:to>
                                        <p:strVal val="visible"/>
                                      </p:to>
                                    </p:set>
                                    <p:anim calcmode="lin" valueType="num">
                                      <p:cBhvr additive="base">
                                        <p:cTn id="32" dur="500" fill="hold"/>
                                        <p:tgtEl>
                                          <p:spTgt spid="39"/>
                                        </p:tgtEl>
                                        <p:attrNameLst>
                                          <p:attrName>ppt_x</p:attrName>
                                        </p:attrNameLst>
                                      </p:cBhvr>
                                      <p:tavLst>
                                        <p:tav tm="0">
                                          <p:val>
                                            <p:strVal val="#ppt_x"/>
                                          </p:val>
                                        </p:tav>
                                        <p:tav tm="100000">
                                          <p:val>
                                            <p:strVal val="#ppt_x"/>
                                          </p:val>
                                        </p:tav>
                                      </p:tavLst>
                                    </p:anim>
                                    <p:anim calcmode="lin" valueType="num">
                                      <p:cBhvr additive="base">
                                        <p:cTn id="33"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nodeType="clickEffect">
                                  <p:stCondLst>
                                    <p:cond delay="0"/>
                                  </p:stCondLst>
                                  <p:childTnLst>
                                    <p:set>
                                      <p:cBhvr>
                                        <p:cTn id="37" dur="1" fill="hold">
                                          <p:stCondLst>
                                            <p:cond delay="0"/>
                                          </p:stCondLst>
                                        </p:cTn>
                                        <p:tgtEl>
                                          <p:spTgt spid="42"/>
                                        </p:tgtEl>
                                        <p:attrNameLst>
                                          <p:attrName>style.visibility</p:attrName>
                                        </p:attrNameLst>
                                      </p:cBhvr>
                                      <p:to>
                                        <p:strVal val="visible"/>
                                      </p:to>
                                    </p:set>
                                    <p:animEffect transition="in" filter="barn(inVertical)">
                                      <p:cBhvr>
                                        <p:cTn id="38"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6">
            <a:extLst>
              <a:ext uri="{FF2B5EF4-FFF2-40B4-BE49-F238E27FC236}">
                <a16:creationId xmlns:a16="http://schemas.microsoft.com/office/drawing/2014/main" id="{41501E81-1AB7-4A69-BA8B-D4667D4D517A}"/>
              </a:ext>
            </a:extLst>
          </p:cNvPr>
          <p:cNvGrpSpPr/>
          <p:nvPr/>
        </p:nvGrpSpPr>
        <p:grpSpPr>
          <a:xfrm>
            <a:off x="509695" y="346206"/>
            <a:ext cx="4525411" cy="572136"/>
            <a:chOff x="956666" y="3498086"/>
            <a:chExt cx="4525411" cy="572136"/>
          </a:xfrm>
        </p:grpSpPr>
        <p:sp>
          <p:nvSpPr>
            <p:cNvPr id="17" name="TextBox 38">
              <a:extLst>
                <a:ext uri="{FF2B5EF4-FFF2-40B4-BE49-F238E27FC236}">
                  <a16:creationId xmlns:a16="http://schemas.microsoft.com/office/drawing/2014/main" id="{C53C28E3-DC0F-4C61-A42D-5AC7B5E4C36E}"/>
                </a:ext>
              </a:extLst>
            </p:cNvPr>
            <p:cNvSpPr txBox="1"/>
            <p:nvPr/>
          </p:nvSpPr>
          <p:spPr>
            <a:xfrm>
              <a:off x="1727523" y="3498086"/>
              <a:ext cx="3754554" cy="523220"/>
            </a:xfrm>
            <a:prstGeom prst="rect">
              <a:avLst/>
            </a:prstGeom>
            <a:noFill/>
          </p:spPr>
          <p:txBody>
            <a:bodyPr wrap="none" rtlCol="0" anchor="t" anchorCtr="1">
              <a:spAutoFit/>
            </a:bodyPr>
            <a:lstStyle/>
            <a:p>
              <a:pPr algn="ctr"/>
              <a:r>
                <a:rPr lang="en-US" altLang="zh-CN" sz="2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Microsoft JhengHei Light" panose="020B0304030504040204" pitchFamily="34" charset="-122"/>
                </a:rPr>
                <a:t>Movie Runtime</a:t>
              </a:r>
              <a:endParaRPr lang="zh-CN" altLang="en-US" sz="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Microsoft JhengHei Light" panose="020B0304030504040204" pitchFamily="34" charset="-122"/>
              </a:endParaRPr>
            </a:p>
          </p:txBody>
        </p:sp>
        <p:sp>
          <p:nvSpPr>
            <p:cNvPr id="18" name="矩形 8">
              <a:extLst>
                <a:ext uri="{FF2B5EF4-FFF2-40B4-BE49-F238E27FC236}">
                  <a16:creationId xmlns:a16="http://schemas.microsoft.com/office/drawing/2014/main" id="{E32947FC-0CAF-491E-BB70-4BE979241394}"/>
                </a:ext>
              </a:extLst>
            </p:cNvPr>
            <p:cNvSpPr/>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sp>
          <p:nvSpPr>
            <p:cNvPr id="19" name="矩形 9">
              <a:extLst>
                <a:ext uri="{FF2B5EF4-FFF2-40B4-BE49-F238E27FC236}">
                  <a16:creationId xmlns:a16="http://schemas.microsoft.com/office/drawing/2014/main" id="{3D41CC49-6D1D-4B11-8791-6EBDB155A635}"/>
                </a:ext>
              </a:extLst>
            </p:cNvPr>
            <p:cNvSpPr/>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grpSp>
      <p:pic>
        <p:nvPicPr>
          <p:cNvPr id="3" name="Picture 2">
            <a:extLst>
              <a:ext uri="{FF2B5EF4-FFF2-40B4-BE49-F238E27FC236}">
                <a16:creationId xmlns:a16="http://schemas.microsoft.com/office/drawing/2014/main" id="{8A386527-66E5-4EBC-85FF-F06E912552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926" y="1672045"/>
            <a:ext cx="7145570" cy="4255227"/>
          </a:xfrm>
          <a:prstGeom prst="rect">
            <a:avLst/>
          </a:prstGeom>
        </p:spPr>
      </p:pic>
      <p:sp>
        <p:nvSpPr>
          <p:cNvPr id="21" name="AutoShape 12">
            <a:extLst>
              <a:ext uri="{FF2B5EF4-FFF2-40B4-BE49-F238E27FC236}">
                <a16:creationId xmlns:a16="http://schemas.microsoft.com/office/drawing/2014/main" id="{30BBE9E3-257B-4658-94BA-1DEE3DE05F80}"/>
              </a:ext>
            </a:extLst>
          </p:cNvPr>
          <p:cNvSpPr>
            <a:spLocks noChangeArrowheads="1"/>
          </p:cNvSpPr>
          <p:nvPr/>
        </p:nvSpPr>
        <p:spPr bwMode="auto">
          <a:xfrm flipH="1">
            <a:off x="7912864" y="1516021"/>
            <a:ext cx="3703963" cy="790298"/>
          </a:xfrm>
          <a:prstGeom prst="homePlate">
            <a:avLst>
              <a:gd name="adj" fmla="val 63872"/>
            </a:avLst>
          </a:prstGeom>
          <a:solidFill>
            <a:srgbClr val="113F4E"/>
          </a:solidFill>
          <a:ln w="9525">
            <a:noFill/>
            <a:miter lim="800000"/>
            <a:headEnd/>
            <a:tailEnd/>
          </a:ln>
        </p:spPr>
        <p:txBody>
          <a:bodyPr wrap="none" lIns="91472" tIns="45736" rIns="91472" bIns="45736" anchor="ctr"/>
          <a:lstStyle/>
          <a:p>
            <a:pPr algn="ctr"/>
            <a:r>
              <a:rPr lang="en-US" altLang="zh-CN" b="1" dirty="0">
                <a:solidFill>
                  <a:prstClr val="white"/>
                </a:solidFill>
                <a:latin typeface="+mj-lt"/>
                <a:ea typeface="微软雅黑" pitchFamily="34" charset="-122"/>
              </a:rPr>
              <a:t>Zero influence</a:t>
            </a:r>
            <a:endParaRPr lang="zh-CN" altLang="en-US" b="1" dirty="0">
              <a:solidFill>
                <a:prstClr val="white"/>
              </a:solidFill>
              <a:latin typeface="+mj-lt"/>
              <a:ea typeface="微软雅黑" pitchFamily="34" charset="-122"/>
            </a:endParaRPr>
          </a:p>
        </p:txBody>
      </p:sp>
      <p:grpSp>
        <p:nvGrpSpPr>
          <p:cNvPr id="4" name="Group 3">
            <a:extLst>
              <a:ext uri="{FF2B5EF4-FFF2-40B4-BE49-F238E27FC236}">
                <a16:creationId xmlns:a16="http://schemas.microsoft.com/office/drawing/2014/main" id="{82BC3EF6-A6BA-4103-8D6A-06FED9FDC10D}"/>
              </a:ext>
            </a:extLst>
          </p:cNvPr>
          <p:cNvGrpSpPr/>
          <p:nvPr/>
        </p:nvGrpSpPr>
        <p:grpSpPr>
          <a:xfrm>
            <a:off x="7898350" y="2439486"/>
            <a:ext cx="3718477" cy="3393363"/>
            <a:chOff x="7898350" y="2439486"/>
            <a:chExt cx="3718477" cy="3393363"/>
          </a:xfrm>
        </p:grpSpPr>
        <p:sp>
          <p:nvSpPr>
            <p:cNvPr id="20" name="矩形 12">
              <a:extLst>
                <a:ext uri="{FF2B5EF4-FFF2-40B4-BE49-F238E27FC236}">
                  <a16:creationId xmlns:a16="http://schemas.microsoft.com/office/drawing/2014/main" id="{28F375B1-85EA-4FFF-A58C-47EFE1A91018}"/>
                </a:ext>
              </a:extLst>
            </p:cNvPr>
            <p:cNvSpPr/>
            <p:nvPr/>
          </p:nvSpPr>
          <p:spPr>
            <a:xfrm>
              <a:off x="7898350" y="2439486"/>
              <a:ext cx="3703963" cy="3393363"/>
            </a:xfrm>
            <a:prstGeom prst="rect">
              <a:avLst/>
            </a:prstGeom>
            <a:noFill/>
            <a:ln>
              <a:solidFill>
                <a:srgbClr val="113F4E"/>
              </a:solidFill>
            </a:ln>
          </p:spPr>
          <p:style>
            <a:lnRef idx="2">
              <a:schemeClr val="accent1">
                <a:shade val="50000"/>
              </a:schemeClr>
            </a:lnRef>
            <a:fillRef idx="1">
              <a:schemeClr val="accent1"/>
            </a:fillRef>
            <a:effectRef idx="0">
              <a:schemeClr val="accent1"/>
            </a:effectRef>
            <a:fontRef idx="minor">
              <a:schemeClr val="lt1"/>
            </a:fontRef>
          </p:style>
          <p:txBody>
            <a:bodyPr lIns="91472" tIns="45736" rIns="91472" bIns="45736" rtlCol="0" anchor="ctr"/>
            <a:lstStyle/>
            <a:p>
              <a:pPr algn="ctr"/>
              <a:endParaRPr lang="zh-CN" altLang="en-US" dirty="0">
                <a:latin typeface="+mj-lt"/>
                <a:ea typeface="微软雅黑" panose="020B0503020204020204" pitchFamily="34" charset="-122"/>
              </a:endParaRPr>
            </a:p>
          </p:txBody>
        </p:sp>
        <p:sp>
          <p:nvSpPr>
            <p:cNvPr id="22" name="TextBox 22">
              <a:extLst>
                <a:ext uri="{FF2B5EF4-FFF2-40B4-BE49-F238E27FC236}">
                  <a16:creationId xmlns:a16="http://schemas.microsoft.com/office/drawing/2014/main" id="{398CCE4A-BC5C-4BEC-B1A7-67B21A6DD881}"/>
                </a:ext>
              </a:extLst>
            </p:cNvPr>
            <p:cNvSpPr txBox="1"/>
            <p:nvPr/>
          </p:nvSpPr>
          <p:spPr>
            <a:xfrm>
              <a:off x="8056974" y="2803365"/>
              <a:ext cx="3559853" cy="2214165"/>
            </a:xfrm>
            <a:prstGeom prst="rect">
              <a:avLst/>
            </a:prstGeom>
            <a:noFill/>
          </p:spPr>
          <p:txBody>
            <a:bodyPr wrap="square" lIns="91472" tIns="45736" rIns="91472" bIns="45736" rtlCol="0">
              <a:spAutoFit/>
            </a:bodyPr>
            <a:lstStyle/>
            <a:p>
              <a:pPr>
                <a:lnSpc>
                  <a:spcPct val="130000"/>
                </a:lnSpc>
              </a:pPr>
              <a:r>
                <a:rPr lang="en-US" dirty="0">
                  <a:solidFill>
                    <a:schemeClr val="bg1">
                      <a:lumMod val="50000"/>
                    </a:schemeClr>
                  </a:solidFill>
                </a:rPr>
                <a:t>The runtime of movies did not affect the popularity or preference of the movies. This meant that the population preference was not fueled by the runtime.</a:t>
              </a:r>
            </a:p>
          </p:txBody>
        </p:sp>
      </p:grpSp>
    </p:spTree>
    <p:extLst>
      <p:ext uri="{BB962C8B-B14F-4D97-AF65-F5344CB8AC3E}">
        <p14:creationId xmlns:p14="http://schemas.microsoft.com/office/powerpoint/2010/main" val="174107907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wipe(down)">
                                      <p:cBhvr>
                                        <p:cTn id="13" dur="500"/>
                                        <p:tgtEl>
                                          <p:spTgt spid="21"/>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circle(in)">
                                      <p:cBhvr>
                                        <p:cTn id="18"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6">
            <a:extLst>
              <a:ext uri="{FF2B5EF4-FFF2-40B4-BE49-F238E27FC236}">
                <a16:creationId xmlns:a16="http://schemas.microsoft.com/office/drawing/2014/main" id="{41501E81-1AB7-4A69-BA8B-D4667D4D517A}"/>
              </a:ext>
            </a:extLst>
          </p:cNvPr>
          <p:cNvGrpSpPr/>
          <p:nvPr/>
        </p:nvGrpSpPr>
        <p:grpSpPr>
          <a:xfrm>
            <a:off x="509695" y="311370"/>
            <a:ext cx="3025572" cy="606972"/>
            <a:chOff x="956666" y="3463250"/>
            <a:chExt cx="3025572" cy="606972"/>
          </a:xfrm>
        </p:grpSpPr>
        <p:sp>
          <p:nvSpPr>
            <p:cNvPr id="17" name="TextBox 38">
              <a:extLst>
                <a:ext uri="{FF2B5EF4-FFF2-40B4-BE49-F238E27FC236}">
                  <a16:creationId xmlns:a16="http://schemas.microsoft.com/office/drawing/2014/main" id="{C53C28E3-DC0F-4C61-A42D-5AC7B5E4C36E}"/>
                </a:ext>
              </a:extLst>
            </p:cNvPr>
            <p:cNvSpPr txBox="1"/>
            <p:nvPr/>
          </p:nvSpPr>
          <p:spPr>
            <a:xfrm>
              <a:off x="1712066" y="3463250"/>
              <a:ext cx="2270172" cy="400110"/>
            </a:xfrm>
            <a:prstGeom prst="rect">
              <a:avLst/>
            </a:prstGeom>
            <a:noFill/>
          </p:spPr>
          <p:txBody>
            <a:bodyPr wrap="none" rtlCol="0" anchor="t" anchorCtr="1">
              <a:spAutoFit/>
            </a:bodyPr>
            <a:lstStyle/>
            <a:p>
              <a:pPr algn="ctr"/>
              <a:r>
                <a:rPr lang="en-US" altLang="zh-CN" sz="20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Microsoft JhengHei Light" panose="020B0304030504040204" pitchFamily="34" charset="-122"/>
                </a:rPr>
                <a:t>Question 2</a:t>
              </a:r>
              <a:endParaRPr lang="zh-CN" altLang="en-US" sz="20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Microsoft JhengHei Light" panose="020B0304030504040204" pitchFamily="34" charset="-122"/>
              </a:endParaRPr>
            </a:p>
          </p:txBody>
        </p:sp>
        <p:sp>
          <p:nvSpPr>
            <p:cNvPr id="18" name="矩形 8">
              <a:extLst>
                <a:ext uri="{FF2B5EF4-FFF2-40B4-BE49-F238E27FC236}">
                  <a16:creationId xmlns:a16="http://schemas.microsoft.com/office/drawing/2014/main" id="{E32947FC-0CAF-491E-BB70-4BE979241394}"/>
                </a:ext>
              </a:extLst>
            </p:cNvPr>
            <p:cNvSpPr/>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sp>
          <p:nvSpPr>
            <p:cNvPr id="19" name="矩形 9">
              <a:extLst>
                <a:ext uri="{FF2B5EF4-FFF2-40B4-BE49-F238E27FC236}">
                  <a16:creationId xmlns:a16="http://schemas.microsoft.com/office/drawing/2014/main" id="{3D41CC49-6D1D-4B11-8791-6EBDB155A635}"/>
                </a:ext>
              </a:extLst>
            </p:cNvPr>
            <p:cNvSpPr/>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grpSp>
      <p:sp>
        <p:nvSpPr>
          <p:cNvPr id="4" name="TextBox 3">
            <a:extLst>
              <a:ext uri="{FF2B5EF4-FFF2-40B4-BE49-F238E27FC236}">
                <a16:creationId xmlns:a16="http://schemas.microsoft.com/office/drawing/2014/main" id="{59AE9968-AEB3-4A48-B8D8-40BC821C960B}"/>
              </a:ext>
            </a:extLst>
          </p:cNvPr>
          <p:cNvSpPr txBox="1"/>
          <p:nvPr/>
        </p:nvSpPr>
        <p:spPr>
          <a:xfrm>
            <a:off x="1278131" y="598634"/>
            <a:ext cx="10913869" cy="369332"/>
          </a:xfrm>
          <a:prstGeom prst="rect">
            <a:avLst/>
          </a:prstGeom>
          <a:noFill/>
        </p:spPr>
        <p:txBody>
          <a:bodyPr wrap="square" rtlCol="0">
            <a:spAutoFit/>
          </a:bodyPr>
          <a:lstStyle/>
          <a:p>
            <a:r>
              <a:rPr lang="en-US" b="1" dirty="0">
                <a:solidFill>
                  <a:schemeClr val="bg1">
                    <a:lumMod val="50000"/>
                  </a:schemeClr>
                </a:solidFill>
              </a:rPr>
              <a:t>Specific release windows or seasons that tend to generate higher box office revenues.</a:t>
            </a:r>
            <a:endParaRPr lang="en-US" sz="1600" b="1" dirty="0">
              <a:solidFill>
                <a:schemeClr val="bg1">
                  <a:lumMod val="50000"/>
                </a:schemeClr>
              </a:solidFill>
            </a:endParaRPr>
          </a:p>
        </p:txBody>
      </p:sp>
      <p:pic>
        <p:nvPicPr>
          <p:cNvPr id="7" name="Picture 6">
            <a:extLst>
              <a:ext uri="{FF2B5EF4-FFF2-40B4-BE49-F238E27FC236}">
                <a16:creationId xmlns:a16="http://schemas.microsoft.com/office/drawing/2014/main" id="{5078ADD1-363B-4EB0-BB10-4F2F8B9834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059" y="1268436"/>
            <a:ext cx="6056568" cy="3846070"/>
          </a:xfrm>
          <a:prstGeom prst="rect">
            <a:avLst/>
          </a:prstGeom>
        </p:spPr>
      </p:pic>
      <p:grpSp>
        <p:nvGrpSpPr>
          <p:cNvPr id="27" name="Group 26">
            <a:extLst>
              <a:ext uri="{FF2B5EF4-FFF2-40B4-BE49-F238E27FC236}">
                <a16:creationId xmlns:a16="http://schemas.microsoft.com/office/drawing/2014/main" id="{9FCB7B37-5544-4190-A1E6-B7811E7E140C}"/>
              </a:ext>
            </a:extLst>
          </p:cNvPr>
          <p:cNvGrpSpPr/>
          <p:nvPr/>
        </p:nvGrpSpPr>
        <p:grpSpPr>
          <a:xfrm>
            <a:off x="6992983" y="1191290"/>
            <a:ext cx="3048000" cy="2969624"/>
            <a:chOff x="7785463" y="1130886"/>
            <a:chExt cx="3048000" cy="2969624"/>
          </a:xfrm>
        </p:grpSpPr>
        <p:sp>
          <p:nvSpPr>
            <p:cNvPr id="20" name="Oval 19">
              <a:extLst>
                <a:ext uri="{FF2B5EF4-FFF2-40B4-BE49-F238E27FC236}">
                  <a16:creationId xmlns:a16="http://schemas.microsoft.com/office/drawing/2014/main" id="{B8D18975-04E9-46D3-8CCB-CF792660021C}"/>
                </a:ext>
              </a:extLst>
            </p:cNvPr>
            <p:cNvSpPr/>
            <p:nvPr/>
          </p:nvSpPr>
          <p:spPr>
            <a:xfrm>
              <a:off x="7785463" y="1130886"/>
              <a:ext cx="3048000" cy="2969624"/>
            </a:xfrm>
            <a:prstGeom prst="ellipse">
              <a:avLst/>
            </a:prstGeom>
            <a:solidFill>
              <a:srgbClr val="55C0A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descr="Bar graph with upward trend">
              <a:extLst>
                <a:ext uri="{FF2B5EF4-FFF2-40B4-BE49-F238E27FC236}">
                  <a16:creationId xmlns:a16="http://schemas.microsoft.com/office/drawing/2014/main" id="{8A6E8DA0-6408-4A5B-B6C8-823D4B9F1DC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451670" y="1480922"/>
              <a:ext cx="744581" cy="744581"/>
            </a:xfrm>
            <a:prstGeom prst="rect">
              <a:avLst/>
            </a:prstGeom>
          </p:spPr>
        </p:pic>
        <p:sp>
          <p:nvSpPr>
            <p:cNvPr id="21" name="TextBox 20">
              <a:extLst>
                <a:ext uri="{FF2B5EF4-FFF2-40B4-BE49-F238E27FC236}">
                  <a16:creationId xmlns:a16="http://schemas.microsoft.com/office/drawing/2014/main" id="{44819847-56FA-4EFD-8F8D-C3E5E4C0288F}"/>
                </a:ext>
              </a:extLst>
            </p:cNvPr>
            <p:cNvSpPr txBox="1"/>
            <p:nvPr/>
          </p:nvSpPr>
          <p:spPr>
            <a:xfrm>
              <a:off x="8451670" y="2240742"/>
              <a:ext cx="1776548" cy="1200329"/>
            </a:xfrm>
            <a:prstGeom prst="rect">
              <a:avLst/>
            </a:prstGeom>
            <a:noFill/>
          </p:spPr>
          <p:txBody>
            <a:bodyPr wrap="square" rtlCol="0">
              <a:spAutoFit/>
            </a:bodyPr>
            <a:lstStyle/>
            <a:p>
              <a:r>
                <a:rPr lang="en-US" dirty="0">
                  <a:solidFill>
                    <a:schemeClr val="bg1"/>
                  </a:solidFill>
                </a:rPr>
                <a:t>May</a:t>
              </a:r>
            </a:p>
            <a:p>
              <a:r>
                <a:rPr lang="en-US" dirty="0">
                  <a:solidFill>
                    <a:schemeClr val="bg1"/>
                  </a:solidFill>
                </a:rPr>
                <a:t>June</a:t>
              </a:r>
            </a:p>
            <a:p>
              <a:r>
                <a:rPr lang="en-US" dirty="0">
                  <a:solidFill>
                    <a:schemeClr val="bg1"/>
                  </a:solidFill>
                </a:rPr>
                <a:t>July</a:t>
              </a:r>
            </a:p>
            <a:p>
              <a:r>
                <a:rPr lang="en-US" dirty="0">
                  <a:solidFill>
                    <a:schemeClr val="bg1"/>
                  </a:solidFill>
                </a:rPr>
                <a:t>November </a:t>
              </a:r>
            </a:p>
          </p:txBody>
        </p:sp>
      </p:grpSp>
      <p:grpSp>
        <p:nvGrpSpPr>
          <p:cNvPr id="26" name="Group 25">
            <a:extLst>
              <a:ext uri="{FF2B5EF4-FFF2-40B4-BE49-F238E27FC236}">
                <a16:creationId xmlns:a16="http://schemas.microsoft.com/office/drawing/2014/main" id="{A9FF770E-48A8-4384-ABE3-235209149BA3}"/>
              </a:ext>
            </a:extLst>
          </p:cNvPr>
          <p:cNvGrpSpPr/>
          <p:nvPr/>
        </p:nvGrpSpPr>
        <p:grpSpPr>
          <a:xfrm>
            <a:off x="10040983" y="3335152"/>
            <a:ext cx="1702523" cy="1651523"/>
            <a:chOff x="7937864" y="3892266"/>
            <a:chExt cx="3048000" cy="2969624"/>
          </a:xfrm>
        </p:grpSpPr>
        <p:sp>
          <p:nvSpPr>
            <p:cNvPr id="24" name="Oval 23">
              <a:extLst>
                <a:ext uri="{FF2B5EF4-FFF2-40B4-BE49-F238E27FC236}">
                  <a16:creationId xmlns:a16="http://schemas.microsoft.com/office/drawing/2014/main" id="{BC1DAA3D-1146-4DAC-8495-B55CF3EF0618}"/>
                </a:ext>
              </a:extLst>
            </p:cNvPr>
            <p:cNvSpPr/>
            <p:nvPr/>
          </p:nvSpPr>
          <p:spPr>
            <a:xfrm>
              <a:off x="7937864" y="3892266"/>
              <a:ext cx="3048000" cy="2969624"/>
            </a:xfrm>
            <a:prstGeom prst="ellipse">
              <a:avLst/>
            </a:prstGeom>
            <a:solidFill>
              <a:srgbClr val="55C0A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Graphic 22" descr="Bar graph with downward trend RTL">
              <a:extLst>
                <a:ext uri="{FF2B5EF4-FFF2-40B4-BE49-F238E27FC236}">
                  <a16:creationId xmlns:a16="http://schemas.microsoft.com/office/drawing/2014/main" id="{8E2C85A4-91F9-4B88-9073-A2C16C90A89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601202" y="4115749"/>
              <a:ext cx="719155" cy="719155"/>
            </a:xfrm>
            <a:prstGeom prst="rect">
              <a:avLst/>
            </a:prstGeom>
          </p:spPr>
        </p:pic>
        <p:sp>
          <p:nvSpPr>
            <p:cNvPr id="25" name="TextBox 24">
              <a:extLst>
                <a:ext uri="{FF2B5EF4-FFF2-40B4-BE49-F238E27FC236}">
                  <a16:creationId xmlns:a16="http://schemas.microsoft.com/office/drawing/2014/main" id="{4B596E6D-DAA4-4F7B-8FB8-8E34627247B8}"/>
                </a:ext>
              </a:extLst>
            </p:cNvPr>
            <p:cNvSpPr txBox="1"/>
            <p:nvPr/>
          </p:nvSpPr>
          <p:spPr>
            <a:xfrm>
              <a:off x="8290561" y="4834903"/>
              <a:ext cx="2098766" cy="1356676"/>
            </a:xfrm>
            <a:prstGeom prst="rect">
              <a:avLst/>
            </a:prstGeom>
            <a:noFill/>
          </p:spPr>
          <p:txBody>
            <a:bodyPr wrap="square" rtlCol="0">
              <a:spAutoFit/>
            </a:bodyPr>
            <a:lstStyle/>
            <a:p>
              <a:pPr algn="r"/>
              <a:r>
                <a:rPr lang="en-US" sz="1100" dirty="0"/>
                <a:t>August </a:t>
              </a:r>
            </a:p>
            <a:p>
              <a:pPr algn="r"/>
              <a:r>
                <a:rPr lang="en-US" sz="1100" dirty="0"/>
                <a:t>October </a:t>
              </a:r>
            </a:p>
            <a:p>
              <a:pPr algn="r"/>
              <a:r>
                <a:rPr lang="en-US" sz="1100" dirty="0"/>
                <a:t>September</a:t>
              </a:r>
            </a:p>
            <a:p>
              <a:pPr algn="r"/>
              <a:r>
                <a:rPr lang="en-US" sz="1100" dirty="0"/>
                <a:t>January</a:t>
              </a:r>
            </a:p>
            <a:p>
              <a:pPr algn="r"/>
              <a:r>
                <a:rPr lang="en-US" sz="1100" dirty="0"/>
                <a:t>February </a:t>
              </a:r>
            </a:p>
          </p:txBody>
        </p:sp>
      </p:grpSp>
      <p:sp>
        <p:nvSpPr>
          <p:cNvPr id="28" name="TextBox 27">
            <a:extLst>
              <a:ext uri="{FF2B5EF4-FFF2-40B4-BE49-F238E27FC236}">
                <a16:creationId xmlns:a16="http://schemas.microsoft.com/office/drawing/2014/main" id="{1BE6CDBE-C0EA-498B-995A-C062F32B0FC6}"/>
              </a:ext>
            </a:extLst>
          </p:cNvPr>
          <p:cNvSpPr txBox="1"/>
          <p:nvPr/>
        </p:nvSpPr>
        <p:spPr>
          <a:xfrm>
            <a:off x="1107930" y="5161448"/>
            <a:ext cx="10633394" cy="923330"/>
          </a:xfrm>
          <a:prstGeom prst="rect">
            <a:avLst/>
          </a:prstGeom>
          <a:noFill/>
        </p:spPr>
        <p:txBody>
          <a:bodyPr wrap="square" rtlCol="0">
            <a:spAutoFit/>
          </a:bodyPr>
          <a:lstStyle/>
          <a:p>
            <a:r>
              <a:rPr lang="en-US" dirty="0">
                <a:solidFill>
                  <a:schemeClr val="bg1">
                    <a:lumMod val="50000"/>
                  </a:schemeClr>
                </a:solidFill>
              </a:rPr>
              <a:t>The months with high revenues show that they were months were many were in school vacations, holidays and in their leisure time.  The month of May and November showed that they were months of preparation to the vacations and holidays.</a:t>
            </a:r>
          </a:p>
        </p:txBody>
      </p:sp>
      <p:sp>
        <p:nvSpPr>
          <p:cNvPr id="29" name="TextBox 28">
            <a:extLst>
              <a:ext uri="{FF2B5EF4-FFF2-40B4-BE49-F238E27FC236}">
                <a16:creationId xmlns:a16="http://schemas.microsoft.com/office/drawing/2014/main" id="{7A7C25F4-6287-4C60-83AE-658BCA6D85CB}"/>
              </a:ext>
            </a:extLst>
          </p:cNvPr>
          <p:cNvSpPr txBox="1"/>
          <p:nvPr/>
        </p:nvSpPr>
        <p:spPr>
          <a:xfrm>
            <a:off x="729708" y="6084778"/>
            <a:ext cx="11192325" cy="369332"/>
          </a:xfrm>
          <a:prstGeom prst="rect">
            <a:avLst/>
          </a:prstGeom>
          <a:noFill/>
        </p:spPr>
        <p:txBody>
          <a:bodyPr wrap="square" rtlCol="0">
            <a:spAutoFit/>
          </a:bodyPr>
          <a:lstStyle/>
          <a:p>
            <a:r>
              <a:rPr lang="en-US" dirty="0">
                <a:solidFill>
                  <a:schemeClr val="bg1">
                    <a:lumMod val="50000"/>
                  </a:schemeClr>
                </a:solidFill>
              </a:rPr>
              <a:t>Low revenues were recorded in January and September indicating the busiest times for customers.</a:t>
            </a:r>
          </a:p>
        </p:txBody>
      </p:sp>
    </p:spTree>
    <p:extLst>
      <p:ext uri="{BB962C8B-B14F-4D97-AF65-F5344CB8AC3E}">
        <p14:creationId xmlns:p14="http://schemas.microsoft.com/office/powerpoint/2010/main" val="13748910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nodeType="click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p:cTn id="13" dur="1000" fill="hold"/>
                                        <p:tgtEl>
                                          <p:spTgt spid="27"/>
                                        </p:tgtEl>
                                        <p:attrNameLst>
                                          <p:attrName>ppt_w</p:attrName>
                                        </p:attrNameLst>
                                      </p:cBhvr>
                                      <p:tavLst>
                                        <p:tav tm="0">
                                          <p:val>
                                            <p:fltVal val="0"/>
                                          </p:val>
                                        </p:tav>
                                        <p:tav tm="100000">
                                          <p:val>
                                            <p:strVal val="#ppt_w"/>
                                          </p:val>
                                        </p:tav>
                                      </p:tavLst>
                                    </p:anim>
                                    <p:anim calcmode="lin" valueType="num">
                                      <p:cBhvr>
                                        <p:cTn id="14" dur="1000" fill="hold"/>
                                        <p:tgtEl>
                                          <p:spTgt spid="27"/>
                                        </p:tgtEl>
                                        <p:attrNameLst>
                                          <p:attrName>ppt_h</p:attrName>
                                        </p:attrNameLst>
                                      </p:cBhvr>
                                      <p:tavLst>
                                        <p:tav tm="0">
                                          <p:val>
                                            <p:fltVal val="0"/>
                                          </p:val>
                                        </p:tav>
                                        <p:tav tm="100000">
                                          <p:val>
                                            <p:strVal val="#ppt_h"/>
                                          </p:val>
                                        </p:tav>
                                      </p:tavLst>
                                    </p:anim>
                                    <p:anim calcmode="lin" valueType="num">
                                      <p:cBhvr>
                                        <p:cTn id="15" dur="1000" fill="hold"/>
                                        <p:tgtEl>
                                          <p:spTgt spid="27"/>
                                        </p:tgtEl>
                                        <p:attrNameLst>
                                          <p:attrName>style.rotation</p:attrName>
                                        </p:attrNameLst>
                                      </p:cBhvr>
                                      <p:tavLst>
                                        <p:tav tm="0">
                                          <p:val>
                                            <p:fltVal val="90"/>
                                          </p:val>
                                        </p:tav>
                                        <p:tav tm="100000">
                                          <p:val>
                                            <p:fltVal val="0"/>
                                          </p:val>
                                        </p:tav>
                                      </p:tavLst>
                                    </p:anim>
                                    <p:animEffect transition="in" filter="fade">
                                      <p:cBhvr>
                                        <p:cTn id="16" dur="1000"/>
                                        <p:tgtEl>
                                          <p:spTgt spid="27"/>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p:cTn id="19" dur="1000" fill="hold"/>
                                        <p:tgtEl>
                                          <p:spTgt spid="28"/>
                                        </p:tgtEl>
                                        <p:attrNameLst>
                                          <p:attrName>ppt_w</p:attrName>
                                        </p:attrNameLst>
                                      </p:cBhvr>
                                      <p:tavLst>
                                        <p:tav tm="0">
                                          <p:val>
                                            <p:fltVal val="0"/>
                                          </p:val>
                                        </p:tav>
                                        <p:tav tm="100000">
                                          <p:val>
                                            <p:strVal val="#ppt_w"/>
                                          </p:val>
                                        </p:tav>
                                      </p:tavLst>
                                    </p:anim>
                                    <p:anim calcmode="lin" valueType="num">
                                      <p:cBhvr>
                                        <p:cTn id="20" dur="1000" fill="hold"/>
                                        <p:tgtEl>
                                          <p:spTgt spid="28"/>
                                        </p:tgtEl>
                                        <p:attrNameLst>
                                          <p:attrName>ppt_h</p:attrName>
                                        </p:attrNameLst>
                                      </p:cBhvr>
                                      <p:tavLst>
                                        <p:tav tm="0">
                                          <p:val>
                                            <p:fltVal val="0"/>
                                          </p:val>
                                        </p:tav>
                                        <p:tav tm="100000">
                                          <p:val>
                                            <p:strVal val="#ppt_h"/>
                                          </p:val>
                                        </p:tav>
                                      </p:tavLst>
                                    </p:anim>
                                    <p:anim calcmode="lin" valueType="num">
                                      <p:cBhvr>
                                        <p:cTn id="21" dur="1000" fill="hold"/>
                                        <p:tgtEl>
                                          <p:spTgt spid="28"/>
                                        </p:tgtEl>
                                        <p:attrNameLst>
                                          <p:attrName>style.rotation</p:attrName>
                                        </p:attrNameLst>
                                      </p:cBhvr>
                                      <p:tavLst>
                                        <p:tav tm="0">
                                          <p:val>
                                            <p:fltVal val="90"/>
                                          </p:val>
                                        </p:tav>
                                        <p:tav tm="100000">
                                          <p:val>
                                            <p:fltVal val="0"/>
                                          </p:val>
                                        </p:tav>
                                      </p:tavLst>
                                    </p:anim>
                                    <p:animEffect transition="in" filter="fade">
                                      <p:cBhvr>
                                        <p:cTn id="22" dur="10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barn(inVertical)">
                                      <p:cBhvr>
                                        <p:cTn id="27" dur="500"/>
                                        <p:tgtEl>
                                          <p:spTgt spid="26"/>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barn(inVertical)">
                                      <p:cBhvr>
                                        <p:cTn id="30"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6">
            <a:extLst>
              <a:ext uri="{FF2B5EF4-FFF2-40B4-BE49-F238E27FC236}">
                <a16:creationId xmlns:a16="http://schemas.microsoft.com/office/drawing/2014/main" id="{41501E81-1AB7-4A69-BA8B-D4667D4D517A}"/>
              </a:ext>
            </a:extLst>
          </p:cNvPr>
          <p:cNvGrpSpPr/>
          <p:nvPr/>
        </p:nvGrpSpPr>
        <p:grpSpPr>
          <a:xfrm>
            <a:off x="509695" y="346206"/>
            <a:ext cx="3229028" cy="572136"/>
            <a:chOff x="956666" y="3498086"/>
            <a:chExt cx="3229028" cy="572136"/>
          </a:xfrm>
        </p:grpSpPr>
        <p:sp>
          <p:nvSpPr>
            <p:cNvPr id="41" name="TextBox 38">
              <a:extLst>
                <a:ext uri="{FF2B5EF4-FFF2-40B4-BE49-F238E27FC236}">
                  <a16:creationId xmlns:a16="http://schemas.microsoft.com/office/drawing/2014/main" id="{C53C28E3-DC0F-4C61-A42D-5AC7B5E4C36E}"/>
                </a:ext>
              </a:extLst>
            </p:cNvPr>
            <p:cNvSpPr txBox="1"/>
            <p:nvPr/>
          </p:nvSpPr>
          <p:spPr>
            <a:xfrm>
              <a:off x="1787281" y="3498086"/>
              <a:ext cx="2398413" cy="400110"/>
            </a:xfrm>
            <a:prstGeom prst="rect">
              <a:avLst/>
            </a:prstGeom>
            <a:noFill/>
          </p:spPr>
          <p:txBody>
            <a:bodyPr wrap="none" rtlCol="0" anchor="t" anchorCtr="1">
              <a:spAutoFit/>
            </a:bodyPr>
            <a:lstStyle/>
            <a:p>
              <a:pPr algn="ctr"/>
              <a:r>
                <a:rPr lang="en-US" altLang="zh-CN" sz="20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Microsoft JhengHei Light" panose="020B0304030504040204" pitchFamily="34" charset="-122"/>
                </a:rPr>
                <a:t>QUESTION 3</a:t>
              </a:r>
              <a:endParaRPr lang="zh-CN" altLang="en-US" sz="20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Microsoft JhengHei Light" panose="020B0304030504040204" pitchFamily="34" charset="-122"/>
              </a:endParaRPr>
            </a:p>
          </p:txBody>
        </p:sp>
        <p:sp>
          <p:nvSpPr>
            <p:cNvPr id="42" name="矩形 8">
              <a:extLst>
                <a:ext uri="{FF2B5EF4-FFF2-40B4-BE49-F238E27FC236}">
                  <a16:creationId xmlns:a16="http://schemas.microsoft.com/office/drawing/2014/main" id="{E32947FC-0CAF-491E-BB70-4BE979241394}"/>
                </a:ext>
              </a:extLst>
            </p:cNvPr>
            <p:cNvSpPr/>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sp>
          <p:nvSpPr>
            <p:cNvPr id="43" name="矩形 9">
              <a:extLst>
                <a:ext uri="{FF2B5EF4-FFF2-40B4-BE49-F238E27FC236}">
                  <a16:creationId xmlns:a16="http://schemas.microsoft.com/office/drawing/2014/main" id="{3D41CC49-6D1D-4B11-8791-6EBDB155A635}"/>
                </a:ext>
              </a:extLst>
            </p:cNvPr>
            <p:cNvSpPr/>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grpSp>
      <p:sp>
        <p:nvSpPr>
          <p:cNvPr id="2" name="TextBox 1">
            <a:extLst>
              <a:ext uri="{FF2B5EF4-FFF2-40B4-BE49-F238E27FC236}">
                <a16:creationId xmlns:a16="http://schemas.microsoft.com/office/drawing/2014/main" id="{50CBC6B5-8DCB-423A-98B6-609D1C450F88}"/>
              </a:ext>
            </a:extLst>
          </p:cNvPr>
          <p:cNvSpPr txBox="1"/>
          <p:nvPr/>
        </p:nvSpPr>
        <p:spPr>
          <a:xfrm>
            <a:off x="1340310" y="728140"/>
            <a:ext cx="10441577" cy="461665"/>
          </a:xfrm>
          <a:prstGeom prst="rect">
            <a:avLst/>
          </a:prstGeom>
          <a:noFill/>
        </p:spPr>
        <p:txBody>
          <a:bodyPr wrap="square" rtlCol="0">
            <a:spAutoFit/>
          </a:bodyPr>
          <a:lstStyle/>
          <a:p>
            <a:r>
              <a:rPr lang="en-US" sz="2400" b="1" dirty="0">
                <a:solidFill>
                  <a:schemeClr val="bg1">
                    <a:lumMod val="50000"/>
                  </a:schemeClr>
                </a:solidFill>
              </a:rPr>
              <a:t>Effect of Production Budgets on the Return On Investment(ROI).</a:t>
            </a:r>
          </a:p>
        </p:txBody>
      </p:sp>
      <p:pic>
        <p:nvPicPr>
          <p:cNvPr id="4" name="Picture 3">
            <a:extLst>
              <a:ext uri="{FF2B5EF4-FFF2-40B4-BE49-F238E27FC236}">
                <a16:creationId xmlns:a16="http://schemas.microsoft.com/office/drawing/2014/main" id="{E64AD0E3-E33D-4814-BEC5-DCB3264736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998" y="1955619"/>
            <a:ext cx="6176722" cy="3792038"/>
          </a:xfrm>
          <a:prstGeom prst="rect">
            <a:avLst/>
          </a:prstGeom>
        </p:spPr>
      </p:pic>
      <p:grpSp>
        <p:nvGrpSpPr>
          <p:cNvPr id="7" name="Group 6">
            <a:extLst>
              <a:ext uri="{FF2B5EF4-FFF2-40B4-BE49-F238E27FC236}">
                <a16:creationId xmlns:a16="http://schemas.microsoft.com/office/drawing/2014/main" id="{A9EC2185-A5FA-4803-AD2D-F47B0FA1E731}"/>
              </a:ext>
            </a:extLst>
          </p:cNvPr>
          <p:cNvGrpSpPr/>
          <p:nvPr/>
        </p:nvGrpSpPr>
        <p:grpSpPr>
          <a:xfrm>
            <a:off x="6769719" y="2043273"/>
            <a:ext cx="4716887" cy="3922097"/>
            <a:chOff x="6769719" y="2043274"/>
            <a:chExt cx="3933115" cy="3120908"/>
          </a:xfrm>
        </p:grpSpPr>
        <p:sp>
          <p:nvSpPr>
            <p:cNvPr id="9" name="任意多边形 54">
              <a:extLst>
                <a:ext uri="{FF2B5EF4-FFF2-40B4-BE49-F238E27FC236}">
                  <a16:creationId xmlns:a16="http://schemas.microsoft.com/office/drawing/2014/main" id="{C466DE2E-53DB-4A6D-BF9C-6178B4B98BBD}"/>
                </a:ext>
              </a:extLst>
            </p:cNvPr>
            <p:cNvSpPr/>
            <p:nvPr/>
          </p:nvSpPr>
          <p:spPr>
            <a:xfrm rot="16200000">
              <a:off x="7175823" y="1637170"/>
              <a:ext cx="3120908" cy="3933115"/>
            </a:xfrm>
            <a:custGeom>
              <a:avLst/>
              <a:gdLst>
                <a:gd name="connsiteX0" fmla="*/ 0 w 2232000"/>
                <a:gd name="connsiteY0" fmla="*/ 2335309 h 2590940"/>
                <a:gd name="connsiteX1" fmla="*/ 0 w 2232000"/>
                <a:gd name="connsiteY1" fmla="*/ 614571 h 2590940"/>
                <a:gd name="connsiteX2" fmla="*/ 255630 w 2232000"/>
                <a:gd name="connsiteY2" fmla="*/ 358940 h 2590940"/>
                <a:gd name="connsiteX3" fmla="*/ 907815 w 2232000"/>
                <a:gd name="connsiteY3" fmla="*/ 358940 h 2590940"/>
                <a:gd name="connsiteX4" fmla="*/ 1116000 w 2232000"/>
                <a:gd name="connsiteY4" fmla="*/ 0 h 2590940"/>
                <a:gd name="connsiteX5" fmla="*/ 1324185 w 2232000"/>
                <a:gd name="connsiteY5" fmla="*/ 358940 h 2590940"/>
                <a:gd name="connsiteX6" fmla="*/ 1976369 w 2232000"/>
                <a:gd name="connsiteY6" fmla="*/ 358940 h 2590940"/>
                <a:gd name="connsiteX7" fmla="*/ 2232000 w 2232000"/>
                <a:gd name="connsiteY7" fmla="*/ 614571 h 2590940"/>
                <a:gd name="connsiteX8" fmla="*/ 2232000 w 2232000"/>
                <a:gd name="connsiteY8" fmla="*/ 2335309 h 2590940"/>
                <a:gd name="connsiteX9" fmla="*/ 1976369 w 2232000"/>
                <a:gd name="connsiteY9" fmla="*/ 2590940 h 2590940"/>
                <a:gd name="connsiteX10" fmla="*/ 255630 w 2232000"/>
                <a:gd name="connsiteY10" fmla="*/ 2590940 h 2590940"/>
                <a:gd name="connsiteX11" fmla="*/ 0 w 2232000"/>
                <a:gd name="connsiteY11" fmla="*/ 2335309 h 2590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32000" h="2590940">
                  <a:moveTo>
                    <a:pt x="0" y="2335309"/>
                  </a:moveTo>
                  <a:lnTo>
                    <a:pt x="0" y="614571"/>
                  </a:lnTo>
                  <a:cubicBezTo>
                    <a:pt x="0" y="473390"/>
                    <a:pt x="114449" y="358940"/>
                    <a:pt x="255630" y="358940"/>
                  </a:cubicBezTo>
                  <a:lnTo>
                    <a:pt x="907815" y="358940"/>
                  </a:lnTo>
                  <a:lnTo>
                    <a:pt x="1116000" y="0"/>
                  </a:lnTo>
                  <a:lnTo>
                    <a:pt x="1324185" y="358940"/>
                  </a:lnTo>
                  <a:lnTo>
                    <a:pt x="1976369" y="358940"/>
                  </a:lnTo>
                  <a:cubicBezTo>
                    <a:pt x="2117550" y="358940"/>
                    <a:pt x="2232000" y="473390"/>
                    <a:pt x="2232000" y="614571"/>
                  </a:cubicBezTo>
                  <a:lnTo>
                    <a:pt x="2232000" y="2335309"/>
                  </a:lnTo>
                  <a:cubicBezTo>
                    <a:pt x="2232000" y="2476490"/>
                    <a:pt x="2117550" y="2590940"/>
                    <a:pt x="1976369" y="2590940"/>
                  </a:cubicBezTo>
                  <a:lnTo>
                    <a:pt x="255630" y="2590940"/>
                  </a:lnTo>
                  <a:cubicBezTo>
                    <a:pt x="114449" y="2590940"/>
                    <a:pt x="0" y="2476490"/>
                    <a:pt x="0" y="2335309"/>
                  </a:cubicBezTo>
                  <a:close/>
                </a:path>
              </a:pathLst>
            </a:custGeom>
            <a:solidFill>
              <a:srgbClr val="113F4E"/>
            </a:solidFill>
            <a:ln w="22225">
              <a:noFill/>
            </a:ln>
          </p:spPr>
          <p:style>
            <a:lnRef idx="2">
              <a:schemeClr val="accent1">
                <a:shade val="50000"/>
              </a:schemeClr>
            </a:lnRef>
            <a:fillRef idx="1">
              <a:schemeClr val="accent1"/>
            </a:fillRef>
            <a:effectRef idx="0">
              <a:schemeClr val="accent1"/>
            </a:effectRef>
            <a:fontRef idx="minor">
              <a:schemeClr val="lt1"/>
            </a:fontRef>
          </p:style>
          <p:txBody>
            <a:bodyPr lIns="72585" tIns="36293" rIns="72585" bIns="36293" anchor="ctr"/>
            <a:lstStyle/>
            <a:p>
              <a:pPr algn="ctr" fontAlgn="auto">
                <a:spcBef>
                  <a:spcPts val="0"/>
                </a:spcBef>
                <a:spcAft>
                  <a:spcPts val="0"/>
                </a:spcAft>
                <a:defRPr/>
              </a:pPr>
              <a:endParaRPr lang="zh-CN" altLang="en-US" dirty="0">
                <a:latin typeface="+mj-lt"/>
                <a:ea typeface="微软雅黑" panose="020B0503020204020204" pitchFamily="34" charset="-122"/>
              </a:endParaRPr>
            </a:p>
          </p:txBody>
        </p:sp>
        <p:sp>
          <p:nvSpPr>
            <p:cNvPr id="3" name="TextBox 2">
              <a:extLst>
                <a:ext uri="{FF2B5EF4-FFF2-40B4-BE49-F238E27FC236}">
                  <a16:creationId xmlns:a16="http://schemas.microsoft.com/office/drawing/2014/main" id="{E4F261D5-C0E4-4DF6-BC71-59965B420CE8}"/>
                </a:ext>
              </a:extLst>
            </p:cNvPr>
            <p:cNvSpPr txBox="1"/>
            <p:nvPr/>
          </p:nvSpPr>
          <p:spPr>
            <a:xfrm>
              <a:off x="7817509" y="3145931"/>
              <a:ext cx="2708365" cy="1938992"/>
            </a:xfrm>
            <a:prstGeom prst="rect">
              <a:avLst/>
            </a:prstGeom>
            <a:noFill/>
          </p:spPr>
          <p:txBody>
            <a:bodyPr wrap="square" rtlCol="0">
              <a:spAutoFit/>
            </a:bodyPr>
            <a:lstStyle/>
            <a:p>
              <a:r>
                <a:rPr lang="en-US" sz="2400" dirty="0">
                  <a:solidFill>
                    <a:schemeClr val="bg1">
                      <a:lumMod val="95000"/>
                    </a:schemeClr>
                  </a:solidFill>
                </a:rPr>
                <a:t>The ROI is not interfered whether the budget is increased or not. </a:t>
              </a:r>
            </a:p>
          </p:txBody>
        </p:sp>
        <p:pic>
          <p:nvPicPr>
            <p:cNvPr id="6" name="Graphic 5" descr="Statistics RTL">
              <a:extLst>
                <a:ext uri="{FF2B5EF4-FFF2-40B4-BE49-F238E27FC236}">
                  <a16:creationId xmlns:a16="http://schemas.microsoft.com/office/drawing/2014/main" id="{07E4C130-1A3C-41EF-BE0A-59E4ABD4352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487989" y="2135467"/>
              <a:ext cx="914400" cy="914400"/>
            </a:xfrm>
            <a:prstGeom prst="rect">
              <a:avLst/>
            </a:prstGeom>
          </p:spPr>
        </p:pic>
      </p:grpSp>
    </p:spTree>
    <p:extLst>
      <p:ext uri="{BB962C8B-B14F-4D97-AF65-F5344CB8AC3E}">
        <p14:creationId xmlns:p14="http://schemas.microsoft.com/office/powerpoint/2010/main" val="414330616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组合 6">
            <a:extLst>
              <a:ext uri="{FF2B5EF4-FFF2-40B4-BE49-F238E27FC236}">
                <a16:creationId xmlns:a16="http://schemas.microsoft.com/office/drawing/2014/main" id="{41501E81-1AB7-4A69-BA8B-D4667D4D517A}"/>
              </a:ext>
            </a:extLst>
          </p:cNvPr>
          <p:cNvGrpSpPr/>
          <p:nvPr/>
        </p:nvGrpSpPr>
        <p:grpSpPr>
          <a:xfrm>
            <a:off x="509695" y="328030"/>
            <a:ext cx="3218843" cy="590312"/>
            <a:chOff x="956666" y="3479910"/>
            <a:chExt cx="3218843" cy="590312"/>
          </a:xfrm>
        </p:grpSpPr>
        <p:sp>
          <p:nvSpPr>
            <p:cNvPr id="46" name="TextBox 38">
              <a:extLst>
                <a:ext uri="{FF2B5EF4-FFF2-40B4-BE49-F238E27FC236}">
                  <a16:creationId xmlns:a16="http://schemas.microsoft.com/office/drawing/2014/main" id="{C53C28E3-DC0F-4C61-A42D-5AC7B5E4C36E}"/>
                </a:ext>
              </a:extLst>
            </p:cNvPr>
            <p:cNvSpPr txBox="1"/>
            <p:nvPr/>
          </p:nvSpPr>
          <p:spPr>
            <a:xfrm>
              <a:off x="1777096" y="3479910"/>
              <a:ext cx="2398413" cy="400110"/>
            </a:xfrm>
            <a:prstGeom prst="rect">
              <a:avLst/>
            </a:prstGeom>
            <a:noFill/>
          </p:spPr>
          <p:txBody>
            <a:bodyPr wrap="none" rtlCol="0" anchor="t" anchorCtr="1">
              <a:spAutoFit/>
            </a:bodyPr>
            <a:lstStyle/>
            <a:p>
              <a:pPr algn="ctr"/>
              <a:r>
                <a:rPr lang="en-US" altLang="zh-CN" sz="20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Microsoft JhengHei Light" panose="020B0304030504040204" pitchFamily="34" charset="-122"/>
                </a:rPr>
                <a:t>QUESTION 3</a:t>
              </a:r>
              <a:endParaRPr lang="zh-CN" altLang="en-US" sz="20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Microsoft JhengHei Light" panose="020B0304030504040204" pitchFamily="34" charset="-122"/>
              </a:endParaRPr>
            </a:p>
          </p:txBody>
        </p:sp>
        <p:sp>
          <p:nvSpPr>
            <p:cNvPr id="47" name="矩形 8">
              <a:extLst>
                <a:ext uri="{FF2B5EF4-FFF2-40B4-BE49-F238E27FC236}">
                  <a16:creationId xmlns:a16="http://schemas.microsoft.com/office/drawing/2014/main" id="{E32947FC-0CAF-491E-BB70-4BE979241394}"/>
                </a:ext>
              </a:extLst>
            </p:cNvPr>
            <p:cNvSpPr/>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sp>
          <p:nvSpPr>
            <p:cNvPr id="48" name="矩形 9">
              <a:extLst>
                <a:ext uri="{FF2B5EF4-FFF2-40B4-BE49-F238E27FC236}">
                  <a16:creationId xmlns:a16="http://schemas.microsoft.com/office/drawing/2014/main" id="{3D41CC49-6D1D-4B11-8791-6EBDB155A635}"/>
                </a:ext>
              </a:extLst>
            </p:cNvPr>
            <p:cNvSpPr/>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grpSp>
      <p:sp>
        <p:nvSpPr>
          <p:cNvPr id="2" name="TextBox 1">
            <a:extLst>
              <a:ext uri="{FF2B5EF4-FFF2-40B4-BE49-F238E27FC236}">
                <a16:creationId xmlns:a16="http://schemas.microsoft.com/office/drawing/2014/main" id="{D2B26580-12CF-47D0-AA15-896A283C589A}"/>
              </a:ext>
            </a:extLst>
          </p:cNvPr>
          <p:cNvSpPr txBox="1"/>
          <p:nvPr/>
        </p:nvSpPr>
        <p:spPr>
          <a:xfrm>
            <a:off x="1349826" y="794868"/>
            <a:ext cx="8699862" cy="461665"/>
          </a:xfrm>
          <a:prstGeom prst="rect">
            <a:avLst/>
          </a:prstGeom>
          <a:noFill/>
        </p:spPr>
        <p:txBody>
          <a:bodyPr wrap="square" rtlCol="0">
            <a:spAutoFit/>
          </a:bodyPr>
          <a:lstStyle/>
          <a:p>
            <a:r>
              <a:rPr lang="en-US" sz="2400" b="1" dirty="0">
                <a:solidFill>
                  <a:schemeClr val="bg1">
                    <a:lumMod val="50000"/>
                  </a:schemeClr>
                </a:solidFill>
              </a:rPr>
              <a:t>Effect of release months on the ROI</a:t>
            </a:r>
          </a:p>
        </p:txBody>
      </p:sp>
      <p:pic>
        <p:nvPicPr>
          <p:cNvPr id="4" name="Picture 3">
            <a:extLst>
              <a:ext uri="{FF2B5EF4-FFF2-40B4-BE49-F238E27FC236}">
                <a16:creationId xmlns:a16="http://schemas.microsoft.com/office/drawing/2014/main" id="{19AAB3F8-90CF-4959-959A-2951F99988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1395" y="1567211"/>
            <a:ext cx="7353440" cy="4572331"/>
          </a:xfrm>
          <a:prstGeom prst="rect">
            <a:avLst/>
          </a:prstGeom>
        </p:spPr>
      </p:pic>
      <p:grpSp>
        <p:nvGrpSpPr>
          <p:cNvPr id="52" name="Group 51">
            <a:extLst>
              <a:ext uri="{FF2B5EF4-FFF2-40B4-BE49-F238E27FC236}">
                <a16:creationId xmlns:a16="http://schemas.microsoft.com/office/drawing/2014/main" id="{8FE9C832-039F-4703-AA00-9C22BE646952}"/>
              </a:ext>
            </a:extLst>
          </p:cNvPr>
          <p:cNvGrpSpPr/>
          <p:nvPr/>
        </p:nvGrpSpPr>
        <p:grpSpPr>
          <a:xfrm>
            <a:off x="7861054" y="845136"/>
            <a:ext cx="3564592" cy="5336809"/>
            <a:chOff x="7861054" y="845136"/>
            <a:chExt cx="3564592" cy="5336809"/>
          </a:xfrm>
        </p:grpSpPr>
        <p:grpSp>
          <p:nvGrpSpPr>
            <p:cNvPr id="10" name="Group 9">
              <a:extLst>
                <a:ext uri="{FF2B5EF4-FFF2-40B4-BE49-F238E27FC236}">
                  <a16:creationId xmlns:a16="http://schemas.microsoft.com/office/drawing/2014/main" id="{12D05EBA-2353-4939-88B6-5887EFF9294D}"/>
                </a:ext>
              </a:extLst>
            </p:cNvPr>
            <p:cNvGrpSpPr/>
            <p:nvPr/>
          </p:nvGrpSpPr>
          <p:grpSpPr>
            <a:xfrm>
              <a:off x="8623054" y="845136"/>
              <a:ext cx="2040592" cy="1431586"/>
              <a:chOff x="7791385" y="728139"/>
              <a:chExt cx="4330946" cy="2328569"/>
            </a:xfrm>
          </p:grpSpPr>
          <p:sp>
            <p:nvSpPr>
              <p:cNvPr id="5" name="Arrow: Up 4">
                <a:extLst>
                  <a:ext uri="{FF2B5EF4-FFF2-40B4-BE49-F238E27FC236}">
                    <a16:creationId xmlns:a16="http://schemas.microsoft.com/office/drawing/2014/main" id="{B54B58A6-817E-440F-822E-C25107BBB3C7}"/>
                  </a:ext>
                </a:extLst>
              </p:cNvPr>
              <p:cNvSpPr/>
              <p:nvPr/>
            </p:nvSpPr>
            <p:spPr>
              <a:xfrm>
                <a:off x="7791385" y="728139"/>
                <a:ext cx="4330946" cy="2328569"/>
              </a:xfrm>
              <a:prstGeom prst="upArrow">
                <a:avLst/>
              </a:prstGeom>
              <a:solidFill>
                <a:srgbClr val="D5DBE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83522933-F996-4F10-AFBD-52F4A1603C69}"/>
                  </a:ext>
                </a:extLst>
              </p:cNvPr>
              <p:cNvSpPr txBox="1"/>
              <p:nvPr/>
            </p:nvSpPr>
            <p:spPr>
              <a:xfrm>
                <a:off x="9120835" y="1567210"/>
                <a:ext cx="1599416" cy="369332"/>
              </a:xfrm>
              <a:prstGeom prst="rect">
                <a:avLst/>
              </a:prstGeom>
              <a:noFill/>
            </p:spPr>
            <p:txBody>
              <a:bodyPr wrap="square" rtlCol="0">
                <a:spAutoFit/>
              </a:bodyPr>
              <a:lstStyle/>
              <a:p>
                <a:pPr algn="ctr"/>
                <a:r>
                  <a:rPr lang="en-US" dirty="0"/>
                  <a:t>MAY</a:t>
                </a:r>
              </a:p>
            </p:txBody>
          </p:sp>
        </p:grpSp>
        <p:grpSp>
          <p:nvGrpSpPr>
            <p:cNvPr id="9" name="Group 8">
              <a:extLst>
                <a:ext uri="{FF2B5EF4-FFF2-40B4-BE49-F238E27FC236}">
                  <a16:creationId xmlns:a16="http://schemas.microsoft.com/office/drawing/2014/main" id="{C7BD653E-17DF-4F1F-9522-EA3F49A17EA5}"/>
                </a:ext>
              </a:extLst>
            </p:cNvPr>
            <p:cNvGrpSpPr/>
            <p:nvPr/>
          </p:nvGrpSpPr>
          <p:grpSpPr>
            <a:xfrm>
              <a:off x="8768137" y="4876800"/>
              <a:ext cx="1796752" cy="1305145"/>
              <a:chOff x="7861054" y="3853377"/>
              <a:chExt cx="4330946" cy="2328569"/>
            </a:xfrm>
          </p:grpSpPr>
          <p:sp>
            <p:nvSpPr>
              <p:cNvPr id="49" name="Arrow: Up 48">
                <a:extLst>
                  <a:ext uri="{FF2B5EF4-FFF2-40B4-BE49-F238E27FC236}">
                    <a16:creationId xmlns:a16="http://schemas.microsoft.com/office/drawing/2014/main" id="{7951CBA0-D246-404A-90D2-D935B0D155A7}"/>
                  </a:ext>
                </a:extLst>
              </p:cNvPr>
              <p:cNvSpPr/>
              <p:nvPr/>
            </p:nvSpPr>
            <p:spPr>
              <a:xfrm rot="10800000">
                <a:off x="7861054" y="3853377"/>
                <a:ext cx="4330946" cy="2328569"/>
              </a:xfrm>
              <a:prstGeom prst="upArrow">
                <a:avLst/>
              </a:prstGeom>
              <a:solidFill>
                <a:srgbClr val="BC554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D159153D-3B76-4C21-BB7B-B997D00F3C01}"/>
                  </a:ext>
                </a:extLst>
              </p:cNvPr>
              <p:cNvSpPr txBox="1"/>
              <p:nvPr/>
            </p:nvSpPr>
            <p:spPr>
              <a:xfrm>
                <a:off x="9229692" y="4921458"/>
                <a:ext cx="1593668" cy="356927"/>
              </a:xfrm>
              <a:prstGeom prst="rect">
                <a:avLst/>
              </a:prstGeom>
              <a:noFill/>
            </p:spPr>
            <p:txBody>
              <a:bodyPr wrap="square" rtlCol="0">
                <a:spAutoFit/>
              </a:bodyPr>
              <a:lstStyle/>
              <a:p>
                <a:pPr algn="ctr"/>
                <a:r>
                  <a:rPr lang="en-US" sz="700" dirty="0"/>
                  <a:t>DECEMBER</a:t>
                </a:r>
              </a:p>
            </p:txBody>
          </p:sp>
        </p:grpSp>
        <p:sp>
          <p:nvSpPr>
            <p:cNvPr id="50" name="Rectangle 49">
              <a:extLst>
                <a:ext uri="{FF2B5EF4-FFF2-40B4-BE49-F238E27FC236}">
                  <a16:creationId xmlns:a16="http://schemas.microsoft.com/office/drawing/2014/main" id="{D6ED218D-0B0B-495C-89EF-0CE01AAE0D72}"/>
                </a:ext>
              </a:extLst>
            </p:cNvPr>
            <p:cNvSpPr/>
            <p:nvPr/>
          </p:nvSpPr>
          <p:spPr>
            <a:xfrm>
              <a:off x="7861054" y="2255520"/>
              <a:ext cx="3564592" cy="262128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51" name="TextBox 50">
              <a:extLst>
                <a:ext uri="{FF2B5EF4-FFF2-40B4-BE49-F238E27FC236}">
                  <a16:creationId xmlns:a16="http://schemas.microsoft.com/office/drawing/2014/main" id="{071F6397-8225-486F-A686-8CFEACAAEE54}"/>
                </a:ext>
              </a:extLst>
            </p:cNvPr>
            <p:cNvSpPr txBox="1"/>
            <p:nvPr/>
          </p:nvSpPr>
          <p:spPr>
            <a:xfrm>
              <a:off x="7959634" y="2447109"/>
              <a:ext cx="3466012" cy="2031325"/>
            </a:xfrm>
            <a:prstGeom prst="rect">
              <a:avLst/>
            </a:prstGeom>
            <a:noFill/>
          </p:spPr>
          <p:txBody>
            <a:bodyPr wrap="square" rtlCol="0">
              <a:spAutoFit/>
            </a:bodyPr>
            <a:lstStyle/>
            <a:p>
              <a:r>
                <a:rPr lang="en-US" dirty="0">
                  <a:solidFill>
                    <a:schemeClr val="bg1">
                      <a:lumMod val="50000"/>
                    </a:schemeClr>
                  </a:solidFill>
                </a:rPr>
                <a:t>The highest ROI was recorded in the month of May and the least was the month of December. This can be explained due to the high revenues that were experienced in that month. </a:t>
              </a:r>
            </a:p>
          </p:txBody>
        </p:sp>
      </p:grpSp>
    </p:spTree>
    <p:extLst>
      <p:ext uri="{BB962C8B-B14F-4D97-AF65-F5344CB8AC3E}">
        <p14:creationId xmlns:p14="http://schemas.microsoft.com/office/powerpoint/2010/main" val="4517016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fill="hold"/>
                                        <p:tgtEl>
                                          <p:spTgt spid="45"/>
                                        </p:tgtEl>
                                        <p:attrNameLst>
                                          <p:attrName>ppt_x</p:attrName>
                                        </p:attrNameLst>
                                      </p:cBhvr>
                                      <p:tavLst>
                                        <p:tav tm="0">
                                          <p:val>
                                            <p:strVal val="0-#ppt_w/2"/>
                                          </p:val>
                                        </p:tav>
                                        <p:tav tm="100000">
                                          <p:val>
                                            <p:strVal val="#ppt_x"/>
                                          </p:val>
                                        </p:tav>
                                      </p:tavLst>
                                    </p:anim>
                                    <p:anim calcmode="lin" valueType="num">
                                      <p:cBhvr additive="base">
                                        <p:cTn id="8" dur="500" fill="hold"/>
                                        <p:tgtEl>
                                          <p:spTgt spid="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组合 6">
            <a:extLst>
              <a:ext uri="{FF2B5EF4-FFF2-40B4-BE49-F238E27FC236}">
                <a16:creationId xmlns:a16="http://schemas.microsoft.com/office/drawing/2014/main" id="{41501E81-1AB7-4A69-BA8B-D4667D4D517A}"/>
              </a:ext>
            </a:extLst>
          </p:cNvPr>
          <p:cNvGrpSpPr/>
          <p:nvPr/>
        </p:nvGrpSpPr>
        <p:grpSpPr>
          <a:xfrm>
            <a:off x="509695" y="328030"/>
            <a:ext cx="3218843" cy="590312"/>
            <a:chOff x="956666" y="3479910"/>
            <a:chExt cx="3218843" cy="590312"/>
          </a:xfrm>
        </p:grpSpPr>
        <p:sp>
          <p:nvSpPr>
            <p:cNvPr id="46" name="TextBox 38">
              <a:extLst>
                <a:ext uri="{FF2B5EF4-FFF2-40B4-BE49-F238E27FC236}">
                  <a16:creationId xmlns:a16="http://schemas.microsoft.com/office/drawing/2014/main" id="{C53C28E3-DC0F-4C61-A42D-5AC7B5E4C36E}"/>
                </a:ext>
              </a:extLst>
            </p:cNvPr>
            <p:cNvSpPr txBox="1"/>
            <p:nvPr/>
          </p:nvSpPr>
          <p:spPr>
            <a:xfrm>
              <a:off x="1777096" y="3479910"/>
              <a:ext cx="2398413" cy="400110"/>
            </a:xfrm>
            <a:prstGeom prst="rect">
              <a:avLst/>
            </a:prstGeom>
            <a:noFill/>
          </p:spPr>
          <p:txBody>
            <a:bodyPr wrap="none" rtlCol="0" anchor="t" anchorCtr="1">
              <a:spAutoFit/>
            </a:bodyPr>
            <a:lstStyle/>
            <a:p>
              <a:pPr algn="ctr"/>
              <a:r>
                <a:rPr lang="en-US" altLang="zh-CN" sz="20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Microsoft JhengHei Light" panose="020B0304030504040204" pitchFamily="34" charset="-122"/>
                </a:rPr>
                <a:t>QUESTION 3</a:t>
              </a:r>
              <a:endParaRPr lang="zh-CN" altLang="en-US" sz="20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Microsoft JhengHei Light" panose="020B0304030504040204" pitchFamily="34" charset="-122"/>
              </a:endParaRPr>
            </a:p>
          </p:txBody>
        </p:sp>
        <p:sp>
          <p:nvSpPr>
            <p:cNvPr id="47" name="矩形 8">
              <a:extLst>
                <a:ext uri="{FF2B5EF4-FFF2-40B4-BE49-F238E27FC236}">
                  <a16:creationId xmlns:a16="http://schemas.microsoft.com/office/drawing/2014/main" id="{E32947FC-0CAF-491E-BB70-4BE979241394}"/>
                </a:ext>
              </a:extLst>
            </p:cNvPr>
            <p:cNvSpPr/>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sp>
          <p:nvSpPr>
            <p:cNvPr id="48" name="矩形 9">
              <a:extLst>
                <a:ext uri="{FF2B5EF4-FFF2-40B4-BE49-F238E27FC236}">
                  <a16:creationId xmlns:a16="http://schemas.microsoft.com/office/drawing/2014/main" id="{3D41CC49-6D1D-4B11-8791-6EBDB155A635}"/>
                </a:ext>
              </a:extLst>
            </p:cNvPr>
            <p:cNvSpPr/>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grpSp>
      <p:sp>
        <p:nvSpPr>
          <p:cNvPr id="2" name="TextBox 1">
            <a:extLst>
              <a:ext uri="{FF2B5EF4-FFF2-40B4-BE49-F238E27FC236}">
                <a16:creationId xmlns:a16="http://schemas.microsoft.com/office/drawing/2014/main" id="{D2B26580-12CF-47D0-AA15-896A283C589A}"/>
              </a:ext>
            </a:extLst>
          </p:cNvPr>
          <p:cNvSpPr txBox="1"/>
          <p:nvPr/>
        </p:nvSpPr>
        <p:spPr>
          <a:xfrm>
            <a:off x="1330125" y="794868"/>
            <a:ext cx="8699862" cy="461665"/>
          </a:xfrm>
          <a:prstGeom prst="rect">
            <a:avLst/>
          </a:prstGeom>
          <a:noFill/>
        </p:spPr>
        <p:txBody>
          <a:bodyPr wrap="square" rtlCol="0">
            <a:spAutoFit/>
          </a:bodyPr>
          <a:lstStyle/>
          <a:p>
            <a:r>
              <a:rPr lang="en-US" sz="2400" b="1" dirty="0">
                <a:solidFill>
                  <a:schemeClr val="bg1">
                    <a:lumMod val="50000"/>
                  </a:schemeClr>
                </a:solidFill>
              </a:rPr>
              <a:t>Effect of release seasons to the ROI</a:t>
            </a:r>
          </a:p>
        </p:txBody>
      </p:sp>
      <p:pic>
        <p:nvPicPr>
          <p:cNvPr id="4" name="Picture 3">
            <a:extLst>
              <a:ext uri="{FF2B5EF4-FFF2-40B4-BE49-F238E27FC236}">
                <a16:creationId xmlns:a16="http://schemas.microsoft.com/office/drawing/2014/main" id="{19AAB3F8-90CF-4959-959A-2951F99988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9910" y="1560929"/>
            <a:ext cx="5915747" cy="4572331"/>
          </a:xfrm>
          <a:prstGeom prst="rect">
            <a:avLst/>
          </a:prstGeom>
        </p:spPr>
      </p:pic>
      <p:grpSp>
        <p:nvGrpSpPr>
          <p:cNvPr id="3" name="Group 2">
            <a:extLst>
              <a:ext uri="{FF2B5EF4-FFF2-40B4-BE49-F238E27FC236}">
                <a16:creationId xmlns:a16="http://schemas.microsoft.com/office/drawing/2014/main" id="{5CC61308-F90C-4937-970F-BFB852B1BFAB}"/>
              </a:ext>
            </a:extLst>
          </p:cNvPr>
          <p:cNvGrpSpPr/>
          <p:nvPr/>
        </p:nvGrpSpPr>
        <p:grpSpPr>
          <a:xfrm>
            <a:off x="7861054" y="845136"/>
            <a:ext cx="3564592" cy="5336809"/>
            <a:chOff x="7861054" y="845136"/>
            <a:chExt cx="3564592" cy="5336809"/>
          </a:xfrm>
        </p:grpSpPr>
        <p:grpSp>
          <p:nvGrpSpPr>
            <p:cNvPr id="10" name="Group 9">
              <a:extLst>
                <a:ext uri="{FF2B5EF4-FFF2-40B4-BE49-F238E27FC236}">
                  <a16:creationId xmlns:a16="http://schemas.microsoft.com/office/drawing/2014/main" id="{12D05EBA-2353-4939-88B6-5887EFF9294D}"/>
                </a:ext>
              </a:extLst>
            </p:cNvPr>
            <p:cNvGrpSpPr/>
            <p:nvPr/>
          </p:nvGrpSpPr>
          <p:grpSpPr>
            <a:xfrm>
              <a:off x="8646216" y="845136"/>
              <a:ext cx="2040592" cy="1431586"/>
              <a:chOff x="7791385" y="728139"/>
              <a:chExt cx="4330946" cy="2328569"/>
            </a:xfrm>
            <a:solidFill>
              <a:srgbClr val="ABC9EA"/>
            </a:solidFill>
          </p:grpSpPr>
          <p:sp>
            <p:nvSpPr>
              <p:cNvPr id="5" name="Arrow: Up 4">
                <a:extLst>
                  <a:ext uri="{FF2B5EF4-FFF2-40B4-BE49-F238E27FC236}">
                    <a16:creationId xmlns:a16="http://schemas.microsoft.com/office/drawing/2014/main" id="{B54B58A6-817E-440F-822E-C25107BBB3C7}"/>
                  </a:ext>
                </a:extLst>
              </p:cNvPr>
              <p:cNvSpPr/>
              <p:nvPr/>
            </p:nvSpPr>
            <p:spPr>
              <a:xfrm>
                <a:off x="7791385" y="728139"/>
                <a:ext cx="4330946" cy="2328569"/>
              </a:xfrm>
              <a:prstGeom prst="up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83522933-F996-4F10-AFBD-52F4A1603C69}"/>
                  </a:ext>
                </a:extLst>
              </p:cNvPr>
              <p:cNvSpPr txBox="1"/>
              <p:nvPr/>
            </p:nvSpPr>
            <p:spPr>
              <a:xfrm>
                <a:off x="8903330" y="1479412"/>
                <a:ext cx="2162517" cy="500620"/>
              </a:xfrm>
              <a:prstGeom prst="rect">
                <a:avLst/>
              </a:prstGeom>
              <a:grpFill/>
            </p:spPr>
            <p:txBody>
              <a:bodyPr wrap="square" rtlCol="0">
                <a:spAutoFit/>
              </a:bodyPr>
              <a:lstStyle/>
              <a:p>
                <a:pPr algn="ctr"/>
                <a:r>
                  <a:rPr lang="en-US" sz="1400" dirty="0"/>
                  <a:t>SUMMER</a:t>
                </a:r>
                <a:endParaRPr lang="en-US" dirty="0"/>
              </a:p>
            </p:txBody>
          </p:sp>
        </p:grpSp>
        <p:grpSp>
          <p:nvGrpSpPr>
            <p:cNvPr id="9" name="Group 8">
              <a:extLst>
                <a:ext uri="{FF2B5EF4-FFF2-40B4-BE49-F238E27FC236}">
                  <a16:creationId xmlns:a16="http://schemas.microsoft.com/office/drawing/2014/main" id="{C7BD653E-17DF-4F1F-9522-EA3F49A17EA5}"/>
                </a:ext>
              </a:extLst>
            </p:cNvPr>
            <p:cNvGrpSpPr/>
            <p:nvPr/>
          </p:nvGrpSpPr>
          <p:grpSpPr>
            <a:xfrm>
              <a:off x="8768137" y="4876800"/>
              <a:ext cx="1796752" cy="1305145"/>
              <a:chOff x="7861054" y="3853377"/>
              <a:chExt cx="4330946" cy="2328569"/>
            </a:xfrm>
            <a:solidFill>
              <a:srgbClr val="F3ABA8"/>
            </a:solidFill>
          </p:grpSpPr>
          <p:sp>
            <p:nvSpPr>
              <p:cNvPr id="49" name="Arrow: Up 48">
                <a:extLst>
                  <a:ext uri="{FF2B5EF4-FFF2-40B4-BE49-F238E27FC236}">
                    <a16:creationId xmlns:a16="http://schemas.microsoft.com/office/drawing/2014/main" id="{7951CBA0-D246-404A-90D2-D935B0D155A7}"/>
                  </a:ext>
                </a:extLst>
              </p:cNvPr>
              <p:cNvSpPr/>
              <p:nvPr/>
            </p:nvSpPr>
            <p:spPr>
              <a:xfrm rot="10800000">
                <a:off x="7861054" y="3853377"/>
                <a:ext cx="4330946" cy="2328569"/>
              </a:xfrm>
              <a:prstGeom prst="up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D159153D-3B76-4C21-BB7B-B997D00F3C01}"/>
                  </a:ext>
                </a:extLst>
              </p:cNvPr>
              <p:cNvSpPr txBox="1"/>
              <p:nvPr/>
            </p:nvSpPr>
            <p:spPr>
              <a:xfrm>
                <a:off x="8945890" y="5002818"/>
                <a:ext cx="2224254" cy="604030"/>
              </a:xfrm>
              <a:prstGeom prst="rect">
                <a:avLst/>
              </a:prstGeom>
              <a:grpFill/>
            </p:spPr>
            <p:txBody>
              <a:bodyPr wrap="square" rtlCol="0">
                <a:spAutoFit/>
              </a:bodyPr>
              <a:lstStyle/>
              <a:p>
                <a:pPr algn="ctr"/>
                <a:r>
                  <a:rPr lang="en-US" sz="1600" dirty="0"/>
                  <a:t>WINTER</a:t>
                </a:r>
                <a:r>
                  <a:rPr lang="en-US" sz="700" dirty="0"/>
                  <a:t> </a:t>
                </a:r>
              </a:p>
            </p:txBody>
          </p:sp>
        </p:grpSp>
        <p:sp>
          <p:nvSpPr>
            <p:cNvPr id="50" name="Rectangle 49">
              <a:extLst>
                <a:ext uri="{FF2B5EF4-FFF2-40B4-BE49-F238E27FC236}">
                  <a16:creationId xmlns:a16="http://schemas.microsoft.com/office/drawing/2014/main" id="{D6ED218D-0B0B-495C-89EF-0CE01AAE0D72}"/>
                </a:ext>
              </a:extLst>
            </p:cNvPr>
            <p:cNvSpPr/>
            <p:nvPr/>
          </p:nvSpPr>
          <p:spPr>
            <a:xfrm>
              <a:off x="7861054" y="2255520"/>
              <a:ext cx="3564592" cy="262128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51" name="TextBox 50">
              <a:extLst>
                <a:ext uri="{FF2B5EF4-FFF2-40B4-BE49-F238E27FC236}">
                  <a16:creationId xmlns:a16="http://schemas.microsoft.com/office/drawing/2014/main" id="{071F6397-8225-486F-A686-8CFEACAAEE54}"/>
                </a:ext>
              </a:extLst>
            </p:cNvPr>
            <p:cNvSpPr txBox="1"/>
            <p:nvPr/>
          </p:nvSpPr>
          <p:spPr>
            <a:xfrm>
              <a:off x="7959634" y="2307765"/>
              <a:ext cx="3466012" cy="2554545"/>
            </a:xfrm>
            <a:prstGeom prst="rect">
              <a:avLst/>
            </a:prstGeom>
            <a:noFill/>
          </p:spPr>
          <p:txBody>
            <a:bodyPr wrap="square" rtlCol="0">
              <a:spAutoFit/>
            </a:bodyPr>
            <a:lstStyle/>
            <a:p>
              <a:r>
                <a:rPr lang="en-US" sz="1600" dirty="0">
                  <a:solidFill>
                    <a:schemeClr val="bg1">
                      <a:lumMod val="50000"/>
                    </a:schemeClr>
                  </a:solidFill>
                </a:rPr>
                <a:t>The highest ROI was recorded in the summer  where we know most of the movie consumption was high. This is due to the fact that summer is a time for leisure as well as many vacations happen at this time. In winter most of the customers are recorded to be busy with work and school as well.</a:t>
              </a:r>
            </a:p>
          </p:txBody>
        </p:sp>
      </p:grpSp>
    </p:spTree>
    <p:extLst>
      <p:ext uri="{BB962C8B-B14F-4D97-AF65-F5344CB8AC3E}">
        <p14:creationId xmlns:p14="http://schemas.microsoft.com/office/powerpoint/2010/main" val="5256715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fill="hold"/>
                                        <p:tgtEl>
                                          <p:spTgt spid="45"/>
                                        </p:tgtEl>
                                        <p:attrNameLst>
                                          <p:attrName>ppt_x</p:attrName>
                                        </p:attrNameLst>
                                      </p:cBhvr>
                                      <p:tavLst>
                                        <p:tav tm="0">
                                          <p:val>
                                            <p:strVal val="0-#ppt_w/2"/>
                                          </p:val>
                                        </p:tav>
                                        <p:tav tm="100000">
                                          <p:val>
                                            <p:strVal val="#ppt_x"/>
                                          </p:val>
                                        </p:tav>
                                      </p:tavLst>
                                    </p:anim>
                                    <p:anim calcmode="lin" valueType="num">
                                      <p:cBhvr additive="base">
                                        <p:cTn id="8" dur="500" fill="hold"/>
                                        <p:tgtEl>
                                          <p:spTgt spid="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组合 6">
            <a:extLst>
              <a:ext uri="{FF2B5EF4-FFF2-40B4-BE49-F238E27FC236}">
                <a16:creationId xmlns:a16="http://schemas.microsoft.com/office/drawing/2014/main" id="{41501E81-1AB7-4A69-BA8B-D4667D4D517A}"/>
              </a:ext>
            </a:extLst>
          </p:cNvPr>
          <p:cNvGrpSpPr/>
          <p:nvPr/>
        </p:nvGrpSpPr>
        <p:grpSpPr>
          <a:xfrm>
            <a:off x="509695" y="328030"/>
            <a:ext cx="3218843" cy="590312"/>
            <a:chOff x="956666" y="3479910"/>
            <a:chExt cx="3218843" cy="590312"/>
          </a:xfrm>
        </p:grpSpPr>
        <p:sp>
          <p:nvSpPr>
            <p:cNvPr id="46" name="TextBox 38">
              <a:extLst>
                <a:ext uri="{FF2B5EF4-FFF2-40B4-BE49-F238E27FC236}">
                  <a16:creationId xmlns:a16="http://schemas.microsoft.com/office/drawing/2014/main" id="{C53C28E3-DC0F-4C61-A42D-5AC7B5E4C36E}"/>
                </a:ext>
              </a:extLst>
            </p:cNvPr>
            <p:cNvSpPr txBox="1"/>
            <p:nvPr/>
          </p:nvSpPr>
          <p:spPr>
            <a:xfrm>
              <a:off x="1777096" y="3479910"/>
              <a:ext cx="2398413" cy="400110"/>
            </a:xfrm>
            <a:prstGeom prst="rect">
              <a:avLst/>
            </a:prstGeom>
            <a:noFill/>
          </p:spPr>
          <p:txBody>
            <a:bodyPr wrap="none" rtlCol="0" anchor="t" anchorCtr="1">
              <a:spAutoFit/>
            </a:bodyPr>
            <a:lstStyle/>
            <a:p>
              <a:pPr algn="ctr"/>
              <a:r>
                <a:rPr lang="en-US" altLang="zh-CN" sz="20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Microsoft JhengHei Light" panose="020B0304030504040204" pitchFamily="34" charset="-122"/>
                </a:rPr>
                <a:t>QUESTION 3</a:t>
              </a:r>
              <a:endParaRPr lang="zh-CN" altLang="en-US" sz="20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Microsoft JhengHei Light" panose="020B0304030504040204" pitchFamily="34" charset="-122"/>
              </a:endParaRPr>
            </a:p>
          </p:txBody>
        </p:sp>
        <p:sp>
          <p:nvSpPr>
            <p:cNvPr id="47" name="矩形 8">
              <a:extLst>
                <a:ext uri="{FF2B5EF4-FFF2-40B4-BE49-F238E27FC236}">
                  <a16:creationId xmlns:a16="http://schemas.microsoft.com/office/drawing/2014/main" id="{E32947FC-0CAF-491E-BB70-4BE979241394}"/>
                </a:ext>
              </a:extLst>
            </p:cNvPr>
            <p:cNvSpPr/>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sp>
          <p:nvSpPr>
            <p:cNvPr id="48" name="矩形 9">
              <a:extLst>
                <a:ext uri="{FF2B5EF4-FFF2-40B4-BE49-F238E27FC236}">
                  <a16:creationId xmlns:a16="http://schemas.microsoft.com/office/drawing/2014/main" id="{3D41CC49-6D1D-4B11-8791-6EBDB155A635}"/>
                </a:ext>
              </a:extLst>
            </p:cNvPr>
            <p:cNvSpPr/>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grpSp>
      <p:sp>
        <p:nvSpPr>
          <p:cNvPr id="2" name="TextBox 1">
            <a:extLst>
              <a:ext uri="{FF2B5EF4-FFF2-40B4-BE49-F238E27FC236}">
                <a16:creationId xmlns:a16="http://schemas.microsoft.com/office/drawing/2014/main" id="{D2B26580-12CF-47D0-AA15-896A283C589A}"/>
              </a:ext>
            </a:extLst>
          </p:cNvPr>
          <p:cNvSpPr txBox="1"/>
          <p:nvPr/>
        </p:nvSpPr>
        <p:spPr>
          <a:xfrm>
            <a:off x="1330125" y="759183"/>
            <a:ext cx="8699862" cy="461665"/>
          </a:xfrm>
          <a:prstGeom prst="rect">
            <a:avLst/>
          </a:prstGeom>
          <a:noFill/>
        </p:spPr>
        <p:txBody>
          <a:bodyPr wrap="square" rtlCol="0">
            <a:spAutoFit/>
          </a:bodyPr>
          <a:lstStyle/>
          <a:p>
            <a:r>
              <a:rPr lang="en-US" sz="2400" b="1" dirty="0">
                <a:solidFill>
                  <a:schemeClr val="bg1">
                    <a:lumMod val="50000"/>
                  </a:schemeClr>
                </a:solidFill>
              </a:rPr>
              <a:t>Effect of release dates on the ROI over time. </a:t>
            </a:r>
          </a:p>
        </p:txBody>
      </p:sp>
      <p:pic>
        <p:nvPicPr>
          <p:cNvPr id="11" name="Picture 10">
            <a:extLst>
              <a:ext uri="{FF2B5EF4-FFF2-40B4-BE49-F238E27FC236}">
                <a16:creationId xmlns:a16="http://schemas.microsoft.com/office/drawing/2014/main" id="{1541A72F-863F-4201-9FF8-4DD1306B99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735" y="1650145"/>
            <a:ext cx="6993932" cy="4448672"/>
          </a:xfrm>
          <a:prstGeom prst="rect">
            <a:avLst/>
          </a:prstGeom>
        </p:spPr>
      </p:pic>
      <p:sp>
        <p:nvSpPr>
          <p:cNvPr id="19" name="AutoShape 12">
            <a:extLst>
              <a:ext uri="{FF2B5EF4-FFF2-40B4-BE49-F238E27FC236}">
                <a16:creationId xmlns:a16="http://schemas.microsoft.com/office/drawing/2014/main" id="{3D595172-84BE-4520-BED6-8AA563A9C1BA}"/>
              </a:ext>
            </a:extLst>
          </p:cNvPr>
          <p:cNvSpPr>
            <a:spLocks noChangeArrowheads="1"/>
          </p:cNvSpPr>
          <p:nvPr/>
        </p:nvSpPr>
        <p:spPr bwMode="auto">
          <a:xfrm flipH="1">
            <a:off x="7912864" y="1516021"/>
            <a:ext cx="3703963" cy="790298"/>
          </a:xfrm>
          <a:prstGeom prst="homePlate">
            <a:avLst>
              <a:gd name="adj" fmla="val 63872"/>
            </a:avLst>
          </a:prstGeom>
          <a:solidFill>
            <a:srgbClr val="113F4E"/>
          </a:solidFill>
          <a:ln w="9525">
            <a:noFill/>
            <a:miter lim="800000"/>
            <a:headEnd/>
            <a:tailEnd/>
          </a:ln>
        </p:spPr>
        <p:txBody>
          <a:bodyPr wrap="none" lIns="91472" tIns="45736" rIns="91472" bIns="45736" anchor="ctr"/>
          <a:lstStyle/>
          <a:p>
            <a:pPr algn="ctr"/>
            <a:r>
              <a:rPr lang="en-US" altLang="zh-CN" b="1" dirty="0">
                <a:solidFill>
                  <a:prstClr val="white"/>
                </a:solidFill>
                <a:latin typeface="+mj-lt"/>
                <a:ea typeface="微软雅黑" pitchFamily="34" charset="-122"/>
              </a:rPr>
              <a:t>Fluctuated</a:t>
            </a:r>
            <a:endParaRPr lang="zh-CN" altLang="en-US" b="1" dirty="0">
              <a:solidFill>
                <a:prstClr val="white"/>
              </a:solidFill>
              <a:latin typeface="+mj-lt"/>
              <a:ea typeface="微软雅黑" pitchFamily="34" charset="-122"/>
            </a:endParaRPr>
          </a:p>
        </p:txBody>
      </p:sp>
      <p:grpSp>
        <p:nvGrpSpPr>
          <p:cNvPr id="20" name="Group 19">
            <a:extLst>
              <a:ext uri="{FF2B5EF4-FFF2-40B4-BE49-F238E27FC236}">
                <a16:creationId xmlns:a16="http://schemas.microsoft.com/office/drawing/2014/main" id="{4FA0561A-AFC8-44C3-B64C-4CBB5CB69482}"/>
              </a:ext>
            </a:extLst>
          </p:cNvPr>
          <p:cNvGrpSpPr/>
          <p:nvPr/>
        </p:nvGrpSpPr>
        <p:grpSpPr>
          <a:xfrm>
            <a:off x="7898350" y="2439486"/>
            <a:ext cx="3718477" cy="3393363"/>
            <a:chOff x="7898350" y="2439486"/>
            <a:chExt cx="3718477" cy="3393363"/>
          </a:xfrm>
        </p:grpSpPr>
        <p:sp>
          <p:nvSpPr>
            <p:cNvPr id="21" name="矩形 12">
              <a:extLst>
                <a:ext uri="{FF2B5EF4-FFF2-40B4-BE49-F238E27FC236}">
                  <a16:creationId xmlns:a16="http://schemas.microsoft.com/office/drawing/2014/main" id="{6335B3D7-99EC-401D-93B2-A4FB40A0F737}"/>
                </a:ext>
              </a:extLst>
            </p:cNvPr>
            <p:cNvSpPr/>
            <p:nvPr/>
          </p:nvSpPr>
          <p:spPr>
            <a:xfrm>
              <a:off x="7898350" y="2439486"/>
              <a:ext cx="3703963" cy="3393363"/>
            </a:xfrm>
            <a:prstGeom prst="rect">
              <a:avLst/>
            </a:prstGeom>
            <a:noFill/>
            <a:ln>
              <a:solidFill>
                <a:srgbClr val="113F4E"/>
              </a:solidFill>
            </a:ln>
          </p:spPr>
          <p:style>
            <a:lnRef idx="2">
              <a:schemeClr val="accent1">
                <a:shade val="50000"/>
              </a:schemeClr>
            </a:lnRef>
            <a:fillRef idx="1">
              <a:schemeClr val="accent1"/>
            </a:fillRef>
            <a:effectRef idx="0">
              <a:schemeClr val="accent1"/>
            </a:effectRef>
            <a:fontRef idx="minor">
              <a:schemeClr val="lt1"/>
            </a:fontRef>
          </p:style>
          <p:txBody>
            <a:bodyPr lIns="91472" tIns="45736" rIns="91472" bIns="45736" rtlCol="0" anchor="ctr"/>
            <a:lstStyle/>
            <a:p>
              <a:pPr algn="ctr"/>
              <a:endParaRPr lang="zh-CN" altLang="en-US" dirty="0">
                <a:latin typeface="+mj-lt"/>
                <a:ea typeface="微软雅黑" panose="020B0503020204020204" pitchFamily="34" charset="-122"/>
              </a:endParaRPr>
            </a:p>
          </p:txBody>
        </p:sp>
        <p:sp>
          <p:nvSpPr>
            <p:cNvPr id="22" name="TextBox 22">
              <a:extLst>
                <a:ext uri="{FF2B5EF4-FFF2-40B4-BE49-F238E27FC236}">
                  <a16:creationId xmlns:a16="http://schemas.microsoft.com/office/drawing/2014/main" id="{91066F5B-F991-4B39-9D44-EA7BDF419EC8}"/>
                </a:ext>
              </a:extLst>
            </p:cNvPr>
            <p:cNvSpPr txBox="1"/>
            <p:nvPr/>
          </p:nvSpPr>
          <p:spPr>
            <a:xfrm>
              <a:off x="8056974" y="2803365"/>
              <a:ext cx="3559853" cy="2585355"/>
            </a:xfrm>
            <a:prstGeom prst="rect">
              <a:avLst/>
            </a:prstGeom>
            <a:noFill/>
          </p:spPr>
          <p:txBody>
            <a:bodyPr wrap="square" lIns="91472" tIns="45736" rIns="91472" bIns="45736" rtlCol="0">
              <a:spAutoFit/>
            </a:bodyPr>
            <a:lstStyle/>
            <a:p>
              <a:r>
                <a:rPr lang="en-US" dirty="0">
                  <a:solidFill>
                    <a:schemeClr val="bg1">
                      <a:lumMod val="50000"/>
                    </a:schemeClr>
                  </a:solidFill>
                </a:rPr>
                <a:t>Over time, the ROI has had fluctuations with no clear trend. This could be due to many external factors with the leading being the economic conditions, changes in audience </a:t>
              </a:r>
              <a:r>
                <a:rPr lang="en-US" dirty="0" err="1">
                  <a:solidFill>
                    <a:schemeClr val="bg1">
                      <a:lumMod val="50000"/>
                    </a:schemeClr>
                  </a:solidFill>
                </a:rPr>
                <a:t>prefereces</a:t>
              </a:r>
              <a:r>
                <a:rPr lang="en-US" dirty="0">
                  <a:solidFill>
                    <a:schemeClr val="bg1">
                      <a:lumMod val="50000"/>
                    </a:schemeClr>
                  </a:solidFill>
                </a:rPr>
                <a:t> or the success of </a:t>
              </a:r>
              <a:r>
                <a:rPr lang="en-US" dirty="0" err="1">
                  <a:solidFill>
                    <a:schemeClr val="bg1">
                      <a:lumMod val="50000"/>
                    </a:schemeClr>
                  </a:solidFill>
                </a:rPr>
                <a:t>indivindual</a:t>
              </a:r>
              <a:r>
                <a:rPr lang="en-US" dirty="0">
                  <a:solidFill>
                    <a:schemeClr val="bg1">
                      <a:lumMod val="50000"/>
                    </a:schemeClr>
                  </a:solidFill>
                </a:rPr>
                <a:t> movie releases.</a:t>
              </a:r>
            </a:p>
          </p:txBody>
        </p:sp>
      </p:grpSp>
    </p:spTree>
    <p:extLst>
      <p:ext uri="{BB962C8B-B14F-4D97-AF65-F5344CB8AC3E}">
        <p14:creationId xmlns:p14="http://schemas.microsoft.com/office/powerpoint/2010/main" val="28906755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fill="hold"/>
                                        <p:tgtEl>
                                          <p:spTgt spid="45"/>
                                        </p:tgtEl>
                                        <p:attrNameLst>
                                          <p:attrName>ppt_x</p:attrName>
                                        </p:attrNameLst>
                                      </p:cBhvr>
                                      <p:tavLst>
                                        <p:tav tm="0">
                                          <p:val>
                                            <p:strVal val="0-#ppt_w/2"/>
                                          </p:val>
                                        </p:tav>
                                        <p:tav tm="100000">
                                          <p:val>
                                            <p:strVal val="#ppt_x"/>
                                          </p:val>
                                        </p:tav>
                                      </p:tavLst>
                                    </p:anim>
                                    <p:anim calcmode="lin" valueType="num">
                                      <p:cBhvr additive="base">
                                        <p:cTn id="8" dur="500" fill="hold"/>
                                        <p:tgtEl>
                                          <p:spTgt spid="4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wipe(down)">
                                      <p:cBhvr>
                                        <p:cTn id="13" dur="500"/>
                                        <p:tgtEl>
                                          <p:spTgt spid="19"/>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circle(in)">
                                      <p:cBhvr>
                                        <p:cTn id="18"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8">
            <a:extLst>
              <a:ext uri="{FF2B5EF4-FFF2-40B4-BE49-F238E27FC236}">
                <a16:creationId xmlns:a16="http://schemas.microsoft.com/office/drawing/2014/main" id="{216A7B83-B7C0-4F4C-94CC-150681C0EF08}"/>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grpSp>
        <p:nvGrpSpPr>
          <p:cNvPr id="19" name="组合 9">
            <a:extLst>
              <a:ext uri="{FF2B5EF4-FFF2-40B4-BE49-F238E27FC236}">
                <a16:creationId xmlns:a16="http://schemas.microsoft.com/office/drawing/2014/main" id="{558CC3F4-24F2-4D71-8114-35FBC57E409E}"/>
              </a:ext>
            </a:extLst>
          </p:cNvPr>
          <p:cNvGrpSpPr/>
          <p:nvPr/>
        </p:nvGrpSpPr>
        <p:grpSpPr>
          <a:xfrm>
            <a:off x="2483541" y="1880707"/>
            <a:ext cx="7653235" cy="1326465"/>
            <a:chOff x="6081485" y="800550"/>
            <a:chExt cx="5909322" cy="1326465"/>
          </a:xfrm>
        </p:grpSpPr>
        <p:sp>
          <p:nvSpPr>
            <p:cNvPr id="20" name="文本框 10">
              <a:extLst>
                <a:ext uri="{FF2B5EF4-FFF2-40B4-BE49-F238E27FC236}">
                  <a16:creationId xmlns:a16="http://schemas.microsoft.com/office/drawing/2014/main" id="{D9B3EB80-36BA-4B82-862B-A9E9A822B277}"/>
                </a:ext>
              </a:extLst>
            </p:cNvPr>
            <p:cNvSpPr txBox="1"/>
            <p:nvPr/>
          </p:nvSpPr>
          <p:spPr>
            <a:xfrm>
              <a:off x="6124654" y="800550"/>
              <a:ext cx="4305300" cy="707886"/>
            </a:xfrm>
            <a:prstGeom prst="rect">
              <a:avLst/>
            </a:prstGeom>
            <a:noFill/>
            <a:effectLst/>
          </p:spPr>
          <p:txBody>
            <a:bodyPr wrap="square" rtlCol="0">
              <a:spAutoFit/>
            </a:bodyPr>
            <a:lstStyle/>
            <a:p>
              <a:r>
                <a:rPr lang="en-US" altLang="zh-CN" sz="4000" dirty="0">
                  <a:solidFill>
                    <a:srgbClr val="55C0AF"/>
                  </a:solidFill>
                  <a:latin typeface="+mj-lt"/>
                  <a:ea typeface="微软雅黑" panose="020B0503020204020204" pitchFamily="34" charset="-122"/>
                </a:rPr>
                <a:t>Business</a:t>
              </a:r>
              <a:endParaRPr lang="zh-CN" altLang="en-US" sz="4000" dirty="0">
                <a:solidFill>
                  <a:srgbClr val="55C0AF"/>
                </a:solidFill>
                <a:latin typeface="+mj-lt"/>
                <a:ea typeface="微软雅黑" panose="020B0503020204020204" pitchFamily="34" charset="-122"/>
              </a:endParaRPr>
            </a:p>
          </p:txBody>
        </p:sp>
        <p:sp>
          <p:nvSpPr>
            <p:cNvPr id="26" name="文本框 11">
              <a:extLst>
                <a:ext uri="{FF2B5EF4-FFF2-40B4-BE49-F238E27FC236}">
                  <a16:creationId xmlns:a16="http://schemas.microsoft.com/office/drawing/2014/main" id="{CC083D12-B503-4B67-8D8D-9790679E284D}"/>
                </a:ext>
              </a:extLst>
            </p:cNvPr>
            <p:cNvSpPr txBox="1"/>
            <p:nvPr/>
          </p:nvSpPr>
          <p:spPr>
            <a:xfrm>
              <a:off x="6081485" y="1296018"/>
              <a:ext cx="5909322" cy="830997"/>
            </a:xfrm>
            <a:prstGeom prst="rect">
              <a:avLst/>
            </a:prstGeom>
            <a:noFill/>
          </p:spPr>
          <p:txBody>
            <a:bodyPr wrap="square" rtlCol="0">
              <a:spAutoFit/>
            </a:bodyPr>
            <a:lstStyle/>
            <a:p>
              <a:r>
                <a:rPr lang="en-US" altLang="zh-CN" sz="4800" b="1" spc="600" dirty="0">
                  <a:solidFill>
                    <a:srgbClr val="113F4E"/>
                  </a:solidFill>
                  <a:effectLst>
                    <a:outerShdw blurRad="38100" dist="38100" dir="2700000" algn="tl">
                      <a:srgbClr val="000000">
                        <a:alpha val="43137"/>
                      </a:srgbClr>
                    </a:outerShdw>
                  </a:effectLst>
                  <a:latin typeface="+mj-lt"/>
                  <a:ea typeface="微软雅黑" panose="020B0503020204020204" pitchFamily="34" charset="-122"/>
                </a:rPr>
                <a:t>RECOMMENDATIONS</a:t>
              </a:r>
              <a:endParaRPr lang="zh-CN" altLang="en-US" sz="4800" b="1" spc="600" dirty="0">
                <a:solidFill>
                  <a:srgbClr val="113F4E"/>
                </a:solidFill>
                <a:effectLst>
                  <a:outerShdw blurRad="38100" dist="38100" dir="2700000" algn="tl">
                    <a:srgbClr val="000000">
                      <a:alpha val="43137"/>
                    </a:srgbClr>
                  </a:outerShdw>
                </a:effectLst>
                <a:latin typeface="+mj-lt"/>
                <a:ea typeface="微软雅黑" panose="020B0503020204020204" pitchFamily="34" charset="-122"/>
              </a:endParaRPr>
            </a:p>
          </p:txBody>
        </p:sp>
      </p:grpSp>
      <p:grpSp>
        <p:nvGrpSpPr>
          <p:cNvPr id="27" name="组合 24">
            <a:extLst>
              <a:ext uri="{FF2B5EF4-FFF2-40B4-BE49-F238E27FC236}">
                <a16:creationId xmlns:a16="http://schemas.microsoft.com/office/drawing/2014/main" id="{11225281-4BDF-4421-9A8E-AA44C7DA140D}"/>
              </a:ext>
            </a:extLst>
          </p:cNvPr>
          <p:cNvGrpSpPr/>
          <p:nvPr/>
        </p:nvGrpSpPr>
        <p:grpSpPr>
          <a:xfrm>
            <a:off x="977864" y="2081525"/>
            <a:ext cx="1126328" cy="1243276"/>
            <a:chOff x="589078" y="2173649"/>
            <a:chExt cx="1126328" cy="1243276"/>
          </a:xfrm>
        </p:grpSpPr>
        <p:grpSp>
          <p:nvGrpSpPr>
            <p:cNvPr id="28" name="组合 22">
              <a:extLst>
                <a:ext uri="{FF2B5EF4-FFF2-40B4-BE49-F238E27FC236}">
                  <a16:creationId xmlns:a16="http://schemas.microsoft.com/office/drawing/2014/main" id="{B8247F47-19E5-4E6A-8867-3423F2E7AEAE}"/>
                </a:ext>
              </a:extLst>
            </p:cNvPr>
            <p:cNvGrpSpPr/>
            <p:nvPr/>
          </p:nvGrpSpPr>
          <p:grpSpPr>
            <a:xfrm>
              <a:off x="589078" y="2173649"/>
              <a:ext cx="1126328" cy="1243276"/>
              <a:chOff x="1950418" y="3368985"/>
              <a:chExt cx="432211" cy="477089"/>
            </a:xfrm>
          </p:grpSpPr>
          <p:sp>
            <p:nvSpPr>
              <p:cNvPr id="30" name="矩形 20">
                <a:extLst>
                  <a:ext uri="{FF2B5EF4-FFF2-40B4-BE49-F238E27FC236}">
                    <a16:creationId xmlns:a16="http://schemas.microsoft.com/office/drawing/2014/main" id="{1DFAF6ED-F573-463F-B0F6-4885B32E8488}"/>
                  </a:ext>
                </a:extLst>
              </p:cNvPr>
              <p:cNvSpPr/>
              <p:nvPr/>
            </p:nvSpPr>
            <p:spPr>
              <a:xfrm>
                <a:off x="1950418" y="3368985"/>
                <a:ext cx="353961" cy="353960"/>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sp>
            <p:nvSpPr>
              <p:cNvPr id="31" name="矩形 21">
                <a:extLst>
                  <a:ext uri="{FF2B5EF4-FFF2-40B4-BE49-F238E27FC236}">
                    <a16:creationId xmlns:a16="http://schemas.microsoft.com/office/drawing/2014/main" id="{C9455EE8-908B-4D3E-81B2-AFC27CF43C63}"/>
                  </a:ext>
                </a:extLst>
              </p:cNvPr>
              <p:cNvSpPr/>
              <p:nvPr/>
            </p:nvSpPr>
            <p:spPr>
              <a:xfrm>
                <a:off x="2082519" y="3545965"/>
                <a:ext cx="300110" cy="300109"/>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grpSp>
        <p:sp>
          <p:nvSpPr>
            <p:cNvPr id="29" name="文本框 23">
              <a:extLst>
                <a:ext uri="{FF2B5EF4-FFF2-40B4-BE49-F238E27FC236}">
                  <a16:creationId xmlns:a16="http://schemas.microsoft.com/office/drawing/2014/main" id="{D4CDD749-5E1D-4D14-861D-8AB76BB9010E}"/>
                </a:ext>
              </a:extLst>
            </p:cNvPr>
            <p:cNvSpPr txBox="1"/>
            <p:nvPr/>
          </p:nvSpPr>
          <p:spPr>
            <a:xfrm>
              <a:off x="907668" y="2220553"/>
              <a:ext cx="572593" cy="923330"/>
            </a:xfrm>
            <a:prstGeom prst="rect">
              <a:avLst/>
            </a:prstGeom>
            <a:noFill/>
          </p:spPr>
          <p:txBody>
            <a:bodyPr wrap="none" rtlCol="0">
              <a:spAutoFit/>
              <a:scene3d>
                <a:camera prst="orthographicFront"/>
                <a:lightRig rig="threePt" dir="t"/>
              </a:scene3d>
              <a:sp3d contourW="12700"/>
            </a:bodyPr>
            <a:lstStyle/>
            <a:p>
              <a:r>
                <a:rPr lang="tr-TR" altLang="zh-CN" sz="5400" b="1" dirty="0">
                  <a:solidFill>
                    <a:schemeClr val="bg1"/>
                  </a:solidFill>
                  <a:latin typeface="+mj-lt"/>
                  <a:ea typeface="微软雅黑" panose="020B0503020204020204" pitchFamily="34" charset="-122"/>
                </a:rPr>
                <a:t>4</a:t>
              </a:r>
              <a:endParaRPr lang="zh-CN" altLang="en-US" sz="5400" b="1" dirty="0">
                <a:solidFill>
                  <a:schemeClr val="bg1"/>
                </a:solidFill>
                <a:latin typeface="+mj-lt"/>
                <a:ea typeface="微软雅黑" panose="020B0503020204020204" pitchFamily="34" charset="-122"/>
              </a:endParaRPr>
            </a:p>
          </p:txBody>
        </p:sp>
      </p:grpSp>
    </p:spTree>
    <p:extLst>
      <p:ext uri="{BB962C8B-B14F-4D97-AF65-F5344CB8AC3E}">
        <p14:creationId xmlns:p14="http://schemas.microsoft.com/office/powerpoint/2010/main" val="982044712"/>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arn(inVertical)">
                                          <p:cBhvr>
                                            <p:cTn id="7" dur="750"/>
                                            <p:tgtEl>
                                              <p:spTgt spid="18"/>
                                            </p:tgtEl>
                                          </p:cBhvr>
                                        </p:animEffect>
                                      </p:childTnLst>
                                    </p:cTn>
                                  </p:par>
                                </p:childTnLst>
                              </p:cTn>
                            </p:par>
                            <p:par>
                              <p:cTn id="8" fill="hold">
                                <p:stCondLst>
                                  <p:cond delay="750"/>
                                </p:stCondLst>
                                <p:childTnLst>
                                  <p:par>
                                    <p:cTn id="9" presetID="2" presetClass="entr" presetSubtype="8"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0-#ppt_w/2"/>
                                              </p:val>
                                            </p:tav>
                                            <p:tav tm="100000">
                                              <p:val>
                                                <p:strVal val="#ppt_x"/>
                                              </p:val>
                                            </p:tav>
                                          </p:tavLst>
                                        </p:anim>
                                        <p:anim calcmode="lin" valueType="num">
                                          <p:cBhvr additive="base">
                                            <p:cTn id="12" dur="500" fill="hold"/>
                                            <p:tgtEl>
                                              <p:spTgt spid="27"/>
                                            </p:tgtEl>
                                            <p:attrNameLst>
                                              <p:attrName>ppt_y</p:attrName>
                                            </p:attrNameLst>
                                          </p:cBhvr>
                                          <p:tavLst>
                                            <p:tav tm="0">
                                              <p:val>
                                                <p:strVal val="#ppt_y"/>
                                              </p:val>
                                            </p:tav>
                                            <p:tav tm="100000">
                                              <p:val>
                                                <p:strVal val="#ppt_y"/>
                                              </p:val>
                                            </p:tav>
                                          </p:tavLst>
                                        </p:anim>
                                      </p:childTnLst>
                                    </p:cTn>
                                  </p:par>
                                </p:childTnLst>
                              </p:cTn>
                            </p:par>
                            <p:par>
                              <p:cTn id="13" fill="hold">
                                <p:stCondLst>
                                  <p:cond delay="1250"/>
                                </p:stCondLst>
                                <p:childTnLst>
                                  <p:par>
                                    <p:cTn id="14" presetID="2" presetClass="entr" presetSubtype="1" fill="hold" nodeType="afterEffect" p14:presetBounceEnd="54000">
                                      <p:stCondLst>
                                        <p:cond delay="0"/>
                                      </p:stCondLst>
                                      <p:childTnLst>
                                        <p:set>
                                          <p:cBhvr>
                                            <p:cTn id="15" dur="1" fill="hold">
                                              <p:stCondLst>
                                                <p:cond delay="0"/>
                                              </p:stCondLst>
                                            </p:cTn>
                                            <p:tgtEl>
                                              <p:spTgt spid="19"/>
                                            </p:tgtEl>
                                            <p:attrNameLst>
                                              <p:attrName>style.visibility</p:attrName>
                                            </p:attrNameLst>
                                          </p:cBhvr>
                                          <p:to>
                                            <p:strVal val="visible"/>
                                          </p:to>
                                        </p:set>
                                        <p:anim calcmode="lin" valueType="num" p14:bounceEnd="54000">
                                          <p:cBhvr additive="base">
                                            <p:cTn id="16" dur="750" fill="hold"/>
                                            <p:tgtEl>
                                              <p:spTgt spid="19"/>
                                            </p:tgtEl>
                                            <p:attrNameLst>
                                              <p:attrName>ppt_x</p:attrName>
                                            </p:attrNameLst>
                                          </p:cBhvr>
                                          <p:tavLst>
                                            <p:tav tm="0">
                                              <p:val>
                                                <p:strVal val="#ppt_x"/>
                                              </p:val>
                                            </p:tav>
                                            <p:tav tm="100000">
                                              <p:val>
                                                <p:strVal val="#ppt_x"/>
                                              </p:val>
                                            </p:tav>
                                          </p:tavLst>
                                        </p:anim>
                                        <p:anim calcmode="lin" valueType="num" p14:bounceEnd="54000">
                                          <p:cBhvr additive="base">
                                            <p:cTn id="17" dur="750" fill="hold"/>
                                            <p:tgtEl>
                                              <p:spTgt spid="1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arn(inVertical)">
                                          <p:cBhvr>
                                            <p:cTn id="7" dur="750"/>
                                            <p:tgtEl>
                                              <p:spTgt spid="18"/>
                                            </p:tgtEl>
                                          </p:cBhvr>
                                        </p:animEffect>
                                      </p:childTnLst>
                                    </p:cTn>
                                  </p:par>
                                </p:childTnLst>
                              </p:cTn>
                            </p:par>
                            <p:par>
                              <p:cTn id="8" fill="hold">
                                <p:stCondLst>
                                  <p:cond delay="750"/>
                                </p:stCondLst>
                                <p:childTnLst>
                                  <p:par>
                                    <p:cTn id="9" presetID="2" presetClass="entr" presetSubtype="8"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0-#ppt_w/2"/>
                                              </p:val>
                                            </p:tav>
                                            <p:tav tm="100000">
                                              <p:val>
                                                <p:strVal val="#ppt_x"/>
                                              </p:val>
                                            </p:tav>
                                          </p:tavLst>
                                        </p:anim>
                                        <p:anim calcmode="lin" valueType="num">
                                          <p:cBhvr additive="base">
                                            <p:cTn id="12" dur="500" fill="hold"/>
                                            <p:tgtEl>
                                              <p:spTgt spid="27"/>
                                            </p:tgtEl>
                                            <p:attrNameLst>
                                              <p:attrName>ppt_y</p:attrName>
                                            </p:attrNameLst>
                                          </p:cBhvr>
                                          <p:tavLst>
                                            <p:tav tm="0">
                                              <p:val>
                                                <p:strVal val="#ppt_y"/>
                                              </p:val>
                                            </p:tav>
                                            <p:tav tm="100000">
                                              <p:val>
                                                <p:strVal val="#ppt_y"/>
                                              </p:val>
                                            </p:tav>
                                          </p:tavLst>
                                        </p:anim>
                                      </p:childTnLst>
                                    </p:cTn>
                                  </p:par>
                                </p:childTnLst>
                              </p:cTn>
                            </p:par>
                            <p:par>
                              <p:cTn id="13" fill="hold">
                                <p:stCondLst>
                                  <p:cond delay="1250"/>
                                </p:stCondLst>
                                <p:childTnLst>
                                  <p:par>
                                    <p:cTn id="14" presetID="2" presetClass="entr" presetSubtype="1" fill="hold" nodeType="afterEffect">
                                      <p:stCondLst>
                                        <p:cond delay="0"/>
                                      </p:stCondLst>
                                      <p:childTnLst>
                                        <p:set>
                                          <p:cBhvr>
                                            <p:cTn id="15" dur="1" fill="hold">
                                              <p:stCondLst>
                                                <p:cond delay="0"/>
                                              </p:stCondLst>
                                            </p:cTn>
                                            <p:tgtEl>
                                              <p:spTgt spid="19"/>
                                            </p:tgtEl>
                                            <p:attrNameLst>
                                              <p:attrName>style.visibility</p:attrName>
                                            </p:attrNameLst>
                                          </p:cBhvr>
                                          <p:to>
                                            <p:strVal val="visible"/>
                                          </p:to>
                                        </p:set>
                                        <p:anim calcmode="lin" valueType="num">
                                          <p:cBhvr additive="base">
                                            <p:cTn id="16" dur="750" fill="hold"/>
                                            <p:tgtEl>
                                              <p:spTgt spid="19"/>
                                            </p:tgtEl>
                                            <p:attrNameLst>
                                              <p:attrName>ppt_x</p:attrName>
                                            </p:attrNameLst>
                                          </p:cBhvr>
                                          <p:tavLst>
                                            <p:tav tm="0">
                                              <p:val>
                                                <p:strVal val="#ppt_x"/>
                                              </p:val>
                                            </p:tav>
                                            <p:tav tm="100000">
                                              <p:val>
                                                <p:strVal val="#ppt_x"/>
                                              </p:val>
                                            </p:tav>
                                          </p:tavLst>
                                        </p:anim>
                                        <p:anim calcmode="lin" valueType="num">
                                          <p:cBhvr additive="base">
                                            <p:cTn id="17" dur="750" fill="hold"/>
                                            <p:tgtEl>
                                              <p:spTgt spid="1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41501E81-1AB7-4A69-BA8B-D4667D4D517A}"/>
              </a:ext>
            </a:extLst>
          </p:cNvPr>
          <p:cNvGrpSpPr/>
          <p:nvPr/>
        </p:nvGrpSpPr>
        <p:grpSpPr>
          <a:xfrm>
            <a:off x="509695" y="346206"/>
            <a:ext cx="600417" cy="572136"/>
            <a:chOff x="956666" y="3498086"/>
            <a:chExt cx="600417" cy="572136"/>
          </a:xfrm>
        </p:grpSpPr>
        <p:sp>
          <p:nvSpPr>
            <p:cNvPr id="9" name="矩形 8">
              <a:extLst>
                <a:ext uri="{FF2B5EF4-FFF2-40B4-BE49-F238E27FC236}">
                  <a16:creationId xmlns:a16="http://schemas.microsoft.com/office/drawing/2014/main" id="{E32947FC-0CAF-491E-BB70-4BE979241394}"/>
                </a:ext>
              </a:extLst>
            </p:cNvPr>
            <p:cNvSpPr/>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sp>
          <p:nvSpPr>
            <p:cNvPr id="10" name="矩形 9">
              <a:extLst>
                <a:ext uri="{FF2B5EF4-FFF2-40B4-BE49-F238E27FC236}">
                  <a16:creationId xmlns:a16="http://schemas.microsoft.com/office/drawing/2014/main" id="{3D41CC49-6D1D-4B11-8791-6EBDB155A635}"/>
                </a:ext>
              </a:extLst>
            </p:cNvPr>
            <p:cNvSpPr/>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grpSp>
      <p:sp>
        <p:nvSpPr>
          <p:cNvPr id="6" name="Rounded Rectangle 6">
            <a:extLst>
              <a:ext uri="{FF2B5EF4-FFF2-40B4-BE49-F238E27FC236}">
                <a16:creationId xmlns:a16="http://schemas.microsoft.com/office/drawing/2014/main" id="{6E52DE49-4208-4029-B77A-7385D7DCC48B}"/>
              </a:ext>
            </a:extLst>
          </p:cNvPr>
          <p:cNvSpPr/>
          <p:nvPr/>
        </p:nvSpPr>
        <p:spPr>
          <a:xfrm>
            <a:off x="6388025" y="3406037"/>
            <a:ext cx="1553972" cy="488138"/>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1" name="Rounded Rectangle 7">
            <a:extLst>
              <a:ext uri="{FF2B5EF4-FFF2-40B4-BE49-F238E27FC236}">
                <a16:creationId xmlns:a16="http://schemas.microsoft.com/office/drawing/2014/main" id="{FF90482C-23B4-49A1-A93E-399F5A87FF9A}"/>
              </a:ext>
            </a:extLst>
          </p:cNvPr>
          <p:cNvSpPr/>
          <p:nvPr/>
        </p:nvSpPr>
        <p:spPr>
          <a:xfrm rot="5400000">
            <a:off x="6921133" y="3938762"/>
            <a:ext cx="1553587" cy="488138"/>
          </a:xfrm>
          <a:prstGeom prst="roundRect">
            <a:avLst>
              <a:gd name="adj" fmla="val 500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2" name="Rounded Rectangle 8">
            <a:extLst>
              <a:ext uri="{FF2B5EF4-FFF2-40B4-BE49-F238E27FC236}">
                <a16:creationId xmlns:a16="http://schemas.microsoft.com/office/drawing/2014/main" id="{765DC2A4-B1D1-473F-8B54-FA80BB1B2FCC}"/>
              </a:ext>
            </a:extLst>
          </p:cNvPr>
          <p:cNvSpPr/>
          <p:nvPr/>
        </p:nvSpPr>
        <p:spPr>
          <a:xfrm rot="8183085">
            <a:off x="5367771" y="4241418"/>
            <a:ext cx="2912458" cy="488138"/>
          </a:xfrm>
          <a:prstGeom prst="roundRect">
            <a:avLst>
              <a:gd name="adj" fmla="val 50000"/>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3" name="Oval 9">
            <a:extLst>
              <a:ext uri="{FF2B5EF4-FFF2-40B4-BE49-F238E27FC236}">
                <a16:creationId xmlns:a16="http://schemas.microsoft.com/office/drawing/2014/main" id="{0E3C2109-02FF-4B17-B215-133D1F38A65E}"/>
              </a:ext>
            </a:extLst>
          </p:cNvPr>
          <p:cNvSpPr/>
          <p:nvPr/>
        </p:nvSpPr>
        <p:spPr>
          <a:xfrm>
            <a:off x="7501903" y="3458850"/>
            <a:ext cx="392048" cy="39204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65000"/>
                    <a:lumOff val="35000"/>
                  </a:schemeClr>
                </a:solidFill>
                <a:latin typeface="+mj-lt"/>
              </a:rPr>
              <a:t>3</a:t>
            </a:r>
          </a:p>
        </p:txBody>
      </p:sp>
      <p:sp>
        <p:nvSpPr>
          <p:cNvPr id="14" name="Rounded Rectangle 18">
            <a:extLst>
              <a:ext uri="{FF2B5EF4-FFF2-40B4-BE49-F238E27FC236}">
                <a16:creationId xmlns:a16="http://schemas.microsoft.com/office/drawing/2014/main" id="{19F5097C-80DA-4183-BF3E-B698C01ECF0F}"/>
              </a:ext>
            </a:extLst>
          </p:cNvPr>
          <p:cNvSpPr/>
          <p:nvPr/>
        </p:nvSpPr>
        <p:spPr>
          <a:xfrm>
            <a:off x="8140710" y="2801604"/>
            <a:ext cx="1553972" cy="488138"/>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5" name="Rounded Rectangle 19">
            <a:extLst>
              <a:ext uri="{FF2B5EF4-FFF2-40B4-BE49-F238E27FC236}">
                <a16:creationId xmlns:a16="http://schemas.microsoft.com/office/drawing/2014/main" id="{AC80F7DA-A713-4E55-9233-15B1A1452254}"/>
              </a:ext>
            </a:extLst>
          </p:cNvPr>
          <p:cNvSpPr/>
          <p:nvPr/>
        </p:nvSpPr>
        <p:spPr>
          <a:xfrm rot="5400000">
            <a:off x="8673819" y="3334329"/>
            <a:ext cx="1553587" cy="488138"/>
          </a:xfrm>
          <a:prstGeom prst="roundRect">
            <a:avLst>
              <a:gd name="adj" fmla="val 500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6" name="Rounded Rectangle 20">
            <a:extLst>
              <a:ext uri="{FF2B5EF4-FFF2-40B4-BE49-F238E27FC236}">
                <a16:creationId xmlns:a16="http://schemas.microsoft.com/office/drawing/2014/main" id="{9F88E53A-5C84-4F98-8F03-49FAF740CCAD}"/>
              </a:ext>
            </a:extLst>
          </p:cNvPr>
          <p:cNvSpPr/>
          <p:nvPr/>
        </p:nvSpPr>
        <p:spPr>
          <a:xfrm rot="8183085">
            <a:off x="7120456" y="3636986"/>
            <a:ext cx="2912458" cy="488138"/>
          </a:xfrm>
          <a:prstGeom prst="roundRect">
            <a:avLst>
              <a:gd name="adj" fmla="val 50000"/>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mj-lt"/>
            </a:endParaRPr>
          </a:p>
        </p:txBody>
      </p:sp>
      <p:sp>
        <p:nvSpPr>
          <p:cNvPr id="17" name="Oval 21">
            <a:extLst>
              <a:ext uri="{FF2B5EF4-FFF2-40B4-BE49-F238E27FC236}">
                <a16:creationId xmlns:a16="http://schemas.microsoft.com/office/drawing/2014/main" id="{FC5B7DA2-EF97-40B6-90BC-52B1D45AD336}"/>
              </a:ext>
            </a:extLst>
          </p:cNvPr>
          <p:cNvSpPr/>
          <p:nvPr/>
        </p:nvSpPr>
        <p:spPr>
          <a:xfrm>
            <a:off x="9254588" y="2854417"/>
            <a:ext cx="392048" cy="39204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65000"/>
                    <a:lumOff val="35000"/>
                  </a:schemeClr>
                </a:solidFill>
                <a:latin typeface="+mj-lt"/>
              </a:rPr>
              <a:t>2</a:t>
            </a:r>
          </a:p>
        </p:txBody>
      </p:sp>
      <p:sp>
        <p:nvSpPr>
          <p:cNvPr id="18" name="Rounded Rectangle 26">
            <a:extLst>
              <a:ext uri="{FF2B5EF4-FFF2-40B4-BE49-F238E27FC236}">
                <a16:creationId xmlns:a16="http://schemas.microsoft.com/office/drawing/2014/main" id="{8EFD1A0D-3F74-45E0-B0AE-A8C8E56C5A19}"/>
              </a:ext>
            </a:extLst>
          </p:cNvPr>
          <p:cNvSpPr/>
          <p:nvPr/>
        </p:nvSpPr>
        <p:spPr>
          <a:xfrm>
            <a:off x="9893395" y="2197172"/>
            <a:ext cx="1553972" cy="488138"/>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9" name="Rounded Rectangle 27">
            <a:extLst>
              <a:ext uri="{FF2B5EF4-FFF2-40B4-BE49-F238E27FC236}">
                <a16:creationId xmlns:a16="http://schemas.microsoft.com/office/drawing/2014/main" id="{2F70D8F2-EA7D-4353-821D-BE0E8082947A}"/>
              </a:ext>
            </a:extLst>
          </p:cNvPr>
          <p:cNvSpPr/>
          <p:nvPr/>
        </p:nvSpPr>
        <p:spPr>
          <a:xfrm rot="5400000">
            <a:off x="10426504" y="2729897"/>
            <a:ext cx="1553587" cy="488138"/>
          </a:xfrm>
          <a:prstGeom prst="roundRect">
            <a:avLst>
              <a:gd name="adj" fmla="val 500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0" name="Rounded Rectangle 28">
            <a:extLst>
              <a:ext uri="{FF2B5EF4-FFF2-40B4-BE49-F238E27FC236}">
                <a16:creationId xmlns:a16="http://schemas.microsoft.com/office/drawing/2014/main" id="{ADA8F8C9-19C0-4C38-B992-E555F85D142C}"/>
              </a:ext>
            </a:extLst>
          </p:cNvPr>
          <p:cNvSpPr/>
          <p:nvPr/>
        </p:nvSpPr>
        <p:spPr>
          <a:xfrm rot="8183085">
            <a:off x="8873142" y="3032553"/>
            <a:ext cx="2912458" cy="488138"/>
          </a:xfrm>
          <a:prstGeom prst="roundRect">
            <a:avLst>
              <a:gd name="adj" fmla="val 50000"/>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mj-lt"/>
            </a:endParaRPr>
          </a:p>
        </p:txBody>
      </p:sp>
      <p:sp>
        <p:nvSpPr>
          <p:cNvPr id="21" name="Oval 29">
            <a:extLst>
              <a:ext uri="{FF2B5EF4-FFF2-40B4-BE49-F238E27FC236}">
                <a16:creationId xmlns:a16="http://schemas.microsoft.com/office/drawing/2014/main" id="{726047E4-00E7-4EE9-8C76-E73A2D9B3706}"/>
              </a:ext>
            </a:extLst>
          </p:cNvPr>
          <p:cNvSpPr/>
          <p:nvPr/>
        </p:nvSpPr>
        <p:spPr>
          <a:xfrm>
            <a:off x="11007274" y="2249985"/>
            <a:ext cx="392048" cy="39204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65000"/>
                    <a:lumOff val="35000"/>
                  </a:schemeClr>
                </a:solidFill>
                <a:latin typeface="+mj-lt"/>
              </a:rPr>
              <a:t>1</a:t>
            </a:r>
          </a:p>
        </p:txBody>
      </p:sp>
      <p:sp>
        <p:nvSpPr>
          <p:cNvPr id="22" name="TextBox 17">
            <a:extLst>
              <a:ext uri="{FF2B5EF4-FFF2-40B4-BE49-F238E27FC236}">
                <a16:creationId xmlns:a16="http://schemas.microsoft.com/office/drawing/2014/main" id="{DFE0CAA7-44DE-4E96-95F2-8C8B18A9E0EB}"/>
              </a:ext>
            </a:extLst>
          </p:cNvPr>
          <p:cNvSpPr txBox="1"/>
          <p:nvPr/>
        </p:nvSpPr>
        <p:spPr>
          <a:xfrm rot="18958774">
            <a:off x="6207023" y="4441231"/>
            <a:ext cx="995785" cy="307777"/>
          </a:xfrm>
          <a:prstGeom prst="rect">
            <a:avLst/>
          </a:prstGeom>
          <a:noFill/>
        </p:spPr>
        <p:txBody>
          <a:bodyPr wrap="none" rtlCol="0">
            <a:spAutoFit/>
          </a:bodyPr>
          <a:lstStyle/>
          <a:p>
            <a:r>
              <a:rPr lang="en-US" sz="1400" b="1" dirty="0">
                <a:solidFill>
                  <a:schemeClr val="bg1"/>
                </a:solidFill>
                <a:latin typeface="+mj-lt"/>
                <a:ea typeface="Open Sans" panose="020B0606030504020204" pitchFamily="34" charset="0"/>
                <a:cs typeface="Open Sans" panose="020B0606030504020204" pitchFamily="34" charset="0"/>
              </a:rPr>
              <a:t>Comedy </a:t>
            </a:r>
          </a:p>
        </p:txBody>
      </p:sp>
      <p:sp>
        <p:nvSpPr>
          <p:cNvPr id="23" name="TextBox 18">
            <a:extLst>
              <a:ext uri="{FF2B5EF4-FFF2-40B4-BE49-F238E27FC236}">
                <a16:creationId xmlns:a16="http://schemas.microsoft.com/office/drawing/2014/main" id="{B1A3C903-0024-4AAC-9151-3BF1A2A43629}"/>
              </a:ext>
            </a:extLst>
          </p:cNvPr>
          <p:cNvSpPr txBox="1"/>
          <p:nvPr/>
        </p:nvSpPr>
        <p:spPr>
          <a:xfrm rot="18958774">
            <a:off x="7694560" y="3807835"/>
            <a:ext cx="1550424" cy="307777"/>
          </a:xfrm>
          <a:prstGeom prst="rect">
            <a:avLst/>
          </a:prstGeom>
          <a:noFill/>
        </p:spPr>
        <p:txBody>
          <a:bodyPr wrap="none" rtlCol="0">
            <a:spAutoFit/>
          </a:bodyPr>
          <a:lstStyle/>
          <a:p>
            <a:r>
              <a:rPr lang="en-US" altLang="zh-CN" sz="1400" b="1" dirty="0">
                <a:solidFill>
                  <a:schemeClr val="bg1"/>
                </a:solidFill>
                <a:latin typeface="+mj-lt"/>
                <a:ea typeface="Open Sans" panose="020B0606030504020204" pitchFamily="34" charset="0"/>
                <a:cs typeface="Open Sans" panose="020B0606030504020204" pitchFamily="34" charset="0"/>
              </a:rPr>
              <a:t>Documentaries </a:t>
            </a:r>
          </a:p>
        </p:txBody>
      </p:sp>
      <p:sp>
        <p:nvSpPr>
          <p:cNvPr id="24" name="TextBox 19">
            <a:extLst>
              <a:ext uri="{FF2B5EF4-FFF2-40B4-BE49-F238E27FC236}">
                <a16:creationId xmlns:a16="http://schemas.microsoft.com/office/drawing/2014/main" id="{7AFEC7FC-6A82-41EB-ADA3-BD8420FF8D6A}"/>
              </a:ext>
            </a:extLst>
          </p:cNvPr>
          <p:cNvSpPr txBox="1"/>
          <p:nvPr/>
        </p:nvSpPr>
        <p:spPr>
          <a:xfrm rot="18958774">
            <a:off x="9849936" y="3166899"/>
            <a:ext cx="816249" cy="307777"/>
          </a:xfrm>
          <a:prstGeom prst="rect">
            <a:avLst/>
          </a:prstGeom>
          <a:noFill/>
        </p:spPr>
        <p:txBody>
          <a:bodyPr wrap="none" rtlCol="0">
            <a:spAutoFit/>
          </a:bodyPr>
          <a:lstStyle/>
          <a:p>
            <a:r>
              <a:rPr lang="en-US" altLang="zh-CN" sz="1400" b="1" dirty="0">
                <a:solidFill>
                  <a:schemeClr val="bg1"/>
                </a:solidFill>
                <a:latin typeface="+mj-lt"/>
                <a:ea typeface="Open Sans" panose="020B0606030504020204" pitchFamily="34" charset="0"/>
                <a:cs typeface="Open Sans" panose="020B0606030504020204" pitchFamily="34" charset="0"/>
              </a:rPr>
              <a:t>Drama </a:t>
            </a:r>
          </a:p>
        </p:txBody>
      </p:sp>
      <p:sp>
        <p:nvSpPr>
          <p:cNvPr id="30" name="TextBox 25">
            <a:extLst>
              <a:ext uri="{FF2B5EF4-FFF2-40B4-BE49-F238E27FC236}">
                <a16:creationId xmlns:a16="http://schemas.microsoft.com/office/drawing/2014/main" id="{56C4F19B-9024-4158-A80D-D17178D75409}"/>
              </a:ext>
            </a:extLst>
          </p:cNvPr>
          <p:cNvSpPr txBox="1"/>
          <p:nvPr/>
        </p:nvSpPr>
        <p:spPr>
          <a:xfrm>
            <a:off x="1296461" y="1745289"/>
            <a:ext cx="3541509" cy="3385542"/>
          </a:xfrm>
          <a:prstGeom prst="rect">
            <a:avLst/>
          </a:prstGeom>
          <a:noFill/>
        </p:spPr>
        <p:txBody>
          <a:bodyPr wrap="square" rtlCol="0">
            <a:spAutoFit/>
          </a:bodyPr>
          <a:lstStyle/>
          <a:p>
            <a:r>
              <a:rPr lang="en-US" dirty="0">
                <a:solidFill>
                  <a:schemeClr val="bg1">
                    <a:lumMod val="50000"/>
                  </a:schemeClr>
                </a:solidFill>
              </a:rPr>
              <a:t>As Drama is the most preferred genre among the audience and Documentaries and Comedy also perform well, consider investing more resources and efforts in producing movies in these genres. They have proven to be popular choices and are likely to attract a larger audience.</a:t>
            </a:r>
          </a:p>
          <a:p>
            <a:pPr lvl="0"/>
            <a:endParaRPr lang="en-US" altLang="zh-CN" sz="1600" dirty="0">
              <a:solidFill>
                <a:srgbClr val="FFFFFF">
                  <a:lumMod val="50000"/>
                </a:srgbClr>
              </a:solidFill>
              <a:latin typeface="+mj-lt"/>
              <a:ea typeface="微软雅黑" panose="020B0503020204020204" pitchFamily="34" charset="-122"/>
              <a:cs typeface="Lato Regular"/>
            </a:endParaRPr>
          </a:p>
        </p:txBody>
      </p:sp>
      <p:grpSp>
        <p:nvGrpSpPr>
          <p:cNvPr id="32" name="组合 6">
            <a:extLst>
              <a:ext uri="{FF2B5EF4-FFF2-40B4-BE49-F238E27FC236}">
                <a16:creationId xmlns:a16="http://schemas.microsoft.com/office/drawing/2014/main" id="{41501E81-1AB7-4A69-BA8B-D4667D4D517A}"/>
              </a:ext>
            </a:extLst>
          </p:cNvPr>
          <p:cNvGrpSpPr/>
          <p:nvPr/>
        </p:nvGrpSpPr>
        <p:grpSpPr>
          <a:xfrm>
            <a:off x="509695" y="276534"/>
            <a:ext cx="4579857" cy="641808"/>
            <a:chOff x="956666" y="3428414"/>
            <a:chExt cx="4579857" cy="641808"/>
          </a:xfrm>
        </p:grpSpPr>
        <p:sp>
          <p:nvSpPr>
            <p:cNvPr id="33" name="TextBox 38">
              <a:extLst>
                <a:ext uri="{FF2B5EF4-FFF2-40B4-BE49-F238E27FC236}">
                  <a16:creationId xmlns:a16="http://schemas.microsoft.com/office/drawing/2014/main" id="{C53C28E3-DC0F-4C61-A42D-5AC7B5E4C36E}"/>
                </a:ext>
              </a:extLst>
            </p:cNvPr>
            <p:cNvSpPr txBox="1"/>
            <p:nvPr/>
          </p:nvSpPr>
          <p:spPr>
            <a:xfrm>
              <a:off x="1671362" y="3428414"/>
              <a:ext cx="3865161" cy="400110"/>
            </a:xfrm>
            <a:prstGeom prst="rect">
              <a:avLst/>
            </a:prstGeom>
            <a:noFill/>
          </p:spPr>
          <p:txBody>
            <a:bodyPr wrap="none" rtlCol="0" anchor="t" anchorCtr="1">
              <a:spAutoFit/>
            </a:bodyPr>
            <a:lstStyle/>
            <a:p>
              <a:pPr algn="ctr"/>
              <a:r>
                <a:rPr lang="en-US" altLang="zh-CN" sz="20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Microsoft JhengHei Light" panose="020B0304030504040204" pitchFamily="34" charset="-122"/>
                </a:rPr>
                <a:t>Recommendation 1</a:t>
              </a:r>
              <a:endParaRPr lang="zh-CN" altLang="en-US" sz="20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Microsoft JhengHei Light" panose="020B0304030504040204" pitchFamily="34" charset="-122"/>
              </a:endParaRPr>
            </a:p>
          </p:txBody>
        </p:sp>
        <p:sp>
          <p:nvSpPr>
            <p:cNvPr id="34" name="矩形 8">
              <a:extLst>
                <a:ext uri="{FF2B5EF4-FFF2-40B4-BE49-F238E27FC236}">
                  <a16:creationId xmlns:a16="http://schemas.microsoft.com/office/drawing/2014/main" id="{E32947FC-0CAF-491E-BB70-4BE979241394}"/>
                </a:ext>
              </a:extLst>
            </p:cNvPr>
            <p:cNvSpPr/>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sp>
          <p:nvSpPr>
            <p:cNvPr id="35" name="矩形 9">
              <a:extLst>
                <a:ext uri="{FF2B5EF4-FFF2-40B4-BE49-F238E27FC236}">
                  <a16:creationId xmlns:a16="http://schemas.microsoft.com/office/drawing/2014/main" id="{3D41CC49-6D1D-4B11-8791-6EBDB155A635}"/>
                </a:ext>
              </a:extLst>
            </p:cNvPr>
            <p:cNvSpPr/>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grpSp>
      <p:sp>
        <p:nvSpPr>
          <p:cNvPr id="2" name="TextBox 1">
            <a:extLst>
              <a:ext uri="{FF2B5EF4-FFF2-40B4-BE49-F238E27FC236}">
                <a16:creationId xmlns:a16="http://schemas.microsoft.com/office/drawing/2014/main" id="{ABBD4B26-6A3F-46CC-BA8B-C58F3112FE2A}"/>
              </a:ext>
            </a:extLst>
          </p:cNvPr>
          <p:cNvSpPr txBox="1"/>
          <p:nvPr/>
        </p:nvSpPr>
        <p:spPr>
          <a:xfrm>
            <a:off x="1224391" y="689418"/>
            <a:ext cx="10327635" cy="553998"/>
          </a:xfrm>
          <a:prstGeom prst="rect">
            <a:avLst/>
          </a:prstGeom>
          <a:noFill/>
        </p:spPr>
        <p:txBody>
          <a:bodyPr wrap="square" rtlCol="0">
            <a:spAutoFit/>
          </a:bodyPr>
          <a:lstStyle/>
          <a:p>
            <a:r>
              <a:rPr lang="en-US" sz="3000" b="1" dirty="0">
                <a:solidFill>
                  <a:schemeClr val="bg1">
                    <a:lumMod val="50000"/>
                  </a:schemeClr>
                </a:solidFill>
              </a:rPr>
              <a:t>Focus on Drama, Documentaries and Comedy genres.</a:t>
            </a:r>
          </a:p>
        </p:txBody>
      </p:sp>
    </p:spTree>
    <p:extLst>
      <p:ext uri="{BB962C8B-B14F-4D97-AF65-F5344CB8AC3E}">
        <p14:creationId xmlns:p14="http://schemas.microsoft.com/office/powerpoint/2010/main" val="24746827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250" fill="hold"/>
                                        <p:tgtEl>
                                          <p:spTgt spid="6"/>
                                        </p:tgtEl>
                                        <p:attrNameLst>
                                          <p:attrName>ppt_x</p:attrName>
                                        </p:attrNameLst>
                                      </p:cBhvr>
                                      <p:tavLst>
                                        <p:tav tm="0">
                                          <p:val>
                                            <p:strVal val="#ppt_x"/>
                                          </p:val>
                                        </p:tav>
                                        <p:tav tm="100000">
                                          <p:val>
                                            <p:strVal val="#ppt_x"/>
                                          </p:val>
                                        </p:tav>
                                      </p:tavLst>
                                    </p:anim>
                                    <p:anim calcmode="lin" valueType="num">
                                      <p:cBhvr additive="base">
                                        <p:cTn id="13" dur="250" fill="hold"/>
                                        <p:tgtEl>
                                          <p:spTgt spid="6"/>
                                        </p:tgtEl>
                                        <p:attrNameLst>
                                          <p:attrName>ppt_y</p:attrName>
                                        </p:attrNameLst>
                                      </p:cBhvr>
                                      <p:tavLst>
                                        <p:tav tm="0">
                                          <p:val>
                                            <p:strVal val="1+#ppt_h/2"/>
                                          </p:val>
                                        </p:tav>
                                        <p:tav tm="100000">
                                          <p:val>
                                            <p:strVal val="#ppt_y"/>
                                          </p:val>
                                        </p:tav>
                                      </p:tavLst>
                                    </p:anim>
                                  </p:childTnLst>
                                </p:cTn>
                              </p:par>
                            </p:childTnLst>
                          </p:cTn>
                        </p:par>
                        <p:par>
                          <p:cTn id="14" fill="hold">
                            <p:stCondLst>
                              <p:cond delay="750"/>
                            </p:stCondLst>
                            <p:childTnLst>
                              <p:par>
                                <p:cTn id="15" presetID="2" presetClass="entr" presetSubtype="4"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250" fill="hold"/>
                                        <p:tgtEl>
                                          <p:spTgt spid="11"/>
                                        </p:tgtEl>
                                        <p:attrNameLst>
                                          <p:attrName>ppt_x</p:attrName>
                                        </p:attrNameLst>
                                      </p:cBhvr>
                                      <p:tavLst>
                                        <p:tav tm="0">
                                          <p:val>
                                            <p:strVal val="#ppt_x"/>
                                          </p:val>
                                        </p:tav>
                                        <p:tav tm="100000">
                                          <p:val>
                                            <p:strVal val="#ppt_x"/>
                                          </p:val>
                                        </p:tav>
                                      </p:tavLst>
                                    </p:anim>
                                    <p:anim calcmode="lin" valueType="num">
                                      <p:cBhvr additive="base">
                                        <p:cTn id="18" dur="250" fill="hold"/>
                                        <p:tgtEl>
                                          <p:spTgt spid="11"/>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grpId="0" nodeType="after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250" fill="hold"/>
                                        <p:tgtEl>
                                          <p:spTgt spid="12"/>
                                        </p:tgtEl>
                                        <p:attrNameLst>
                                          <p:attrName>ppt_x</p:attrName>
                                        </p:attrNameLst>
                                      </p:cBhvr>
                                      <p:tavLst>
                                        <p:tav tm="0">
                                          <p:val>
                                            <p:strVal val="#ppt_x"/>
                                          </p:val>
                                        </p:tav>
                                        <p:tav tm="100000">
                                          <p:val>
                                            <p:strVal val="#ppt_x"/>
                                          </p:val>
                                        </p:tav>
                                      </p:tavLst>
                                    </p:anim>
                                    <p:anim calcmode="lin" valueType="num">
                                      <p:cBhvr additive="base">
                                        <p:cTn id="23" dur="250" fill="hold"/>
                                        <p:tgtEl>
                                          <p:spTgt spid="12"/>
                                        </p:tgtEl>
                                        <p:attrNameLst>
                                          <p:attrName>ppt_y</p:attrName>
                                        </p:attrNameLst>
                                      </p:cBhvr>
                                      <p:tavLst>
                                        <p:tav tm="0">
                                          <p:val>
                                            <p:strVal val="1+#ppt_h/2"/>
                                          </p:val>
                                        </p:tav>
                                        <p:tav tm="100000">
                                          <p:val>
                                            <p:strVal val="#ppt_y"/>
                                          </p:val>
                                        </p:tav>
                                      </p:tavLst>
                                    </p:anim>
                                  </p:childTnLst>
                                </p:cTn>
                              </p:par>
                            </p:childTnLst>
                          </p:cTn>
                        </p:par>
                        <p:par>
                          <p:cTn id="24" fill="hold">
                            <p:stCondLst>
                              <p:cond delay="1250"/>
                            </p:stCondLst>
                            <p:childTnLst>
                              <p:par>
                                <p:cTn id="25" presetID="2" presetClass="entr" presetSubtype="4"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250" fill="hold"/>
                                        <p:tgtEl>
                                          <p:spTgt spid="13"/>
                                        </p:tgtEl>
                                        <p:attrNameLst>
                                          <p:attrName>ppt_x</p:attrName>
                                        </p:attrNameLst>
                                      </p:cBhvr>
                                      <p:tavLst>
                                        <p:tav tm="0">
                                          <p:val>
                                            <p:strVal val="#ppt_x"/>
                                          </p:val>
                                        </p:tav>
                                        <p:tav tm="100000">
                                          <p:val>
                                            <p:strVal val="#ppt_x"/>
                                          </p:val>
                                        </p:tav>
                                      </p:tavLst>
                                    </p:anim>
                                    <p:anim calcmode="lin" valueType="num">
                                      <p:cBhvr additive="base">
                                        <p:cTn id="28" dur="250" fill="hold"/>
                                        <p:tgtEl>
                                          <p:spTgt spid="13"/>
                                        </p:tgtEl>
                                        <p:attrNameLst>
                                          <p:attrName>ppt_y</p:attrName>
                                        </p:attrNameLst>
                                      </p:cBhvr>
                                      <p:tavLst>
                                        <p:tav tm="0">
                                          <p:val>
                                            <p:strVal val="1+#ppt_h/2"/>
                                          </p:val>
                                        </p:tav>
                                        <p:tav tm="100000">
                                          <p:val>
                                            <p:strVal val="#ppt_y"/>
                                          </p:val>
                                        </p:tav>
                                      </p:tavLst>
                                    </p:anim>
                                  </p:childTnLst>
                                </p:cTn>
                              </p:par>
                            </p:childTnLst>
                          </p:cTn>
                        </p:par>
                        <p:par>
                          <p:cTn id="29" fill="hold">
                            <p:stCondLst>
                              <p:cond delay="1500"/>
                            </p:stCondLst>
                            <p:childTnLst>
                              <p:par>
                                <p:cTn id="30" presetID="2" presetClass="entr" presetSubtype="4" fill="hold" grpId="0" nodeType="afterEffect">
                                  <p:stCondLst>
                                    <p:cond delay="0"/>
                                  </p:stCondLst>
                                  <p:childTnLst>
                                    <p:set>
                                      <p:cBhvr>
                                        <p:cTn id="31" dur="1" fill="hold">
                                          <p:stCondLst>
                                            <p:cond delay="0"/>
                                          </p:stCondLst>
                                        </p:cTn>
                                        <p:tgtEl>
                                          <p:spTgt spid="14"/>
                                        </p:tgtEl>
                                        <p:attrNameLst>
                                          <p:attrName>style.visibility</p:attrName>
                                        </p:attrNameLst>
                                      </p:cBhvr>
                                      <p:to>
                                        <p:strVal val="visible"/>
                                      </p:to>
                                    </p:set>
                                    <p:anim calcmode="lin" valueType="num">
                                      <p:cBhvr additive="base">
                                        <p:cTn id="32" dur="250" fill="hold"/>
                                        <p:tgtEl>
                                          <p:spTgt spid="14"/>
                                        </p:tgtEl>
                                        <p:attrNameLst>
                                          <p:attrName>ppt_x</p:attrName>
                                        </p:attrNameLst>
                                      </p:cBhvr>
                                      <p:tavLst>
                                        <p:tav tm="0">
                                          <p:val>
                                            <p:strVal val="#ppt_x"/>
                                          </p:val>
                                        </p:tav>
                                        <p:tav tm="100000">
                                          <p:val>
                                            <p:strVal val="#ppt_x"/>
                                          </p:val>
                                        </p:tav>
                                      </p:tavLst>
                                    </p:anim>
                                    <p:anim calcmode="lin" valueType="num">
                                      <p:cBhvr additive="base">
                                        <p:cTn id="33" dur="250" fill="hold"/>
                                        <p:tgtEl>
                                          <p:spTgt spid="14"/>
                                        </p:tgtEl>
                                        <p:attrNameLst>
                                          <p:attrName>ppt_y</p:attrName>
                                        </p:attrNameLst>
                                      </p:cBhvr>
                                      <p:tavLst>
                                        <p:tav tm="0">
                                          <p:val>
                                            <p:strVal val="1+#ppt_h/2"/>
                                          </p:val>
                                        </p:tav>
                                        <p:tav tm="100000">
                                          <p:val>
                                            <p:strVal val="#ppt_y"/>
                                          </p:val>
                                        </p:tav>
                                      </p:tavLst>
                                    </p:anim>
                                  </p:childTnLst>
                                </p:cTn>
                              </p:par>
                            </p:childTnLst>
                          </p:cTn>
                        </p:par>
                        <p:par>
                          <p:cTn id="34" fill="hold">
                            <p:stCondLst>
                              <p:cond delay="1750"/>
                            </p:stCondLst>
                            <p:childTnLst>
                              <p:par>
                                <p:cTn id="35" presetID="2" presetClass="entr" presetSubtype="4" fill="hold" grpId="0" nodeType="after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250" fill="hold"/>
                                        <p:tgtEl>
                                          <p:spTgt spid="15"/>
                                        </p:tgtEl>
                                        <p:attrNameLst>
                                          <p:attrName>ppt_x</p:attrName>
                                        </p:attrNameLst>
                                      </p:cBhvr>
                                      <p:tavLst>
                                        <p:tav tm="0">
                                          <p:val>
                                            <p:strVal val="#ppt_x"/>
                                          </p:val>
                                        </p:tav>
                                        <p:tav tm="100000">
                                          <p:val>
                                            <p:strVal val="#ppt_x"/>
                                          </p:val>
                                        </p:tav>
                                      </p:tavLst>
                                    </p:anim>
                                    <p:anim calcmode="lin" valueType="num">
                                      <p:cBhvr additive="base">
                                        <p:cTn id="38" dur="250" fill="hold"/>
                                        <p:tgtEl>
                                          <p:spTgt spid="15"/>
                                        </p:tgtEl>
                                        <p:attrNameLst>
                                          <p:attrName>ppt_y</p:attrName>
                                        </p:attrNameLst>
                                      </p:cBhvr>
                                      <p:tavLst>
                                        <p:tav tm="0">
                                          <p:val>
                                            <p:strVal val="1+#ppt_h/2"/>
                                          </p:val>
                                        </p:tav>
                                        <p:tav tm="100000">
                                          <p:val>
                                            <p:strVal val="#ppt_y"/>
                                          </p:val>
                                        </p:tav>
                                      </p:tavLst>
                                    </p:anim>
                                  </p:childTnLst>
                                </p:cTn>
                              </p:par>
                            </p:childTnLst>
                          </p:cTn>
                        </p:par>
                        <p:par>
                          <p:cTn id="39" fill="hold">
                            <p:stCondLst>
                              <p:cond delay="2000"/>
                            </p:stCondLst>
                            <p:childTnLst>
                              <p:par>
                                <p:cTn id="40" presetID="2" presetClass="entr" presetSubtype="4" fill="hold" grpId="0" nodeType="afterEffect">
                                  <p:stCondLst>
                                    <p:cond delay="0"/>
                                  </p:stCondLst>
                                  <p:childTnLst>
                                    <p:set>
                                      <p:cBhvr>
                                        <p:cTn id="41" dur="1" fill="hold">
                                          <p:stCondLst>
                                            <p:cond delay="0"/>
                                          </p:stCondLst>
                                        </p:cTn>
                                        <p:tgtEl>
                                          <p:spTgt spid="16"/>
                                        </p:tgtEl>
                                        <p:attrNameLst>
                                          <p:attrName>style.visibility</p:attrName>
                                        </p:attrNameLst>
                                      </p:cBhvr>
                                      <p:to>
                                        <p:strVal val="visible"/>
                                      </p:to>
                                    </p:set>
                                    <p:anim calcmode="lin" valueType="num">
                                      <p:cBhvr additive="base">
                                        <p:cTn id="42" dur="250" fill="hold"/>
                                        <p:tgtEl>
                                          <p:spTgt spid="16"/>
                                        </p:tgtEl>
                                        <p:attrNameLst>
                                          <p:attrName>ppt_x</p:attrName>
                                        </p:attrNameLst>
                                      </p:cBhvr>
                                      <p:tavLst>
                                        <p:tav tm="0">
                                          <p:val>
                                            <p:strVal val="#ppt_x"/>
                                          </p:val>
                                        </p:tav>
                                        <p:tav tm="100000">
                                          <p:val>
                                            <p:strVal val="#ppt_x"/>
                                          </p:val>
                                        </p:tav>
                                      </p:tavLst>
                                    </p:anim>
                                    <p:anim calcmode="lin" valueType="num">
                                      <p:cBhvr additive="base">
                                        <p:cTn id="43" dur="250" fill="hold"/>
                                        <p:tgtEl>
                                          <p:spTgt spid="16"/>
                                        </p:tgtEl>
                                        <p:attrNameLst>
                                          <p:attrName>ppt_y</p:attrName>
                                        </p:attrNameLst>
                                      </p:cBhvr>
                                      <p:tavLst>
                                        <p:tav tm="0">
                                          <p:val>
                                            <p:strVal val="1+#ppt_h/2"/>
                                          </p:val>
                                        </p:tav>
                                        <p:tav tm="100000">
                                          <p:val>
                                            <p:strVal val="#ppt_y"/>
                                          </p:val>
                                        </p:tav>
                                      </p:tavLst>
                                    </p:anim>
                                  </p:childTnLst>
                                </p:cTn>
                              </p:par>
                            </p:childTnLst>
                          </p:cTn>
                        </p:par>
                        <p:par>
                          <p:cTn id="44" fill="hold">
                            <p:stCondLst>
                              <p:cond delay="2250"/>
                            </p:stCondLst>
                            <p:childTnLst>
                              <p:par>
                                <p:cTn id="45" presetID="2" presetClass="entr" presetSubtype="4" fill="hold" grpId="0" nodeType="afterEffect">
                                  <p:stCondLst>
                                    <p:cond delay="0"/>
                                  </p:stCondLst>
                                  <p:childTnLst>
                                    <p:set>
                                      <p:cBhvr>
                                        <p:cTn id="46" dur="1" fill="hold">
                                          <p:stCondLst>
                                            <p:cond delay="0"/>
                                          </p:stCondLst>
                                        </p:cTn>
                                        <p:tgtEl>
                                          <p:spTgt spid="17"/>
                                        </p:tgtEl>
                                        <p:attrNameLst>
                                          <p:attrName>style.visibility</p:attrName>
                                        </p:attrNameLst>
                                      </p:cBhvr>
                                      <p:to>
                                        <p:strVal val="visible"/>
                                      </p:to>
                                    </p:set>
                                    <p:anim calcmode="lin" valueType="num">
                                      <p:cBhvr additive="base">
                                        <p:cTn id="47" dur="250" fill="hold"/>
                                        <p:tgtEl>
                                          <p:spTgt spid="17"/>
                                        </p:tgtEl>
                                        <p:attrNameLst>
                                          <p:attrName>ppt_x</p:attrName>
                                        </p:attrNameLst>
                                      </p:cBhvr>
                                      <p:tavLst>
                                        <p:tav tm="0">
                                          <p:val>
                                            <p:strVal val="#ppt_x"/>
                                          </p:val>
                                        </p:tav>
                                        <p:tav tm="100000">
                                          <p:val>
                                            <p:strVal val="#ppt_x"/>
                                          </p:val>
                                        </p:tav>
                                      </p:tavLst>
                                    </p:anim>
                                    <p:anim calcmode="lin" valueType="num">
                                      <p:cBhvr additive="base">
                                        <p:cTn id="48" dur="250" fill="hold"/>
                                        <p:tgtEl>
                                          <p:spTgt spid="17"/>
                                        </p:tgtEl>
                                        <p:attrNameLst>
                                          <p:attrName>ppt_y</p:attrName>
                                        </p:attrNameLst>
                                      </p:cBhvr>
                                      <p:tavLst>
                                        <p:tav tm="0">
                                          <p:val>
                                            <p:strVal val="1+#ppt_h/2"/>
                                          </p:val>
                                        </p:tav>
                                        <p:tav tm="100000">
                                          <p:val>
                                            <p:strVal val="#ppt_y"/>
                                          </p:val>
                                        </p:tav>
                                      </p:tavLst>
                                    </p:anim>
                                  </p:childTnLst>
                                </p:cTn>
                              </p:par>
                            </p:childTnLst>
                          </p:cTn>
                        </p:par>
                        <p:par>
                          <p:cTn id="49" fill="hold">
                            <p:stCondLst>
                              <p:cond delay="2500"/>
                            </p:stCondLst>
                            <p:childTnLst>
                              <p:par>
                                <p:cTn id="50" presetID="2" presetClass="entr" presetSubtype="4" fill="hold" grpId="0" nodeType="afterEffect">
                                  <p:stCondLst>
                                    <p:cond delay="0"/>
                                  </p:stCondLst>
                                  <p:childTnLst>
                                    <p:set>
                                      <p:cBhvr>
                                        <p:cTn id="51" dur="1" fill="hold">
                                          <p:stCondLst>
                                            <p:cond delay="0"/>
                                          </p:stCondLst>
                                        </p:cTn>
                                        <p:tgtEl>
                                          <p:spTgt spid="18"/>
                                        </p:tgtEl>
                                        <p:attrNameLst>
                                          <p:attrName>style.visibility</p:attrName>
                                        </p:attrNameLst>
                                      </p:cBhvr>
                                      <p:to>
                                        <p:strVal val="visible"/>
                                      </p:to>
                                    </p:set>
                                    <p:anim calcmode="lin" valueType="num">
                                      <p:cBhvr additive="base">
                                        <p:cTn id="52" dur="250" fill="hold"/>
                                        <p:tgtEl>
                                          <p:spTgt spid="18"/>
                                        </p:tgtEl>
                                        <p:attrNameLst>
                                          <p:attrName>ppt_x</p:attrName>
                                        </p:attrNameLst>
                                      </p:cBhvr>
                                      <p:tavLst>
                                        <p:tav tm="0">
                                          <p:val>
                                            <p:strVal val="#ppt_x"/>
                                          </p:val>
                                        </p:tav>
                                        <p:tav tm="100000">
                                          <p:val>
                                            <p:strVal val="#ppt_x"/>
                                          </p:val>
                                        </p:tav>
                                      </p:tavLst>
                                    </p:anim>
                                    <p:anim calcmode="lin" valueType="num">
                                      <p:cBhvr additive="base">
                                        <p:cTn id="53" dur="250" fill="hold"/>
                                        <p:tgtEl>
                                          <p:spTgt spid="18"/>
                                        </p:tgtEl>
                                        <p:attrNameLst>
                                          <p:attrName>ppt_y</p:attrName>
                                        </p:attrNameLst>
                                      </p:cBhvr>
                                      <p:tavLst>
                                        <p:tav tm="0">
                                          <p:val>
                                            <p:strVal val="1+#ppt_h/2"/>
                                          </p:val>
                                        </p:tav>
                                        <p:tav tm="100000">
                                          <p:val>
                                            <p:strVal val="#ppt_y"/>
                                          </p:val>
                                        </p:tav>
                                      </p:tavLst>
                                    </p:anim>
                                  </p:childTnLst>
                                </p:cTn>
                              </p:par>
                            </p:childTnLst>
                          </p:cTn>
                        </p:par>
                        <p:par>
                          <p:cTn id="54" fill="hold">
                            <p:stCondLst>
                              <p:cond delay="2750"/>
                            </p:stCondLst>
                            <p:childTnLst>
                              <p:par>
                                <p:cTn id="55" presetID="2" presetClass="entr" presetSubtype="4" fill="hold" grpId="0" nodeType="afterEffect">
                                  <p:stCondLst>
                                    <p:cond delay="0"/>
                                  </p:stCondLst>
                                  <p:childTnLst>
                                    <p:set>
                                      <p:cBhvr>
                                        <p:cTn id="56" dur="1" fill="hold">
                                          <p:stCondLst>
                                            <p:cond delay="0"/>
                                          </p:stCondLst>
                                        </p:cTn>
                                        <p:tgtEl>
                                          <p:spTgt spid="19"/>
                                        </p:tgtEl>
                                        <p:attrNameLst>
                                          <p:attrName>style.visibility</p:attrName>
                                        </p:attrNameLst>
                                      </p:cBhvr>
                                      <p:to>
                                        <p:strVal val="visible"/>
                                      </p:to>
                                    </p:set>
                                    <p:anim calcmode="lin" valueType="num">
                                      <p:cBhvr additive="base">
                                        <p:cTn id="57" dur="250" fill="hold"/>
                                        <p:tgtEl>
                                          <p:spTgt spid="19"/>
                                        </p:tgtEl>
                                        <p:attrNameLst>
                                          <p:attrName>ppt_x</p:attrName>
                                        </p:attrNameLst>
                                      </p:cBhvr>
                                      <p:tavLst>
                                        <p:tav tm="0">
                                          <p:val>
                                            <p:strVal val="#ppt_x"/>
                                          </p:val>
                                        </p:tav>
                                        <p:tav tm="100000">
                                          <p:val>
                                            <p:strVal val="#ppt_x"/>
                                          </p:val>
                                        </p:tav>
                                      </p:tavLst>
                                    </p:anim>
                                    <p:anim calcmode="lin" valueType="num">
                                      <p:cBhvr additive="base">
                                        <p:cTn id="58" dur="250" fill="hold"/>
                                        <p:tgtEl>
                                          <p:spTgt spid="19"/>
                                        </p:tgtEl>
                                        <p:attrNameLst>
                                          <p:attrName>ppt_y</p:attrName>
                                        </p:attrNameLst>
                                      </p:cBhvr>
                                      <p:tavLst>
                                        <p:tav tm="0">
                                          <p:val>
                                            <p:strVal val="1+#ppt_h/2"/>
                                          </p:val>
                                        </p:tav>
                                        <p:tav tm="100000">
                                          <p:val>
                                            <p:strVal val="#ppt_y"/>
                                          </p:val>
                                        </p:tav>
                                      </p:tavLst>
                                    </p:anim>
                                  </p:childTnLst>
                                </p:cTn>
                              </p:par>
                            </p:childTnLst>
                          </p:cTn>
                        </p:par>
                        <p:par>
                          <p:cTn id="59" fill="hold">
                            <p:stCondLst>
                              <p:cond delay="3000"/>
                            </p:stCondLst>
                            <p:childTnLst>
                              <p:par>
                                <p:cTn id="60" presetID="2" presetClass="entr" presetSubtype="4" fill="hold" grpId="0" nodeType="afterEffect">
                                  <p:stCondLst>
                                    <p:cond delay="0"/>
                                  </p:stCondLst>
                                  <p:childTnLst>
                                    <p:set>
                                      <p:cBhvr>
                                        <p:cTn id="61" dur="1" fill="hold">
                                          <p:stCondLst>
                                            <p:cond delay="0"/>
                                          </p:stCondLst>
                                        </p:cTn>
                                        <p:tgtEl>
                                          <p:spTgt spid="20"/>
                                        </p:tgtEl>
                                        <p:attrNameLst>
                                          <p:attrName>style.visibility</p:attrName>
                                        </p:attrNameLst>
                                      </p:cBhvr>
                                      <p:to>
                                        <p:strVal val="visible"/>
                                      </p:to>
                                    </p:set>
                                    <p:anim calcmode="lin" valueType="num">
                                      <p:cBhvr additive="base">
                                        <p:cTn id="62" dur="250" fill="hold"/>
                                        <p:tgtEl>
                                          <p:spTgt spid="20"/>
                                        </p:tgtEl>
                                        <p:attrNameLst>
                                          <p:attrName>ppt_x</p:attrName>
                                        </p:attrNameLst>
                                      </p:cBhvr>
                                      <p:tavLst>
                                        <p:tav tm="0">
                                          <p:val>
                                            <p:strVal val="#ppt_x"/>
                                          </p:val>
                                        </p:tav>
                                        <p:tav tm="100000">
                                          <p:val>
                                            <p:strVal val="#ppt_x"/>
                                          </p:val>
                                        </p:tav>
                                      </p:tavLst>
                                    </p:anim>
                                    <p:anim calcmode="lin" valueType="num">
                                      <p:cBhvr additive="base">
                                        <p:cTn id="63" dur="250" fill="hold"/>
                                        <p:tgtEl>
                                          <p:spTgt spid="20"/>
                                        </p:tgtEl>
                                        <p:attrNameLst>
                                          <p:attrName>ppt_y</p:attrName>
                                        </p:attrNameLst>
                                      </p:cBhvr>
                                      <p:tavLst>
                                        <p:tav tm="0">
                                          <p:val>
                                            <p:strVal val="1+#ppt_h/2"/>
                                          </p:val>
                                        </p:tav>
                                        <p:tav tm="100000">
                                          <p:val>
                                            <p:strVal val="#ppt_y"/>
                                          </p:val>
                                        </p:tav>
                                      </p:tavLst>
                                    </p:anim>
                                  </p:childTnLst>
                                </p:cTn>
                              </p:par>
                            </p:childTnLst>
                          </p:cTn>
                        </p:par>
                        <p:par>
                          <p:cTn id="64" fill="hold">
                            <p:stCondLst>
                              <p:cond delay="3250"/>
                            </p:stCondLst>
                            <p:childTnLst>
                              <p:par>
                                <p:cTn id="65" presetID="2" presetClass="entr" presetSubtype="4" fill="hold" grpId="0" nodeType="afterEffect">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cBhvr additive="base">
                                        <p:cTn id="67" dur="250" fill="hold"/>
                                        <p:tgtEl>
                                          <p:spTgt spid="21"/>
                                        </p:tgtEl>
                                        <p:attrNameLst>
                                          <p:attrName>ppt_x</p:attrName>
                                        </p:attrNameLst>
                                      </p:cBhvr>
                                      <p:tavLst>
                                        <p:tav tm="0">
                                          <p:val>
                                            <p:strVal val="#ppt_x"/>
                                          </p:val>
                                        </p:tav>
                                        <p:tav tm="100000">
                                          <p:val>
                                            <p:strVal val="#ppt_x"/>
                                          </p:val>
                                        </p:tav>
                                      </p:tavLst>
                                    </p:anim>
                                    <p:anim calcmode="lin" valueType="num">
                                      <p:cBhvr additive="base">
                                        <p:cTn id="68" dur="250" fill="hold"/>
                                        <p:tgtEl>
                                          <p:spTgt spid="21"/>
                                        </p:tgtEl>
                                        <p:attrNameLst>
                                          <p:attrName>ppt_y</p:attrName>
                                        </p:attrNameLst>
                                      </p:cBhvr>
                                      <p:tavLst>
                                        <p:tav tm="0">
                                          <p:val>
                                            <p:strVal val="1+#ppt_h/2"/>
                                          </p:val>
                                        </p:tav>
                                        <p:tav tm="100000">
                                          <p:val>
                                            <p:strVal val="#ppt_y"/>
                                          </p:val>
                                        </p:tav>
                                      </p:tavLst>
                                    </p:anim>
                                  </p:childTnLst>
                                </p:cTn>
                              </p:par>
                            </p:childTnLst>
                          </p:cTn>
                        </p:par>
                        <p:par>
                          <p:cTn id="69" fill="hold">
                            <p:stCondLst>
                              <p:cond delay="3500"/>
                            </p:stCondLst>
                            <p:childTnLst>
                              <p:par>
                                <p:cTn id="70" presetID="2" presetClass="entr" presetSubtype="4" fill="hold" grpId="0" nodeType="afterEffect">
                                  <p:stCondLst>
                                    <p:cond delay="0"/>
                                  </p:stCondLst>
                                  <p:childTnLst>
                                    <p:set>
                                      <p:cBhvr>
                                        <p:cTn id="71" dur="1" fill="hold">
                                          <p:stCondLst>
                                            <p:cond delay="0"/>
                                          </p:stCondLst>
                                        </p:cTn>
                                        <p:tgtEl>
                                          <p:spTgt spid="22"/>
                                        </p:tgtEl>
                                        <p:attrNameLst>
                                          <p:attrName>style.visibility</p:attrName>
                                        </p:attrNameLst>
                                      </p:cBhvr>
                                      <p:to>
                                        <p:strVal val="visible"/>
                                      </p:to>
                                    </p:set>
                                    <p:anim calcmode="lin" valueType="num">
                                      <p:cBhvr additive="base">
                                        <p:cTn id="72" dur="250" fill="hold"/>
                                        <p:tgtEl>
                                          <p:spTgt spid="22"/>
                                        </p:tgtEl>
                                        <p:attrNameLst>
                                          <p:attrName>ppt_x</p:attrName>
                                        </p:attrNameLst>
                                      </p:cBhvr>
                                      <p:tavLst>
                                        <p:tav tm="0">
                                          <p:val>
                                            <p:strVal val="#ppt_x"/>
                                          </p:val>
                                        </p:tav>
                                        <p:tav tm="100000">
                                          <p:val>
                                            <p:strVal val="#ppt_x"/>
                                          </p:val>
                                        </p:tav>
                                      </p:tavLst>
                                    </p:anim>
                                    <p:anim calcmode="lin" valueType="num">
                                      <p:cBhvr additive="base">
                                        <p:cTn id="73" dur="250" fill="hold"/>
                                        <p:tgtEl>
                                          <p:spTgt spid="22"/>
                                        </p:tgtEl>
                                        <p:attrNameLst>
                                          <p:attrName>ppt_y</p:attrName>
                                        </p:attrNameLst>
                                      </p:cBhvr>
                                      <p:tavLst>
                                        <p:tav tm="0">
                                          <p:val>
                                            <p:strVal val="1+#ppt_h/2"/>
                                          </p:val>
                                        </p:tav>
                                        <p:tav tm="100000">
                                          <p:val>
                                            <p:strVal val="#ppt_y"/>
                                          </p:val>
                                        </p:tav>
                                      </p:tavLst>
                                    </p:anim>
                                  </p:childTnLst>
                                </p:cTn>
                              </p:par>
                            </p:childTnLst>
                          </p:cTn>
                        </p:par>
                        <p:par>
                          <p:cTn id="74" fill="hold">
                            <p:stCondLst>
                              <p:cond delay="3750"/>
                            </p:stCondLst>
                            <p:childTnLst>
                              <p:par>
                                <p:cTn id="75" presetID="2" presetClass="entr" presetSubtype="4" fill="hold" grpId="0" nodeType="afterEffect">
                                  <p:stCondLst>
                                    <p:cond delay="0"/>
                                  </p:stCondLst>
                                  <p:childTnLst>
                                    <p:set>
                                      <p:cBhvr>
                                        <p:cTn id="76" dur="1" fill="hold">
                                          <p:stCondLst>
                                            <p:cond delay="0"/>
                                          </p:stCondLst>
                                        </p:cTn>
                                        <p:tgtEl>
                                          <p:spTgt spid="23"/>
                                        </p:tgtEl>
                                        <p:attrNameLst>
                                          <p:attrName>style.visibility</p:attrName>
                                        </p:attrNameLst>
                                      </p:cBhvr>
                                      <p:to>
                                        <p:strVal val="visible"/>
                                      </p:to>
                                    </p:set>
                                    <p:anim calcmode="lin" valueType="num">
                                      <p:cBhvr additive="base">
                                        <p:cTn id="77" dur="250" fill="hold"/>
                                        <p:tgtEl>
                                          <p:spTgt spid="23"/>
                                        </p:tgtEl>
                                        <p:attrNameLst>
                                          <p:attrName>ppt_x</p:attrName>
                                        </p:attrNameLst>
                                      </p:cBhvr>
                                      <p:tavLst>
                                        <p:tav tm="0">
                                          <p:val>
                                            <p:strVal val="#ppt_x"/>
                                          </p:val>
                                        </p:tav>
                                        <p:tav tm="100000">
                                          <p:val>
                                            <p:strVal val="#ppt_x"/>
                                          </p:val>
                                        </p:tav>
                                      </p:tavLst>
                                    </p:anim>
                                    <p:anim calcmode="lin" valueType="num">
                                      <p:cBhvr additive="base">
                                        <p:cTn id="78" dur="250" fill="hold"/>
                                        <p:tgtEl>
                                          <p:spTgt spid="23"/>
                                        </p:tgtEl>
                                        <p:attrNameLst>
                                          <p:attrName>ppt_y</p:attrName>
                                        </p:attrNameLst>
                                      </p:cBhvr>
                                      <p:tavLst>
                                        <p:tav tm="0">
                                          <p:val>
                                            <p:strVal val="1+#ppt_h/2"/>
                                          </p:val>
                                        </p:tav>
                                        <p:tav tm="100000">
                                          <p:val>
                                            <p:strVal val="#ppt_y"/>
                                          </p:val>
                                        </p:tav>
                                      </p:tavLst>
                                    </p:anim>
                                  </p:childTnLst>
                                </p:cTn>
                              </p:par>
                            </p:childTnLst>
                          </p:cTn>
                        </p:par>
                        <p:par>
                          <p:cTn id="79" fill="hold">
                            <p:stCondLst>
                              <p:cond delay="4000"/>
                            </p:stCondLst>
                            <p:childTnLst>
                              <p:par>
                                <p:cTn id="80" presetID="2" presetClass="entr" presetSubtype="4" fill="hold" grpId="0" nodeType="afterEffect">
                                  <p:stCondLst>
                                    <p:cond delay="0"/>
                                  </p:stCondLst>
                                  <p:childTnLst>
                                    <p:set>
                                      <p:cBhvr>
                                        <p:cTn id="81" dur="1" fill="hold">
                                          <p:stCondLst>
                                            <p:cond delay="0"/>
                                          </p:stCondLst>
                                        </p:cTn>
                                        <p:tgtEl>
                                          <p:spTgt spid="24"/>
                                        </p:tgtEl>
                                        <p:attrNameLst>
                                          <p:attrName>style.visibility</p:attrName>
                                        </p:attrNameLst>
                                      </p:cBhvr>
                                      <p:to>
                                        <p:strVal val="visible"/>
                                      </p:to>
                                    </p:set>
                                    <p:anim calcmode="lin" valueType="num">
                                      <p:cBhvr additive="base">
                                        <p:cTn id="82" dur="250" fill="hold"/>
                                        <p:tgtEl>
                                          <p:spTgt spid="24"/>
                                        </p:tgtEl>
                                        <p:attrNameLst>
                                          <p:attrName>ppt_x</p:attrName>
                                        </p:attrNameLst>
                                      </p:cBhvr>
                                      <p:tavLst>
                                        <p:tav tm="0">
                                          <p:val>
                                            <p:strVal val="#ppt_x"/>
                                          </p:val>
                                        </p:tav>
                                        <p:tav tm="100000">
                                          <p:val>
                                            <p:strVal val="#ppt_x"/>
                                          </p:val>
                                        </p:tav>
                                      </p:tavLst>
                                    </p:anim>
                                    <p:anim calcmode="lin" valueType="num">
                                      <p:cBhvr additive="base">
                                        <p:cTn id="83" dur="250" fill="hold"/>
                                        <p:tgtEl>
                                          <p:spTgt spid="24"/>
                                        </p:tgtEl>
                                        <p:attrNameLst>
                                          <p:attrName>ppt_y</p:attrName>
                                        </p:attrNameLst>
                                      </p:cBhvr>
                                      <p:tavLst>
                                        <p:tav tm="0">
                                          <p:val>
                                            <p:strVal val="1+#ppt_h/2"/>
                                          </p:val>
                                        </p:tav>
                                        <p:tav tm="100000">
                                          <p:val>
                                            <p:strVal val="#ppt_y"/>
                                          </p:val>
                                        </p:tav>
                                      </p:tavLst>
                                    </p:anim>
                                  </p:childTnLst>
                                </p:cTn>
                              </p:par>
                            </p:childTnLst>
                          </p:cTn>
                        </p:par>
                        <p:par>
                          <p:cTn id="84" fill="hold">
                            <p:stCondLst>
                              <p:cond delay="4250"/>
                            </p:stCondLst>
                            <p:childTnLst>
                              <p:par>
                                <p:cTn id="85" presetID="2" presetClass="entr" presetSubtype="4" fill="hold" grpId="0" nodeType="afterEffect">
                                  <p:stCondLst>
                                    <p:cond delay="0"/>
                                  </p:stCondLst>
                                  <p:childTnLst>
                                    <p:set>
                                      <p:cBhvr>
                                        <p:cTn id="86" dur="1" fill="hold">
                                          <p:stCondLst>
                                            <p:cond delay="0"/>
                                          </p:stCondLst>
                                        </p:cTn>
                                        <p:tgtEl>
                                          <p:spTgt spid="30"/>
                                        </p:tgtEl>
                                        <p:attrNameLst>
                                          <p:attrName>style.visibility</p:attrName>
                                        </p:attrNameLst>
                                      </p:cBhvr>
                                      <p:to>
                                        <p:strVal val="visible"/>
                                      </p:to>
                                    </p:set>
                                    <p:anim calcmode="lin" valueType="num">
                                      <p:cBhvr additive="base">
                                        <p:cTn id="87" dur="250" fill="hold"/>
                                        <p:tgtEl>
                                          <p:spTgt spid="30"/>
                                        </p:tgtEl>
                                        <p:attrNameLst>
                                          <p:attrName>ppt_x</p:attrName>
                                        </p:attrNameLst>
                                      </p:cBhvr>
                                      <p:tavLst>
                                        <p:tav tm="0">
                                          <p:val>
                                            <p:strVal val="#ppt_x"/>
                                          </p:val>
                                        </p:tav>
                                        <p:tav tm="100000">
                                          <p:val>
                                            <p:strVal val="#ppt_x"/>
                                          </p:val>
                                        </p:tav>
                                      </p:tavLst>
                                    </p:anim>
                                    <p:anim calcmode="lin" valueType="num">
                                      <p:cBhvr additive="base">
                                        <p:cTn id="88" dur="250" fill="hold"/>
                                        <p:tgtEl>
                                          <p:spTgt spid="30"/>
                                        </p:tgtEl>
                                        <p:attrNameLst>
                                          <p:attrName>ppt_y</p:attrName>
                                        </p:attrNameLst>
                                      </p:cBhvr>
                                      <p:tavLst>
                                        <p:tav tm="0">
                                          <p:val>
                                            <p:strVal val="1+#ppt_h/2"/>
                                          </p:val>
                                        </p:tav>
                                        <p:tav tm="100000">
                                          <p:val>
                                            <p:strVal val="#ppt_y"/>
                                          </p:val>
                                        </p:tav>
                                      </p:tavLst>
                                    </p:anim>
                                  </p:childTnLst>
                                </p:cTn>
                              </p:par>
                              <p:par>
                                <p:cTn id="89" presetID="2" presetClass="entr" presetSubtype="8" fill="hold" nodeType="withEffect">
                                  <p:stCondLst>
                                    <p:cond delay="0"/>
                                  </p:stCondLst>
                                  <p:childTnLst>
                                    <p:set>
                                      <p:cBhvr>
                                        <p:cTn id="90" dur="1" fill="hold">
                                          <p:stCondLst>
                                            <p:cond delay="0"/>
                                          </p:stCondLst>
                                        </p:cTn>
                                        <p:tgtEl>
                                          <p:spTgt spid="32"/>
                                        </p:tgtEl>
                                        <p:attrNameLst>
                                          <p:attrName>style.visibility</p:attrName>
                                        </p:attrNameLst>
                                      </p:cBhvr>
                                      <p:to>
                                        <p:strVal val="visible"/>
                                      </p:to>
                                    </p:set>
                                    <p:anim calcmode="lin" valueType="num">
                                      <p:cBhvr additive="base">
                                        <p:cTn id="91" dur="500" fill="hold"/>
                                        <p:tgtEl>
                                          <p:spTgt spid="32"/>
                                        </p:tgtEl>
                                        <p:attrNameLst>
                                          <p:attrName>ppt_x</p:attrName>
                                        </p:attrNameLst>
                                      </p:cBhvr>
                                      <p:tavLst>
                                        <p:tav tm="0">
                                          <p:val>
                                            <p:strVal val="0-#ppt_w/2"/>
                                          </p:val>
                                        </p:tav>
                                        <p:tav tm="100000">
                                          <p:val>
                                            <p:strVal val="#ppt_x"/>
                                          </p:val>
                                        </p:tav>
                                      </p:tavLst>
                                    </p:anim>
                                    <p:anim calcmode="lin" valueType="num">
                                      <p:cBhvr additive="base">
                                        <p:cTn id="92" dur="500" fill="hold"/>
                                        <p:tgtEl>
                                          <p:spTgt spid="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p:bldP spid="23" grpId="0"/>
      <p:bldP spid="24" grpId="0"/>
      <p:bldP spid="3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E6E2EC5-A8BC-4F96-9896-53C59C990DCF}"/>
              </a:ext>
            </a:extLst>
          </p:cNvPr>
          <p:cNvGrpSpPr/>
          <p:nvPr/>
        </p:nvGrpSpPr>
        <p:grpSpPr>
          <a:xfrm>
            <a:off x="5838967" y="1846218"/>
            <a:ext cx="5334130" cy="4450080"/>
            <a:chOff x="6281848" y="2177551"/>
            <a:chExt cx="2346579" cy="2026925"/>
          </a:xfrm>
        </p:grpSpPr>
        <p:cxnSp>
          <p:nvCxnSpPr>
            <p:cNvPr id="11" name="Straight Connector 294">
              <a:extLst>
                <a:ext uri="{FF2B5EF4-FFF2-40B4-BE49-F238E27FC236}">
                  <a16:creationId xmlns:a16="http://schemas.microsoft.com/office/drawing/2014/main" id="{EC65F313-0C20-4D03-966E-09636B41F103}"/>
                </a:ext>
              </a:extLst>
            </p:cNvPr>
            <p:cNvCxnSpPr/>
            <p:nvPr/>
          </p:nvCxnSpPr>
          <p:spPr>
            <a:xfrm>
              <a:off x="6281848" y="2177551"/>
              <a:ext cx="0" cy="861807"/>
            </a:xfrm>
            <a:prstGeom prst="line">
              <a:avLst/>
            </a:prstGeom>
            <a:ln w="38100">
              <a:solidFill>
                <a:srgbClr val="113F4E"/>
              </a:solidFill>
            </a:ln>
          </p:spPr>
          <p:style>
            <a:lnRef idx="1">
              <a:schemeClr val="accent1"/>
            </a:lnRef>
            <a:fillRef idx="0">
              <a:schemeClr val="accent1"/>
            </a:fillRef>
            <a:effectRef idx="0">
              <a:schemeClr val="accent1"/>
            </a:effectRef>
            <a:fontRef idx="minor">
              <a:schemeClr val="tx1"/>
            </a:fontRef>
          </p:style>
        </p:cxnSp>
        <p:cxnSp>
          <p:nvCxnSpPr>
            <p:cNvPr id="12" name="Straight Connector 296">
              <a:extLst>
                <a:ext uri="{FF2B5EF4-FFF2-40B4-BE49-F238E27FC236}">
                  <a16:creationId xmlns:a16="http://schemas.microsoft.com/office/drawing/2014/main" id="{B653F88D-702C-4684-ADB0-38E83A36C8F9}"/>
                </a:ext>
              </a:extLst>
            </p:cNvPr>
            <p:cNvCxnSpPr/>
            <p:nvPr/>
          </p:nvCxnSpPr>
          <p:spPr>
            <a:xfrm>
              <a:off x="6281848" y="3342669"/>
              <a:ext cx="0" cy="861807"/>
            </a:xfrm>
            <a:prstGeom prst="line">
              <a:avLst/>
            </a:prstGeom>
            <a:ln w="38100">
              <a:solidFill>
                <a:srgbClr val="55C0AF"/>
              </a:solidFill>
            </a:ln>
          </p:spPr>
          <p:style>
            <a:lnRef idx="1">
              <a:schemeClr val="accent1"/>
            </a:lnRef>
            <a:fillRef idx="0">
              <a:schemeClr val="accent1"/>
            </a:fillRef>
            <a:effectRef idx="0">
              <a:schemeClr val="accent1"/>
            </a:effectRef>
            <a:fontRef idx="minor">
              <a:schemeClr val="tx1"/>
            </a:fontRef>
          </p:style>
        </p:cxnSp>
        <p:sp>
          <p:nvSpPr>
            <p:cNvPr id="14" name="Rectángulo 28">
              <a:extLst>
                <a:ext uri="{FF2B5EF4-FFF2-40B4-BE49-F238E27FC236}">
                  <a16:creationId xmlns:a16="http://schemas.microsoft.com/office/drawing/2014/main" id="{6A33BA2F-142F-4607-A443-0C1B25C4109E}"/>
                </a:ext>
              </a:extLst>
            </p:cNvPr>
            <p:cNvSpPr/>
            <p:nvPr/>
          </p:nvSpPr>
          <p:spPr>
            <a:xfrm>
              <a:off x="6368028" y="2304524"/>
              <a:ext cx="2260399" cy="1724291"/>
            </a:xfrm>
            <a:prstGeom prst="rect">
              <a:avLst/>
            </a:prstGeom>
          </p:spPr>
          <p:txBody>
            <a:bodyPr wrap="square">
              <a:spAutoFit/>
            </a:bodyPr>
            <a:lstStyle/>
            <a:p>
              <a:r>
                <a:rPr lang="en-US" sz="2400" dirty="0">
                  <a:solidFill>
                    <a:schemeClr val="bg1">
                      <a:lumMod val="50000"/>
                    </a:schemeClr>
                  </a:solidFill>
                </a:rPr>
                <a:t>Since the runtime of movies did not significantly affect the popularity or preference, you have the flexibility to explore various runtime options based on the story and creative vision of each film. This allows for more creative freedom without worrying about runtime constraints</a:t>
              </a:r>
              <a:r>
                <a:rPr lang="en-US" dirty="0">
                  <a:solidFill>
                    <a:schemeClr val="bg1">
                      <a:lumMod val="50000"/>
                    </a:schemeClr>
                  </a:solidFill>
                </a:rPr>
                <a:t>.</a:t>
              </a:r>
            </a:p>
          </p:txBody>
        </p:sp>
      </p:grpSp>
      <p:sp>
        <p:nvSpPr>
          <p:cNvPr id="20" name="Freeform 6">
            <a:extLst>
              <a:ext uri="{FF2B5EF4-FFF2-40B4-BE49-F238E27FC236}">
                <a16:creationId xmlns:a16="http://schemas.microsoft.com/office/drawing/2014/main" id="{DAB50BE9-3B8F-4E90-8A16-820D425AC6A6}"/>
              </a:ext>
            </a:extLst>
          </p:cNvPr>
          <p:cNvSpPr>
            <a:spLocks noEditPoints="1"/>
          </p:cNvSpPr>
          <p:nvPr/>
        </p:nvSpPr>
        <p:spPr bwMode="auto">
          <a:xfrm>
            <a:off x="3135044" y="1690785"/>
            <a:ext cx="1843088" cy="1841500"/>
          </a:xfrm>
          <a:custGeom>
            <a:avLst/>
            <a:gdLst>
              <a:gd name="T0" fmla="*/ 997 w 1708"/>
              <a:gd name="T1" fmla="*/ 172 h 1708"/>
              <a:gd name="T2" fmla="*/ 1234 w 1708"/>
              <a:gd name="T3" fmla="*/ 270 h 1708"/>
              <a:gd name="T4" fmla="*/ 1356 w 1708"/>
              <a:gd name="T5" fmla="*/ 149 h 1708"/>
              <a:gd name="T6" fmla="*/ 1559 w 1708"/>
              <a:gd name="T7" fmla="*/ 352 h 1708"/>
              <a:gd name="T8" fmla="*/ 1437 w 1708"/>
              <a:gd name="T9" fmla="*/ 473 h 1708"/>
              <a:gd name="T10" fmla="*/ 1535 w 1708"/>
              <a:gd name="T11" fmla="*/ 710 h 1708"/>
              <a:gd name="T12" fmla="*/ 1708 w 1708"/>
              <a:gd name="T13" fmla="*/ 710 h 1708"/>
              <a:gd name="T14" fmla="*/ 1708 w 1708"/>
              <a:gd name="T15" fmla="*/ 997 h 1708"/>
              <a:gd name="T16" fmla="*/ 1535 w 1708"/>
              <a:gd name="T17" fmla="*/ 997 h 1708"/>
              <a:gd name="T18" fmla="*/ 1437 w 1708"/>
              <a:gd name="T19" fmla="*/ 1234 h 1708"/>
              <a:gd name="T20" fmla="*/ 1559 w 1708"/>
              <a:gd name="T21" fmla="*/ 1356 h 1708"/>
              <a:gd name="T22" fmla="*/ 1356 w 1708"/>
              <a:gd name="T23" fmla="*/ 1559 h 1708"/>
              <a:gd name="T24" fmla="*/ 1234 w 1708"/>
              <a:gd name="T25" fmla="*/ 1437 h 1708"/>
              <a:gd name="T26" fmla="*/ 997 w 1708"/>
              <a:gd name="T27" fmla="*/ 1535 h 1708"/>
              <a:gd name="T28" fmla="*/ 997 w 1708"/>
              <a:gd name="T29" fmla="*/ 1708 h 1708"/>
              <a:gd name="T30" fmla="*/ 710 w 1708"/>
              <a:gd name="T31" fmla="*/ 1708 h 1708"/>
              <a:gd name="T32" fmla="*/ 710 w 1708"/>
              <a:gd name="T33" fmla="*/ 1535 h 1708"/>
              <a:gd name="T34" fmla="*/ 473 w 1708"/>
              <a:gd name="T35" fmla="*/ 1437 h 1708"/>
              <a:gd name="T36" fmla="*/ 352 w 1708"/>
              <a:gd name="T37" fmla="*/ 1559 h 1708"/>
              <a:gd name="T38" fmla="*/ 149 w 1708"/>
              <a:gd name="T39" fmla="*/ 1356 h 1708"/>
              <a:gd name="T40" fmla="*/ 270 w 1708"/>
              <a:gd name="T41" fmla="*/ 1234 h 1708"/>
              <a:gd name="T42" fmla="*/ 172 w 1708"/>
              <a:gd name="T43" fmla="*/ 997 h 1708"/>
              <a:gd name="T44" fmla="*/ 0 w 1708"/>
              <a:gd name="T45" fmla="*/ 997 h 1708"/>
              <a:gd name="T46" fmla="*/ 0 w 1708"/>
              <a:gd name="T47" fmla="*/ 710 h 1708"/>
              <a:gd name="T48" fmla="*/ 172 w 1708"/>
              <a:gd name="T49" fmla="*/ 710 h 1708"/>
              <a:gd name="T50" fmla="*/ 270 w 1708"/>
              <a:gd name="T51" fmla="*/ 473 h 1708"/>
              <a:gd name="T52" fmla="*/ 149 w 1708"/>
              <a:gd name="T53" fmla="*/ 352 h 1708"/>
              <a:gd name="T54" fmla="*/ 352 w 1708"/>
              <a:gd name="T55" fmla="*/ 149 h 1708"/>
              <a:gd name="T56" fmla="*/ 473 w 1708"/>
              <a:gd name="T57" fmla="*/ 270 h 1708"/>
              <a:gd name="T58" fmla="*/ 710 w 1708"/>
              <a:gd name="T59" fmla="*/ 172 h 1708"/>
              <a:gd name="T60" fmla="*/ 710 w 1708"/>
              <a:gd name="T61" fmla="*/ 0 h 1708"/>
              <a:gd name="T62" fmla="*/ 997 w 1708"/>
              <a:gd name="T63" fmla="*/ 0 h 1708"/>
              <a:gd name="T64" fmla="*/ 997 w 1708"/>
              <a:gd name="T65" fmla="*/ 172 h 1708"/>
              <a:gd name="T66" fmla="*/ 854 w 1708"/>
              <a:gd name="T67" fmla="*/ 366 h 1708"/>
              <a:gd name="T68" fmla="*/ 1342 w 1708"/>
              <a:gd name="T69" fmla="*/ 854 h 1708"/>
              <a:gd name="T70" fmla="*/ 854 w 1708"/>
              <a:gd name="T71" fmla="*/ 1342 h 1708"/>
              <a:gd name="T72" fmla="*/ 366 w 1708"/>
              <a:gd name="T73" fmla="*/ 854 h 1708"/>
              <a:gd name="T74" fmla="*/ 854 w 1708"/>
              <a:gd name="T75" fmla="*/ 366 h 1708"/>
              <a:gd name="T76" fmla="*/ 854 w 1708"/>
              <a:gd name="T77" fmla="*/ 493 h 1708"/>
              <a:gd name="T78" fmla="*/ 1215 w 1708"/>
              <a:gd name="T79" fmla="*/ 854 h 1708"/>
              <a:gd name="T80" fmla="*/ 854 w 1708"/>
              <a:gd name="T81" fmla="*/ 1215 h 1708"/>
              <a:gd name="T82" fmla="*/ 493 w 1708"/>
              <a:gd name="T83" fmla="*/ 854 h 1708"/>
              <a:gd name="T84" fmla="*/ 854 w 1708"/>
              <a:gd name="T85" fmla="*/ 493 h 1708"/>
              <a:gd name="T86" fmla="*/ 854 w 1708"/>
              <a:gd name="T87" fmla="*/ 650 h 1708"/>
              <a:gd name="T88" fmla="*/ 1058 w 1708"/>
              <a:gd name="T89" fmla="*/ 854 h 1708"/>
              <a:gd name="T90" fmla="*/ 854 w 1708"/>
              <a:gd name="T91" fmla="*/ 1058 h 1708"/>
              <a:gd name="T92" fmla="*/ 650 w 1708"/>
              <a:gd name="T93" fmla="*/ 854 h 1708"/>
              <a:gd name="T94" fmla="*/ 854 w 1708"/>
              <a:gd name="T95" fmla="*/ 650 h 1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08" h="1708">
                <a:moveTo>
                  <a:pt x="997" y="172"/>
                </a:moveTo>
                <a:cubicBezTo>
                  <a:pt x="1083" y="190"/>
                  <a:pt x="1163" y="224"/>
                  <a:pt x="1234" y="270"/>
                </a:cubicBezTo>
                <a:lnTo>
                  <a:pt x="1356" y="149"/>
                </a:lnTo>
                <a:lnTo>
                  <a:pt x="1559" y="352"/>
                </a:lnTo>
                <a:lnTo>
                  <a:pt x="1437" y="473"/>
                </a:lnTo>
                <a:cubicBezTo>
                  <a:pt x="1484" y="544"/>
                  <a:pt x="1517" y="624"/>
                  <a:pt x="1535" y="710"/>
                </a:cubicBezTo>
                <a:lnTo>
                  <a:pt x="1708" y="710"/>
                </a:lnTo>
                <a:lnTo>
                  <a:pt x="1708" y="997"/>
                </a:lnTo>
                <a:lnTo>
                  <a:pt x="1535" y="997"/>
                </a:lnTo>
                <a:cubicBezTo>
                  <a:pt x="1517" y="1083"/>
                  <a:pt x="1484" y="1163"/>
                  <a:pt x="1437" y="1234"/>
                </a:cubicBezTo>
                <a:lnTo>
                  <a:pt x="1559" y="1356"/>
                </a:lnTo>
                <a:lnTo>
                  <a:pt x="1356" y="1559"/>
                </a:lnTo>
                <a:lnTo>
                  <a:pt x="1234" y="1437"/>
                </a:lnTo>
                <a:cubicBezTo>
                  <a:pt x="1163" y="1484"/>
                  <a:pt x="1083" y="1517"/>
                  <a:pt x="997" y="1535"/>
                </a:cubicBezTo>
                <a:lnTo>
                  <a:pt x="997" y="1708"/>
                </a:lnTo>
                <a:lnTo>
                  <a:pt x="710" y="1708"/>
                </a:lnTo>
                <a:lnTo>
                  <a:pt x="710" y="1535"/>
                </a:lnTo>
                <a:cubicBezTo>
                  <a:pt x="624" y="1517"/>
                  <a:pt x="544" y="1484"/>
                  <a:pt x="473" y="1437"/>
                </a:cubicBezTo>
                <a:lnTo>
                  <a:pt x="352" y="1559"/>
                </a:lnTo>
                <a:lnTo>
                  <a:pt x="149" y="1356"/>
                </a:lnTo>
                <a:lnTo>
                  <a:pt x="270" y="1234"/>
                </a:lnTo>
                <a:cubicBezTo>
                  <a:pt x="224" y="1163"/>
                  <a:pt x="190" y="1083"/>
                  <a:pt x="172" y="997"/>
                </a:cubicBezTo>
                <a:lnTo>
                  <a:pt x="0" y="997"/>
                </a:lnTo>
                <a:lnTo>
                  <a:pt x="0" y="710"/>
                </a:lnTo>
                <a:lnTo>
                  <a:pt x="172" y="710"/>
                </a:lnTo>
                <a:cubicBezTo>
                  <a:pt x="190" y="624"/>
                  <a:pt x="224" y="544"/>
                  <a:pt x="270" y="473"/>
                </a:cubicBezTo>
                <a:lnTo>
                  <a:pt x="149" y="352"/>
                </a:lnTo>
                <a:lnTo>
                  <a:pt x="352" y="149"/>
                </a:lnTo>
                <a:lnTo>
                  <a:pt x="473" y="270"/>
                </a:lnTo>
                <a:cubicBezTo>
                  <a:pt x="544" y="224"/>
                  <a:pt x="624" y="190"/>
                  <a:pt x="710" y="172"/>
                </a:cubicBezTo>
                <a:lnTo>
                  <a:pt x="710" y="0"/>
                </a:lnTo>
                <a:lnTo>
                  <a:pt x="997" y="0"/>
                </a:lnTo>
                <a:lnTo>
                  <a:pt x="997" y="172"/>
                </a:lnTo>
                <a:close/>
                <a:moveTo>
                  <a:pt x="854" y="366"/>
                </a:moveTo>
                <a:cubicBezTo>
                  <a:pt x="1123" y="366"/>
                  <a:pt x="1342" y="584"/>
                  <a:pt x="1342" y="854"/>
                </a:cubicBezTo>
                <a:cubicBezTo>
                  <a:pt x="1342" y="1123"/>
                  <a:pt x="1123" y="1342"/>
                  <a:pt x="854" y="1342"/>
                </a:cubicBezTo>
                <a:cubicBezTo>
                  <a:pt x="584" y="1342"/>
                  <a:pt x="366" y="1123"/>
                  <a:pt x="366" y="854"/>
                </a:cubicBezTo>
                <a:cubicBezTo>
                  <a:pt x="366" y="584"/>
                  <a:pt x="584" y="366"/>
                  <a:pt x="854" y="366"/>
                </a:cubicBezTo>
                <a:close/>
                <a:moveTo>
                  <a:pt x="854" y="493"/>
                </a:moveTo>
                <a:cubicBezTo>
                  <a:pt x="1053" y="493"/>
                  <a:pt x="1215" y="655"/>
                  <a:pt x="1215" y="854"/>
                </a:cubicBezTo>
                <a:cubicBezTo>
                  <a:pt x="1215" y="1053"/>
                  <a:pt x="1053" y="1215"/>
                  <a:pt x="854" y="1215"/>
                </a:cubicBezTo>
                <a:cubicBezTo>
                  <a:pt x="655" y="1215"/>
                  <a:pt x="493" y="1053"/>
                  <a:pt x="493" y="854"/>
                </a:cubicBezTo>
                <a:cubicBezTo>
                  <a:pt x="493" y="655"/>
                  <a:pt x="655" y="493"/>
                  <a:pt x="854" y="493"/>
                </a:cubicBezTo>
                <a:close/>
                <a:moveTo>
                  <a:pt x="854" y="650"/>
                </a:moveTo>
                <a:cubicBezTo>
                  <a:pt x="966" y="650"/>
                  <a:pt x="1058" y="741"/>
                  <a:pt x="1058" y="854"/>
                </a:cubicBezTo>
                <a:cubicBezTo>
                  <a:pt x="1058" y="966"/>
                  <a:pt x="966" y="1058"/>
                  <a:pt x="854" y="1058"/>
                </a:cubicBezTo>
                <a:cubicBezTo>
                  <a:pt x="741" y="1058"/>
                  <a:pt x="650" y="966"/>
                  <a:pt x="650" y="854"/>
                </a:cubicBezTo>
                <a:cubicBezTo>
                  <a:pt x="650" y="741"/>
                  <a:pt x="741" y="650"/>
                  <a:pt x="854" y="650"/>
                </a:cubicBezTo>
                <a:close/>
              </a:path>
            </a:pathLst>
          </a:custGeom>
          <a:solidFill>
            <a:srgbClr val="113F4E"/>
          </a:solidFill>
          <a:ln>
            <a:noFill/>
          </a:ln>
        </p:spPr>
        <p:txBody>
          <a:bodyPr lIns="72574" tIns="36287" rIns="72574" bIns="36287"/>
          <a:lstStyle/>
          <a:p>
            <a:endParaRPr lang="zh-CN" altLang="en-US" dirty="0">
              <a:latin typeface="+mj-lt"/>
              <a:ea typeface="微软雅黑" panose="020B0503020204020204" pitchFamily="34" charset="-122"/>
            </a:endParaRPr>
          </a:p>
        </p:txBody>
      </p:sp>
      <p:sp>
        <p:nvSpPr>
          <p:cNvPr id="21" name="Freeform 6">
            <a:extLst>
              <a:ext uri="{FF2B5EF4-FFF2-40B4-BE49-F238E27FC236}">
                <a16:creationId xmlns:a16="http://schemas.microsoft.com/office/drawing/2014/main" id="{F3E3A65B-644B-4379-B80D-C9E1FDD8C8ED}"/>
              </a:ext>
            </a:extLst>
          </p:cNvPr>
          <p:cNvSpPr>
            <a:spLocks noEditPoints="1"/>
          </p:cNvSpPr>
          <p:nvPr/>
        </p:nvSpPr>
        <p:spPr bwMode="auto">
          <a:xfrm>
            <a:off x="1997372" y="3657534"/>
            <a:ext cx="2535237" cy="2535237"/>
          </a:xfrm>
          <a:custGeom>
            <a:avLst/>
            <a:gdLst>
              <a:gd name="T0" fmla="*/ 997 w 1708"/>
              <a:gd name="T1" fmla="*/ 172 h 1708"/>
              <a:gd name="T2" fmla="*/ 1234 w 1708"/>
              <a:gd name="T3" fmla="*/ 270 h 1708"/>
              <a:gd name="T4" fmla="*/ 1356 w 1708"/>
              <a:gd name="T5" fmla="*/ 149 h 1708"/>
              <a:gd name="T6" fmla="*/ 1559 w 1708"/>
              <a:gd name="T7" fmla="*/ 352 h 1708"/>
              <a:gd name="T8" fmla="*/ 1437 w 1708"/>
              <a:gd name="T9" fmla="*/ 473 h 1708"/>
              <a:gd name="T10" fmla="*/ 1535 w 1708"/>
              <a:gd name="T11" fmla="*/ 710 h 1708"/>
              <a:gd name="T12" fmla="*/ 1708 w 1708"/>
              <a:gd name="T13" fmla="*/ 710 h 1708"/>
              <a:gd name="T14" fmla="*/ 1708 w 1708"/>
              <a:gd name="T15" fmla="*/ 997 h 1708"/>
              <a:gd name="T16" fmla="*/ 1535 w 1708"/>
              <a:gd name="T17" fmla="*/ 997 h 1708"/>
              <a:gd name="T18" fmla="*/ 1437 w 1708"/>
              <a:gd name="T19" fmla="*/ 1234 h 1708"/>
              <a:gd name="T20" fmla="*/ 1559 w 1708"/>
              <a:gd name="T21" fmla="*/ 1356 h 1708"/>
              <a:gd name="T22" fmla="*/ 1356 w 1708"/>
              <a:gd name="T23" fmla="*/ 1559 h 1708"/>
              <a:gd name="T24" fmla="*/ 1234 w 1708"/>
              <a:gd name="T25" fmla="*/ 1437 h 1708"/>
              <a:gd name="T26" fmla="*/ 997 w 1708"/>
              <a:gd name="T27" fmla="*/ 1535 h 1708"/>
              <a:gd name="T28" fmla="*/ 997 w 1708"/>
              <a:gd name="T29" fmla="*/ 1708 h 1708"/>
              <a:gd name="T30" fmla="*/ 710 w 1708"/>
              <a:gd name="T31" fmla="*/ 1708 h 1708"/>
              <a:gd name="T32" fmla="*/ 710 w 1708"/>
              <a:gd name="T33" fmla="*/ 1535 h 1708"/>
              <a:gd name="T34" fmla="*/ 473 w 1708"/>
              <a:gd name="T35" fmla="*/ 1437 h 1708"/>
              <a:gd name="T36" fmla="*/ 352 w 1708"/>
              <a:gd name="T37" fmla="*/ 1559 h 1708"/>
              <a:gd name="T38" fmla="*/ 149 w 1708"/>
              <a:gd name="T39" fmla="*/ 1356 h 1708"/>
              <a:gd name="T40" fmla="*/ 270 w 1708"/>
              <a:gd name="T41" fmla="*/ 1234 h 1708"/>
              <a:gd name="T42" fmla="*/ 172 w 1708"/>
              <a:gd name="T43" fmla="*/ 997 h 1708"/>
              <a:gd name="T44" fmla="*/ 0 w 1708"/>
              <a:gd name="T45" fmla="*/ 997 h 1708"/>
              <a:gd name="T46" fmla="*/ 0 w 1708"/>
              <a:gd name="T47" fmla="*/ 710 h 1708"/>
              <a:gd name="T48" fmla="*/ 172 w 1708"/>
              <a:gd name="T49" fmla="*/ 710 h 1708"/>
              <a:gd name="T50" fmla="*/ 270 w 1708"/>
              <a:gd name="T51" fmla="*/ 473 h 1708"/>
              <a:gd name="T52" fmla="*/ 149 w 1708"/>
              <a:gd name="T53" fmla="*/ 352 h 1708"/>
              <a:gd name="T54" fmla="*/ 352 w 1708"/>
              <a:gd name="T55" fmla="*/ 149 h 1708"/>
              <a:gd name="T56" fmla="*/ 473 w 1708"/>
              <a:gd name="T57" fmla="*/ 270 h 1708"/>
              <a:gd name="T58" fmla="*/ 710 w 1708"/>
              <a:gd name="T59" fmla="*/ 172 h 1708"/>
              <a:gd name="T60" fmla="*/ 710 w 1708"/>
              <a:gd name="T61" fmla="*/ 0 h 1708"/>
              <a:gd name="T62" fmla="*/ 997 w 1708"/>
              <a:gd name="T63" fmla="*/ 0 h 1708"/>
              <a:gd name="T64" fmla="*/ 997 w 1708"/>
              <a:gd name="T65" fmla="*/ 172 h 1708"/>
              <a:gd name="T66" fmla="*/ 854 w 1708"/>
              <a:gd name="T67" fmla="*/ 366 h 1708"/>
              <a:gd name="T68" fmla="*/ 1342 w 1708"/>
              <a:gd name="T69" fmla="*/ 854 h 1708"/>
              <a:gd name="T70" fmla="*/ 854 w 1708"/>
              <a:gd name="T71" fmla="*/ 1342 h 1708"/>
              <a:gd name="T72" fmla="*/ 366 w 1708"/>
              <a:gd name="T73" fmla="*/ 854 h 1708"/>
              <a:gd name="T74" fmla="*/ 854 w 1708"/>
              <a:gd name="T75" fmla="*/ 366 h 1708"/>
              <a:gd name="T76" fmla="*/ 854 w 1708"/>
              <a:gd name="T77" fmla="*/ 493 h 1708"/>
              <a:gd name="T78" fmla="*/ 1215 w 1708"/>
              <a:gd name="T79" fmla="*/ 854 h 1708"/>
              <a:gd name="T80" fmla="*/ 854 w 1708"/>
              <a:gd name="T81" fmla="*/ 1215 h 1708"/>
              <a:gd name="T82" fmla="*/ 493 w 1708"/>
              <a:gd name="T83" fmla="*/ 854 h 1708"/>
              <a:gd name="T84" fmla="*/ 854 w 1708"/>
              <a:gd name="T85" fmla="*/ 493 h 1708"/>
              <a:gd name="T86" fmla="*/ 854 w 1708"/>
              <a:gd name="T87" fmla="*/ 650 h 1708"/>
              <a:gd name="T88" fmla="*/ 1058 w 1708"/>
              <a:gd name="T89" fmla="*/ 854 h 1708"/>
              <a:gd name="T90" fmla="*/ 854 w 1708"/>
              <a:gd name="T91" fmla="*/ 1058 h 1708"/>
              <a:gd name="T92" fmla="*/ 650 w 1708"/>
              <a:gd name="T93" fmla="*/ 854 h 1708"/>
              <a:gd name="T94" fmla="*/ 854 w 1708"/>
              <a:gd name="T95" fmla="*/ 650 h 1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08" h="1708">
                <a:moveTo>
                  <a:pt x="997" y="172"/>
                </a:moveTo>
                <a:cubicBezTo>
                  <a:pt x="1083" y="190"/>
                  <a:pt x="1163" y="224"/>
                  <a:pt x="1234" y="270"/>
                </a:cubicBezTo>
                <a:lnTo>
                  <a:pt x="1356" y="149"/>
                </a:lnTo>
                <a:lnTo>
                  <a:pt x="1559" y="352"/>
                </a:lnTo>
                <a:lnTo>
                  <a:pt x="1437" y="473"/>
                </a:lnTo>
                <a:cubicBezTo>
                  <a:pt x="1484" y="544"/>
                  <a:pt x="1517" y="624"/>
                  <a:pt x="1535" y="710"/>
                </a:cubicBezTo>
                <a:lnTo>
                  <a:pt x="1708" y="710"/>
                </a:lnTo>
                <a:lnTo>
                  <a:pt x="1708" y="997"/>
                </a:lnTo>
                <a:lnTo>
                  <a:pt x="1535" y="997"/>
                </a:lnTo>
                <a:cubicBezTo>
                  <a:pt x="1517" y="1083"/>
                  <a:pt x="1484" y="1163"/>
                  <a:pt x="1437" y="1234"/>
                </a:cubicBezTo>
                <a:lnTo>
                  <a:pt x="1559" y="1356"/>
                </a:lnTo>
                <a:lnTo>
                  <a:pt x="1356" y="1559"/>
                </a:lnTo>
                <a:lnTo>
                  <a:pt x="1234" y="1437"/>
                </a:lnTo>
                <a:cubicBezTo>
                  <a:pt x="1163" y="1484"/>
                  <a:pt x="1083" y="1517"/>
                  <a:pt x="997" y="1535"/>
                </a:cubicBezTo>
                <a:lnTo>
                  <a:pt x="997" y="1708"/>
                </a:lnTo>
                <a:lnTo>
                  <a:pt x="710" y="1708"/>
                </a:lnTo>
                <a:lnTo>
                  <a:pt x="710" y="1535"/>
                </a:lnTo>
                <a:cubicBezTo>
                  <a:pt x="624" y="1517"/>
                  <a:pt x="544" y="1484"/>
                  <a:pt x="473" y="1437"/>
                </a:cubicBezTo>
                <a:lnTo>
                  <a:pt x="352" y="1559"/>
                </a:lnTo>
                <a:lnTo>
                  <a:pt x="149" y="1356"/>
                </a:lnTo>
                <a:lnTo>
                  <a:pt x="270" y="1234"/>
                </a:lnTo>
                <a:cubicBezTo>
                  <a:pt x="224" y="1163"/>
                  <a:pt x="190" y="1083"/>
                  <a:pt x="172" y="997"/>
                </a:cubicBezTo>
                <a:lnTo>
                  <a:pt x="0" y="997"/>
                </a:lnTo>
                <a:lnTo>
                  <a:pt x="0" y="710"/>
                </a:lnTo>
                <a:lnTo>
                  <a:pt x="172" y="710"/>
                </a:lnTo>
                <a:cubicBezTo>
                  <a:pt x="190" y="624"/>
                  <a:pt x="224" y="544"/>
                  <a:pt x="270" y="473"/>
                </a:cubicBezTo>
                <a:lnTo>
                  <a:pt x="149" y="352"/>
                </a:lnTo>
                <a:lnTo>
                  <a:pt x="352" y="149"/>
                </a:lnTo>
                <a:lnTo>
                  <a:pt x="473" y="270"/>
                </a:lnTo>
                <a:cubicBezTo>
                  <a:pt x="544" y="224"/>
                  <a:pt x="624" y="190"/>
                  <a:pt x="710" y="172"/>
                </a:cubicBezTo>
                <a:lnTo>
                  <a:pt x="710" y="0"/>
                </a:lnTo>
                <a:lnTo>
                  <a:pt x="997" y="0"/>
                </a:lnTo>
                <a:lnTo>
                  <a:pt x="997" y="172"/>
                </a:lnTo>
                <a:close/>
                <a:moveTo>
                  <a:pt x="854" y="366"/>
                </a:moveTo>
                <a:cubicBezTo>
                  <a:pt x="1123" y="366"/>
                  <a:pt x="1342" y="584"/>
                  <a:pt x="1342" y="854"/>
                </a:cubicBezTo>
                <a:cubicBezTo>
                  <a:pt x="1342" y="1123"/>
                  <a:pt x="1123" y="1342"/>
                  <a:pt x="854" y="1342"/>
                </a:cubicBezTo>
                <a:cubicBezTo>
                  <a:pt x="584" y="1342"/>
                  <a:pt x="366" y="1123"/>
                  <a:pt x="366" y="854"/>
                </a:cubicBezTo>
                <a:cubicBezTo>
                  <a:pt x="366" y="584"/>
                  <a:pt x="584" y="366"/>
                  <a:pt x="854" y="366"/>
                </a:cubicBezTo>
                <a:close/>
                <a:moveTo>
                  <a:pt x="854" y="493"/>
                </a:moveTo>
                <a:cubicBezTo>
                  <a:pt x="1053" y="493"/>
                  <a:pt x="1215" y="655"/>
                  <a:pt x="1215" y="854"/>
                </a:cubicBezTo>
                <a:cubicBezTo>
                  <a:pt x="1215" y="1053"/>
                  <a:pt x="1053" y="1215"/>
                  <a:pt x="854" y="1215"/>
                </a:cubicBezTo>
                <a:cubicBezTo>
                  <a:pt x="655" y="1215"/>
                  <a:pt x="493" y="1053"/>
                  <a:pt x="493" y="854"/>
                </a:cubicBezTo>
                <a:cubicBezTo>
                  <a:pt x="493" y="655"/>
                  <a:pt x="655" y="493"/>
                  <a:pt x="854" y="493"/>
                </a:cubicBezTo>
                <a:close/>
                <a:moveTo>
                  <a:pt x="854" y="650"/>
                </a:moveTo>
                <a:cubicBezTo>
                  <a:pt x="966" y="650"/>
                  <a:pt x="1058" y="741"/>
                  <a:pt x="1058" y="854"/>
                </a:cubicBezTo>
                <a:cubicBezTo>
                  <a:pt x="1058" y="966"/>
                  <a:pt x="966" y="1058"/>
                  <a:pt x="854" y="1058"/>
                </a:cubicBezTo>
                <a:cubicBezTo>
                  <a:pt x="741" y="1058"/>
                  <a:pt x="650" y="966"/>
                  <a:pt x="650" y="854"/>
                </a:cubicBezTo>
                <a:cubicBezTo>
                  <a:pt x="650" y="741"/>
                  <a:pt x="741" y="650"/>
                  <a:pt x="854" y="650"/>
                </a:cubicBezTo>
                <a:close/>
              </a:path>
            </a:pathLst>
          </a:custGeom>
          <a:solidFill>
            <a:srgbClr val="113F4E"/>
          </a:solidFill>
          <a:ln>
            <a:noFill/>
          </a:ln>
        </p:spPr>
        <p:txBody>
          <a:bodyPr lIns="72574" tIns="36287" rIns="72574" bIns="36287"/>
          <a:lstStyle/>
          <a:p>
            <a:endParaRPr lang="zh-CN" altLang="en-US" dirty="0">
              <a:latin typeface="+mj-lt"/>
              <a:ea typeface="微软雅黑" panose="020B0503020204020204" pitchFamily="34" charset="-122"/>
            </a:endParaRPr>
          </a:p>
        </p:txBody>
      </p:sp>
      <p:sp>
        <p:nvSpPr>
          <p:cNvPr id="22" name="Freeform 6">
            <a:extLst>
              <a:ext uri="{FF2B5EF4-FFF2-40B4-BE49-F238E27FC236}">
                <a16:creationId xmlns:a16="http://schemas.microsoft.com/office/drawing/2014/main" id="{8107AA68-C0CE-4B4D-95CC-F92C508E1812}"/>
              </a:ext>
            </a:extLst>
          </p:cNvPr>
          <p:cNvSpPr>
            <a:spLocks noEditPoints="1"/>
          </p:cNvSpPr>
          <p:nvPr/>
        </p:nvSpPr>
        <p:spPr bwMode="auto">
          <a:xfrm>
            <a:off x="1544369" y="2146398"/>
            <a:ext cx="1660525" cy="1660525"/>
          </a:xfrm>
          <a:custGeom>
            <a:avLst/>
            <a:gdLst>
              <a:gd name="T0" fmla="*/ 997 w 1708"/>
              <a:gd name="T1" fmla="*/ 172 h 1708"/>
              <a:gd name="T2" fmla="*/ 1234 w 1708"/>
              <a:gd name="T3" fmla="*/ 270 h 1708"/>
              <a:gd name="T4" fmla="*/ 1356 w 1708"/>
              <a:gd name="T5" fmla="*/ 149 h 1708"/>
              <a:gd name="T6" fmla="*/ 1559 w 1708"/>
              <a:gd name="T7" fmla="*/ 352 h 1708"/>
              <a:gd name="T8" fmla="*/ 1437 w 1708"/>
              <a:gd name="T9" fmla="*/ 473 h 1708"/>
              <a:gd name="T10" fmla="*/ 1535 w 1708"/>
              <a:gd name="T11" fmla="*/ 710 h 1708"/>
              <a:gd name="T12" fmla="*/ 1708 w 1708"/>
              <a:gd name="T13" fmla="*/ 710 h 1708"/>
              <a:gd name="T14" fmla="*/ 1708 w 1708"/>
              <a:gd name="T15" fmla="*/ 997 h 1708"/>
              <a:gd name="T16" fmla="*/ 1535 w 1708"/>
              <a:gd name="T17" fmla="*/ 997 h 1708"/>
              <a:gd name="T18" fmla="*/ 1437 w 1708"/>
              <a:gd name="T19" fmla="*/ 1234 h 1708"/>
              <a:gd name="T20" fmla="*/ 1559 w 1708"/>
              <a:gd name="T21" fmla="*/ 1356 h 1708"/>
              <a:gd name="T22" fmla="*/ 1356 w 1708"/>
              <a:gd name="T23" fmla="*/ 1559 h 1708"/>
              <a:gd name="T24" fmla="*/ 1234 w 1708"/>
              <a:gd name="T25" fmla="*/ 1437 h 1708"/>
              <a:gd name="T26" fmla="*/ 997 w 1708"/>
              <a:gd name="T27" fmla="*/ 1535 h 1708"/>
              <a:gd name="T28" fmla="*/ 997 w 1708"/>
              <a:gd name="T29" fmla="*/ 1708 h 1708"/>
              <a:gd name="T30" fmla="*/ 710 w 1708"/>
              <a:gd name="T31" fmla="*/ 1708 h 1708"/>
              <a:gd name="T32" fmla="*/ 710 w 1708"/>
              <a:gd name="T33" fmla="*/ 1535 h 1708"/>
              <a:gd name="T34" fmla="*/ 473 w 1708"/>
              <a:gd name="T35" fmla="*/ 1437 h 1708"/>
              <a:gd name="T36" fmla="*/ 352 w 1708"/>
              <a:gd name="T37" fmla="*/ 1559 h 1708"/>
              <a:gd name="T38" fmla="*/ 149 w 1708"/>
              <a:gd name="T39" fmla="*/ 1356 h 1708"/>
              <a:gd name="T40" fmla="*/ 270 w 1708"/>
              <a:gd name="T41" fmla="*/ 1234 h 1708"/>
              <a:gd name="T42" fmla="*/ 172 w 1708"/>
              <a:gd name="T43" fmla="*/ 997 h 1708"/>
              <a:gd name="T44" fmla="*/ 0 w 1708"/>
              <a:gd name="T45" fmla="*/ 997 h 1708"/>
              <a:gd name="T46" fmla="*/ 0 w 1708"/>
              <a:gd name="T47" fmla="*/ 710 h 1708"/>
              <a:gd name="T48" fmla="*/ 172 w 1708"/>
              <a:gd name="T49" fmla="*/ 710 h 1708"/>
              <a:gd name="T50" fmla="*/ 270 w 1708"/>
              <a:gd name="T51" fmla="*/ 473 h 1708"/>
              <a:gd name="T52" fmla="*/ 149 w 1708"/>
              <a:gd name="T53" fmla="*/ 352 h 1708"/>
              <a:gd name="T54" fmla="*/ 352 w 1708"/>
              <a:gd name="T55" fmla="*/ 149 h 1708"/>
              <a:gd name="T56" fmla="*/ 473 w 1708"/>
              <a:gd name="T57" fmla="*/ 270 h 1708"/>
              <a:gd name="T58" fmla="*/ 710 w 1708"/>
              <a:gd name="T59" fmla="*/ 172 h 1708"/>
              <a:gd name="T60" fmla="*/ 710 w 1708"/>
              <a:gd name="T61" fmla="*/ 0 h 1708"/>
              <a:gd name="T62" fmla="*/ 997 w 1708"/>
              <a:gd name="T63" fmla="*/ 0 h 1708"/>
              <a:gd name="T64" fmla="*/ 997 w 1708"/>
              <a:gd name="T65" fmla="*/ 172 h 1708"/>
              <a:gd name="T66" fmla="*/ 854 w 1708"/>
              <a:gd name="T67" fmla="*/ 366 h 1708"/>
              <a:gd name="T68" fmla="*/ 1342 w 1708"/>
              <a:gd name="T69" fmla="*/ 854 h 1708"/>
              <a:gd name="T70" fmla="*/ 854 w 1708"/>
              <a:gd name="T71" fmla="*/ 1342 h 1708"/>
              <a:gd name="T72" fmla="*/ 366 w 1708"/>
              <a:gd name="T73" fmla="*/ 854 h 1708"/>
              <a:gd name="T74" fmla="*/ 854 w 1708"/>
              <a:gd name="T75" fmla="*/ 366 h 1708"/>
              <a:gd name="T76" fmla="*/ 854 w 1708"/>
              <a:gd name="T77" fmla="*/ 493 h 1708"/>
              <a:gd name="T78" fmla="*/ 1215 w 1708"/>
              <a:gd name="T79" fmla="*/ 854 h 1708"/>
              <a:gd name="T80" fmla="*/ 854 w 1708"/>
              <a:gd name="T81" fmla="*/ 1215 h 1708"/>
              <a:gd name="T82" fmla="*/ 493 w 1708"/>
              <a:gd name="T83" fmla="*/ 854 h 1708"/>
              <a:gd name="T84" fmla="*/ 854 w 1708"/>
              <a:gd name="T85" fmla="*/ 493 h 1708"/>
              <a:gd name="T86" fmla="*/ 854 w 1708"/>
              <a:gd name="T87" fmla="*/ 650 h 1708"/>
              <a:gd name="T88" fmla="*/ 1058 w 1708"/>
              <a:gd name="T89" fmla="*/ 854 h 1708"/>
              <a:gd name="T90" fmla="*/ 854 w 1708"/>
              <a:gd name="T91" fmla="*/ 1058 h 1708"/>
              <a:gd name="T92" fmla="*/ 650 w 1708"/>
              <a:gd name="T93" fmla="*/ 854 h 1708"/>
              <a:gd name="T94" fmla="*/ 854 w 1708"/>
              <a:gd name="T95" fmla="*/ 650 h 1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08" h="1708">
                <a:moveTo>
                  <a:pt x="997" y="172"/>
                </a:moveTo>
                <a:cubicBezTo>
                  <a:pt x="1083" y="190"/>
                  <a:pt x="1163" y="224"/>
                  <a:pt x="1234" y="270"/>
                </a:cubicBezTo>
                <a:lnTo>
                  <a:pt x="1356" y="149"/>
                </a:lnTo>
                <a:lnTo>
                  <a:pt x="1559" y="352"/>
                </a:lnTo>
                <a:lnTo>
                  <a:pt x="1437" y="473"/>
                </a:lnTo>
                <a:cubicBezTo>
                  <a:pt x="1484" y="544"/>
                  <a:pt x="1517" y="624"/>
                  <a:pt x="1535" y="710"/>
                </a:cubicBezTo>
                <a:lnTo>
                  <a:pt x="1708" y="710"/>
                </a:lnTo>
                <a:lnTo>
                  <a:pt x="1708" y="997"/>
                </a:lnTo>
                <a:lnTo>
                  <a:pt x="1535" y="997"/>
                </a:lnTo>
                <a:cubicBezTo>
                  <a:pt x="1517" y="1083"/>
                  <a:pt x="1484" y="1163"/>
                  <a:pt x="1437" y="1234"/>
                </a:cubicBezTo>
                <a:lnTo>
                  <a:pt x="1559" y="1356"/>
                </a:lnTo>
                <a:lnTo>
                  <a:pt x="1356" y="1559"/>
                </a:lnTo>
                <a:lnTo>
                  <a:pt x="1234" y="1437"/>
                </a:lnTo>
                <a:cubicBezTo>
                  <a:pt x="1163" y="1484"/>
                  <a:pt x="1083" y="1517"/>
                  <a:pt x="997" y="1535"/>
                </a:cubicBezTo>
                <a:lnTo>
                  <a:pt x="997" y="1708"/>
                </a:lnTo>
                <a:lnTo>
                  <a:pt x="710" y="1708"/>
                </a:lnTo>
                <a:lnTo>
                  <a:pt x="710" y="1535"/>
                </a:lnTo>
                <a:cubicBezTo>
                  <a:pt x="624" y="1517"/>
                  <a:pt x="544" y="1484"/>
                  <a:pt x="473" y="1437"/>
                </a:cubicBezTo>
                <a:lnTo>
                  <a:pt x="352" y="1559"/>
                </a:lnTo>
                <a:lnTo>
                  <a:pt x="149" y="1356"/>
                </a:lnTo>
                <a:lnTo>
                  <a:pt x="270" y="1234"/>
                </a:lnTo>
                <a:cubicBezTo>
                  <a:pt x="224" y="1163"/>
                  <a:pt x="190" y="1083"/>
                  <a:pt x="172" y="997"/>
                </a:cubicBezTo>
                <a:lnTo>
                  <a:pt x="0" y="997"/>
                </a:lnTo>
                <a:lnTo>
                  <a:pt x="0" y="710"/>
                </a:lnTo>
                <a:lnTo>
                  <a:pt x="172" y="710"/>
                </a:lnTo>
                <a:cubicBezTo>
                  <a:pt x="190" y="624"/>
                  <a:pt x="224" y="544"/>
                  <a:pt x="270" y="473"/>
                </a:cubicBezTo>
                <a:lnTo>
                  <a:pt x="149" y="352"/>
                </a:lnTo>
                <a:lnTo>
                  <a:pt x="352" y="149"/>
                </a:lnTo>
                <a:lnTo>
                  <a:pt x="473" y="270"/>
                </a:lnTo>
                <a:cubicBezTo>
                  <a:pt x="544" y="224"/>
                  <a:pt x="624" y="190"/>
                  <a:pt x="710" y="172"/>
                </a:cubicBezTo>
                <a:lnTo>
                  <a:pt x="710" y="0"/>
                </a:lnTo>
                <a:lnTo>
                  <a:pt x="997" y="0"/>
                </a:lnTo>
                <a:lnTo>
                  <a:pt x="997" y="172"/>
                </a:lnTo>
                <a:close/>
                <a:moveTo>
                  <a:pt x="854" y="366"/>
                </a:moveTo>
                <a:cubicBezTo>
                  <a:pt x="1123" y="366"/>
                  <a:pt x="1342" y="584"/>
                  <a:pt x="1342" y="854"/>
                </a:cubicBezTo>
                <a:cubicBezTo>
                  <a:pt x="1342" y="1123"/>
                  <a:pt x="1123" y="1342"/>
                  <a:pt x="854" y="1342"/>
                </a:cubicBezTo>
                <a:cubicBezTo>
                  <a:pt x="584" y="1342"/>
                  <a:pt x="366" y="1123"/>
                  <a:pt x="366" y="854"/>
                </a:cubicBezTo>
                <a:cubicBezTo>
                  <a:pt x="366" y="584"/>
                  <a:pt x="584" y="366"/>
                  <a:pt x="854" y="366"/>
                </a:cubicBezTo>
                <a:close/>
                <a:moveTo>
                  <a:pt x="854" y="493"/>
                </a:moveTo>
                <a:cubicBezTo>
                  <a:pt x="1053" y="493"/>
                  <a:pt x="1215" y="655"/>
                  <a:pt x="1215" y="854"/>
                </a:cubicBezTo>
                <a:cubicBezTo>
                  <a:pt x="1215" y="1053"/>
                  <a:pt x="1053" y="1215"/>
                  <a:pt x="854" y="1215"/>
                </a:cubicBezTo>
                <a:cubicBezTo>
                  <a:pt x="655" y="1215"/>
                  <a:pt x="493" y="1053"/>
                  <a:pt x="493" y="854"/>
                </a:cubicBezTo>
                <a:cubicBezTo>
                  <a:pt x="493" y="655"/>
                  <a:pt x="655" y="493"/>
                  <a:pt x="854" y="493"/>
                </a:cubicBezTo>
                <a:close/>
                <a:moveTo>
                  <a:pt x="854" y="650"/>
                </a:moveTo>
                <a:cubicBezTo>
                  <a:pt x="966" y="650"/>
                  <a:pt x="1058" y="741"/>
                  <a:pt x="1058" y="854"/>
                </a:cubicBezTo>
                <a:cubicBezTo>
                  <a:pt x="1058" y="966"/>
                  <a:pt x="966" y="1058"/>
                  <a:pt x="854" y="1058"/>
                </a:cubicBezTo>
                <a:cubicBezTo>
                  <a:pt x="741" y="1058"/>
                  <a:pt x="650" y="966"/>
                  <a:pt x="650" y="854"/>
                </a:cubicBezTo>
                <a:cubicBezTo>
                  <a:pt x="650" y="741"/>
                  <a:pt x="741" y="650"/>
                  <a:pt x="854" y="650"/>
                </a:cubicBezTo>
                <a:close/>
              </a:path>
            </a:pathLst>
          </a:custGeom>
          <a:solidFill>
            <a:srgbClr val="55C0AF"/>
          </a:solidFill>
          <a:ln>
            <a:noFill/>
          </a:ln>
        </p:spPr>
        <p:txBody>
          <a:bodyPr lIns="72574" tIns="36287" rIns="72574" bIns="36287"/>
          <a:lstStyle/>
          <a:p>
            <a:endParaRPr lang="zh-CN" altLang="en-US" dirty="0">
              <a:latin typeface="+mj-lt"/>
              <a:ea typeface="微软雅黑" panose="020B0503020204020204" pitchFamily="34" charset="-122"/>
            </a:endParaRPr>
          </a:p>
        </p:txBody>
      </p:sp>
      <p:sp>
        <p:nvSpPr>
          <p:cNvPr id="23" name="Freeform 6">
            <a:extLst>
              <a:ext uri="{FF2B5EF4-FFF2-40B4-BE49-F238E27FC236}">
                <a16:creationId xmlns:a16="http://schemas.microsoft.com/office/drawing/2014/main" id="{495F1276-361E-4DBD-80C4-478B097BE4C3}"/>
              </a:ext>
            </a:extLst>
          </p:cNvPr>
          <p:cNvSpPr>
            <a:spLocks noEditPoints="1"/>
          </p:cNvSpPr>
          <p:nvPr/>
        </p:nvSpPr>
        <p:spPr bwMode="auto">
          <a:xfrm>
            <a:off x="4281072" y="3471014"/>
            <a:ext cx="1103460" cy="1103460"/>
          </a:xfrm>
          <a:custGeom>
            <a:avLst/>
            <a:gdLst>
              <a:gd name="T0" fmla="*/ 997 w 1708"/>
              <a:gd name="T1" fmla="*/ 172 h 1708"/>
              <a:gd name="T2" fmla="*/ 1234 w 1708"/>
              <a:gd name="T3" fmla="*/ 270 h 1708"/>
              <a:gd name="T4" fmla="*/ 1356 w 1708"/>
              <a:gd name="T5" fmla="*/ 149 h 1708"/>
              <a:gd name="T6" fmla="*/ 1559 w 1708"/>
              <a:gd name="T7" fmla="*/ 352 h 1708"/>
              <a:gd name="T8" fmla="*/ 1437 w 1708"/>
              <a:gd name="T9" fmla="*/ 473 h 1708"/>
              <a:gd name="T10" fmla="*/ 1535 w 1708"/>
              <a:gd name="T11" fmla="*/ 710 h 1708"/>
              <a:gd name="T12" fmla="*/ 1708 w 1708"/>
              <a:gd name="T13" fmla="*/ 710 h 1708"/>
              <a:gd name="T14" fmla="*/ 1708 w 1708"/>
              <a:gd name="T15" fmla="*/ 997 h 1708"/>
              <a:gd name="T16" fmla="*/ 1535 w 1708"/>
              <a:gd name="T17" fmla="*/ 997 h 1708"/>
              <a:gd name="T18" fmla="*/ 1437 w 1708"/>
              <a:gd name="T19" fmla="*/ 1234 h 1708"/>
              <a:gd name="T20" fmla="*/ 1559 w 1708"/>
              <a:gd name="T21" fmla="*/ 1356 h 1708"/>
              <a:gd name="T22" fmla="*/ 1356 w 1708"/>
              <a:gd name="T23" fmla="*/ 1559 h 1708"/>
              <a:gd name="T24" fmla="*/ 1234 w 1708"/>
              <a:gd name="T25" fmla="*/ 1437 h 1708"/>
              <a:gd name="T26" fmla="*/ 997 w 1708"/>
              <a:gd name="T27" fmla="*/ 1535 h 1708"/>
              <a:gd name="T28" fmla="*/ 997 w 1708"/>
              <a:gd name="T29" fmla="*/ 1708 h 1708"/>
              <a:gd name="T30" fmla="*/ 710 w 1708"/>
              <a:gd name="T31" fmla="*/ 1708 h 1708"/>
              <a:gd name="T32" fmla="*/ 710 w 1708"/>
              <a:gd name="T33" fmla="*/ 1535 h 1708"/>
              <a:gd name="T34" fmla="*/ 473 w 1708"/>
              <a:gd name="T35" fmla="*/ 1437 h 1708"/>
              <a:gd name="T36" fmla="*/ 352 w 1708"/>
              <a:gd name="T37" fmla="*/ 1559 h 1708"/>
              <a:gd name="T38" fmla="*/ 149 w 1708"/>
              <a:gd name="T39" fmla="*/ 1356 h 1708"/>
              <a:gd name="T40" fmla="*/ 270 w 1708"/>
              <a:gd name="T41" fmla="*/ 1234 h 1708"/>
              <a:gd name="T42" fmla="*/ 172 w 1708"/>
              <a:gd name="T43" fmla="*/ 997 h 1708"/>
              <a:gd name="T44" fmla="*/ 0 w 1708"/>
              <a:gd name="T45" fmla="*/ 997 h 1708"/>
              <a:gd name="T46" fmla="*/ 0 w 1708"/>
              <a:gd name="T47" fmla="*/ 710 h 1708"/>
              <a:gd name="T48" fmla="*/ 172 w 1708"/>
              <a:gd name="T49" fmla="*/ 710 h 1708"/>
              <a:gd name="T50" fmla="*/ 270 w 1708"/>
              <a:gd name="T51" fmla="*/ 473 h 1708"/>
              <a:gd name="T52" fmla="*/ 149 w 1708"/>
              <a:gd name="T53" fmla="*/ 352 h 1708"/>
              <a:gd name="T54" fmla="*/ 352 w 1708"/>
              <a:gd name="T55" fmla="*/ 149 h 1708"/>
              <a:gd name="T56" fmla="*/ 473 w 1708"/>
              <a:gd name="T57" fmla="*/ 270 h 1708"/>
              <a:gd name="T58" fmla="*/ 710 w 1708"/>
              <a:gd name="T59" fmla="*/ 172 h 1708"/>
              <a:gd name="T60" fmla="*/ 710 w 1708"/>
              <a:gd name="T61" fmla="*/ 0 h 1708"/>
              <a:gd name="T62" fmla="*/ 997 w 1708"/>
              <a:gd name="T63" fmla="*/ 0 h 1708"/>
              <a:gd name="T64" fmla="*/ 997 w 1708"/>
              <a:gd name="T65" fmla="*/ 172 h 1708"/>
              <a:gd name="T66" fmla="*/ 854 w 1708"/>
              <a:gd name="T67" fmla="*/ 366 h 1708"/>
              <a:gd name="T68" fmla="*/ 1342 w 1708"/>
              <a:gd name="T69" fmla="*/ 854 h 1708"/>
              <a:gd name="T70" fmla="*/ 854 w 1708"/>
              <a:gd name="T71" fmla="*/ 1342 h 1708"/>
              <a:gd name="T72" fmla="*/ 366 w 1708"/>
              <a:gd name="T73" fmla="*/ 854 h 1708"/>
              <a:gd name="T74" fmla="*/ 854 w 1708"/>
              <a:gd name="T75" fmla="*/ 366 h 1708"/>
              <a:gd name="T76" fmla="*/ 854 w 1708"/>
              <a:gd name="T77" fmla="*/ 493 h 1708"/>
              <a:gd name="T78" fmla="*/ 1215 w 1708"/>
              <a:gd name="T79" fmla="*/ 854 h 1708"/>
              <a:gd name="T80" fmla="*/ 854 w 1708"/>
              <a:gd name="T81" fmla="*/ 1215 h 1708"/>
              <a:gd name="T82" fmla="*/ 493 w 1708"/>
              <a:gd name="T83" fmla="*/ 854 h 1708"/>
              <a:gd name="T84" fmla="*/ 854 w 1708"/>
              <a:gd name="T85" fmla="*/ 493 h 1708"/>
              <a:gd name="T86" fmla="*/ 854 w 1708"/>
              <a:gd name="T87" fmla="*/ 650 h 1708"/>
              <a:gd name="T88" fmla="*/ 1058 w 1708"/>
              <a:gd name="T89" fmla="*/ 854 h 1708"/>
              <a:gd name="T90" fmla="*/ 854 w 1708"/>
              <a:gd name="T91" fmla="*/ 1058 h 1708"/>
              <a:gd name="T92" fmla="*/ 650 w 1708"/>
              <a:gd name="T93" fmla="*/ 854 h 1708"/>
              <a:gd name="T94" fmla="*/ 854 w 1708"/>
              <a:gd name="T95" fmla="*/ 650 h 1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08" h="1708">
                <a:moveTo>
                  <a:pt x="997" y="172"/>
                </a:moveTo>
                <a:cubicBezTo>
                  <a:pt x="1083" y="190"/>
                  <a:pt x="1163" y="224"/>
                  <a:pt x="1234" y="270"/>
                </a:cubicBezTo>
                <a:lnTo>
                  <a:pt x="1356" y="149"/>
                </a:lnTo>
                <a:lnTo>
                  <a:pt x="1559" y="352"/>
                </a:lnTo>
                <a:lnTo>
                  <a:pt x="1437" y="473"/>
                </a:lnTo>
                <a:cubicBezTo>
                  <a:pt x="1484" y="544"/>
                  <a:pt x="1517" y="624"/>
                  <a:pt x="1535" y="710"/>
                </a:cubicBezTo>
                <a:lnTo>
                  <a:pt x="1708" y="710"/>
                </a:lnTo>
                <a:lnTo>
                  <a:pt x="1708" y="997"/>
                </a:lnTo>
                <a:lnTo>
                  <a:pt x="1535" y="997"/>
                </a:lnTo>
                <a:cubicBezTo>
                  <a:pt x="1517" y="1083"/>
                  <a:pt x="1484" y="1163"/>
                  <a:pt x="1437" y="1234"/>
                </a:cubicBezTo>
                <a:lnTo>
                  <a:pt x="1559" y="1356"/>
                </a:lnTo>
                <a:lnTo>
                  <a:pt x="1356" y="1559"/>
                </a:lnTo>
                <a:lnTo>
                  <a:pt x="1234" y="1437"/>
                </a:lnTo>
                <a:cubicBezTo>
                  <a:pt x="1163" y="1484"/>
                  <a:pt x="1083" y="1517"/>
                  <a:pt x="997" y="1535"/>
                </a:cubicBezTo>
                <a:lnTo>
                  <a:pt x="997" y="1708"/>
                </a:lnTo>
                <a:lnTo>
                  <a:pt x="710" y="1708"/>
                </a:lnTo>
                <a:lnTo>
                  <a:pt x="710" y="1535"/>
                </a:lnTo>
                <a:cubicBezTo>
                  <a:pt x="624" y="1517"/>
                  <a:pt x="544" y="1484"/>
                  <a:pt x="473" y="1437"/>
                </a:cubicBezTo>
                <a:lnTo>
                  <a:pt x="352" y="1559"/>
                </a:lnTo>
                <a:lnTo>
                  <a:pt x="149" y="1356"/>
                </a:lnTo>
                <a:lnTo>
                  <a:pt x="270" y="1234"/>
                </a:lnTo>
                <a:cubicBezTo>
                  <a:pt x="224" y="1163"/>
                  <a:pt x="190" y="1083"/>
                  <a:pt x="172" y="997"/>
                </a:cubicBezTo>
                <a:lnTo>
                  <a:pt x="0" y="997"/>
                </a:lnTo>
                <a:lnTo>
                  <a:pt x="0" y="710"/>
                </a:lnTo>
                <a:lnTo>
                  <a:pt x="172" y="710"/>
                </a:lnTo>
                <a:cubicBezTo>
                  <a:pt x="190" y="624"/>
                  <a:pt x="224" y="544"/>
                  <a:pt x="270" y="473"/>
                </a:cubicBezTo>
                <a:lnTo>
                  <a:pt x="149" y="352"/>
                </a:lnTo>
                <a:lnTo>
                  <a:pt x="352" y="149"/>
                </a:lnTo>
                <a:lnTo>
                  <a:pt x="473" y="270"/>
                </a:lnTo>
                <a:cubicBezTo>
                  <a:pt x="544" y="224"/>
                  <a:pt x="624" y="190"/>
                  <a:pt x="710" y="172"/>
                </a:cubicBezTo>
                <a:lnTo>
                  <a:pt x="710" y="0"/>
                </a:lnTo>
                <a:lnTo>
                  <a:pt x="997" y="0"/>
                </a:lnTo>
                <a:lnTo>
                  <a:pt x="997" y="172"/>
                </a:lnTo>
                <a:close/>
                <a:moveTo>
                  <a:pt x="854" y="366"/>
                </a:moveTo>
                <a:cubicBezTo>
                  <a:pt x="1123" y="366"/>
                  <a:pt x="1342" y="584"/>
                  <a:pt x="1342" y="854"/>
                </a:cubicBezTo>
                <a:cubicBezTo>
                  <a:pt x="1342" y="1123"/>
                  <a:pt x="1123" y="1342"/>
                  <a:pt x="854" y="1342"/>
                </a:cubicBezTo>
                <a:cubicBezTo>
                  <a:pt x="584" y="1342"/>
                  <a:pt x="366" y="1123"/>
                  <a:pt x="366" y="854"/>
                </a:cubicBezTo>
                <a:cubicBezTo>
                  <a:pt x="366" y="584"/>
                  <a:pt x="584" y="366"/>
                  <a:pt x="854" y="366"/>
                </a:cubicBezTo>
                <a:close/>
                <a:moveTo>
                  <a:pt x="854" y="493"/>
                </a:moveTo>
                <a:cubicBezTo>
                  <a:pt x="1053" y="493"/>
                  <a:pt x="1215" y="655"/>
                  <a:pt x="1215" y="854"/>
                </a:cubicBezTo>
                <a:cubicBezTo>
                  <a:pt x="1215" y="1053"/>
                  <a:pt x="1053" y="1215"/>
                  <a:pt x="854" y="1215"/>
                </a:cubicBezTo>
                <a:cubicBezTo>
                  <a:pt x="655" y="1215"/>
                  <a:pt x="493" y="1053"/>
                  <a:pt x="493" y="854"/>
                </a:cubicBezTo>
                <a:cubicBezTo>
                  <a:pt x="493" y="655"/>
                  <a:pt x="655" y="493"/>
                  <a:pt x="854" y="493"/>
                </a:cubicBezTo>
                <a:close/>
                <a:moveTo>
                  <a:pt x="854" y="650"/>
                </a:moveTo>
                <a:cubicBezTo>
                  <a:pt x="966" y="650"/>
                  <a:pt x="1058" y="741"/>
                  <a:pt x="1058" y="854"/>
                </a:cubicBezTo>
                <a:cubicBezTo>
                  <a:pt x="1058" y="966"/>
                  <a:pt x="966" y="1058"/>
                  <a:pt x="854" y="1058"/>
                </a:cubicBezTo>
                <a:cubicBezTo>
                  <a:pt x="741" y="1058"/>
                  <a:pt x="650" y="966"/>
                  <a:pt x="650" y="854"/>
                </a:cubicBezTo>
                <a:cubicBezTo>
                  <a:pt x="650" y="741"/>
                  <a:pt x="741" y="650"/>
                  <a:pt x="854" y="650"/>
                </a:cubicBezTo>
                <a:close/>
              </a:path>
            </a:pathLst>
          </a:custGeom>
          <a:solidFill>
            <a:srgbClr val="55C0AF"/>
          </a:solidFill>
          <a:ln>
            <a:noFill/>
          </a:ln>
        </p:spPr>
        <p:txBody>
          <a:bodyPr lIns="72574" tIns="36287" rIns="72574" bIns="36287"/>
          <a:lstStyle/>
          <a:p>
            <a:endParaRPr lang="zh-CN" altLang="en-US" dirty="0">
              <a:latin typeface="+mj-lt"/>
              <a:ea typeface="微软雅黑" panose="020B0503020204020204" pitchFamily="34" charset="-122"/>
            </a:endParaRPr>
          </a:p>
        </p:txBody>
      </p:sp>
      <p:grpSp>
        <p:nvGrpSpPr>
          <p:cNvPr id="24" name="组合 6">
            <a:extLst>
              <a:ext uri="{FF2B5EF4-FFF2-40B4-BE49-F238E27FC236}">
                <a16:creationId xmlns:a16="http://schemas.microsoft.com/office/drawing/2014/main" id="{41501E81-1AB7-4A69-BA8B-D4667D4D517A}"/>
              </a:ext>
            </a:extLst>
          </p:cNvPr>
          <p:cNvGrpSpPr/>
          <p:nvPr/>
        </p:nvGrpSpPr>
        <p:grpSpPr>
          <a:xfrm>
            <a:off x="509695" y="259116"/>
            <a:ext cx="4545888" cy="659226"/>
            <a:chOff x="956666" y="3410996"/>
            <a:chExt cx="4545888" cy="659226"/>
          </a:xfrm>
        </p:grpSpPr>
        <p:sp>
          <p:nvSpPr>
            <p:cNvPr id="25" name="TextBox 38">
              <a:extLst>
                <a:ext uri="{FF2B5EF4-FFF2-40B4-BE49-F238E27FC236}">
                  <a16:creationId xmlns:a16="http://schemas.microsoft.com/office/drawing/2014/main" id="{C53C28E3-DC0F-4C61-A42D-5AC7B5E4C36E}"/>
                </a:ext>
              </a:extLst>
            </p:cNvPr>
            <p:cNvSpPr txBox="1"/>
            <p:nvPr/>
          </p:nvSpPr>
          <p:spPr>
            <a:xfrm>
              <a:off x="1637393" y="3410996"/>
              <a:ext cx="3865161" cy="400110"/>
            </a:xfrm>
            <a:prstGeom prst="rect">
              <a:avLst/>
            </a:prstGeom>
            <a:noFill/>
          </p:spPr>
          <p:txBody>
            <a:bodyPr wrap="none" rtlCol="0" anchor="t" anchorCtr="1">
              <a:spAutoFit/>
            </a:bodyPr>
            <a:lstStyle/>
            <a:p>
              <a:pPr algn="ctr"/>
              <a:r>
                <a:rPr lang="en-US" altLang="zh-CN" sz="20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Microsoft JhengHei Light" panose="020B0304030504040204" pitchFamily="34" charset="-122"/>
                </a:rPr>
                <a:t>Recommendation 2</a:t>
              </a:r>
              <a:endParaRPr lang="zh-CN" altLang="en-US" sz="6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Microsoft JhengHei Light" panose="020B0304030504040204" pitchFamily="34" charset="-122"/>
              </a:endParaRPr>
            </a:p>
          </p:txBody>
        </p:sp>
        <p:sp>
          <p:nvSpPr>
            <p:cNvPr id="26" name="矩形 8">
              <a:extLst>
                <a:ext uri="{FF2B5EF4-FFF2-40B4-BE49-F238E27FC236}">
                  <a16:creationId xmlns:a16="http://schemas.microsoft.com/office/drawing/2014/main" id="{E32947FC-0CAF-491E-BB70-4BE979241394}"/>
                </a:ext>
              </a:extLst>
            </p:cNvPr>
            <p:cNvSpPr/>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sp>
          <p:nvSpPr>
            <p:cNvPr id="27" name="矩形 9">
              <a:extLst>
                <a:ext uri="{FF2B5EF4-FFF2-40B4-BE49-F238E27FC236}">
                  <a16:creationId xmlns:a16="http://schemas.microsoft.com/office/drawing/2014/main" id="{3D41CC49-6D1D-4B11-8791-6EBDB155A635}"/>
                </a:ext>
              </a:extLst>
            </p:cNvPr>
            <p:cNvSpPr/>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grpSp>
      <p:sp>
        <p:nvSpPr>
          <p:cNvPr id="2" name="TextBox 1">
            <a:extLst>
              <a:ext uri="{FF2B5EF4-FFF2-40B4-BE49-F238E27FC236}">
                <a16:creationId xmlns:a16="http://schemas.microsoft.com/office/drawing/2014/main" id="{2C882DD2-EEDD-4675-9D21-6CBCE6529638}"/>
              </a:ext>
            </a:extLst>
          </p:cNvPr>
          <p:cNvSpPr txBox="1"/>
          <p:nvPr/>
        </p:nvSpPr>
        <p:spPr>
          <a:xfrm>
            <a:off x="1190422" y="656243"/>
            <a:ext cx="10180316" cy="584775"/>
          </a:xfrm>
          <a:prstGeom prst="rect">
            <a:avLst/>
          </a:prstGeom>
          <a:noFill/>
        </p:spPr>
        <p:txBody>
          <a:bodyPr wrap="square" rtlCol="0">
            <a:spAutoFit/>
          </a:bodyPr>
          <a:lstStyle/>
          <a:p>
            <a:r>
              <a:rPr lang="en-US" sz="3200" b="1" dirty="0">
                <a:solidFill>
                  <a:schemeClr val="bg1">
                    <a:lumMod val="50000"/>
                  </a:schemeClr>
                </a:solidFill>
              </a:rPr>
              <a:t>Flexible Runtimes.</a:t>
            </a:r>
          </a:p>
        </p:txBody>
      </p:sp>
    </p:spTree>
    <p:extLst>
      <p:ext uri="{BB962C8B-B14F-4D97-AF65-F5344CB8AC3E}">
        <p14:creationId xmlns:p14="http://schemas.microsoft.com/office/powerpoint/2010/main" val="51515314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8" presetClass="emph" presetSubtype="0" repeatCount="indefinite" fill="hold" grpId="0" nodeType="withEffect">
                                  <p:stCondLst>
                                    <p:cond delay="0"/>
                                  </p:stCondLst>
                                  <p:childTnLst>
                                    <p:animRot by="-21599879">
                                      <p:cBhvr>
                                        <p:cTn id="10" dur="2000" fill="hold"/>
                                        <p:tgtEl>
                                          <p:spTgt spid="21"/>
                                        </p:tgtEl>
                                        <p:attrNameLst>
                                          <p:attrName>r</p:attrName>
                                        </p:attrNameLst>
                                      </p:cBhvr>
                                    </p:animRot>
                                  </p:childTnLst>
                                </p:cTn>
                              </p:par>
                              <p:par>
                                <p:cTn id="11" presetID="8" presetClass="emph" presetSubtype="0" repeatCount="indefinite" fill="hold" grpId="0" nodeType="withEffect">
                                  <p:stCondLst>
                                    <p:cond delay="0"/>
                                  </p:stCondLst>
                                  <p:endCondLst>
                                    <p:cond evt="onNext" delay="0">
                                      <p:tgtEl>
                                        <p:sldTgt/>
                                      </p:tgtEl>
                                    </p:cond>
                                  </p:endCondLst>
                                  <p:childTnLst>
                                    <p:animRot by="21600000">
                                      <p:cBhvr>
                                        <p:cTn id="12" dur="800" fill="hold"/>
                                        <p:tgtEl>
                                          <p:spTgt spid="22"/>
                                        </p:tgtEl>
                                        <p:attrNameLst>
                                          <p:attrName>r</p:attrName>
                                        </p:attrNameLst>
                                      </p:cBhvr>
                                    </p:animRot>
                                  </p:childTnLst>
                                </p:cTn>
                              </p:par>
                              <p:par>
                                <p:cTn id="13" presetID="8" presetClass="emph" presetSubtype="0" repeatCount="indefinite" fill="hold" grpId="0" nodeType="withEffect">
                                  <p:stCondLst>
                                    <p:cond delay="0"/>
                                  </p:stCondLst>
                                  <p:childTnLst>
                                    <p:animRot by="-21599879">
                                      <p:cBhvr>
                                        <p:cTn id="14" dur="1400" fill="hold"/>
                                        <p:tgtEl>
                                          <p:spTgt spid="20"/>
                                        </p:tgtEl>
                                        <p:attrNameLst>
                                          <p:attrName>r</p:attrName>
                                        </p:attrNameLst>
                                      </p:cBhvr>
                                    </p:animRot>
                                  </p:childTnLst>
                                </p:cTn>
                              </p:par>
                              <p:par>
                                <p:cTn id="15" presetID="8" presetClass="emph" presetSubtype="0" repeatCount="indefinite" fill="hold" grpId="0" nodeType="withEffect">
                                  <p:stCondLst>
                                    <p:cond delay="0"/>
                                  </p:stCondLst>
                                  <p:endCondLst>
                                    <p:cond evt="onNext" delay="0">
                                      <p:tgtEl>
                                        <p:sldTgt/>
                                      </p:tgtEl>
                                    </p:cond>
                                  </p:endCondLst>
                                  <p:childTnLst>
                                    <p:animRot by="21600000">
                                      <p:cBhvr>
                                        <p:cTn id="16" dur="800" fill="hold"/>
                                        <p:tgtEl>
                                          <p:spTgt spid="23"/>
                                        </p:tgtEl>
                                        <p:attrNameLst>
                                          <p:attrName>r</p:attrName>
                                        </p:attrNameLst>
                                      </p:cBhvr>
                                    </p:animRot>
                                  </p:childTnLst>
                                </p:cTn>
                              </p:par>
                              <p:par>
                                <p:cTn id="17" presetID="2" presetClass="entr" presetSubtype="8"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additive="base">
                                        <p:cTn id="19" dur="500" fill="hold"/>
                                        <p:tgtEl>
                                          <p:spTgt spid="24"/>
                                        </p:tgtEl>
                                        <p:attrNameLst>
                                          <p:attrName>ppt_x</p:attrName>
                                        </p:attrNameLst>
                                      </p:cBhvr>
                                      <p:tavLst>
                                        <p:tav tm="0">
                                          <p:val>
                                            <p:strVal val="0-#ppt_w/2"/>
                                          </p:val>
                                        </p:tav>
                                        <p:tav tm="100000">
                                          <p:val>
                                            <p:strVal val="#ppt_x"/>
                                          </p:val>
                                        </p:tav>
                                      </p:tavLst>
                                    </p:anim>
                                    <p:anim calcmode="lin" valueType="num">
                                      <p:cBhvr additive="base">
                                        <p:cTn id="20"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a:extLst>
              <a:ext uri="{FF2B5EF4-FFF2-40B4-BE49-F238E27FC236}">
                <a16:creationId xmlns:a16="http://schemas.microsoft.com/office/drawing/2014/main" id="{9F4370B8-4BB7-4F84-8898-F3ACBE1C820D}"/>
              </a:ext>
            </a:extLst>
          </p:cNvPr>
          <p:cNvSpPr txBox="1"/>
          <p:nvPr/>
        </p:nvSpPr>
        <p:spPr>
          <a:xfrm>
            <a:off x="586848" y="1922750"/>
            <a:ext cx="11145304" cy="584775"/>
          </a:xfrm>
          <a:prstGeom prst="rect">
            <a:avLst/>
          </a:prstGeom>
          <a:noFill/>
        </p:spPr>
        <p:txBody>
          <a:bodyPr wrap="square" rtlCol="0">
            <a:spAutoFit/>
            <a:scene3d>
              <a:camera prst="orthographicFront"/>
              <a:lightRig rig="threePt" dir="t"/>
            </a:scene3d>
            <a:sp3d contourW="12700"/>
          </a:bodyPr>
          <a:lstStyle/>
          <a:p>
            <a:r>
              <a:rPr lang="en-US" altLang="zh-CN" sz="1600" dirty="0">
                <a:solidFill>
                  <a:schemeClr val="bg1">
                    <a:lumMod val="50000"/>
                  </a:schemeClr>
                </a:solidFill>
                <a:latin typeface="+mj-lt"/>
                <a:ea typeface="时尚中黑简体" panose="01010104010101010101" pitchFamily="2" charset="-122"/>
              </a:rPr>
              <a:t>In the slides below I have summarized my project analysis as well as the recommendations to Microsoft company.</a:t>
            </a:r>
          </a:p>
        </p:txBody>
      </p:sp>
      <p:sp>
        <p:nvSpPr>
          <p:cNvPr id="23" name="文本框 22">
            <a:extLst>
              <a:ext uri="{FF2B5EF4-FFF2-40B4-BE49-F238E27FC236}">
                <a16:creationId xmlns:a16="http://schemas.microsoft.com/office/drawing/2014/main" id="{9A6C34DB-E40F-46D4-8687-3D333166B945}"/>
              </a:ext>
            </a:extLst>
          </p:cNvPr>
          <p:cNvSpPr txBox="1"/>
          <p:nvPr/>
        </p:nvSpPr>
        <p:spPr>
          <a:xfrm>
            <a:off x="554004" y="958009"/>
            <a:ext cx="2738250" cy="707886"/>
          </a:xfrm>
          <a:prstGeom prst="rect">
            <a:avLst/>
          </a:prstGeom>
          <a:noFill/>
        </p:spPr>
        <p:txBody>
          <a:bodyPr wrap="none" rtlCol="0">
            <a:spAutoFit/>
            <a:scene3d>
              <a:camera prst="orthographicFront"/>
              <a:lightRig rig="threePt" dir="t"/>
            </a:scene3d>
            <a:sp3d contourW="12700"/>
          </a:bodyPr>
          <a:lstStyle/>
          <a:p>
            <a:pPr algn="ctr"/>
            <a:r>
              <a:rPr lang="en-US" altLang="zh-CN" sz="4000" b="1" dirty="0">
                <a:solidFill>
                  <a:srgbClr val="55C0AF"/>
                </a:solidFill>
                <a:latin typeface="+mj-lt"/>
                <a:ea typeface="微软雅黑" panose="020B0503020204020204" pitchFamily="34" charset="-122"/>
              </a:rPr>
              <a:t>CONTENTS</a:t>
            </a:r>
          </a:p>
        </p:txBody>
      </p:sp>
      <p:cxnSp>
        <p:nvCxnSpPr>
          <p:cNvPr id="24" name="直接连接符 23">
            <a:extLst>
              <a:ext uri="{FF2B5EF4-FFF2-40B4-BE49-F238E27FC236}">
                <a16:creationId xmlns:a16="http://schemas.microsoft.com/office/drawing/2014/main" id="{FBC3792E-9E97-413A-A518-3D321BD201A9}"/>
              </a:ext>
            </a:extLst>
          </p:cNvPr>
          <p:cNvCxnSpPr>
            <a:cxnSpLocks/>
          </p:cNvCxnSpPr>
          <p:nvPr/>
        </p:nvCxnSpPr>
        <p:spPr>
          <a:xfrm>
            <a:off x="681565" y="1734273"/>
            <a:ext cx="709987" cy="0"/>
          </a:xfrm>
          <a:prstGeom prst="line">
            <a:avLst/>
          </a:prstGeom>
          <a:ln w="28575" cap="rnd">
            <a:solidFill>
              <a:srgbClr val="55C0AF"/>
            </a:solidFill>
            <a:round/>
          </a:ln>
        </p:spPr>
        <p:style>
          <a:lnRef idx="1">
            <a:schemeClr val="accent1"/>
          </a:lnRef>
          <a:fillRef idx="0">
            <a:schemeClr val="accent1"/>
          </a:fillRef>
          <a:effectRef idx="0">
            <a:schemeClr val="accent1"/>
          </a:effectRef>
          <a:fontRef idx="minor">
            <a:schemeClr val="tx1"/>
          </a:fontRef>
        </p:style>
      </p:cxnSp>
      <p:grpSp>
        <p:nvGrpSpPr>
          <p:cNvPr id="3" name="组合 2">
            <a:extLst>
              <a:ext uri="{FF2B5EF4-FFF2-40B4-BE49-F238E27FC236}">
                <a16:creationId xmlns:a16="http://schemas.microsoft.com/office/drawing/2014/main" id="{91D9FCFE-43E1-4B82-BFA7-76F8AC0FFBE7}"/>
              </a:ext>
            </a:extLst>
          </p:cNvPr>
          <p:cNvGrpSpPr/>
          <p:nvPr/>
        </p:nvGrpSpPr>
        <p:grpSpPr>
          <a:xfrm>
            <a:off x="1903067" y="3271402"/>
            <a:ext cx="3274366" cy="622368"/>
            <a:chOff x="956666" y="3447854"/>
            <a:chExt cx="3274366" cy="622368"/>
          </a:xfrm>
        </p:grpSpPr>
        <p:sp>
          <p:nvSpPr>
            <p:cNvPr id="25" name="TextBox 38">
              <a:extLst>
                <a:ext uri="{FF2B5EF4-FFF2-40B4-BE49-F238E27FC236}">
                  <a16:creationId xmlns:a16="http://schemas.microsoft.com/office/drawing/2014/main" id="{B7A15251-DE66-460C-8C79-B3BE886E888E}"/>
                </a:ext>
              </a:extLst>
            </p:cNvPr>
            <p:cNvSpPr txBox="1"/>
            <p:nvPr/>
          </p:nvSpPr>
          <p:spPr>
            <a:xfrm>
              <a:off x="1781322" y="3447854"/>
              <a:ext cx="2449710" cy="523220"/>
            </a:xfrm>
            <a:prstGeom prst="rect">
              <a:avLst/>
            </a:prstGeom>
            <a:noFill/>
          </p:spPr>
          <p:txBody>
            <a:bodyPr wrap="none" rtlCol="0" anchor="t" anchorCtr="1">
              <a:spAutoFit/>
            </a:bodyPr>
            <a:lstStyle/>
            <a:p>
              <a:pPr algn="ctr"/>
              <a:r>
                <a:rPr lang="en-US" altLang="zh-CN" sz="2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Poppins SemiBold" charset="0"/>
                </a:rPr>
                <a:t>Overview</a:t>
              </a:r>
            </a:p>
          </p:txBody>
        </p:sp>
        <p:sp>
          <p:nvSpPr>
            <p:cNvPr id="2" name="矩形 1">
              <a:extLst>
                <a:ext uri="{FF2B5EF4-FFF2-40B4-BE49-F238E27FC236}">
                  <a16:creationId xmlns:a16="http://schemas.microsoft.com/office/drawing/2014/main" id="{0623F95A-0BD1-402B-A571-CA42A6B1C5FC}"/>
                </a:ext>
              </a:extLst>
            </p:cNvPr>
            <p:cNvSpPr/>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effectLst>
                  <a:outerShdw blurRad="38100" dist="38100" dir="2700000" algn="tl">
                    <a:srgbClr val="000000">
                      <a:alpha val="43137"/>
                    </a:srgbClr>
                  </a:outerShdw>
                </a:effectLst>
                <a:latin typeface="+mj-lt"/>
                <a:ea typeface="微软雅黑" panose="020B0503020204020204" pitchFamily="34" charset="-122"/>
              </a:endParaRPr>
            </a:p>
          </p:txBody>
        </p:sp>
        <p:sp>
          <p:nvSpPr>
            <p:cNvPr id="29" name="矩形 28">
              <a:extLst>
                <a:ext uri="{FF2B5EF4-FFF2-40B4-BE49-F238E27FC236}">
                  <a16:creationId xmlns:a16="http://schemas.microsoft.com/office/drawing/2014/main" id="{87A18B9C-92F9-415C-AB7D-300EBBFD88D0}"/>
                </a:ext>
              </a:extLst>
            </p:cNvPr>
            <p:cNvSpPr/>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effectLst>
                  <a:outerShdw blurRad="38100" dist="38100" dir="2700000" algn="tl">
                    <a:srgbClr val="000000">
                      <a:alpha val="43137"/>
                    </a:srgbClr>
                  </a:outerShdw>
                </a:effectLst>
                <a:latin typeface="+mj-lt"/>
                <a:ea typeface="微软雅黑" panose="020B0503020204020204" pitchFamily="34" charset="-122"/>
              </a:endParaRPr>
            </a:p>
          </p:txBody>
        </p:sp>
      </p:grpSp>
      <p:grpSp>
        <p:nvGrpSpPr>
          <p:cNvPr id="34" name="组合 33">
            <a:extLst>
              <a:ext uri="{FF2B5EF4-FFF2-40B4-BE49-F238E27FC236}">
                <a16:creationId xmlns:a16="http://schemas.microsoft.com/office/drawing/2014/main" id="{B6CAFAAB-DF05-4E70-8049-58A795772E95}"/>
              </a:ext>
            </a:extLst>
          </p:cNvPr>
          <p:cNvGrpSpPr/>
          <p:nvPr/>
        </p:nvGrpSpPr>
        <p:grpSpPr>
          <a:xfrm>
            <a:off x="6772247" y="3306642"/>
            <a:ext cx="2866209" cy="587128"/>
            <a:chOff x="956666" y="3483094"/>
            <a:chExt cx="2866209" cy="587128"/>
          </a:xfrm>
        </p:grpSpPr>
        <p:sp>
          <p:nvSpPr>
            <p:cNvPr id="35" name="TextBox 38">
              <a:extLst>
                <a:ext uri="{FF2B5EF4-FFF2-40B4-BE49-F238E27FC236}">
                  <a16:creationId xmlns:a16="http://schemas.microsoft.com/office/drawing/2014/main" id="{022D715D-C24C-4216-BD56-4DA343A7984C}"/>
                </a:ext>
              </a:extLst>
            </p:cNvPr>
            <p:cNvSpPr txBox="1"/>
            <p:nvPr/>
          </p:nvSpPr>
          <p:spPr>
            <a:xfrm>
              <a:off x="1942232" y="3483094"/>
              <a:ext cx="1880643" cy="523220"/>
            </a:xfrm>
            <a:prstGeom prst="rect">
              <a:avLst/>
            </a:prstGeom>
            <a:noFill/>
          </p:spPr>
          <p:txBody>
            <a:bodyPr wrap="none" rtlCol="0" anchor="t" anchorCtr="1">
              <a:spAutoFit/>
            </a:bodyPr>
            <a:lstStyle/>
            <a:p>
              <a:pPr algn="ctr"/>
              <a:r>
                <a:rPr lang="en-US" altLang="zh-CN" sz="2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Poppins SemiBold" charset="0"/>
                </a:rPr>
                <a:t>Details</a:t>
              </a:r>
            </a:p>
          </p:txBody>
        </p:sp>
        <p:sp>
          <p:nvSpPr>
            <p:cNvPr id="36" name="矩形 35">
              <a:extLst>
                <a:ext uri="{FF2B5EF4-FFF2-40B4-BE49-F238E27FC236}">
                  <a16:creationId xmlns:a16="http://schemas.microsoft.com/office/drawing/2014/main" id="{EA288B7E-6BA4-400B-A440-CAC8E0AA4344}"/>
                </a:ext>
              </a:extLst>
            </p:cNvPr>
            <p:cNvSpPr/>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effectLst>
                  <a:outerShdw blurRad="38100" dist="38100" dir="2700000" algn="tl">
                    <a:srgbClr val="000000">
                      <a:alpha val="43137"/>
                    </a:srgbClr>
                  </a:outerShdw>
                </a:effectLst>
                <a:latin typeface="+mj-lt"/>
                <a:ea typeface="微软雅黑" panose="020B0503020204020204" pitchFamily="34" charset="-122"/>
              </a:endParaRPr>
            </a:p>
          </p:txBody>
        </p:sp>
        <p:sp>
          <p:nvSpPr>
            <p:cNvPr id="37" name="矩形 36">
              <a:extLst>
                <a:ext uri="{FF2B5EF4-FFF2-40B4-BE49-F238E27FC236}">
                  <a16:creationId xmlns:a16="http://schemas.microsoft.com/office/drawing/2014/main" id="{76F977DD-7338-48C5-BA15-4FBD4B4B72FE}"/>
                </a:ext>
              </a:extLst>
            </p:cNvPr>
            <p:cNvSpPr/>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effectLst>
                  <a:outerShdw blurRad="38100" dist="38100" dir="2700000" algn="tl">
                    <a:srgbClr val="000000">
                      <a:alpha val="43137"/>
                    </a:srgbClr>
                  </a:outerShdw>
                </a:effectLst>
                <a:latin typeface="+mj-lt"/>
                <a:ea typeface="微软雅黑" panose="020B0503020204020204" pitchFamily="34" charset="-122"/>
              </a:endParaRPr>
            </a:p>
          </p:txBody>
        </p:sp>
      </p:grpSp>
      <p:grpSp>
        <p:nvGrpSpPr>
          <p:cNvPr id="42" name="组合 41">
            <a:extLst>
              <a:ext uri="{FF2B5EF4-FFF2-40B4-BE49-F238E27FC236}">
                <a16:creationId xmlns:a16="http://schemas.microsoft.com/office/drawing/2014/main" id="{DB8F9EE2-39E2-4801-92B3-F8ABE9652C1E}"/>
              </a:ext>
            </a:extLst>
          </p:cNvPr>
          <p:cNvGrpSpPr/>
          <p:nvPr/>
        </p:nvGrpSpPr>
        <p:grpSpPr>
          <a:xfrm>
            <a:off x="1903067" y="4522352"/>
            <a:ext cx="3601245" cy="954107"/>
            <a:chOff x="956666" y="3447854"/>
            <a:chExt cx="3601245" cy="954107"/>
          </a:xfrm>
        </p:grpSpPr>
        <p:sp>
          <p:nvSpPr>
            <p:cNvPr id="43" name="TextBox 38">
              <a:extLst>
                <a:ext uri="{FF2B5EF4-FFF2-40B4-BE49-F238E27FC236}">
                  <a16:creationId xmlns:a16="http://schemas.microsoft.com/office/drawing/2014/main" id="{E9236958-5BB3-4CEC-8AD2-EA36786D83A2}"/>
                </a:ext>
              </a:extLst>
            </p:cNvPr>
            <p:cNvSpPr txBox="1"/>
            <p:nvPr/>
          </p:nvSpPr>
          <p:spPr>
            <a:xfrm>
              <a:off x="1802028" y="3447854"/>
              <a:ext cx="2755883" cy="954107"/>
            </a:xfrm>
            <a:prstGeom prst="rect">
              <a:avLst/>
            </a:prstGeom>
            <a:noFill/>
          </p:spPr>
          <p:txBody>
            <a:bodyPr wrap="none" rtlCol="0" anchor="t" anchorCtr="1">
              <a:spAutoFit/>
            </a:bodyPr>
            <a:lstStyle/>
            <a:p>
              <a:pPr algn="ctr"/>
              <a:r>
                <a:rPr lang="en-US" altLang="zh-CN" sz="2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Poppins SemiBold" charset="0"/>
                </a:rPr>
                <a:t>Research </a:t>
              </a:r>
            </a:p>
            <a:p>
              <a:pPr algn="ctr"/>
              <a:r>
                <a:rPr lang="en-US" altLang="zh-CN" sz="2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Poppins SemiBold" charset="0"/>
                </a:rPr>
                <a:t>Questions</a:t>
              </a:r>
              <a:r>
                <a:rPr lang="tr-TR" altLang="zh-CN" sz="2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Poppins SemiBold" charset="0"/>
                </a:rPr>
                <a:t> </a:t>
              </a:r>
              <a:endParaRPr lang="en-US" altLang="zh-CN" sz="2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Poppins SemiBold" charset="0"/>
              </a:endParaRPr>
            </a:p>
          </p:txBody>
        </p:sp>
        <p:sp>
          <p:nvSpPr>
            <p:cNvPr id="44" name="矩形 43">
              <a:extLst>
                <a:ext uri="{FF2B5EF4-FFF2-40B4-BE49-F238E27FC236}">
                  <a16:creationId xmlns:a16="http://schemas.microsoft.com/office/drawing/2014/main" id="{108C5610-28F3-4356-83AA-9AA51537763E}"/>
                </a:ext>
              </a:extLst>
            </p:cNvPr>
            <p:cNvSpPr/>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effectLst>
                  <a:outerShdw blurRad="38100" dist="38100" dir="2700000" algn="tl">
                    <a:srgbClr val="000000">
                      <a:alpha val="43137"/>
                    </a:srgbClr>
                  </a:outerShdw>
                </a:effectLst>
                <a:latin typeface="+mj-lt"/>
                <a:ea typeface="微软雅黑" panose="020B0503020204020204" pitchFamily="34" charset="-122"/>
              </a:endParaRPr>
            </a:p>
          </p:txBody>
        </p:sp>
        <p:sp>
          <p:nvSpPr>
            <p:cNvPr id="45" name="矩形 44">
              <a:extLst>
                <a:ext uri="{FF2B5EF4-FFF2-40B4-BE49-F238E27FC236}">
                  <a16:creationId xmlns:a16="http://schemas.microsoft.com/office/drawing/2014/main" id="{212F344E-0C63-4D72-9385-E56BA487FF12}"/>
                </a:ext>
              </a:extLst>
            </p:cNvPr>
            <p:cNvSpPr/>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effectLst>
                  <a:outerShdw blurRad="38100" dist="38100" dir="2700000" algn="tl">
                    <a:srgbClr val="000000">
                      <a:alpha val="43137"/>
                    </a:srgbClr>
                  </a:outerShdw>
                </a:effectLst>
                <a:latin typeface="+mj-lt"/>
                <a:ea typeface="微软雅黑" panose="020B0503020204020204" pitchFamily="34" charset="-122"/>
              </a:endParaRPr>
            </a:p>
          </p:txBody>
        </p:sp>
      </p:grpSp>
      <p:grpSp>
        <p:nvGrpSpPr>
          <p:cNvPr id="46" name="组合 45">
            <a:extLst>
              <a:ext uri="{FF2B5EF4-FFF2-40B4-BE49-F238E27FC236}">
                <a16:creationId xmlns:a16="http://schemas.microsoft.com/office/drawing/2014/main" id="{0FF17A4B-6E12-44F9-911D-F441A59BCF20}"/>
              </a:ext>
            </a:extLst>
          </p:cNvPr>
          <p:cNvGrpSpPr/>
          <p:nvPr/>
        </p:nvGrpSpPr>
        <p:grpSpPr>
          <a:xfrm>
            <a:off x="6772247" y="4572584"/>
            <a:ext cx="5466356" cy="572136"/>
            <a:chOff x="956666" y="3498086"/>
            <a:chExt cx="5466356" cy="572136"/>
          </a:xfrm>
        </p:grpSpPr>
        <p:sp>
          <p:nvSpPr>
            <p:cNvPr id="47" name="TextBox 38">
              <a:extLst>
                <a:ext uri="{FF2B5EF4-FFF2-40B4-BE49-F238E27FC236}">
                  <a16:creationId xmlns:a16="http://schemas.microsoft.com/office/drawing/2014/main" id="{7F0FB941-F47F-4DA1-97C7-5F30871A7296}"/>
                </a:ext>
              </a:extLst>
            </p:cNvPr>
            <p:cNvSpPr txBox="1"/>
            <p:nvPr/>
          </p:nvSpPr>
          <p:spPr>
            <a:xfrm>
              <a:off x="1618501" y="3508817"/>
              <a:ext cx="4804521" cy="523220"/>
            </a:xfrm>
            <a:prstGeom prst="rect">
              <a:avLst/>
            </a:prstGeom>
            <a:noFill/>
          </p:spPr>
          <p:txBody>
            <a:bodyPr wrap="none" rtlCol="0" anchor="t" anchorCtr="1">
              <a:spAutoFit/>
            </a:bodyPr>
            <a:lstStyle/>
            <a:p>
              <a:pPr algn="ctr"/>
              <a:r>
                <a:rPr lang="en-US" altLang="zh-CN" sz="2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Poppins SemiBold" charset="0"/>
                </a:rPr>
                <a:t>Recommendations </a:t>
              </a:r>
            </a:p>
          </p:txBody>
        </p:sp>
        <p:sp>
          <p:nvSpPr>
            <p:cNvPr id="48" name="矩形 47">
              <a:extLst>
                <a:ext uri="{FF2B5EF4-FFF2-40B4-BE49-F238E27FC236}">
                  <a16:creationId xmlns:a16="http://schemas.microsoft.com/office/drawing/2014/main" id="{6D9AC16A-6FE6-4B83-B0CD-95F0B13EBF62}"/>
                </a:ext>
              </a:extLst>
            </p:cNvPr>
            <p:cNvSpPr/>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effectLst>
                  <a:outerShdw blurRad="38100" dist="38100" dir="2700000" algn="tl">
                    <a:srgbClr val="000000">
                      <a:alpha val="43137"/>
                    </a:srgbClr>
                  </a:outerShdw>
                </a:effectLst>
                <a:latin typeface="+mj-lt"/>
                <a:ea typeface="微软雅黑" panose="020B0503020204020204" pitchFamily="34" charset="-122"/>
              </a:endParaRPr>
            </a:p>
          </p:txBody>
        </p:sp>
        <p:sp>
          <p:nvSpPr>
            <p:cNvPr id="49" name="矩形 48">
              <a:extLst>
                <a:ext uri="{FF2B5EF4-FFF2-40B4-BE49-F238E27FC236}">
                  <a16:creationId xmlns:a16="http://schemas.microsoft.com/office/drawing/2014/main" id="{3895C885-44A6-452B-9058-9E05382B8EC7}"/>
                </a:ext>
              </a:extLst>
            </p:cNvPr>
            <p:cNvSpPr/>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effectLst>
                  <a:outerShdw blurRad="38100" dist="38100" dir="2700000" algn="tl">
                    <a:srgbClr val="000000">
                      <a:alpha val="43137"/>
                    </a:srgbClr>
                  </a:outerShdw>
                </a:effectLst>
                <a:latin typeface="+mj-lt"/>
                <a:ea typeface="微软雅黑" panose="020B0503020204020204" pitchFamily="34" charset="-122"/>
              </a:endParaRPr>
            </a:p>
          </p:txBody>
        </p:sp>
      </p:grpSp>
    </p:spTree>
    <p:extLst>
      <p:ext uri="{BB962C8B-B14F-4D97-AF65-F5344CB8AC3E}">
        <p14:creationId xmlns:p14="http://schemas.microsoft.com/office/powerpoint/2010/main" val="495226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anim calcmode="lin" valueType="num">
                                      <p:cBhvr>
                                        <p:cTn id="8" dur="500" fill="hold"/>
                                        <p:tgtEl>
                                          <p:spTgt spid="23"/>
                                        </p:tgtEl>
                                        <p:attrNameLst>
                                          <p:attrName>ppt_x</p:attrName>
                                        </p:attrNameLst>
                                      </p:cBhvr>
                                      <p:tavLst>
                                        <p:tav tm="0">
                                          <p:val>
                                            <p:strVal val="#ppt_x"/>
                                          </p:val>
                                        </p:tav>
                                        <p:tav tm="100000">
                                          <p:val>
                                            <p:strVal val="#ppt_x"/>
                                          </p:val>
                                        </p:tav>
                                      </p:tavLst>
                                    </p:anim>
                                    <p:anim calcmode="lin" valueType="num">
                                      <p:cBhvr>
                                        <p:cTn id="9" dur="500" fill="hold"/>
                                        <p:tgtEl>
                                          <p:spTgt spid="23"/>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2" presetClass="entr" presetSubtype="2" fill="hold" nodeType="after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wipe(right)">
                                      <p:cBhvr>
                                        <p:cTn id="13" dur="500"/>
                                        <p:tgtEl>
                                          <p:spTgt spid="24"/>
                                        </p:tgtEl>
                                      </p:cBhvr>
                                    </p:animEffect>
                                  </p:childTnLst>
                                </p:cTn>
                              </p:par>
                            </p:childTnLst>
                          </p:cTn>
                        </p:par>
                        <p:par>
                          <p:cTn id="14" fill="hold">
                            <p:stCondLst>
                              <p:cond delay="1000"/>
                            </p:stCondLst>
                            <p:childTnLst>
                              <p:par>
                                <p:cTn id="15" presetID="14" presetClass="entr" presetSubtype="10" fill="hold" grpId="0" nodeType="after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randombar(horizontal)">
                                      <p:cBhvr>
                                        <p:cTn id="17" dur="500"/>
                                        <p:tgtEl>
                                          <p:spTgt spid="22"/>
                                        </p:tgtEl>
                                      </p:cBhvr>
                                    </p:animEffect>
                                  </p:childTnLst>
                                </p:cTn>
                              </p:par>
                            </p:childTnLst>
                          </p:cTn>
                        </p:par>
                        <p:par>
                          <p:cTn id="18" fill="hold">
                            <p:stCondLst>
                              <p:cond delay="1500"/>
                            </p:stCondLst>
                            <p:childTnLst>
                              <p:par>
                                <p:cTn id="19" presetID="2" presetClass="entr" presetSubtype="8" fill="hold" nodeType="after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fill="hold"/>
                                        <p:tgtEl>
                                          <p:spTgt spid="3"/>
                                        </p:tgtEl>
                                        <p:attrNameLst>
                                          <p:attrName>ppt_x</p:attrName>
                                        </p:attrNameLst>
                                      </p:cBhvr>
                                      <p:tavLst>
                                        <p:tav tm="0">
                                          <p:val>
                                            <p:strVal val="0-#ppt_w/2"/>
                                          </p:val>
                                        </p:tav>
                                        <p:tav tm="100000">
                                          <p:val>
                                            <p:strVal val="#ppt_x"/>
                                          </p:val>
                                        </p:tav>
                                      </p:tavLst>
                                    </p:anim>
                                    <p:anim calcmode="lin" valueType="num">
                                      <p:cBhvr additive="base">
                                        <p:cTn id="22" dur="500" fill="hold"/>
                                        <p:tgtEl>
                                          <p:spTgt spid="3"/>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8" fill="hold" nodeType="afterEffect">
                                  <p:stCondLst>
                                    <p:cond delay="0"/>
                                  </p:stCondLst>
                                  <p:childTnLst>
                                    <p:set>
                                      <p:cBhvr>
                                        <p:cTn id="25" dur="1" fill="hold">
                                          <p:stCondLst>
                                            <p:cond delay="0"/>
                                          </p:stCondLst>
                                        </p:cTn>
                                        <p:tgtEl>
                                          <p:spTgt spid="42"/>
                                        </p:tgtEl>
                                        <p:attrNameLst>
                                          <p:attrName>style.visibility</p:attrName>
                                        </p:attrNameLst>
                                      </p:cBhvr>
                                      <p:to>
                                        <p:strVal val="visible"/>
                                      </p:to>
                                    </p:set>
                                    <p:anim calcmode="lin" valueType="num">
                                      <p:cBhvr additive="base">
                                        <p:cTn id="26" dur="500" fill="hold"/>
                                        <p:tgtEl>
                                          <p:spTgt spid="42"/>
                                        </p:tgtEl>
                                        <p:attrNameLst>
                                          <p:attrName>ppt_x</p:attrName>
                                        </p:attrNameLst>
                                      </p:cBhvr>
                                      <p:tavLst>
                                        <p:tav tm="0">
                                          <p:val>
                                            <p:strVal val="0-#ppt_w/2"/>
                                          </p:val>
                                        </p:tav>
                                        <p:tav tm="100000">
                                          <p:val>
                                            <p:strVal val="#ppt_x"/>
                                          </p:val>
                                        </p:tav>
                                      </p:tavLst>
                                    </p:anim>
                                    <p:anim calcmode="lin" valueType="num">
                                      <p:cBhvr additive="base">
                                        <p:cTn id="27" dur="500" fill="hold"/>
                                        <p:tgtEl>
                                          <p:spTgt spid="42"/>
                                        </p:tgtEl>
                                        <p:attrNameLst>
                                          <p:attrName>ppt_y</p:attrName>
                                        </p:attrNameLst>
                                      </p:cBhvr>
                                      <p:tavLst>
                                        <p:tav tm="0">
                                          <p:val>
                                            <p:strVal val="#ppt_y"/>
                                          </p:val>
                                        </p:tav>
                                        <p:tav tm="100000">
                                          <p:val>
                                            <p:strVal val="#ppt_y"/>
                                          </p:val>
                                        </p:tav>
                                      </p:tavLst>
                                    </p:anim>
                                  </p:childTnLst>
                                </p:cTn>
                              </p:par>
                            </p:childTnLst>
                          </p:cTn>
                        </p:par>
                        <p:par>
                          <p:cTn id="28" fill="hold">
                            <p:stCondLst>
                              <p:cond delay="2500"/>
                            </p:stCondLst>
                            <p:childTnLst>
                              <p:par>
                                <p:cTn id="29" presetID="2" presetClass="entr" presetSubtype="8" fill="hold" nodeType="afterEffect">
                                  <p:stCondLst>
                                    <p:cond delay="0"/>
                                  </p:stCondLst>
                                  <p:childTnLst>
                                    <p:set>
                                      <p:cBhvr>
                                        <p:cTn id="30" dur="1" fill="hold">
                                          <p:stCondLst>
                                            <p:cond delay="0"/>
                                          </p:stCondLst>
                                        </p:cTn>
                                        <p:tgtEl>
                                          <p:spTgt spid="34"/>
                                        </p:tgtEl>
                                        <p:attrNameLst>
                                          <p:attrName>style.visibility</p:attrName>
                                        </p:attrNameLst>
                                      </p:cBhvr>
                                      <p:to>
                                        <p:strVal val="visible"/>
                                      </p:to>
                                    </p:set>
                                    <p:anim calcmode="lin" valueType="num">
                                      <p:cBhvr additive="base">
                                        <p:cTn id="31" dur="500" fill="hold"/>
                                        <p:tgtEl>
                                          <p:spTgt spid="34"/>
                                        </p:tgtEl>
                                        <p:attrNameLst>
                                          <p:attrName>ppt_x</p:attrName>
                                        </p:attrNameLst>
                                      </p:cBhvr>
                                      <p:tavLst>
                                        <p:tav tm="0">
                                          <p:val>
                                            <p:strVal val="0-#ppt_w/2"/>
                                          </p:val>
                                        </p:tav>
                                        <p:tav tm="100000">
                                          <p:val>
                                            <p:strVal val="#ppt_x"/>
                                          </p:val>
                                        </p:tav>
                                      </p:tavLst>
                                    </p:anim>
                                    <p:anim calcmode="lin" valueType="num">
                                      <p:cBhvr additive="base">
                                        <p:cTn id="32" dur="500" fill="hold"/>
                                        <p:tgtEl>
                                          <p:spTgt spid="34"/>
                                        </p:tgtEl>
                                        <p:attrNameLst>
                                          <p:attrName>ppt_y</p:attrName>
                                        </p:attrNameLst>
                                      </p:cBhvr>
                                      <p:tavLst>
                                        <p:tav tm="0">
                                          <p:val>
                                            <p:strVal val="#ppt_y"/>
                                          </p:val>
                                        </p:tav>
                                        <p:tav tm="100000">
                                          <p:val>
                                            <p:strVal val="#ppt_y"/>
                                          </p:val>
                                        </p:tav>
                                      </p:tavLst>
                                    </p:anim>
                                  </p:childTnLst>
                                </p:cTn>
                              </p:par>
                            </p:childTnLst>
                          </p:cTn>
                        </p:par>
                        <p:par>
                          <p:cTn id="33" fill="hold">
                            <p:stCondLst>
                              <p:cond delay="3000"/>
                            </p:stCondLst>
                            <p:childTnLst>
                              <p:par>
                                <p:cTn id="34" presetID="2" presetClass="entr" presetSubtype="8" fill="hold" nodeType="afterEffect">
                                  <p:stCondLst>
                                    <p:cond delay="0"/>
                                  </p:stCondLst>
                                  <p:childTnLst>
                                    <p:set>
                                      <p:cBhvr>
                                        <p:cTn id="35" dur="1" fill="hold">
                                          <p:stCondLst>
                                            <p:cond delay="0"/>
                                          </p:stCondLst>
                                        </p:cTn>
                                        <p:tgtEl>
                                          <p:spTgt spid="46"/>
                                        </p:tgtEl>
                                        <p:attrNameLst>
                                          <p:attrName>style.visibility</p:attrName>
                                        </p:attrNameLst>
                                      </p:cBhvr>
                                      <p:to>
                                        <p:strVal val="visible"/>
                                      </p:to>
                                    </p:set>
                                    <p:anim calcmode="lin" valueType="num">
                                      <p:cBhvr additive="base">
                                        <p:cTn id="36" dur="500" fill="hold"/>
                                        <p:tgtEl>
                                          <p:spTgt spid="46"/>
                                        </p:tgtEl>
                                        <p:attrNameLst>
                                          <p:attrName>ppt_x</p:attrName>
                                        </p:attrNameLst>
                                      </p:cBhvr>
                                      <p:tavLst>
                                        <p:tav tm="0">
                                          <p:val>
                                            <p:strVal val="0-#ppt_w/2"/>
                                          </p:val>
                                        </p:tav>
                                        <p:tav tm="100000">
                                          <p:val>
                                            <p:strVal val="#ppt_x"/>
                                          </p:val>
                                        </p:tav>
                                      </p:tavLst>
                                    </p:anim>
                                    <p:anim calcmode="lin" valueType="num">
                                      <p:cBhvr additive="base">
                                        <p:cTn id="37" dur="500" fill="hold"/>
                                        <p:tgtEl>
                                          <p:spTgt spid="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D39F549A-7F4F-4E6C-9D28-948BE6D33CD0}"/>
              </a:ext>
            </a:extLst>
          </p:cNvPr>
          <p:cNvGrpSpPr/>
          <p:nvPr/>
        </p:nvGrpSpPr>
        <p:grpSpPr>
          <a:xfrm>
            <a:off x="1197193" y="1802592"/>
            <a:ext cx="4372828" cy="4360454"/>
            <a:chOff x="4610101" y="2444973"/>
            <a:chExt cx="2962274" cy="2953892"/>
          </a:xfrm>
        </p:grpSpPr>
        <p:grpSp>
          <p:nvGrpSpPr>
            <p:cNvPr id="11" name="组合 10">
              <a:extLst>
                <a:ext uri="{FF2B5EF4-FFF2-40B4-BE49-F238E27FC236}">
                  <a16:creationId xmlns:a16="http://schemas.microsoft.com/office/drawing/2014/main" id="{CEC00C8B-33B9-4251-9B81-E9F3C5A23886}"/>
                </a:ext>
              </a:extLst>
            </p:cNvPr>
            <p:cNvGrpSpPr/>
            <p:nvPr/>
          </p:nvGrpSpPr>
          <p:grpSpPr>
            <a:xfrm>
              <a:off x="4626869" y="3934495"/>
              <a:ext cx="1447602" cy="1444809"/>
              <a:chOff x="4626869" y="3934495"/>
              <a:chExt cx="1447602" cy="1444809"/>
            </a:xfrm>
          </p:grpSpPr>
          <p:sp>
            <p:nvSpPr>
              <p:cNvPr id="30" name="Freeform 8">
                <a:extLst>
                  <a:ext uri="{FF2B5EF4-FFF2-40B4-BE49-F238E27FC236}">
                    <a16:creationId xmlns:a16="http://schemas.microsoft.com/office/drawing/2014/main" id="{0AC1912C-347E-46BC-AB08-0E1423518C1F}"/>
                  </a:ext>
                </a:extLst>
              </p:cNvPr>
              <p:cNvSpPr>
                <a:spLocks/>
              </p:cNvSpPr>
              <p:nvPr/>
            </p:nvSpPr>
            <p:spPr bwMode="auto">
              <a:xfrm>
                <a:off x="4626869" y="3934495"/>
                <a:ext cx="1447602" cy="1444809"/>
              </a:xfrm>
              <a:custGeom>
                <a:avLst/>
                <a:gdLst>
                  <a:gd name="T0" fmla="*/ 267 w 274"/>
                  <a:gd name="T1" fmla="*/ 196 h 274"/>
                  <a:gd name="T2" fmla="*/ 201 w 274"/>
                  <a:gd name="T3" fmla="*/ 132 h 274"/>
                  <a:gd name="T4" fmla="*/ 268 w 274"/>
                  <a:gd name="T5" fmla="*/ 68 h 274"/>
                  <a:gd name="T6" fmla="*/ 274 w 274"/>
                  <a:gd name="T7" fmla="*/ 67 h 274"/>
                  <a:gd name="T8" fmla="*/ 274 w 274"/>
                  <a:gd name="T9" fmla="*/ 53 h 274"/>
                  <a:gd name="T10" fmla="*/ 268 w 274"/>
                  <a:gd name="T11" fmla="*/ 51 h 274"/>
                  <a:gd name="T12" fmla="*/ 216 w 274"/>
                  <a:gd name="T13" fmla="*/ 3 h 274"/>
                  <a:gd name="T14" fmla="*/ 218 w 274"/>
                  <a:gd name="T15" fmla="*/ 1 h 274"/>
                  <a:gd name="T16" fmla="*/ 207 w 274"/>
                  <a:gd name="T17" fmla="*/ 0 h 274"/>
                  <a:gd name="T18" fmla="*/ 205 w 274"/>
                  <a:gd name="T19" fmla="*/ 8 h 274"/>
                  <a:gd name="T20" fmla="*/ 145 w 274"/>
                  <a:gd name="T21" fmla="*/ 65 h 274"/>
                  <a:gd name="T22" fmla="*/ 80 w 274"/>
                  <a:gd name="T23" fmla="*/ 0 h 274"/>
                  <a:gd name="T24" fmla="*/ 72 w 274"/>
                  <a:gd name="T25" fmla="*/ 0 h 274"/>
                  <a:gd name="T26" fmla="*/ 73 w 274"/>
                  <a:gd name="T27" fmla="*/ 0 h 274"/>
                  <a:gd name="T28" fmla="*/ 10 w 274"/>
                  <a:gd name="T29" fmla="*/ 59 h 274"/>
                  <a:gd name="T30" fmla="*/ 10 w 274"/>
                  <a:gd name="T31" fmla="*/ 83 h 274"/>
                  <a:gd name="T32" fmla="*/ 191 w 274"/>
                  <a:gd name="T33" fmla="*/ 264 h 274"/>
                  <a:gd name="T34" fmla="*/ 217 w 274"/>
                  <a:gd name="T35" fmla="*/ 264 h 274"/>
                  <a:gd name="T36" fmla="*/ 265 w 274"/>
                  <a:gd name="T37" fmla="*/ 216 h 274"/>
                  <a:gd name="T38" fmla="*/ 273 w 274"/>
                  <a:gd name="T39" fmla="*/ 210 h 274"/>
                  <a:gd name="T40" fmla="*/ 273 w 274"/>
                  <a:gd name="T41" fmla="*/ 198 h 274"/>
                  <a:gd name="T42" fmla="*/ 267 w 274"/>
                  <a:gd name="T43" fmla="*/ 196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74" h="274">
                    <a:moveTo>
                      <a:pt x="267" y="196"/>
                    </a:moveTo>
                    <a:cubicBezTo>
                      <a:pt x="246" y="176"/>
                      <a:pt x="225" y="156"/>
                      <a:pt x="201" y="132"/>
                    </a:cubicBezTo>
                    <a:cubicBezTo>
                      <a:pt x="225" y="109"/>
                      <a:pt x="246" y="88"/>
                      <a:pt x="268" y="68"/>
                    </a:cubicBezTo>
                    <a:cubicBezTo>
                      <a:pt x="269" y="67"/>
                      <a:pt x="272" y="67"/>
                      <a:pt x="274" y="67"/>
                    </a:cubicBezTo>
                    <a:cubicBezTo>
                      <a:pt x="274" y="53"/>
                      <a:pt x="274" y="53"/>
                      <a:pt x="274" y="53"/>
                    </a:cubicBezTo>
                    <a:cubicBezTo>
                      <a:pt x="271" y="53"/>
                      <a:pt x="269" y="52"/>
                      <a:pt x="268" y="51"/>
                    </a:cubicBezTo>
                    <a:cubicBezTo>
                      <a:pt x="250" y="36"/>
                      <a:pt x="233" y="20"/>
                      <a:pt x="216" y="3"/>
                    </a:cubicBezTo>
                    <a:cubicBezTo>
                      <a:pt x="217" y="2"/>
                      <a:pt x="218" y="1"/>
                      <a:pt x="218" y="1"/>
                    </a:cubicBezTo>
                    <a:cubicBezTo>
                      <a:pt x="207" y="0"/>
                      <a:pt x="207" y="0"/>
                      <a:pt x="207" y="0"/>
                    </a:cubicBezTo>
                    <a:cubicBezTo>
                      <a:pt x="207" y="3"/>
                      <a:pt x="206" y="6"/>
                      <a:pt x="205" y="8"/>
                    </a:cubicBezTo>
                    <a:cubicBezTo>
                      <a:pt x="185" y="28"/>
                      <a:pt x="164" y="47"/>
                      <a:pt x="145" y="65"/>
                    </a:cubicBezTo>
                    <a:cubicBezTo>
                      <a:pt x="124" y="44"/>
                      <a:pt x="102" y="22"/>
                      <a:pt x="80" y="0"/>
                    </a:cubicBezTo>
                    <a:cubicBezTo>
                      <a:pt x="72" y="0"/>
                      <a:pt x="72" y="0"/>
                      <a:pt x="72" y="0"/>
                    </a:cubicBezTo>
                    <a:cubicBezTo>
                      <a:pt x="73" y="0"/>
                      <a:pt x="73" y="0"/>
                      <a:pt x="73" y="0"/>
                    </a:cubicBezTo>
                    <a:cubicBezTo>
                      <a:pt x="50" y="22"/>
                      <a:pt x="30" y="41"/>
                      <a:pt x="10" y="59"/>
                    </a:cubicBezTo>
                    <a:cubicBezTo>
                      <a:pt x="0" y="67"/>
                      <a:pt x="0" y="74"/>
                      <a:pt x="10" y="83"/>
                    </a:cubicBezTo>
                    <a:cubicBezTo>
                      <a:pt x="70" y="143"/>
                      <a:pt x="131" y="204"/>
                      <a:pt x="191" y="264"/>
                    </a:cubicBezTo>
                    <a:cubicBezTo>
                      <a:pt x="201" y="274"/>
                      <a:pt x="207" y="274"/>
                      <a:pt x="217" y="264"/>
                    </a:cubicBezTo>
                    <a:cubicBezTo>
                      <a:pt x="232" y="247"/>
                      <a:pt x="249" y="232"/>
                      <a:pt x="265" y="216"/>
                    </a:cubicBezTo>
                    <a:cubicBezTo>
                      <a:pt x="268" y="212"/>
                      <a:pt x="270" y="210"/>
                      <a:pt x="273" y="210"/>
                    </a:cubicBezTo>
                    <a:cubicBezTo>
                      <a:pt x="273" y="198"/>
                      <a:pt x="273" y="198"/>
                      <a:pt x="273" y="198"/>
                    </a:cubicBezTo>
                    <a:cubicBezTo>
                      <a:pt x="271" y="198"/>
                      <a:pt x="269" y="197"/>
                      <a:pt x="267" y="196"/>
                    </a:cubicBezTo>
                    <a:close/>
                  </a:path>
                </a:pathLst>
              </a:custGeom>
              <a:solidFill>
                <a:srgbClr val="113F4E"/>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mj-lt"/>
                  <a:ea typeface="微软雅黑" panose="020B0503020204020204" pitchFamily="34" charset="-122"/>
                </a:endParaRPr>
              </a:p>
            </p:txBody>
          </p:sp>
          <p:sp>
            <p:nvSpPr>
              <p:cNvPr id="31" name="Freeform 157">
                <a:extLst>
                  <a:ext uri="{FF2B5EF4-FFF2-40B4-BE49-F238E27FC236}">
                    <a16:creationId xmlns:a16="http://schemas.microsoft.com/office/drawing/2014/main" id="{0F2B3D47-D172-4FF0-82B2-D913ED735064}"/>
                  </a:ext>
                </a:extLst>
              </p:cNvPr>
              <p:cNvSpPr>
                <a:spLocks noChangeAspect="1" noEditPoints="1"/>
              </p:cNvSpPr>
              <p:nvPr/>
            </p:nvSpPr>
            <p:spPr bwMode="auto">
              <a:xfrm>
                <a:off x="5257391" y="4424630"/>
                <a:ext cx="270757" cy="298723"/>
              </a:xfrm>
              <a:custGeom>
                <a:avLst/>
                <a:gdLst>
                  <a:gd name="T0" fmla="*/ 25 w 99"/>
                  <a:gd name="T1" fmla="*/ 58 h 109"/>
                  <a:gd name="T2" fmla="*/ 15 w 99"/>
                  <a:gd name="T3" fmla="*/ 61 h 109"/>
                  <a:gd name="T4" fmla="*/ 51 w 99"/>
                  <a:gd name="T5" fmla="*/ 55 h 109"/>
                  <a:gd name="T6" fmla="*/ 63 w 99"/>
                  <a:gd name="T7" fmla="*/ 46 h 109"/>
                  <a:gd name="T8" fmla="*/ 56 w 99"/>
                  <a:gd name="T9" fmla="*/ 59 h 109"/>
                  <a:gd name="T10" fmla="*/ 51 w 99"/>
                  <a:gd name="T11" fmla="*/ 67 h 109"/>
                  <a:gd name="T12" fmla="*/ 46 w 99"/>
                  <a:gd name="T13" fmla="*/ 57 h 109"/>
                  <a:gd name="T14" fmla="*/ 38 w 99"/>
                  <a:gd name="T15" fmla="*/ 37 h 109"/>
                  <a:gd name="T16" fmla="*/ 51 w 99"/>
                  <a:gd name="T17" fmla="*/ 55 h 109"/>
                  <a:gd name="T18" fmla="*/ 42 w 99"/>
                  <a:gd name="T19" fmla="*/ 33 h 109"/>
                  <a:gd name="T20" fmla="*/ 42 w 99"/>
                  <a:gd name="T21" fmla="*/ 0 h 109"/>
                  <a:gd name="T22" fmla="*/ 15 w 99"/>
                  <a:gd name="T23" fmla="*/ 25 h 109"/>
                  <a:gd name="T24" fmla="*/ 15 w 99"/>
                  <a:gd name="T25" fmla="*/ 94 h 109"/>
                  <a:gd name="T26" fmla="*/ 84 w 99"/>
                  <a:gd name="T27" fmla="*/ 94 h 109"/>
                  <a:gd name="T28" fmla="*/ 97 w 99"/>
                  <a:gd name="T29" fmla="*/ 73 h 109"/>
                  <a:gd name="T30" fmla="*/ 85 w 99"/>
                  <a:gd name="T31" fmla="*/ 71 h 109"/>
                  <a:gd name="T32" fmla="*/ 49 w 99"/>
                  <a:gd name="T33" fmla="*/ 97 h 109"/>
                  <a:gd name="T34" fmla="*/ 12 w 99"/>
                  <a:gd name="T35" fmla="*/ 60 h 109"/>
                  <a:gd name="T36" fmla="*/ 42 w 99"/>
                  <a:gd name="T37" fmla="*/ 22 h 109"/>
                  <a:gd name="T38" fmla="*/ 85 w 99"/>
                  <a:gd name="T39" fmla="*/ 47 h 109"/>
                  <a:gd name="T40" fmla="*/ 95 w 99"/>
                  <a:gd name="T41" fmla="*/ 41 h 109"/>
                  <a:gd name="T42" fmla="*/ 98 w 99"/>
                  <a:gd name="T43" fmla="*/ 53 h 109"/>
                  <a:gd name="T44" fmla="*/ 87 w 99"/>
                  <a:gd name="T45" fmla="*/ 56 h 109"/>
                  <a:gd name="T46" fmla="*/ 87 w 99"/>
                  <a:gd name="T47" fmla="*/ 67 h 109"/>
                  <a:gd name="T48" fmla="*/ 87 w 99"/>
                  <a:gd name="T49" fmla="*/ 59 h 109"/>
                  <a:gd name="T50" fmla="*/ 99 w 99"/>
                  <a:gd name="T51" fmla="*/ 57 h 109"/>
                  <a:gd name="T52" fmla="*/ 99 w 99"/>
                  <a:gd name="T53" fmla="*/ 60 h 109"/>
                  <a:gd name="T54" fmla="*/ 97 w 99"/>
                  <a:gd name="T55" fmla="*/ 71 h 109"/>
                  <a:gd name="T56" fmla="*/ 87 w 99"/>
                  <a:gd name="T57" fmla="*/ 67 h 109"/>
                  <a:gd name="T58" fmla="*/ 80 w 99"/>
                  <a:gd name="T59" fmla="*/ 37 h 109"/>
                  <a:gd name="T60" fmla="*/ 88 w 99"/>
                  <a:gd name="T61" fmla="*/ 28 h 109"/>
                  <a:gd name="T62" fmla="*/ 94 w 99"/>
                  <a:gd name="T63" fmla="*/ 38 h 109"/>
                  <a:gd name="T64" fmla="*/ 84 w 99"/>
                  <a:gd name="T65" fmla="*/ 44 h 109"/>
                  <a:gd name="T66" fmla="*/ 77 w 99"/>
                  <a:gd name="T67" fmla="*/ 34 h 109"/>
                  <a:gd name="T68" fmla="*/ 71 w 99"/>
                  <a:gd name="T69" fmla="*/ 28 h 109"/>
                  <a:gd name="T70" fmla="*/ 76 w 99"/>
                  <a:gd name="T71" fmla="*/ 18 h 109"/>
                  <a:gd name="T72" fmla="*/ 84 w 99"/>
                  <a:gd name="T73" fmla="*/ 25 h 109"/>
                  <a:gd name="T74" fmla="*/ 86 w 99"/>
                  <a:gd name="T75" fmla="*/ 27 h 109"/>
                  <a:gd name="T76" fmla="*/ 50 w 99"/>
                  <a:gd name="T77" fmla="*/ 93 h 109"/>
                  <a:gd name="T78" fmla="*/ 53 w 99"/>
                  <a:gd name="T79" fmla="*/ 83 h 109"/>
                  <a:gd name="T80" fmla="*/ 50 w 99"/>
                  <a:gd name="T81" fmla="*/ 93 h 109"/>
                  <a:gd name="T82" fmla="*/ 67 w 99"/>
                  <a:gd name="T83" fmla="*/ 76 h 109"/>
                  <a:gd name="T84" fmla="*/ 77 w 99"/>
                  <a:gd name="T85" fmla="*/ 81 h 109"/>
                  <a:gd name="T86" fmla="*/ 25 w 99"/>
                  <a:gd name="T87" fmla="*/ 83 h 109"/>
                  <a:gd name="T88" fmla="*/ 34 w 99"/>
                  <a:gd name="T89" fmla="*/ 78 h 109"/>
                  <a:gd name="T90" fmla="*/ 25 w 99"/>
                  <a:gd name="T91" fmla="*/ 83 h 109"/>
                  <a:gd name="T92" fmla="*/ 33 w 99"/>
                  <a:gd name="T93" fmla="*/ 40 h 109"/>
                  <a:gd name="T94" fmla="*/ 23 w 99"/>
                  <a:gd name="T95" fmla="*/ 36 h 109"/>
                  <a:gd name="T96" fmla="*/ 75 w 99"/>
                  <a:gd name="T97" fmla="*/ 34 h 109"/>
                  <a:gd name="T98" fmla="*/ 66 w 99"/>
                  <a:gd name="T99" fmla="*/ 39 h 109"/>
                  <a:gd name="T100" fmla="*/ 75 w 99"/>
                  <a:gd name="T101" fmla="*/ 34 h 109"/>
                  <a:gd name="T102" fmla="*/ 75 w 99"/>
                  <a:gd name="T103" fmla="*/ 59 h 109"/>
                  <a:gd name="T104" fmla="*/ 85 w 99"/>
                  <a:gd name="T105" fmla="*/ 5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9" h="109">
                    <a:moveTo>
                      <a:pt x="15" y="58"/>
                    </a:moveTo>
                    <a:cubicBezTo>
                      <a:pt x="25" y="58"/>
                      <a:pt x="25" y="58"/>
                      <a:pt x="25" y="58"/>
                    </a:cubicBezTo>
                    <a:cubicBezTo>
                      <a:pt x="25" y="61"/>
                      <a:pt x="25" y="61"/>
                      <a:pt x="25" y="61"/>
                    </a:cubicBezTo>
                    <a:cubicBezTo>
                      <a:pt x="15" y="61"/>
                      <a:pt x="15" y="61"/>
                      <a:pt x="15" y="61"/>
                    </a:cubicBezTo>
                    <a:cubicBezTo>
                      <a:pt x="15" y="58"/>
                      <a:pt x="15" y="58"/>
                      <a:pt x="15" y="58"/>
                    </a:cubicBezTo>
                    <a:close/>
                    <a:moveTo>
                      <a:pt x="51" y="55"/>
                    </a:moveTo>
                    <a:cubicBezTo>
                      <a:pt x="52" y="55"/>
                      <a:pt x="52" y="55"/>
                      <a:pt x="53" y="55"/>
                    </a:cubicBezTo>
                    <a:cubicBezTo>
                      <a:pt x="56" y="52"/>
                      <a:pt x="60" y="48"/>
                      <a:pt x="63" y="46"/>
                    </a:cubicBezTo>
                    <a:cubicBezTo>
                      <a:pt x="64" y="46"/>
                      <a:pt x="65" y="47"/>
                      <a:pt x="66" y="48"/>
                    </a:cubicBezTo>
                    <a:cubicBezTo>
                      <a:pt x="63" y="53"/>
                      <a:pt x="60" y="56"/>
                      <a:pt x="56" y="59"/>
                    </a:cubicBezTo>
                    <a:cubicBezTo>
                      <a:pt x="57" y="60"/>
                      <a:pt x="57" y="60"/>
                      <a:pt x="57" y="61"/>
                    </a:cubicBezTo>
                    <a:cubicBezTo>
                      <a:pt x="57" y="64"/>
                      <a:pt x="54" y="67"/>
                      <a:pt x="51" y="67"/>
                    </a:cubicBezTo>
                    <a:cubicBezTo>
                      <a:pt x="47" y="67"/>
                      <a:pt x="45" y="64"/>
                      <a:pt x="45" y="61"/>
                    </a:cubicBezTo>
                    <a:cubicBezTo>
                      <a:pt x="45" y="59"/>
                      <a:pt x="45" y="58"/>
                      <a:pt x="46" y="57"/>
                    </a:cubicBezTo>
                    <a:cubicBezTo>
                      <a:pt x="41" y="51"/>
                      <a:pt x="38" y="45"/>
                      <a:pt x="35" y="38"/>
                    </a:cubicBezTo>
                    <a:cubicBezTo>
                      <a:pt x="36" y="38"/>
                      <a:pt x="37" y="37"/>
                      <a:pt x="38" y="37"/>
                    </a:cubicBezTo>
                    <a:cubicBezTo>
                      <a:pt x="42" y="42"/>
                      <a:pt x="46" y="49"/>
                      <a:pt x="49" y="55"/>
                    </a:cubicBezTo>
                    <a:cubicBezTo>
                      <a:pt x="49" y="55"/>
                      <a:pt x="50" y="55"/>
                      <a:pt x="51" y="55"/>
                    </a:cubicBezTo>
                    <a:close/>
                    <a:moveTo>
                      <a:pt x="42" y="22"/>
                    </a:moveTo>
                    <a:cubicBezTo>
                      <a:pt x="42" y="33"/>
                      <a:pt x="42" y="33"/>
                      <a:pt x="42" y="33"/>
                    </a:cubicBezTo>
                    <a:cubicBezTo>
                      <a:pt x="70" y="17"/>
                      <a:pt x="70" y="17"/>
                      <a:pt x="70" y="17"/>
                    </a:cubicBezTo>
                    <a:cubicBezTo>
                      <a:pt x="42" y="0"/>
                      <a:pt x="42" y="0"/>
                      <a:pt x="42" y="0"/>
                    </a:cubicBezTo>
                    <a:cubicBezTo>
                      <a:pt x="42" y="11"/>
                      <a:pt x="42" y="11"/>
                      <a:pt x="42" y="11"/>
                    </a:cubicBezTo>
                    <a:cubicBezTo>
                      <a:pt x="32" y="12"/>
                      <a:pt x="22" y="17"/>
                      <a:pt x="15" y="25"/>
                    </a:cubicBezTo>
                    <a:cubicBezTo>
                      <a:pt x="5" y="34"/>
                      <a:pt x="0" y="46"/>
                      <a:pt x="0" y="60"/>
                    </a:cubicBezTo>
                    <a:cubicBezTo>
                      <a:pt x="0" y="73"/>
                      <a:pt x="5" y="85"/>
                      <a:pt x="15" y="94"/>
                    </a:cubicBezTo>
                    <a:cubicBezTo>
                      <a:pt x="24" y="104"/>
                      <a:pt x="36" y="109"/>
                      <a:pt x="49" y="109"/>
                    </a:cubicBezTo>
                    <a:cubicBezTo>
                      <a:pt x="63" y="109"/>
                      <a:pt x="75" y="104"/>
                      <a:pt x="84" y="94"/>
                    </a:cubicBezTo>
                    <a:cubicBezTo>
                      <a:pt x="90" y="89"/>
                      <a:pt x="94" y="82"/>
                      <a:pt x="96" y="75"/>
                    </a:cubicBezTo>
                    <a:cubicBezTo>
                      <a:pt x="97" y="73"/>
                      <a:pt x="97" y="73"/>
                      <a:pt x="97" y="73"/>
                    </a:cubicBezTo>
                    <a:cubicBezTo>
                      <a:pt x="86" y="70"/>
                      <a:pt x="86" y="70"/>
                      <a:pt x="86" y="70"/>
                    </a:cubicBezTo>
                    <a:cubicBezTo>
                      <a:pt x="85" y="71"/>
                      <a:pt x="85" y="71"/>
                      <a:pt x="85" y="71"/>
                    </a:cubicBezTo>
                    <a:cubicBezTo>
                      <a:pt x="84" y="77"/>
                      <a:pt x="80" y="82"/>
                      <a:pt x="76" y="86"/>
                    </a:cubicBezTo>
                    <a:cubicBezTo>
                      <a:pt x="69" y="93"/>
                      <a:pt x="60" y="97"/>
                      <a:pt x="49" y="97"/>
                    </a:cubicBezTo>
                    <a:cubicBezTo>
                      <a:pt x="39" y="97"/>
                      <a:pt x="30" y="93"/>
                      <a:pt x="23" y="86"/>
                    </a:cubicBezTo>
                    <a:cubicBezTo>
                      <a:pt x="16" y="79"/>
                      <a:pt x="12" y="70"/>
                      <a:pt x="12" y="60"/>
                    </a:cubicBezTo>
                    <a:cubicBezTo>
                      <a:pt x="12" y="50"/>
                      <a:pt x="16" y="40"/>
                      <a:pt x="23" y="33"/>
                    </a:cubicBezTo>
                    <a:cubicBezTo>
                      <a:pt x="28" y="28"/>
                      <a:pt x="35" y="24"/>
                      <a:pt x="42" y="22"/>
                    </a:cubicBezTo>
                    <a:close/>
                    <a:moveTo>
                      <a:pt x="87" y="54"/>
                    </a:moveTo>
                    <a:cubicBezTo>
                      <a:pt x="87" y="52"/>
                      <a:pt x="86" y="49"/>
                      <a:pt x="85" y="47"/>
                    </a:cubicBezTo>
                    <a:cubicBezTo>
                      <a:pt x="84" y="45"/>
                      <a:pt x="84" y="45"/>
                      <a:pt x="84" y="45"/>
                    </a:cubicBezTo>
                    <a:cubicBezTo>
                      <a:pt x="95" y="41"/>
                      <a:pt x="95" y="41"/>
                      <a:pt x="95" y="41"/>
                    </a:cubicBezTo>
                    <a:cubicBezTo>
                      <a:pt x="96" y="43"/>
                      <a:pt x="96" y="43"/>
                      <a:pt x="96" y="43"/>
                    </a:cubicBezTo>
                    <a:cubicBezTo>
                      <a:pt x="97" y="46"/>
                      <a:pt x="98" y="50"/>
                      <a:pt x="98" y="53"/>
                    </a:cubicBezTo>
                    <a:cubicBezTo>
                      <a:pt x="99" y="55"/>
                      <a:pt x="99" y="55"/>
                      <a:pt x="99" y="55"/>
                    </a:cubicBezTo>
                    <a:cubicBezTo>
                      <a:pt x="87" y="56"/>
                      <a:pt x="87" y="56"/>
                      <a:pt x="87" y="56"/>
                    </a:cubicBezTo>
                    <a:cubicBezTo>
                      <a:pt x="87" y="54"/>
                      <a:pt x="87" y="54"/>
                      <a:pt x="87" y="54"/>
                    </a:cubicBezTo>
                    <a:close/>
                    <a:moveTo>
                      <a:pt x="87" y="67"/>
                    </a:moveTo>
                    <a:cubicBezTo>
                      <a:pt x="87" y="64"/>
                      <a:pt x="87" y="62"/>
                      <a:pt x="87" y="60"/>
                    </a:cubicBezTo>
                    <a:cubicBezTo>
                      <a:pt x="87" y="59"/>
                      <a:pt x="87" y="59"/>
                      <a:pt x="87" y="59"/>
                    </a:cubicBezTo>
                    <a:cubicBezTo>
                      <a:pt x="87" y="57"/>
                      <a:pt x="87" y="57"/>
                      <a:pt x="87" y="57"/>
                    </a:cubicBezTo>
                    <a:cubicBezTo>
                      <a:pt x="99" y="57"/>
                      <a:pt x="99" y="57"/>
                      <a:pt x="99" y="57"/>
                    </a:cubicBezTo>
                    <a:cubicBezTo>
                      <a:pt x="99" y="59"/>
                      <a:pt x="99" y="59"/>
                      <a:pt x="99" y="59"/>
                    </a:cubicBezTo>
                    <a:cubicBezTo>
                      <a:pt x="99" y="59"/>
                      <a:pt x="99" y="59"/>
                      <a:pt x="99" y="60"/>
                    </a:cubicBezTo>
                    <a:cubicBezTo>
                      <a:pt x="99" y="63"/>
                      <a:pt x="99" y="66"/>
                      <a:pt x="98" y="69"/>
                    </a:cubicBezTo>
                    <a:cubicBezTo>
                      <a:pt x="97" y="71"/>
                      <a:pt x="97" y="71"/>
                      <a:pt x="97" y="71"/>
                    </a:cubicBezTo>
                    <a:cubicBezTo>
                      <a:pt x="86" y="68"/>
                      <a:pt x="86" y="68"/>
                      <a:pt x="86" y="68"/>
                    </a:cubicBezTo>
                    <a:cubicBezTo>
                      <a:pt x="87" y="67"/>
                      <a:pt x="87" y="67"/>
                      <a:pt x="87" y="67"/>
                    </a:cubicBezTo>
                    <a:close/>
                    <a:moveTo>
                      <a:pt x="83" y="42"/>
                    </a:moveTo>
                    <a:cubicBezTo>
                      <a:pt x="82" y="40"/>
                      <a:pt x="81" y="38"/>
                      <a:pt x="80" y="37"/>
                    </a:cubicBezTo>
                    <a:cubicBezTo>
                      <a:pt x="78" y="35"/>
                      <a:pt x="78" y="35"/>
                      <a:pt x="78" y="35"/>
                    </a:cubicBezTo>
                    <a:cubicBezTo>
                      <a:pt x="88" y="28"/>
                      <a:pt x="88" y="28"/>
                      <a:pt x="88" y="28"/>
                    </a:cubicBezTo>
                    <a:cubicBezTo>
                      <a:pt x="89" y="30"/>
                      <a:pt x="89" y="30"/>
                      <a:pt x="89" y="30"/>
                    </a:cubicBezTo>
                    <a:cubicBezTo>
                      <a:pt x="91" y="32"/>
                      <a:pt x="92" y="35"/>
                      <a:pt x="94" y="38"/>
                    </a:cubicBezTo>
                    <a:cubicBezTo>
                      <a:pt x="95" y="40"/>
                      <a:pt x="95" y="40"/>
                      <a:pt x="95" y="40"/>
                    </a:cubicBezTo>
                    <a:cubicBezTo>
                      <a:pt x="84" y="44"/>
                      <a:pt x="84" y="44"/>
                      <a:pt x="84" y="44"/>
                    </a:cubicBezTo>
                    <a:cubicBezTo>
                      <a:pt x="83" y="42"/>
                      <a:pt x="83" y="42"/>
                      <a:pt x="83" y="42"/>
                    </a:cubicBezTo>
                    <a:close/>
                    <a:moveTo>
                      <a:pt x="77" y="34"/>
                    </a:moveTo>
                    <a:cubicBezTo>
                      <a:pt x="76" y="33"/>
                      <a:pt x="76" y="33"/>
                      <a:pt x="76" y="33"/>
                    </a:cubicBezTo>
                    <a:cubicBezTo>
                      <a:pt x="75" y="31"/>
                      <a:pt x="73" y="30"/>
                      <a:pt x="71" y="28"/>
                    </a:cubicBezTo>
                    <a:cubicBezTo>
                      <a:pt x="69" y="27"/>
                      <a:pt x="69" y="27"/>
                      <a:pt x="69" y="27"/>
                    </a:cubicBezTo>
                    <a:cubicBezTo>
                      <a:pt x="76" y="18"/>
                      <a:pt x="76" y="18"/>
                      <a:pt x="76" y="18"/>
                    </a:cubicBezTo>
                    <a:cubicBezTo>
                      <a:pt x="78" y="19"/>
                      <a:pt x="78" y="19"/>
                      <a:pt x="78" y="19"/>
                    </a:cubicBezTo>
                    <a:cubicBezTo>
                      <a:pt x="80" y="21"/>
                      <a:pt x="82" y="23"/>
                      <a:pt x="84" y="25"/>
                    </a:cubicBezTo>
                    <a:cubicBezTo>
                      <a:pt x="85" y="25"/>
                      <a:pt x="85" y="25"/>
                      <a:pt x="85" y="25"/>
                    </a:cubicBezTo>
                    <a:cubicBezTo>
                      <a:pt x="86" y="27"/>
                      <a:pt x="86" y="27"/>
                      <a:pt x="86" y="27"/>
                    </a:cubicBezTo>
                    <a:cubicBezTo>
                      <a:pt x="77" y="34"/>
                      <a:pt x="77" y="34"/>
                      <a:pt x="77" y="34"/>
                    </a:cubicBezTo>
                    <a:close/>
                    <a:moveTo>
                      <a:pt x="50" y="93"/>
                    </a:moveTo>
                    <a:cubicBezTo>
                      <a:pt x="50" y="83"/>
                      <a:pt x="50" y="83"/>
                      <a:pt x="50" y="83"/>
                    </a:cubicBezTo>
                    <a:cubicBezTo>
                      <a:pt x="53" y="83"/>
                      <a:pt x="53" y="83"/>
                      <a:pt x="53" y="83"/>
                    </a:cubicBezTo>
                    <a:cubicBezTo>
                      <a:pt x="53" y="93"/>
                      <a:pt x="53" y="93"/>
                      <a:pt x="53" y="93"/>
                    </a:cubicBezTo>
                    <a:cubicBezTo>
                      <a:pt x="50" y="93"/>
                      <a:pt x="50" y="93"/>
                      <a:pt x="50" y="93"/>
                    </a:cubicBezTo>
                    <a:close/>
                    <a:moveTo>
                      <a:pt x="74" y="83"/>
                    </a:moveTo>
                    <a:cubicBezTo>
                      <a:pt x="67" y="76"/>
                      <a:pt x="67" y="76"/>
                      <a:pt x="67" y="76"/>
                    </a:cubicBezTo>
                    <a:cubicBezTo>
                      <a:pt x="70" y="74"/>
                      <a:pt x="70" y="74"/>
                      <a:pt x="70" y="74"/>
                    </a:cubicBezTo>
                    <a:cubicBezTo>
                      <a:pt x="77" y="81"/>
                      <a:pt x="77" y="81"/>
                      <a:pt x="77" y="81"/>
                    </a:cubicBezTo>
                    <a:cubicBezTo>
                      <a:pt x="74" y="83"/>
                      <a:pt x="74" y="83"/>
                      <a:pt x="74" y="83"/>
                    </a:cubicBezTo>
                    <a:close/>
                    <a:moveTo>
                      <a:pt x="25" y="83"/>
                    </a:moveTo>
                    <a:cubicBezTo>
                      <a:pt x="32" y="76"/>
                      <a:pt x="32" y="76"/>
                      <a:pt x="32" y="76"/>
                    </a:cubicBezTo>
                    <a:cubicBezTo>
                      <a:pt x="34" y="78"/>
                      <a:pt x="34" y="78"/>
                      <a:pt x="34" y="78"/>
                    </a:cubicBezTo>
                    <a:cubicBezTo>
                      <a:pt x="27" y="85"/>
                      <a:pt x="27" y="85"/>
                      <a:pt x="27" y="85"/>
                    </a:cubicBezTo>
                    <a:cubicBezTo>
                      <a:pt x="25" y="83"/>
                      <a:pt x="25" y="83"/>
                      <a:pt x="25" y="83"/>
                    </a:cubicBezTo>
                    <a:close/>
                    <a:moveTo>
                      <a:pt x="26" y="33"/>
                    </a:moveTo>
                    <a:cubicBezTo>
                      <a:pt x="33" y="40"/>
                      <a:pt x="33" y="40"/>
                      <a:pt x="33" y="40"/>
                    </a:cubicBezTo>
                    <a:cubicBezTo>
                      <a:pt x="30" y="43"/>
                      <a:pt x="30" y="43"/>
                      <a:pt x="30" y="43"/>
                    </a:cubicBezTo>
                    <a:cubicBezTo>
                      <a:pt x="23" y="36"/>
                      <a:pt x="23" y="36"/>
                      <a:pt x="23" y="36"/>
                    </a:cubicBezTo>
                    <a:cubicBezTo>
                      <a:pt x="26" y="33"/>
                      <a:pt x="26" y="33"/>
                      <a:pt x="26" y="33"/>
                    </a:cubicBezTo>
                    <a:close/>
                    <a:moveTo>
                      <a:pt x="75" y="34"/>
                    </a:moveTo>
                    <a:cubicBezTo>
                      <a:pt x="73" y="32"/>
                      <a:pt x="73" y="32"/>
                      <a:pt x="73" y="32"/>
                    </a:cubicBezTo>
                    <a:cubicBezTo>
                      <a:pt x="66" y="39"/>
                      <a:pt x="66" y="39"/>
                      <a:pt x="66" y="39"/>
                    </a:cubicBezTo>
                    <a:cubicBezTo>
                      <a:pt x="68" y="41"/>
                      <a:pt x="68" y="41"/>
                      <a:pt x="68" y="41"/>
                    </a:cubicBezTo>
                    <a:cubicBezTo>
                      <a:pt x="75" y="34"/>
                      <a:pt x="75" y="34"/>
                      <a:pt x="75" y="34"/>
                    </a:cubicBezTo>
                    <a:close/>
                    <a:moveTo>
                      <a:pt x="85" y="59"/>
                    </a:moveTo>
                    <a:cubicBezTo>
                      <a:pt x="75" y="59"/>
                      <a:pt x="75" y="59"/>
                      <a:pt x="75" y="59"/>
                    </a:cubicBezTo>
                    <a:cubicBezTo>
                      <a:pt x="75" y="56"/>
                      <a:pt x="75" y="56"/>
                      <a:pt x="75" y="56"/>
                    </a:cubicBezTo>
                    <a:cubicBezTo>
                      <a:pt x="85" y="56"/>
                      <a:pt x="85" y="56"/>
                      <a:pt x="85" y="56"/>
                    </a:cubicBezTo>
                    <a:lnTo>
                      <a:pt x="85" y="5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latin typeface="+mj-lt"/>
                  <a:ea typeface="微软雅黑" panose="020B0503020204020204" pitchFamily="34" charset="-122"/>
                </a:endParaRPr>
              </a:p>
            </p:txBody>
          </p:sp>
        </p:grpSp>
        <p:grpSp>
          <p:nvGrpSpPr>
            <p:cNvPr id="12" name="组合 11">
              <a:extLst>
                <a:ext uri="{FF2B5EF4-FFF2-40B4-BE49-F238E27FC236}">
                  <a16:creationId xmlns:a16="http://schemas.microsoft.com/office/drawing/2014/main" id="{8A5FA359-DD6E-4861-B70A-B42F77E12FB2}"/>
                </a:ext>
              </a:extLst>
            </p:cNvPr>
            <p:cNvGrpSpPr/>
            <p:nvPr/>
          </p:nvGrpSpPr>
          <p:grpSpPr>
            <a:xfrm>
              <a:off x="6068881" y="3940084"/>
              <a:ext cx="1503494" cy="1458781"/>
              <a:chOff x="6068881" y="3940084"/>
              <a:chExt cx="1503494" cy="1458781"/>
            </a:xfrm>
          </p:grpSpPr>
          <p:sp>
            <p:nvSpPr>
              <p:cNvPr id="25" name="Freeform 7">
                <a:extLst>
                  <a:ext uri="{FF2B5EF4-FFF2-40B4-BE49-F238E27FC236}">
                    <a16:creationId xmlns:a16="http://schemas.microsoft.com/office/drawing/2014/main" id="{10661FDF-A563-4C11-AF78-A312DE56A05A}"/>
                  </a:ext>
                </a:extLst>
              </p:cNvPr>
              <p:cNvSpPr>
                <a:spLocks/>
              </p:cNvSpPr>
              <p:nvPr/>
            </p:nvSpPr>
            <p:spPr bwMode="auto">
              <a:xfrm>
                <a:off x="6068881" y="3940084"/>
                <a:ext cx="1503494" cy="1458781"/>
              </a:xfrm>
              <a:custGeom>
                <a:avLst/>
                <a:gdLst>
                  <a:gd name="T0" fmla="*/ 201 w 285"/>
                  <a:gd name="T1" fmla="*/ 1 h 277"/>
                  <a:gd name="T2" fmla="*/ 131 w 285"/>
                  <a:gd name="T3" fmla="*/ 66 h 277"/>
                  <a:gd name="T4" fmla="*/ 73 w 285"/>
                  <a:gd name="T5" fmla="*/ 6 h 277"/>
                  <a:gd name="T6" fmla="*/ 71 w 285"/>
                  <a:gd name="T7" fmla="*/ 0 h 277"/>
                  <a:gd name="T8" fmla="*/ 54 w 285"/>
                  <a:gd name="T9" fmla="*/ 0 h 277"/>
                  <a:gd name="T10" fmla="*/ 59 w 285"/>
                  <a:gd name="T11" fmla="*/ 5 h 277"/>
                  <a:gd name="T12" fmla="*/ 11 w 285"/>
                  <a:gd name="T13" fmla="*/ 49 h 277"/>
                  <a:gd name="T14" fmla="*/ 1 w 285"/>
                  <a:gd name="T15" fmla="*/ 52 h 277"/>
                  <a:gd name="T16" fmla="*/ 1 w 285"/>
                  <a:gd name="T17" fmla="*/ 66 h 277"/>
                  <a:gd name="T18" fmla="*/ 10 w 285"/>
                  <a:gd name="T19" fmla="*/ 68 h 277"/>
                  <a:gd name="T20" fmla="*/ 77 w 285"/>
                  <a:gd name="T21" fmla="*/ 130 h 277"/>
                  <a:gd name="T22" fmla="*/ 9 w 285"/>
                  <a:gd name="T23" fmla="*/ 195 h 277"/>
                  <a:gd name="T24" fmla="*/ 0 w 285"/>
                  <a:gd name="T25" fmla="*/ 197 h 277"/>
                  <a:gd name="T26" fmla="*/ 0 w 285"/>
                  <a:gd name="T27" fmla="*/ 209 h 277"/>
                  <a:gd name="T28" fmla="*/ 13 w 285"/>
                  <a:gd name="T29" fmla="*/ 214 h 277"/>
                  <a:gd name="T30" fmla="*/ 55 w 285"/>
                  <a:gd name="T31" fmla="*/ 257 h 277"/>
                  <a:gd name="T32" fmla="*/ 96 w 285"/>
                  <a:gd name="T33" fmla="*/ 257 h 277"/>
                  <a:gd name="T34" fmla="*/ 221 w 285"/>
                  <a:gd name="T35" fmla="*/ 133 h 277"/>
                  <a:gd name="T36" fmla="*/ 285 w 285"/>
                  <a:gd name="T37" fmla="*/ 75 h 277"/>
                  <a:gd name="T38" fmla="*/ 213 w 285"/>
                  <a:gd name="T39" fmla="*/ 1 h 277"/>
                  <a:gd name="T40" fmla="*/ 201 w 285"/>
                  <a:gd name="T41" fmla="*/ 1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5" h="277">
                    <a:moveTo>
                      <a:pt x="201" y="1"/>
                    </a:moveTo>
                    <a:cubicBezTo>
                      <a:pt x="179" y="22"/>
                      <a:pt x="156" y="43"/>
                      <a:pt x="131" y="66"/>
                    </a:cubicBezTo>
                    <a:cubicBezTo>
                      <a:pt x="113" y="48"/>
                      <a:pt x="93" y="28"/>
                      <a:pt x="73" y="6"/>
                    </a:cubicBezTo>
                    <a:cubicBezTo>
                      <a:pt x="72" y="5"/>
                      <a:pt x="71" y="3"/>
                      <a:pt x="71" y="0"/>
                    </a:cubicBezTo>
                    <a:cubicBezTo>
                      <a:pt x="54" y="0"/>
                      <a:pt x="54" y="0"/>
                      <a:pt x="54" y="0"/>
                    </a:cubicBezTo>
                    <a:cubicBezTo>
                      <a:pt x="56" y="2"/>
                      <a:pt x="58" y="3"/>
                      <a:pt x="59" y="5"/>
                    </a:cubicBezTo>
                    <a:cubicBezTo>
                      <a:pt x="45" y="19"/>
                      <a:pt x="29" y="35"/>
                      <a:pt x="11" y="49"/>
                    </a:cubicBezTo>
                    <a:cubicBezTo>
                      <a:pt x="9" y="51"/>
                      <a:pt x="5" y="52"/>
                      <a:pt x="1" y="52"/>
                    </a:cubicBezTo>
                    <a:cubicBezTo>
                      <a:pt x="1" y="66"/>
                      <a:pt x="1" y="66"/>
                      <a:pt x="1" y="66"/>
                    </a:cubicBezTo>
                    <a:cubicBezTo>
                      <a:pt x="4" y="65"/>
                      <a:pt x="9" y="66"/>
                      <a:pt x="10" y="68"/>
                    </a:cubicBezTo>
                    <a:cubicBezTo>
                      <a:pt x="32" y="87"/>
                      <a:pt x="53" y="108"/>
                      <a:pt x="77" y="130"/>
                    </a:cubicBezTo>
                    <a:cubicBezTo>
                      <a:pt x="52" y="154"/>
                      <a:pt x="31" y="175"/>
                      <a:pt x="9" y="195"/>
                    </a:cubicBezTo>
                    <a:cubicBezTo>
                      <a:pt x="8" y="197"/>
                      <a:pt x="4" y="197"/>
                      <a:pt x="0" y="197"/>
                    </a:cubicBezTo>
                    <a:cubicBezTo>
                      <a:pt x="0" y="209"/>
                      <a:pt x="0" y="209"/>
                      <a:pt x="0" y="209"/>
                    </a:cubicBezTo>
                    <a:cubicBezTo>
                      <a:pt x="4" y="208"/>
                      <a:pt x="8" y="209"/>
                      <a:pt x="13" y="214"/>
                    </a:cubicBezTo>
                    <a:cubicBezTo>
                      <a:pt x="27" y="229"/>
                      <a:pt x="41" y="243"/>
                      <a:pt x="55" y="257"/>
                    </a:cubicBezTo>
                    <a:cubicBezTo>
                      <a:pt x="76" y="277"/>
                      <a:pt x="76" y="277"/>
                      <a:pt x="96" y="257"/>
                    </a:cubicBezTo>
                    <a:cubicBezTo>
                      <a:pt x="138" y="216"/>
                      <a:pt x="179" y="174"/>
                      <a:pt x="221" y="133"/>
                    </a:cubicBezTo>
                    <a:cubicBezTo>
                      <a:pt x="241" y="113"/>
                      <a:pt x="263" y="95"/>
                      <a:pt x="285" y="75"/>
                    </a:cubicBezTo>
                    <a:cubicBezTo>
                      <a:pt x="258" y="48"/>
                      <a:pt x="236" y="25"/>
                      <a:pt x="213" y="1"/>
                    </a:cubicBezTo>
                    <a:lnTo>
                      <a:pt x="201" y="1"/>
                    </a:lnTo>
                    <a:close/>
                  </a:path>
                </a:pathLst>
              </a:custGeom>
              <a:solidFill>
                <a:srgbClr val="55C0AF"/>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mj-lt"/>
                  <a:ea typeface="微软雅黑" panose="020B0503020204020204" pitchFamily="34" charset="-122"/>
                </a:endParaRPr>
              </a:p>
            </p:txBody>
          </p:sp>
          <p:grpSp>
            <p:nvGrpSpPr>
              <p:cNvPr id="26" name="组合 25">
                <a:extLst>
                  <a:ext uri="{FF2B5EF4-FFF2-40B4-BE49-F238E27FC236}">
                    <a16:creationId xmlns:a16="http://schemas.microsoft.com/office/drawing/2014/main" id="{41A36BA9-E341-44D7-93B8-2AD3D17681C9}"/>
                  </a:ext>
                </a:extLst>
              </p:cNvPr>
              <p:cNvGrpSpPr>
                <a:grpSpLocks noChangeAspect="1"/>
              </p:cNvGrpSpPr>
              <p:nvPr/>
            </p:nvGrpSpPr>
            <p:grpSpPr>
              <a:xfrm>
                <a:off x="6630845" y="4443976"/>
                <a:ext cx="240570" cy="324277"/>
                <a:chOff x="3722033" y="3714538"/>
                <a:chExt cx="500321" cy="674410"/>
              </a:xfrm>
              <a:solidFill>
                <a:schemeClr val="bg1"/>
              </a:solidFill>
            </p:grpSpPr>
            <p:sp>
              <p:nvSpPr>
                <p:cNvPr id="27" name="Freeform 27">
                  <a:extLst>
                    <a:ext uri="{FF2B5EF4-FFF2-40B4-BE49-F238E27FC236}">
                      <a16:creationId xmlns:a16="http://schemas.microsoft.com/office/drawing/2014/main" id="{8CFD51E4-BB26-4F13-8414-FDA8AF58E12B}"/>
                    </a:ext>
                  </a:extLst>
                </p:cNvPr>
                <p:cNvSpPr>
                  <a:spLocks noEditPoints="1"/>
                </p:cNvSpPr>
                <p:nvPr/>
              </p:nvSpPr>
              <p:spPr bwMode="auto">
                <a:xfrm>
                  <a:off x="3818586" y="4203888"/>
                  <a:ext cx="306118" cy="185060"/>
                </a:xfrm>
                <a:custGeom>
                  <a:avLst/>
                  <a:gdLst>
                    <a:gd name="T0" fmla="*/ 317 w 354"/>
                    <a:gd name="T1" fmla="*/ 5 h 214"/>
                    <a:gd name="T2" fmla="*/ 354 w 354"/>
                    <a:gd name="T3" fmla="*/ 186 h 214"/>
                    <a:gd name="T4" fmla="*/ 294 w 354"/>
                    <a:gd name="T5" fmla="*/ 171 h 214"/>
                    <a:gd name="T6" fmla="*/ 250 w 354"/>
                    <a:gd name="T7" fmla="*/ 214 h 214"/>
                    <a:gd name="T8" fmla="*/ 215 w 354"/>
                    <a:gd name="T9" fmla="*/ 44 h 214"/>
                    <a:gd name="T10" fmla="*/ 230 w 354"/>
                    <a:gd name="T11" fmla="*/ 46 h 214"/>
                    <a:gd name="T12" fmla="*/ 241 w 354"/>
                    <a:gd name="T13" fmla="*/ 45 h 214"/>
                    <a:gd name="T14" fmla="*/ 287 w 354"/>
                    <a:gd name="T15" fmla="*/ 7 h 214"/>
                    <a:gd name="T16" fmla="*/ 292 w 354"/>
                    <a:gd name="T17" fmla="*/ 0 h 214"/>
                    <a:gd name="T18" fmla="*/ 300 w 354"/>
                    <a:gd name="T19" fmla="*/ 2 h 214"/>
                    <a:gd name="T20" fmla="*/ 317 w 354"/>
                    <a:gd name="T21" fmla="*/ 5 h 214"/>
                    <a:gd name="T22" fmla="*/ 140 w 354"/>
                    <a:gd name="T23" fmla="*/ 44 h 214"/>
                    <a:gd name="T24" fmla="*/ 105 w 354"/>
                    <a:gd name="T25" fmla="*/ 214 h 214"/>
                    <a:gd name="T26" fmla="*/ 60 w 354"/>
                    <a:gd name="T27" fmla="*/ 171 h 214"/>
                    <a:gd name="T28" fmla="*/ 0 w 354"/>
                    <a:gd name="T29" fmla="*/ 186 h 214"/>
                    <a:gd name="T30" fmla="*/ 38 w 354"/>
                    <a:gd name="T31" fmla="*/ 5 h 214"/>
                    <a:gd name="T32" fmla="*/ 55 w 354"/>
                    <a:gd name="T33" fmla="*/ 2 h 214"/>
                    <a:gd name="T34" fmla="*/ 63 w 354"/>
                    <a:gd name="T35" fmla="*/ 0 h 214"/>
                    <a:gd name="T36" fmla="*/ 67 w 354"/>
                    <a:gd name="T37" fmla="*/ 7 h 214"/>
                    <a:gd name="T38" fmla="*/ 103 w 354"/>
                    <a:gd name="T39" fmla="*/ 42 h 214"/>
                    <a:gd name="T40" fmla="*/ 114 w 354"/>
                    <a:gd name="T41" fmla="*/ 45 h 214"/>
                    <a:gd name="T42" fmla="*/ 140 w 354"/>
                    <a:gd name="T43" fmla="*/ 44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4" h="214">
                      <a:moveTo>
                        <a:pt x="317" y="5"/>
                      </a:moveTo>
                      <a:cubicBezTo>
                        <a:pt x="354" y="186"/>
                        <a:pt x="354" y="186"/>
                        <a:pt x="354" y="186"/>
                      </a:cubicBezTo>
                      <a:cubicBezTo>
                        <a:pt x="294" y="171"/>
                        <a:pt x="294" y="171"/>
                        <a:pt x="294" y="171"/>
                      </a:cubicBezTo>
                      <a:cubicBezTo>
                        <a:pt x="250" y="214"/>
                        <a:pt x="250" y="214"/>
                        <a:pt x="250" y="214"/>
                      </a:cubicBezTo>
                      <a:cubicBezTo>
                        <a:pt x="215" y="44"/>
                        <a:pt x="215" y="44"/>
                        <a:pt x="215" y="44"/>
                      </a:cubicBezTo>
                      <a:cubicBezTo>
                        <a:pt x="220" y="45"/>
                        <a:pt x="225" y="46"/>
                        <a:pt x="230" y="46"/>
                      </a:cubicBezTo>
                      <a:cubicBezTo>
                        <a:pt x="234" y="46"/>
                        <a:pt x="238" y="46"/>
                        <a:pt x="241" y="45"/>
                      </a:cubicBezTo>
                      <a:cubicBezTo>
                        <a:pt x="264" y="40"/>
                        <a:pt x="276" y="25"/>
                        <a:pt x="287" y="7"/>
                      </a:cubicBezTo>
                      <a:cubicBezTo>
                        <a:pt x="289" y="5"/>
                        <a:pt x="290" y="2"/>
                        <a:pt x="292" y="0"/>
                      </a:cubicBezTo>
                      <a:cubicBezTo>
                        <a:pt x="295" y="0"/>
                        <a:pt x="298" y="1"/>
                        <a:pt x="300" y="2"/>
                      </a:cubicBezTo>
                      <a:cubicBezTo>
                        <a:pt x="306" y="3"/>
                        <a:pt x="311" y="4"/>
                        <a:pt x="317" y="5"/>
                      </a:cubicBezTo>
                      <a:close/>
                      <a:moveTo>
                        <a:pt x="140" y="44"/>
                      </a:moveTo>
                      <a:cubicBezTo>
                        <a:pt x="105" y="214"/>
                        <a:pt x="105" y="214"/>
                        <a:pt x="105" y="214"/>
                      </a:cubicBezTo>
                      <a:cubicBezTo>
                        <a:pt x="60" y="171"/>
                        <a:pt x="60" y="171"/>
                        <a:pt x="60" y="171"/>
                      </a:cubicBezTo>
                      <a:cubicBezTo>
                        <a:pt x="0" y="186"/>
                        <a:pt x="0" y="186"/>
                        <a:pt x="0" y="186"/>
                      </a:cubicBezTo>
                      <a:cubicBezTo>
                        <a:pt x="38" y="5"/>
                        <a:pt x="38" y="5"/>
                        <a:pt x="38" y="5"/>
                      </a:cubicBezTo>
                      <a:cubicBezTo>
                        <a:pt x="43" y="4"/>
                        <a:pt x="49" y="3"/>
                        <a:pt x="55" y="2"/>
                      </a:cubicBezTo>
                      <a:cubicBezTo>
                        <a:pt x="57" y="1"/>
                        <a:pt x="60" y="1"/>
                        <a:pt x="63" y="0"/>
                      </a:cubicBezTo>
                      <a:cubicBezTo>
                        <a:pt x="65" y="2"/>
                        <a:pt x="66" y="5"/>
                        <a:pt x="67" y="7"/>
                      </a:cubicBezTo>
                      <a:cubicBezTo>
                        <a:pt x="77" y="21"/>
                        <a:pt x="86" y="35"/>
                        <a:pt x="103" y="42"/>
                      </a:cubicBezTo>
                      <a:cubicBezTo>
                        <a:pt x="106" y="43"/>
                        <a:pt x="110" y="44"/>
                        <a:pt x="114" y="45"/>
                      </a:cubicBezTo>
                      <a:cubicBezTo>
                        <a:pt x="123" y="47"/>
                        <a:pt x="131" y="46"/>
                        <a:pt x="140" y="4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dirty="0">
                    <a:latin typeface="+mj-lt"/>
                    <a:ea typeface="微软雅黑" panose="020B0503020204020204" pitchFamily="34" charset="-122"/>
                  </a:endParaRPr>
                </a:p>
              </p:txBody>
            </p:sp>
            <p:sp>
              <p:nvSpPr>
                <p:cNvPr id="28" name="Freeform 28">
                  <a:extLst>
                    <a:ext uri="{FF2B5EF4-FFF2-40B4-BE49-F238E27FC236}">
                      <a16:creationId xmlns:a16="http://schemas.microsoft.com/office/drawing/2014/main" id="{02D6022D-8ABD-48A3-A75D-D1275E241584}"/>
                    </a:ext>
                  </a:extLst>
                </p:cNvPr>
                <p:cNvSpPr>
                  <a:spLocks noEditPoints="1"/>
                </p:cNvSpPr>
                <p:nvPr/>
              </p:nvSpPr>
              <p:spPr bwMode="auto">
                <a:xfrm>
                  <a:off x="3722033" y="3714538"/>
                  <a:ext cx="500321" cy="500687"/>
                </a:xfrm>
                <a:custGeom>
                  <a:avLst/>
                  <a:gdLst>
                    <a:gd name="T0" fmla="*/ 289 w 579"/>
                    <a:gd name="T1" fmla="*/ 28 h 579"/>
                    <a:gd name="T2" fmla="*/ 346 w 579"/>
                    <a:gd name="T3" fmla="*/ 4 h 579"/>
                    <a:gd name="T4" fmla="*/ 390 w 579"/>
                    <a:gd name="T5" fmla="*/ 48 h 579"/>
                    <a:gd name="T6" fmla="*/ 451 w 579"/>
                    <a:gd name="T7" fmla="*/ 48 h 579"/>
                    <a:gd name="T8" fmla="*/ 475 w 579"/>
                    <a:gd name="T9" fmla="*/ 105 h 579"/>
                    <a:gd name="T10" fmla="*/ 532 w 579"/>
                    <a:gd name="T11" fmla="*/ 128 h 579"/>
                    <a:gd name="T12" fmla="*/ 531 w 579"/>
                    <a:gd name="T13" fmla="*/ 190 h 579"/>
                    <a:gd name="T14" fmla="*/ 575 w 579"/>
                    <a:gd name="T15" fmla="*/ 233 h 579"/>
                    <a:gd name="T16" fmla="*/ 551 w 579"/>
                    <a:gd name="T17" fmla="*/ 290 h 579"/>
                    <a:gd name="T18" fmla="*/ 575 w 579"/>
                    <a:gd name="T19" fmla="*/ 347 h 579"/>
                    <a:gd name="T20" fmla="*/ 531 w 579"/>
                    <a:gd name="T21" fmla="*/ 390 h 579"/>
                    <a:gd name="T22" fmla="*/ 532 w 579"/>
                    <a:gd name="T23" fmla="*/ 452 h 579"/>
                    <a:gd name="T24" fmla="*/ 475 w 579"/>
                    <a:gd name="T25" fmla="*/ 475 h 579"/>
                    <a:gd name="T26" fmla="*/ 451 w 579"/>
                    <a:gd name="T27" fmla="*/ 532 h 579"/>
                    <a:gd name="T28" fmla="*/ 390 w 579"/>
                    <a:gd name="T29" fmla="*/ 532 h 579"/>
                    <a:gd name="T30" fmla="*/ 346 w 579"/>
                    <a:gd name="T31" fmla="*/ 575 h 579"/>
                    <a:gd name="T32" fmla="*/ 289 w 579"/>
                    <a:gd name="T33" fmla="*/ 552 h 579"/>
                    <a:gd name="T34" fmla="*/ 233 w 579"/>
                    <a:gd name="T35" fmla="*/ 575 h 579"/>
                    <a:gd name="T36" fmla="*/ 189 w 579"/>
                    <a:gd name="T37" fmla="*/ 532 h 579"/>
                    <a:gd name="T38" fmla="*/ 128 w 579"/>
                    <a:gd name="T39" fmla="*/ 532 h 579"/>
                    <a:gd name="T40" fmla="*/ 104 w 579"/>
                    <a:gd name="T41" fmla="*/ 475 h 579"/>
                    <a:gd name="T42" fmla="*/ 47 w 579"/>
                    <a:gd name="T43" fmla="*/ 452 h 579"/>
                    <a:gd name="T44" fmla="*/ 47 w 579"/>
                    <a:gd name="T45" fmla="*/ 390 h 579"/>
                    <a:gd name="T46" fmla="*/ 4 w 579"/>
                    <a:gd name="T47" fmla="*/ 347 h 579"/>
                    <a:gd name="T48" fmla="*/ 27 w 579"/>
                    <a:gd name="T49" fmla="*/ 290 h 579"/>
                    <a:gd name="T50" fmla="*/ 4 w 579"/>
                    <a:gd name="T51" fmla="*/ 233 h 579"/>
                    <a:gd name="T52" fmla="*/ 47 w 579"/>
                    <a:gd name="T53" fmla="*/ 190 h 579"/>
                    <a:gd name="T54" fmla="*/ 47 w 579"/>
                    <a:gd name="T55" fmla="*/ 128 h 579"/>
                    <a:gd name="T56" fmla="*/ 104 w 579"/>
                    <a:gd name="T57" fmla="*/ 105 h 579"/>
                    <a:gd name="T58" fmla="*/ 128 w 579"/>
                    <a:gd name="T59" fmla="*/ 48 h 579"/>
                    <a:gd name="T60" fmla="*/ 189 w 579"/>
                    <a:gd name="T61" fmla="*/ 48 h 579"/>
                    <a:gd name="T62" fmla="*/ 233 w 579"/>
                    <a:gd name="T63" fmla="*/ 4 h 579"/>
                    <a:gd name="T64" fmla="*/ 289 w 579"/>
                    <a:gd name="T65" fmla="*/ 28 h 579"/>
                    <a:gd name="T66" fmla="*/ 367 w 579"/>
                    <a:gd name="T67" fmla="*/ 103 h 579"/>
                    <a:gd name="T68" fmla="*/ 87 w 579"/>
                    <a:gd name="T69" fmla="*/ 288 h 579"/>
                    <a:gd name="T70" fmla="*/ 367 w 579"/>
                    <a:gd name="T71" fmla="*/ 477 h 579"/>
                    <a:gd name="T72" fmla="*/ 431 w 579"/>
                    <a:gd name="T73" fmla="*/ 146 h 579"/>
                    <a:gd name="T74" fmla="*/ 367 w 579"/>
                    <a:gd name="T75" fmla="*/ 103 h 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79" h="579">
                      <a:moveTo>
                        <a:pt x="289" y="28"/>
                      </a:moveTo>
                      <a:cubicBezTo>
                        <a:pt x="308" y="29"/>
                        <a:pt x="327" y="0"/>
                        <a:pt x="346" y="4"/>
                      </a:cubicBezTo>
                      <a:cubicBezTo>
                        <a:pt x="365" y="8"/>
                        <a:pt x="371" y="42"/>
                        <a:pt x="390" y="48"/>
                      </a:cubicBezTo>
                      <a:cubicBezTo>
                        <a:pt x="407" y="56"/>
                        <a:pt x="435" y="37"/>
                        <a:pt x="451" y="48"/>
                      </a:cubicBezTo>
                      <a:cubicBezTo>
                        <a:pt x="467" y="58"/>
                        <a:pt x="460" y="92"/>
                        <a:pt x="475" y="105"/>
                      </a:cubicBezTo>
                      <a:cubicBezTo>
                        <a:pt x="487" y="119"/>
                        <a:pt x="521" y="112"/>
                        <a:pt x="532" y="128"/>
                      </a:cubicBezTo>
                      <a:cubicBezTo>
                        <a:pt x="542" y="144"/>
                        <a:pt x="523" y="172"/>
                        <a:pt x="531" y="190"/>
                      </a:cubicBezTo>
                      <a:cubicBezTo>
                        <a:pt x="537" y="208"/>
                        <a:pt x="571" y="214"/>
                        <a:pt x="575" y="233"/>
                      </a:cubicBezTo>
                      <a:cubicBezTo>
                        <a:pt x="579" y="252"/>
                        <a:pt x="550" y="271"/>
                        <a:pt x="551" y="290"/>
                      </a:cubicBezTo>
                      <a:cubicBezTo>
                        <a:pt x="550" y="309"/>
                        <a:pt x="579" y="328"/>
                        <a:pt x="575" y="347"/>
                      </a:cubicBezTo>
                      <a:cubicBezTo>
                        <a:pt x="571" y="366"/>
                        <a:pt x="538" y="372"/>
                        <a:pt x="531" y="390"/>
                      </a:cubicBezTo>
                      <a:cubicBezTo>
                        <a:pt x="523" y="407"/>
                        <a:pt x="542" y="436"/>
                        <a:pt x="532" y="452"/>
                      </a:cubicBezTo>
                      <a:cubicBezTo>
                        <a:pt x="521" y="468"/>
                        <a:pt x="487" y="461"/>
                        <a:pt x="475" y="475"/>
                      </a:cubicBezTo>
                      <a:cubicBezTo>
                        <a:pt x="460" y="488"/>
                        <a:pt x="467" y="521"/>
                        <a:pt x="451" y="532"/>
                      </a:cubicBezTo>
                      <a:cubicBezTo>
                        <a:pt x="435" y="543"/>
                        <a:pt x="407" y="523"/>
                        <a:pt x="390" y="532"/>
                      </a:cubicBezTo>
                      <a:cubicBezTo>
                        <a:pt x="372" y="538"/>
                        <a:pt x="365" y="572"/>
                        <a:pt x="346" y="575"/>
                      </a:cubicBezTo>
                      <a:cubicBezTo>
                        <a:pt x="327" y="579"/>
                        <a:pt x="309" y="550"/>
                        <a:pt x="289" y="552"/>
                      </a:cubicBezTo>
                      <a:cubicBezTo>
                        <a:pt x="270" y="550"/>
                        <a:pt x="252" y="579"/>
                        <a:pt x="233" y="575"/>
                      </a:cubicBezTo>
                      <a:cubicBezTo>
                        <a:pt x="214" y="572"/>
                        <a:pt x="207" y="538"/>
                        <a:pt x="189" y="532"/>
                      </a:cubicBezTo>
                      <a:cubicBezTo>
                        <a:pt x="172" y="523"/>
                        <a:pt x="144" y="543"/>
                        <a:pt x="128" y="532"/>
                      </a:cubicBezTo>
                      <a:cubicBezTo>
                        <a:pt x="112" y="521"/>
                        <a:pt x="119" y="488"/>
                        <a:pt x="104" y="475"/>
                      </a:cubicBezTo>
                      <a:cubicBezTo>
                        <a:pt x="92" y="461"/>
                        <a:pt x="58" y="468"/>
                        <a:pt x="47" y="452"/>
                      </a:cubicBezTo>
                      <a:cubicBezTo>
                        <a:pt x="36" y="436"/>
                        <a:pt x="56" y="407"/>
                        <a:pt x="47" y="390"/>
                      </a:cubicBezTo>
                      <a:cubicBezTo>
                        <a:pt x="41" y="372"/>
                        <a:pt x="8" y="366"/>
                        <a:pt x="4" y="347"/>
                      </a:cubicBezTo>
                      <a:cubicBezTo>
                        <a:pt x="0" y="328"/>
                        <a:pt x="29" y="309"/>
                        <a:pt x="27" y="290"/>
                      </a:cubicBezTo>
                      <a:cubicBezTo>
                        <a:pt x="29" y="271"/>
                        <a:pt x="0" y="252"/>
                        <a:pt x="4" y="233"/>
                      </a:cubicBezTo>
                      <a:cubicBezTo>
                        <a:pt x="8" y="214"/>
                        <a:pt x="41" y="208"/>
                        <a:pt x="47" y="190"/>
                      </a:cubicBezTo>
                      <a:cubicBezTo>
                        <a:pt x="56" y="172"/>
                        <a:pt x="36" y="144"/>
                        <a:pt x="47" y="128"/>
                      </a:cubicBezTo>
                      <a:cubicBezTo>
                        <a:pt x="58" y="112"/>
                        <a:pt x="92" y="119"/>
                        <a:pt x="104" y="105"/>
                      </a:cubicBezTo>
                      <a:cubicBezTo>
                        <a:pt x="119" y="92"/>
                        <a:pt x="112" y="58"/>
                        <a:pt x="128" y="48"/>
                      </a:cubicBezTo>
                      <a:cubicBezTo>
                        <a:pt x="144" y="37"/>
                        <a:pt x="172" y="56"/>
                        <a:pt x="189" y="48"/>
                      </a:cubicBezTo>
                      <a:cubicBezTo>
                        <a:pt x="207" y="42"/>
                        <a:pt x="214" y="8"/>
                        <a:pt x="233" y="4"/>
                      </a:cubicBezTo>
                      <a:cubicBezTo>
                        <a:pt x="252" y="0"/>
                        <a:pt x="270" y="29"/>
                        <a:pt x="289" y="28"/>
                      </a:cubicBezTo>
                      <a:close/>
                      <a:moveTo>
                        <a:pt x="367" y="103"/>
                      </a:moveTo>
                      <a:cubicBezTo>
                        <a:pt x="234" y="48"/>
                        <a:pt x="88" y="145"/>
                        <a:pt x="87" y="288"/>
                      </a:cubicBezTo>
                      <a:cubicBezTo>
                        <a:pt x="86" y="433"/>
                        <a:pt x="233" y="532"/>
                        <a:pt x="367" y="477"/>
                      </a:cubicBezTo>
                      <a:cubicBezTo>
                        <a:pt x="501" y="421"/>
                        <a:pt x="534" y="247"/>
                        <a:pt x="431" y="146"/>
                      </a:cubicBezTo>
                      <a:cubicBezTo>
                        <a:pt x="413" y="127"/>
                        <a:pt x="391" y="113"/>
                        <a:pt x="367" y="10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dirty="0">
                    <a:latin typeface="+mj-lt"/>
                    <a:ea typeface="微软雅黑" panose="020B0503020204020204" pitchFamily="34" charset="-122"/>
                  </a:endParaRPr>
                </a:p>
              </p:txBody>
            </p:sp>
            <p:sp>
              <p:nvSpPr>
                <p:cNvPr id="29" name="Freeform 29">
                  <a:extLst>
                    <a:ext uri="{FF2B5EF4-FFF2-40B4-BE49-F238E27FC236}">
                      <a16:creationId xmlns:a16="http://schemas.microsoft.com/office/drawing/2014/main" id="{D3650C65-70EC-4D06-9A41-7B36D3F8075B}"/>
                    </a:ext>
                  </a:extLst>
                </p:cNvPr>
                <p:cNvSpPr>
                  <a:spLocks noEditPoints="1"/>
                </p:cNvSpPr>
                <p:nvPr/>
              </p:nvSpPr>
              <p:spPr bwMode="auto">
                <a:xfrm>
                  <a:off x="3829192" y="3821698"/>
                  <a:ext cx="286002" cy="287100"/>
                </a:xfrm>
                <a:custGeom>
                  <a:avLst/>
                  <a:gdLst>
                    <a:gd name="T0" fmla="*/ 165 w 331"/>
                    <a:gd name="T1" fmla="*/ 0 h 332"/>
                    <a:gd name="T2" fmla="*/ 331 w 331"/>
                    <a:gd name="T3" fmla="*/ 166 h 332"/>
                    <a:gd name="T4" fmla="*/ 165 w 331"/>
                    <a:gd name="T5" fmla="*/ 332 h 332"/>
                    <a:gd name="T6" fmla="*/ 0 w 331"/>
                    <a:gd name="T7" fmla="*/ 166 h 332"/>
                    <a:gd name="T8" fmla="*/ 165 w 331"/>
                    <a:gd name="T9" fmla="*/ 0 h 332"/>
                    <a:gd name="T10" fmla="*/ 176 w 331"/>
                    <a:gd name="T11" fmla="*/ 50 h 332"/>
                    <a:gd name="T12" fmla="*/ 205 w 331"/>
                    <a:gd name="T13" fmla="*/ 111 h 332"/>
                    <a:gd name="T14" fmla="*/ 272 w 331"/>
                    <a:gd name="T15" fmla="*/ 119 h 332"/>
                    <a:gd name="T16" fmla="*/ 282 w 331"/>
                    <a:gd name="T17" fmla="*/ 127 h 332"/>
                    <a:gd name="T18" fmla="*/ 279 w 331"/>
                    <a:gd name="T19" fmla="*/ 140 h 332"/>
                    <a:gd name="T20" fmla="*/ 229 w 331"/>
                    <a:gd name="T21" fmla="*/ 186 h 332"/>
                    <a:gd name="T22" fmla="*/ 242 w 331"/>
                    <a:gd name="T23" fmla="*/ 252 h 332"/>
                    <a:gd name="T24" fmla="*/ 237 w 331"/>
                    <a:gd name="T25" fmla="*/ 265 h 332"/>
                    <a:gd name="T26" fmla="*/ 224 w 331"/>
                    <a:gd name="T27" fmla="*/ 265 h 332"/>
                    <a:gd name="T28" fmla="*/ 165 w 331"/>
                    <a:gd name="T29" fmla="*/ 232 h 332"/>
                    <a:gd name="T30" fmla="*/ 106 w 331"/>
                    <a:gd name="T31" fmla="*/ 265 h 332"/>
                    <a:gd name="T32" fmla="*/ 93 w 331"/>
                    <a:gd name="T33" fmla="*/ 265 h 332"/>
                    <a:gd name="T34" fmla="*/ 89 w 331"/>
                    <a:gd name="T35" fmla="*/ 252 h 332"/>
                    <a:gd name="T36" fmla="*/ 102 w 331"/>
                    <a:gd name="T37" fmla="*/ 186 h 332"/>
                    <a:gd name="T38" fmla="*/ 52 w 331"/>
                    <a:gd name="T39" fmla="*/ 140 h 332"/>
                    <a:gd name="T40" fmla="*/ 49 w 331"/>
                    <a:gd name="T41" fmla="*/ 127 h 332"/>
                    <a:gd name="T42" fmla="*/ 59 w 331"/>
                    <a:gd name="T43" fmla="*/ 119 h 332"/>
                    <a:gd name="T44" fmla="*/ 126 w 331"/>
                    <a:gd name="T45" fmla="*/ 111 h 332"/>
                    <a:gd name="T46" fmla="*/ 154 w 331"/>
                    <a:gd name="T47" fmla="*/ 50 h 332"/>
                    <a:gd name="T48" fmla="*/ 165 w 331"/>
                    <a:gd name="T49" fmla="*/ 43 h 332"/>
                    <a:gd name="T50" fmla="*/ 176 w 331"/>
                    <a:gd name="T51" fmla="*/ 5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31" h="332">
                      <a:moveTo>
                        <a:pt x="165" y="0"/>
                      </a:moveTo>
                      <a:cubicBezTo>
                        <a:pt x="257" y="0"/>
                        <a:pt x="331" y="74"/>
                        <a:pt x="331" y="166"/>
                      </a:cubicBezTo>
                      <a:cubicBezTo>
                        <a:pt x="331" y="257"/>
                        <a:pt x="257" y="332"/>
                        <a:pt x="165" y="332"/>
                      </a:cubicBezTo>
                      <a:cubicBezTo>
                        <a:pt x="74" y="332"/>
                        <a:pt x="0" y="257"/>
                        <a:pt x="0" y="166"/>
                      </a:cubicBezTo>
                      <a:cubicBezTo>
                        <a:pt x="0" y="74"/>
                        <a:pt x="74" y="0"/>
                        <a:pt x="165" y="0"/>
                      </a:cubicBezTo>
                      <a:close/>
                      <a:moveTo>
                        <a:pt x="176" y="50"/>
                      </a:moveTo>
                      <a:cubicBezTo>
                        <a:pt x="205" y="111"/>
                        <a:pt x="205" y="111"/>
                        <a:pt x="205" y="111"/>
                      </a:cubicBezTo>
                      <a:cubicBezTo>
                        <a:pt x="272" y="119"/>
                        <a:pt x="272" y="119"/>
                        <a:pt x="272" y="119"/>
                      </a:cubicBezTo>
                      <a:cubicBezTo>
                        <a:pt x="277" y="120"/>
                        <a:pt x="281" y="123"/>
                        <a:pt x="282" y="127"/>
                      </a:cubicBezTo>
                      <a:cubicBezTo>
                        <a:pt x="284" y="132"/>
                        <a:pt x="282" y="137"/>
                        <a:pt x="279" y="140"/>
                      </a:cubicBezTo>
                      <a:cubicBezTo>
                        <a:pt x="229" y="186"/>
                        <a:pt x="229" y="186"/>
                        <a:pt x="229" y="186"/>
                      </a:cubicBezTo>
                      <a:cubicBezTo>
                        <a:pt x="242" y="252"/>
                        <a:pt x="242" y="252"/>
                        <a:pt x="242" y="252"/>
                      </a:cubicBezTo>
                      <a:cubicBezTo>
                        <a:pt x="243" y="257"/>
                        <a:pt x="241" y="262"/>
                        <a:pt x="237" y="265"/>
                      </a:cubicBezTo>
                      <a:cubicBezTo>
                        <a:pt x="234" y="267"/>
                        <a:pt x="229" y="268"/>
                        <a:pt x="224" y="265"/>
                      </a:cubicBezTo>
                      <a:cubicBezTo>
                        <a:pt x="165" y="232"/>
                        <a:pt x="165" y="232"/>
                        <a:pt x="165" y="232"/>
                      </a:cubicBezTo>
                      <a:cubicBezTo>
                        <a:pt x="106" y="265"/>
                        <a:pt x="106" y="265"/>
                        <a:pt x="106" y="265"/>
                      </a:cubicBezTo>
                      <a:cubicBezTo>
                        <a:pt x="102" y="268"/>
                        <a:pt x="97" y="267"/>
                        <a:pt x="93" y="265"/>
                      </a:cubicBezTo>
                      <a:cubicBezTo>
                        <a:pt x="89" y="262"/>
                        <a:pt x="88" y="257"/>
                        <a:pt x="89" y="252"/>
                      </a:cubicBezTo>
                      <a:cubicBezTo>
                        <a:pt x="102" y="186"/>
                        <a:pt x="102" y="186"/>
                        <a:pt x="102" y="186"/>
                      </a:cubicBezTo>
                      <a:cubicBezTo>
                        <a:pt x="52" y="140"/>
                        <a:pt x="52" y="140"/>
                        <a:pt x="52" y="140"/>
                      </a:cubicBezTo>
                      <a:cubicBezTo>
                        <a:pt x="48" y="137"/>
                        <a:pt x="47" y="132"/>
                        <a:pt x="49" y="127"/>
                      </a:cubicBezTo>
                      <a:cubicBezTo>
                        <a:pt x="50" y="123"/>
                        <a:pt x="54" y="120"/>
                        <a:pt x="59" y="119"/>
                      </a:cubicBezTo>
                      <a:cubicBezTo>
                        <a:pt x="126" y="111"/>
                        <a:pt x="126" y="111"/>
                        <a:pt x="126" y="111"/>
                      </a:cubicBezTo>
                      <a:cubicBezTo>
                        <a:pt x="154" y="50"/>
                        <a:pt x="154" y="50"/>
                        <a:pt x="154" y="50"/>
                      </a:cubicBezTo>
                      <a:cubicBezTo>
                        <a:pt x="156" y="45"/>
                        <a:pt x="161" y="43"/>
                        <a:pt x="165" y="43"/>
                      </a:cubicBezTo>
                      <a:cubicBezTo>
                        <a:pt x="170" y="43"/>
                        <a:pt x="174" y="45"/>
                        <a:pt x="176" y="5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dirty="0">
                    <a:latin typeface="+mj-lt"/>
                    <a:ea typeface="微软雅黑" panose="020B0503020204020204" pitchFamily="34" charset="-122"/>
                  </a:endParaRPr>
                </a:p>
              </p:txBody>
            </p:sp>
          </p:grpSp>
        </p:grpSp>
        <p:grpSp>
          <p:nvGrpSpPr>
            <p:cNvPr id="13" name="组合 12">
              <a:extLst>
                <a:ext uri="{FF2B5EF4-FFF2-40B4-BE49-F238E27FC236}">
                  <a16:creationId xmlns:a16="http://schemas.microsoft.com/office/drawing/2014/main" id="{3C45C353-234B-4530-A0F1-0851C2986F60}"/>
                </a:ext>
              </a:extLst>
            </p:cNvPr>
            <p:cNvGrpSpPr/>
            <p:nvPr/>
          </p:nvGrpSpPr>
          <p:grpSpPr>
            <a:xfrm>
              <a:off x="6074470" y="2444973"/>
              <a:ext cx="1455320" cy="1500701"/>
              <a:chOff x="6074470" y="2444973"/>
              <a:chExt cx="1455320" cy="1500701"/>
            </a:xfrm>
          </p:grpSpPr>
          <p:sp>
            <p:nvSpPr>
              <p:cNvPr id="21" name="任意多边形 25">
                <a:extLst>
                  <a:ext uri="{FF2B5EF4-FFF2-40B4-BE49-F238E27FC236}">
                    <a16:creationId xmlns:a16="http://schemas.microsoft.com/office/drawing/2014/main" id="{75CE38A9-C8D0-420A-B6AE-38667B6913D3}"/>
                  </a:ext>
                </a:extLst>
              </p:cNvPr>
              <p:cNvSpPr>
                <a:spLocks/>
              </p:cNvSpPr>
              <p:nvPr/>
            </p:nvSpPr>
            <p:spPr bwMode="auto">
              <a:xfrm>
                <a:off x="6074470" y="2444973"/>
                <a:ext cx="1455320" cy="1500701"/>
              </a:xfrm>
              <a:custGeom>
                <a:avLst/>
                <a:gdLst>
                  <a:gd name="connsiteX0" fmla="*/ 363617 w 1455320"/>
                  <a:gd name="connsiteY0" fmla="*/ 0 h 1500701"/>
                  <a:gd name="connsiteX1" fmla="*/ 474284 w 1455320"/>
                  <a:gd name="connsiteY1" fmla="*/ 94781 h 1500701"/>
                  <a:gd name="connsiteX2" fmla="*/ 1407041 w 1455320"/>
                  <a:gd name="connsiteY2" fmla="*/ 1026796 h 1500701"/>
                  <a:gd name="connsiteX3" fmla="*/ 1412310 w 1455320"/>
                  <a:gd name="connsiteY3" fmla="*/ 1179499 h 1500701"/>
                  <a:gd name="connsiteX4" fmla="*/ 1090852 w 1455320"/>
                  <a:gd name="connsiteY4" fmla="*/ 1474373 h 1500701"/>
                  <a:gd name="connsiteX5" fmla="*/ 1117201 w 1455320"/>
                  <a:gd name="connsiteY5" fmla="*/ 1500701 h 1500701"/>
                  <a:gd name="connsiteX6" fmla="*/ 1053963 w 1455320"/>
                  <a:gd name="connsiteY6" fmla="*/ 1500701 h 1500701"/>
                  <a:gd name="connsiteX7" fmla="*/ 1064503 w 1455320"/>
                  <a:gd name="connsiteY7" fmla="*/ 1490170 h 1500701"/>
                  <a:gd name="connsiteX8" fmla="*/ 695616 w 1455320"/>
                  <a:gd name="connsiteY8" fmla="*/ 1116311 h 1500701"/>
                  <a:gd name="connsiteX9" fmla="*/ 384697 w 1455320"/>
                  <a:gd name="connsiteY9" fmla="*/ 1442779 h 1500701"/>
                  <a:gd name="connsiteX10" fmla="*/ 368887 w 1455320"/>
                  <a:gd name="connsiteY10" fmla="*/ 1495436 h 1500701"/>
                  <a:gd name="connsiteX11" fmla="*/ 279300 w 1455320"/>
                  <a:gd name="connsiteY11" fmla="*/ 1495436 h 1500701"/>
                  <a:gd name="connsiteX12" fmla="*/ 0 w 1455320"/>
                  <a:gd name="connsiteY12" fmla="*/ 1211092 h 1500701"/>
                  <a:gd name="connsiteX13" fmla="*/ 5270 w 1455320"/>
                  <a:gd name="connsiteY13" fmla="*/ 1163702 h 1500701"/>
                  <a:gd name="connsiteX14" fmla="*/ 10540 w 1455320"/>
                  <a:gd name="connsiteY14" fmla="*/ 1168967 h 1500701"/>
                  <a:gd name="connsiteX15" fmla="*/ 326729 w 1455320"/>
                  <a:gd name="connsiteY15" fmla="*/ 837233 h 1500701"/>
                  <a:gd name="connsiteX16" fmla="*/ 326729 w 1455320"/>
                  <a:gd name="connsiteY16" fmla="*/ 731921 h 1500701"/>
                  <a:gd name="connsiteX17" fmla="*/ 57968 w 1455320"/>
                  <a:gd name="connsiteY17" fmla="*/ 468640 h 1500701"/>
                  <a:gd name="connsiteX18" fmla="*/ 5270 w 1455320"/>
                  <a:gd name="connsiteY18" fmla="*/ 458109 h 1500701"/>
                  <a:gd name="connsiteX19" fmla="*/ 5270 w 1455320"/>
                  <a:gd name="connsiteY19" fmla="*/ 405453 h 1500701"/>
                  <a:gd name="connsiteX20" fmla="*/ 363617 w 1455320"/>
                  <a:gd name="connsiteY20" fmla="*/ 0 h 1500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455320" h="1500701">
                    <a:moveTo>
                      <a:pt x="363617" y="0"/>
                    </a:moveTo>
                    <a:cubicBezTo>
                      <a:pt x="421585" y="47391"/>
                      <a:pt x="447934" y="68453"/>
                      <a:pt x="474284" y="94781"/>
                    </a:cubicBezTo>
                    <a:cubicBezTo>
                      <a:pt x="785203" y="405453"/>
                      <a:pt x="1096122" y="716124"/>
                      <a:pt x="1407041" y="1026796"/>
                    </a:cubicBezTo>
                    <a:cubicBezTo>
                      <a:pt x="1465009" y="1079452"/>
                      <a:pt x="1475548" y="1121577"/>
                      <a:pt x="1412310" y="1179499"/>
                    </a:cubicBezTo>
                    <a:cubicBezTo>
                      <a:pt x="1306914" y="1269014"/>
                      <a:pt x="1206788" y="1369061"/>
                      <a:pt x="1090852" y="1474373"/>
                    </a:cubicBezTo>
                    <a:cubicBezTo>
                      <a:pt x="1101391" y="1484904"/>
                      <a:pt x="1106661" y="1490170"/>
                      <a:pt x="1117201" y="1500701"/>
                    </a:cubicBezTo>
                    <a:cubicBezTo>
                      <a:pt x="1117201" y="1500701"/>
                      <a:pt x="1117201" y="1500701"/>
                      <a:pt x="1053963" y="1500701"/>
                    </a:cubicBezTo>
                    <a:cubicBezTo>
                      <a:pt x="1059233" y="1495436"/>
                      <a:pt x="1059233" y="1495436"/>
                      <a:pt x="1064503" y="1490170"/>
                    </a:cubicBezTo>
                    <a:cubicBezTo>
                      <a:pt x="943297" y="1374326"/>
                      <a:pt x="827361" y="1253217"/>
                      <a:pt x="695616" y="1116311"/>
                    </a:cubicBezTo>
                    <a:cubicBezTo>
                      <a:pt x="584950" y="1226889"/>
                      <a:pt x="484823" y="1332201"/>
                      <a:pt x="384697" y="1442779"/>
                    </a:cubicBezTo>
                    <a:cubicBezTo>
                      <a:pt x="374157" y="1453311"/>
                      <a:pt x="368887" y="1474373"/>
                      <a:pt x="368887" y="1495436"/>
                    </a:cubicBezTo>
                    <a:cubicBezTo>
                      <a:pt x="368887" y="1495436"/>
                      <a:pt x="368887" y="1495436"/>
                      <a:pt x="279300" y="1495436"/>
                    </a:cubicBezTo>
                    <a:cubicBezTo>
                      <a:pt x="179174" y="1390123"/>
                      <a:pt x="89587" y="1300608"/>
                      <a:pt x="0" y="1211092"/>
                    </a:cubicBezTo>
                    <a:cubicBezTo>
                      <a:pt x="0" y="1211092"/>
                      <a:pt x="0" y="1211092"/>
                      <a:pt x="5270" y="1163702"/>
                    </a:cubicBezTo>
                    <a:cubicBezTo>
                      <a:pt x="5270" y="1163702"/>
                      <a:pt x="5270" y="1168967"/>
                      <a:pt x="10540" y="1168967"/>
                    </a:cubicBezTo>
                    <a:cubicBezTo>
                      <a:pt x="126476" y="1042592"/>
                      <a:pt x="226602" y="937280"/>
                      <a:pt x="326729" y="837233"/>
                    </a:cubicBezTo>
                    <a:cubicBezTo>
                      <a:pt x="368887" y="800374"/>
                      <a:pt x="363617" y="768780"/>
                      <a:pt x="326729" y="731921"/>
                    </a:cubicBezTo>
                    <a:cubicBezTo>
                      <a:pt x="237142" y="647671"/>
                      <a:pt x="147555" y="552890"/>
                      <a:pt x="57968" y="468640"/>
                    </a:cubicBezTo>
                    <a:cubicBezTo>
                      <a:pt x="47429" y="458109"/>
                      <a:pt x="26349" y="458109"/>
                      <a:pt x="5270" y="458109"/>
                    </a:cubicBezTo>
                    <a:cubicBezTo>
                      <a:pt x="5270" y="458109"/>
                      <a:pt x="5270" y="458109"/>
                      <a:pt x="5270" y="405453"/>
                    </a:cubicBezTo>
                    <a:cubicBezTo>
                      <a:pt x="137015" y="258015"/>
                      <a:pt x="247682" y="131641"/>
                      <a:pt x="363617" y="0"/>
                    </a:cubicBezTo>
                    <a:close/>
                  </a:path>
                </a:pathLst>
              </a:custGeom>
              <a:solidFill>
                <a:srgbClr val="113F4E"/>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chemeClr val="lt1"/>
                  </a:solidFill>
                  <a:latin typeface="+mj-lt"/>
                  <a:ea typeface="微软雅黑" panose="020B0503020204020204" pitchFamily="34" charset="-122"/>
                </a:endParaRPr>
              </a:p>
            </p:txBody>
          </p:sp>
          <p:grpSp>
            <p:nvGrpSpPr>
              <p:cNvPr id="22" name="组合 21">
                <a:extLst>
                  <a:ext uri="{FF2B5EF4-FFF2-40B4-BE49-F238E27FC236}">
                    <a16:creationId xmlns:a16="http://schemas.microsoft.com/office/drawing/2014/main" id="{3BCD4BA4-EE33-4B22-BF60-FE95114B3C24}"/>
                  </a:ext>
                </a:extLst>
              </p:cNvPr>
              <p:cNvGrpSpPr>
                <a:grpSpLocks noChangeAspect="1"/>
              </p:cNvGrpSpPr>
              <p:nvPr/>
            </p:nvGrpSpPr>
            <p:grpSpPr>
              <a:xfrm>
                <a:off x="6594687" y="3110690"/>
                <a:ext cx="312886" cy="266228"/>
                <a:chOff x="7909299" y="3772690"/>
                <a:chExt cx="667095" cy="567616"/>
              </a:xfrm>
              <a:solidFill>
                <a:schemeClr val="bg1"/>
              </a:solidFill>
            </p:grpSpPr>
            <p:sp>
              <p:nvSpPr>
                <p:cNvPr id="23" name="Freeform 16">
                  <a:extLst>
                    <a:ext uri="{FF2B5EF4-FFF2-40B4-BE49-F238E27FC236}">
                      <a16:creationId xmlns:a16="http://schemas.microsoft.com/office/drawing/2014/main" id="{11BA3F84-5B68-4CE8-9DC0-2CD52AB4F6CB}"/>
                    </a:ext>
                  </a:extLst>
                </p:cNvPr>
                <p:cNvSpPr>
                  <a:spLocks noEditPoints="1"/>
                </p:cNvSpPr>
                <p:nvPr/>
              </p:nvSpPr>
              <p:spPr bwMode="auto">
                <a:xfrm>
                  <a:off x="7909299" y="3772690"/>
                  <a:ext cx="623207" cy="567616"/>
                </a:xfrm>
                <a:custGeom>
                  <a:avLst/>
                  <a:gdLst>
                    <a:gd name="T0" fmla="*/ 499 w 721"/>
                    <a:gd name="T1" fmla="*/ 196 h 657"/>
                    <a:gd name="T2" fmla="*/ 637 w 721"/>
                    <a:gd name="T3" fmla="*/ 322 h 657"/>
                    <a:gd name="T4" fmla="*/ 646 w 721"/>
                    <a:gd name="T5" fmla="*/ 329 h 657"/>
                    <a:gd name="T6" fmla="*/ 672 w 721"/>
                    <a:gd name="T7" fmla="*/ 353 h 657"/>
                    <a:gd name="T8" fmla="*/ 686 w 721"/>
                    <a:gd name="T9" fmla="*/ 367 h 657"/>
                    <a:gd name="T10" fmla="*/ 669 w 721"/>
                    <a:gd name="T11" fmla="*/ 472 h 657"/>
                    <a:gd name="T12" fmla="*/ 611 w 721"/>
                    <a:gd name="T13" fmla="*/ 550 h 657"/>
                    <a:gd name="T14" fmla="*/ 539 w 721"/>
                    <a:gd name="T15" fmla="*/ 598 h 657"/>
                    <a:gd name="T16" fmla="*/ 439 w 721"/>
                    <a:gd name="T17" fmla="*/ 633 h 657"/>
                    <a:gd name="T18" fmla="*/ 433 w 721"/>
                    <a:gd name="T19" fmla="*/ 629 h 657"/>
                    <a:gd name="T20" fmla="*/ 449 w 721"/>
                    <a:gd name="T21" fmla="*/ 594 h 657"/>
                    <a:gd name="T22" fmla="*/ 481 w 721"/>
                    <a:gd name="T23" fmla="*/ 606 h 657"/>
                    <a:gd name="T24" fmla="*/ 501 w 721"/>
                    <a:gd name="T25" fmla="*/ 591 h 657"/>
                    <a:gd name="T26" fmla="*/ 501 w 721"/>
                    <a:gd name="T27" fmla="*/ 577 h 657"/>
                    <a:gd name="T28" fmla="*/ 452 w 721"/>
                    <a:gd name="T29" fmla="*/ 538 h 657"/>
                    <a:gd name="T30" fmla="*/ 449 w 721"/>
                    <a:gd name="T31" fmla="*/ 511 h 657"/>
                    <a:gd name="T32" fmla="*/ 475 w 721"/>
                    <a:gd name="T33" fmla="*/ 508 h 657"/>
                    <a:gd name="T34" fmla="*/ 530 w 721"/>
                    <a:gd name="T35" fmla="*/ 551 h 657"/>
                    <a:gd name="T36" fmla="*/ 567 w 721"/>
                    <a:gd name="T37" fmla="*/ 557 h 657"/>
                    <a:gd name="T38" fmla="*/ 572 w 721"/>
                    <a:gd name="T39" fmla="*/ 549 h 657"/>
                    <a:gd name="T40" fmla="*/ 570 w 721"/>
                    <a:gd name="T41" fmla="*/ 532 h 657"/>
                    <a:gd name="T42" fmla="*/ 506 w 721"/>
                    <a:gd name="T43" fmla="*/ 481 h 657"/>
                    <a:gd name="T44" fmla="*/ 503 w 721"/>
                    <a:gd name="T45" fmla="*/ 455 h 657"/>
                    <a:gd name="T46" fmla="*/ 529 w 721"/>
                    <a:gd name="T47" fmla="*/ 451 h 657"/>
                    <a:gd name="T48" fmla="*/ 596 w 721"/>
                    <a:gd name="T49" fmla="*/ 504 h 657"/>
                    <a:gd name="T50" fmla="*/ 598 w 721"/>
                    <a:gd name="T51" fmla="*/ 505 h 657"/>
                    <a:gd name="T52" fmla="*/ 620 w 721"/>
                    <a:gd name="T53" fmla="*/ 467 h 657"/>
                    <a:gd name="T54" fmla="*/ 549 w 721"/>
                    <a:gd name="T55" fmla="*/ 414 h 657"/>
                    <a:gd name="T56" fmla="*/ 546 w 721"/>
                    <a:gd name="T57" fmla="*/ 388 h 657"/>
                    <a:gd name="T58" fmla="*/ 572 w 721"/>
                    <a:gd name="T59" fmla="*/ 384 h 657"/>
                    <a:gd name="T60" fmla="*/ 642 w 721"/>
                    <a:gd name="T61" fmla="*/ 437 h 657"/>
                    <a:gd name="T62" fmla="*/ 663 w 721"/>
                    <a:gd name="T63" fmla="*/ 429 h 657"/>
                    <a:gd name="T64" fmla="*/ 659 w 721"/>
                    <a:gd name="T65" fmla="*/ 394 h 657"/>
                    <a:gd name="T66" fmla="*/ 645 w 721"/>
                    <a:gd name="T67" fmla="*/ 379 h 657"/>
                    <a:gd name="T68" fmla="*/ 457 w 721"/>
                    <a:gd name="T69" fmla="*/ 209 h 657"/>
                    <a:gd name="T70" fmla="*/ 462 w 721"/>
                    <a:gd name="T71" fmla="*/ 198 h 657"/>
                    <a:gd name="T72" fmla="*/ 496 w 721"/>
                    <a:gd name="T73" fmla="*/ 196 h 657"/>
                    <a:gd name="T74" fmla="*/ 499 w 721"/>
                    <a:gd name="T75" fmla="*/ 196 h 657"/>
                    <a:gd name="T76" fmla="*/ 86 w 721"/>
                    <a:gd name="T77" fmla="*/ 355 h 657"/>
                    <a:gd name="T78" fmla="*/ 59 w 721"/>
                    <a:gd name="T79" fmla="*/ 262 h 657"/>
                    <a:gd name="T80" fmla="*/ 35 w 721"/>
                    <a:gd name="T81" fmla="*/ 239 h 657"/>
                    <a:gd name="T82" fmla="*/ 0 w 721"/>
                    <a:gd name="T83" fmla="*/ 176 h 657"/>
                    <a:gd name="T84" fmla="*/ 16 w 721"/>
                    <a:gd name="T85" fmla="*/ 135 h 657"/>
                    <a:gd name="T86" fmla="*/ 116 w 721"/>
                    <a:gd name="T87" fmla="*/ 27 h 657"/>
                    <a:gd name="T88" fmla="*/ 199 w 721"/>
                    <a:gd name="T89" fmla="*/ 20 h 657"/>
                    <a:gd name="T90" fmla="*/ 242 w 721"/>
                    <a:gd name="T91" fmla="*/ 46 h 657"/>
                    <a:gd name="T92" fmla="*/ 254 w 721"/>
                    <a:gd name="T93" fmla="*/ 50 h 657"/>
                    <a:gd name="T94" fmla="*/ 350 w 721"/>
                    <a:gd name="T95" fmla="*/ 33 h 657"/>
                    <a:gd name="T96" fmla="*/ 284 w 721"/>
                    <a:gd name="T97" fmla="*/ 82 h 657"/>
                    <a:gd name="T98" fmla="*/ 260 w 721"/>
                    <a:gd name="T99" fmla="*/ 87 h 657"/>
                    <a:gd name="T100" fmla="*/ 195 w 721"/>
                    <a:gd name="T101" fmla="*/ 64 h 657"/>
                    <a:gd name="T102" fmla="*/ 176 w 721"/>
                    <a:gd name="T103" fmla="*/ 50 h 657"/>
                    <a:gd name="T104" fmla="*/ 144 w 721"/>
                    <a:gd name="T105" fmla="*/ 53 h 657"/>
                    <a:gd name="T106" fmla="*/ 44 w 721"/>
                    <a:gd name="T107" fmla="*/ 161 h 657"/>
                    <a:gd name="T108" fmla="*/ 44 w 721"/>
                    <a:gd name="T109" fmla="*/ 193 h 657"/>
                    <a:gd name="T110" fmla="*/ 69 w 721"/>
                    <a:gd name="T111" fmla="*/ 220 h 657"/>
                    <a:gd name="T112" fmla="*/ 97 w 721"/>
                    <a:gd name="T113" fmla="*/ 257 h 657"/>
                    <a:gd name="T114" fmla="*/ 115 w 721"/>
                    <a:gd name="T115" fmla="*/ 330 h 657"/>
                    <a:gd name="T116" fmla="*/ 86 w 721"/>
                    <a:gd name="T117" fmla="*/ 355 h 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21" h="657">
                      <a:moveTo>
                        <a:pt x="499" y="196"/>
                      </a:moveTo>
                      <a:cubicBezTo>
                        <a:pt x="545" y="237"/>
                        <a:pt x="592" y="279"/>
                        <a:pt x="637" y="322"/>
                      </a:cubicBezTo>
                      <a:cubicBezTo>
                        <a:pt x="640" y="325"/>
                        <a:pt x="643" y="327"/>
                        <a:pt x="646" y="329"/>
                      </a:cubicBezTo>
                      <a:cubicBezTo>
                        <a:pt x="672" y="353"/>
                        <a:pt x="672" y="353"/>
                        <a:pt x="672" y="353"/>
                      </a:cubicBezTo>
                      <a:cubicBezTo>
                        <a:pt x="686" y="367"/>
                        <a:pt x="686" y="367"/>
                        <a:pt x="686" y="367"/>
                      </a:cubicBezTo>
                      <a:cubicBezTo>
                        <a:pt x="721" y="403"/>
                        <a:pt x="707" y="456"/>
                        <a:pt x="669" y="472"/>
                      </a:cubicBezTo>
                      <a:cubicBezTo>
                        <a:pt x="685" y="513"/>
                        <a:pt x="652" y="552"/>
                        <a:pt x="611" y="550"/>
                      </a:cubicBezTo>
                      <a:cubicBezTo>
                        <a:pt x="606" y="584"/>
                        <a:pt x="574" y="607"/>
                        <a:pt x="539" y="598"/>
                      </a:cubicBezTo>
                      <a:cubicBezTo>
                        <a:pt x="529" y="641"/>
                        <a:pt x="479" y="657"/>
                        <a:pt x="439" y="633"/>
                      </a:cubicBezTo>
                      <a:cubicBezTo>
                        <a:pt x="433" y="629"/>
                        <a:pt x="433" y="629"/>
                        <a:pt x="433" y="629"/>
                      </a:cubicBezTo>
                      <a:cubicBezTo>
                        <a:pt x="441" y="619"/>
                        <a:pt x="446" y="607"/>
                        <a:pt x="449" y="594"/>
                      </a:cubicBezTo>
                      <a:cubicBezTo>
                        <a:pt x="460" y="601"/>
                        <a:pt x="468" y="607"/>
                        <a:pt x="481" y="606"/>
                      </a:cubicBezTo>
                      <a:cubicBezTo>
                        <a:pt x="490" y="605"/>
                        <a:pt x="499" y="600"/>
                        <a:pt x="501" y="591"/>
                      </a:cubicBezTo>
                      <a:cubicBezTo>
                        <a:pt x="502" y="587"/>
                        <a:pt x="502" y="583"/>
                        <a:pt x="501" y="577"/>
                      </a:cubicBezTo>
                      <a:cubicBezTo>
                        <a:pt x="452" y="538"/>
                        <a:pt x="452" y="538"/>
                        <a:pt x="452" y="538"/>
                      </a:cubicBezTo>
                      <a:cubicBezTo>
                        <a:pt x="444" y="531"/>
                        <a:pt x="442" y="519"/>
                        <a:pt x="449" y="511"/>
                      </a:cubicBezTo>
                      <a:cubicBezTo>
                        <a:pt x="455" y="503"/>
                        <a:pt x="467" y="502"/>
                        <a:pt x="475" y="508"/>
                      </a:cubicBezTo>
                      <a:cubicBezTo>
                        <a:pt x="530" y="551"/>
                        <a:pt x="530" y="551"/>
                        <a:pt x="530" y="551"/>
                      </a:cubicBezTo>
                      <a:cubicBezTo>
                        <a:pt x="543" y="562"/>
                        <a:pt x="556" y="566"/>
                        <a:pt x="567" y="557"/>
                      </a:cubicBezTo>
                      <a:cubicBezTo>
                        <a:pt x="569" y="555"/>
                        <a:pt x="571" y="552"/>
                        <a:pt x="572" y="549"/>
                      </a:cubicBezTo>
                      <a:cubicBezTo>
                        <a:pt x="574" y="544"/>
                        <a:pt x="576" y="536"/>
                        <a:pt x="570" y="532"/>
                      </a:cubicBezTo>
                      <a:cubicBezTo>
                        <a:pt x="506" y="481"/>
                        <a:pt x="506" y="481"/>
                        <a:pt x="506" y="481"/>
                      </a:cubicBezTo>
                      <a:cubicBezTo>
                        <a:pt x="498" y="475"/>
                        <a:pt x="496" y="463"/>
                        <a:pt x="503" y="455"/>
                      </a:cubicBezTo>
                      <a:cubicBezTo>
                        <a:pt x="509" y="446"/>
                        <a:pt x="521" y="445"/>
                        <a:pt x="529" y="451"/>
                      </a:cubicBezTo>
                      <a:cubicBezTo>
                        <a:pt x="596" y="504"/>
                        <a:pt x="596" y="504"/>
                        <a:pt x="596" y="504"/>
                      </a:cubicBezTo>
                      <a:cubicBezTo>
                        <a:pt x="597" y="504"/>
                        <a:pt x="597" y="505"/>
                        <a:pt x="598" y="505"/>
                      </a:cubicBezTo>
                      <a:cubicBezTo>
                        <a:pt x="620" y="525"/>
                        <a:pt x="656" y="496"/>
                        <a:pt x="620" y="467"/>
                      </a:cubicBezTo>
                      <a:cubicBezTo>
                        <a:pt x="549" y="414"/>
                        <a:pt x="549" y="414"/>
                        <a:pt x="549" y="414"/>
                      </a:cubicBezTo>
                      <a:cubicBezTo>
                        <a:pt x="541" y="408"/>
                        <a:pt x="539" y="396"/>
                        <a:pt x="546" y="388"/>
                      </a:cubicBezTo>
                      <a:cubicBezTo>
                        <a:pt x="552" y="379"/>
                        <a:pt x="564" y="378"/>
                        <a:pt x="572" y="384"/>
                      </a:cubicBezTo>
                      <a:cubicBezTo>
                        <a:pt x="642" y="437"/>
                        <a:pt x="642" y="437"/>
                        <a:pt x="642" y="437"/>
                      </a:cubicBezTo>
                      <a:cubicBezTo>
                        <a:pt x="649" y="441"/>
                        <a:pt x="659" y="436"/>
                        <a:pt x="663" y="429"/>
                      </a:cubicBezTo>
                      <a:cubicBezTo>
                        <a:pt x="671" y="419"/>
                        <a:pt x="670" y="405"/>
                        <a:pt x="659" y="394"/>
                      </a:cubicBezTo>
                      <a:cubicBezTo>
                        <a:pt x="645" y="379"/>
                        <a:pt x="645" y="379"/>
                        <a:pt x="645" y="379"/>
                      </a:cubicBezTo>
                      <a:cubicBezTo>
                        <a:pt x="457" y="209"/>
                        <a:pt x="457" y="209"/>
                        <a:pt x="457" y="209"/>
                      </a:cubicBezTo>
                      <a:cubicBezTo>
                        <a:pt x="453" y="205"/>
                        <a:pt x="456" y="198"/>
                        <a:pt x="462" y="198"/>
                      </a:cubicBezTo>
                      <a:cubicBezTo>
                        <a:pt x="473" y="198"/>
                        <a:pt x="485" y="198"/>
                        <a:pt x="496" y="196"/>
                      </a:cubicBezTo>
                      <a:cubicBezTo>
                        <a:pt x="497" y="196"/>
                        <a:pt x="498" y="196"/>
                        <a:pt x="499" y="196"/>
                      </a:cubicBezTo>
                      <a:close/>
                      <a:moveTo>
                        <a:pt x="86" y="355"/>
                      </a:moveTo>
                      <a:cubicBezTo>
                        <a:pt x="66" y="330"/>
                        <a:pt x="64" y="295"/>
                        <a:pt x="59" y="262"/>
                      </a:cubicBezTo>
                      <a:cubicBezTo>
                        <a:pt x="35" y="239"/>
                        <a:pt x="35" y="239"/>
                        <a:pt x="35" y="239"/>
                      </a:cubicBezTo>
                      <a:cubicBezTo>
                        <a:pt x="17" y="219"/>
                        <a:pt x="0" y="205"/>
                        <a:pt x="0" y="176"/>
                      </a:cubicBezTo>
                      <a:cubicBezTo>
                        <a:pt x="0" y="161"/>
                        <a:pt x="6" y="147"/>
                        <a:pt x="16" y="135"/>
                      </a:cubicBezTo>
                      <a:cubicBezTo>
                        <a:pt x="116" y="27"/>
                        <a:pt x="116" y="27"/>
                        <a:pt x="116" y="27"/>
                      </a:cubicBezTo>
                      <a:cubicBezTo>
                        <a:pt x="138" y="3"/>
                        <a:pt x="174" y="0"/>
                        <a:pt x="199" y="20"/>
                      </a:cubicBezTo>
                      <a:cubicBezTo>
                        <a:pt x="215" y="31"/>
                        <a:pt x="221" y="38"/>
                        <a:pt x="242" y="46"/>
                      </a:cubicBezTo>
                      <a:cubicBezTo>
                        <a:pt x="248" y="48"/>
                        <a:pt x="253" y="50"/>
                        <a:pt x="254" y="50"/>
                      </a:cubicBezTo>
                      <a:cubicBezTo>
                        <a:pt x="284" y="46"/>
                        <a:pt x="316" y="32"/>
                        <a:pt x="350" y="33"/>
                      </a:cubicBezTo>
                      <a:cubicBezTo>
                        <a:pt x="337" y="42"/>
                        <a:pt x="286" y="82"/>
                        <a:pt x="284" y="82"/>
                      </a:cubicBezTo>
                      <a:cubicBezTo>
                        <a:pt x="276" y="84"/>
                        <a:pt x="268" y="86"/>
                        <a:pt x="260" y="87"/>
                      </a:cubicBezTo>
                      <a:cubicBezTo>
                        <a:pt x="241" y="90"/>
                        <a:pt x="208" y="74"/>
                        <a:pt x="195" y="64"/>
                      </a:cubicBezTo>
                      <a:cubicBezTo>
                        <a:pt x="176" y="50"/>
                        <a:pt x="176" y="50"/>
                        <a:pt x="176" y="50"/>
                      </a:cubicBezTo>
                      <a:cubicBezTo>
                        <a:pt x="166" y="42"/>
                        <a:pt x="152" y="44"/>
                        <a:pt x="144" y="53"/>
                      </a:cubicBezTo>
                      <a:cubicBezTo>
                        <a:pt x="44" y="161"/>
                        <a:pt x="44" y="161"/>
                        <a:pt x="44" y="161"/>
                      </a:cubicBezTo>
                      <a:cubicBezTo>
                        <a:pt x="36" y="170"/>
                        <a:pt x="36" y="184"/>
                        <a:pt x="44" y="193"/>
                      </a:cubicBezTo>
                      <a:cubicBezTo>
                        <a:pt x="53" y="203"/>
                        <a:pt x="59" y="210"/>
                        <a:pt x="69" y="220"/>
                      </a:cubicBezTo>
                      <a:cubicBezTo>
                        <a:pt x="80" y="230"/>
                        <a:pt x="95" y="244"/>
                        <a:pt x="97" y="257"/>
                      </a:cubicBezTo>
                      <a:cubicBezTo>
                        <a:pt x="100" y="280"/>
                        <a:pt x="102" y="313"/>
                        <a:pt x="115" y="330"/>
                      </a:cubicBezTo>
                      <a:cubicBezTo>
                        <a:pt x="102" y="337"/>
                        <a:pt x="95" y="344"/>
                        <a:pt x="86" y="35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dirty="0">
                    <a:latin typeface="+mj-lt"/>
                    <a:ea typeface="微软雅黑" panose="020B0503020204020204" pitchFamily="34" charset="-122"/>
                  </a:endParaRPr>
                </a:p>
              </p:txBody>
            </p:sp>
            <p:sp>
              <p:nvSpPr>
                <p:cNvPr id="24" name="Freeform 17">
                  <a:extLst>
                    <a:ext uri="{FF2B5EF4-FFF2-40B4-BE49-F238E27FC236}">
                      <a16:creationId xmlns:a16="http://schemas.microsoft.com/office/drawing/2014/main" id="{2BBBE2B0-E029-4796-B253-86E147EAF320}"/>
                    </a:ext>
                  </a:extLst>
                </p:cNvPr>
                <p:cNvSpPr>
                  <a:spLocks noEditPoints="1"/>
                </p:cNvSpPr>
                <p:nvPr/>
              </p:nvSpPr>
              <p:spPr bwMode="auto">
                <a:xfrm>
                  <a:off x="7980982" y="3772690"/>
                  <a:ext cx="595412" cy="551158"/>
                </a:xfrm>
                <a:custGeom>
                  <a:avLst/>
                  <a:gdLst>
                    <a:gd name="T0" fmla="*/ 319 w 689"/>
                    <a:gd name="T1" fmla="*/ 543 h 638"/>
                    <a:gd name="T2" fmla="*/ 262 w 689"/>
                    <a:gd name="T3" fmla="*/ 538 h 638"/>
                    <a:gd name="T4" fmla="*/ 258 w 689"/>
                    <a:gd name="T5" fmla="*/ 538 h 638"/>
                    <a:gd name="T6" fmla="*/ 257 w 689"/>
                    <a:gd name="T7" fmla="*/ 535 h 638"/>
                    <a:gd name="T8" fmla="*/ 241 w 689"/>
                    <a:gd name="T9" fmla="*/ 489 h 638"/>
                    <a:gd name="T10" fmla="*/ 241 w 689"/>
                    <a:gd name="T11" fmla="*/ 489 h 638"/>
                    <a:gd name="T12" fmla="*/ 185 w 689"/>
                    <a:gd name="T13" fmla="*/ 484 h 638"/>
                    <a:gd name="T14" fmla="*/ 181 w 689"/>
                    <a:gd name="T15" fmla="*/ 484 h 638"/>
                    <a:gd name="T16" fmla="*/ 180 w 689"/>
                    <a:gd name="T17" fmla="*/ 481 h 638"/>
                    <a:gd name="T18" fmla="*/ 164 w 689"/>
                    <a:gd name="T19" fmla="*/ 435 h 638"/>
                    <a:gd name="T20" fmla="*/ 164 w 689"/>
                    <a:gd name="T21" fmla="*/ 435 h 638"/>
                    <a:gd name="T22" fmla="*/ 117 w 689"/>
                    <a:gd name="T23" fmla="*/ 425 h 638"/>
                    <a:gd name="T24" fmla="*/ 113 w 689"/>
                    <a:gd name="T25" fmla="*/ 425 h 638"/>
                    <a:gd name="T26" fmla="*/ 113 w 689"/>
                    <a:gd name="T27" fmla="*/ 421 h 638"/>
                    <a:gd name="T28" fmla="*/ 100 w 689"/>
                    <a:gd name="T29" fmla="*/ 365 h 638"/>
                    <a:gd name="T30" fmla="*/ 100 w 689"/>
                    <a:gd name="T31" fmla="*/ 365 h 638"/>
                    <a:gd name="T32" fmla="*/ 32 w 689"/>
                    <a:gd name="T33" fmla="*/ 370 h 638"/>
                    <a:gd name="T34" fmla="*/ 18 w 689"/>
                    <a:gd name="T35" fmla="*/ 386 h 638"/>
                    <a:gd name="T36" fmla="*/ 23 w 689"/>
                    <a:gd name="T37" fmla="*/ 455 h 638"/>
                    <a:gd name="T38" fmla="*/ 23 w 689"/>
                    <a:gd name="T39" fmla="*/ 455 h 638"/>
                    <a:gd name="T40" fmla="*/ 66 w 689"/>
                    <a:gd name="T41" fmla="*/ 465 h 638"/>
                    <a:gd name="T42" fmla="*/ 70 w 689"/>
                    <a:gd name="T43" fmla="*/ 466 h 638"/>
                    <a:gd name="T44" fmla="*/ 69 w 689"/>
                    <a:gd name="T45" fmla="*/ 470 h 638"/>
                    <a:gd name="T46" fmla="*/ 76 w 689"/>
                    <a:gd name="T47" fmla="*/ 536 h 638"/>
                    <a:gd name="T48" fmla="*/ 76 w 689"/>
                    <a:gd name="T49" fmla="*/ 536 h 638"/>
                    <a:gd name="T50" fmla="*/ 142 w 689"/>
                    <a:gd name="T51" fmla="*/ 534 h 638"/>
                    <a:gd name="T52" fmla="*/ 145 w 689"/>
                    <a:gd name="T53" fmla="*/ 534 h 638"/>
                    <a:gd name="T54" fmla="*/ 147 w 689"/>
                    <a:gd name="T55" fmla="*/ 537 h 638"/>
                    <a:gd name="T56" fmla="*/ 164 w 689"/>
                    <a:gd name="T57" fmla="*/ 578 h 638"/>
                    <a:gd name="T58" fmla="*/ 164 w 689"/>
                    <a:gd name="T59" fmla="*/ 578 h 638"/>
                    <a:gd name="T60" fmla="*/ 230 w 689"/>
                    <a:gd name="T61" fmla="*/ 576 h 638"/>
                    <a:gd name="T62" fmla="*/ 233 w 689"/>
                    <a:gd name="T63" fmla="*/ 576 h 638"/>
                    <a:gd name="T64" fmla="*/ 235 w 689"/>
                    <a:gd name="T65" fmla="*/ 579 h 638"/>
                    <a:gd name="T66" fmla="*/ 252 w 689"/>
                    <a:gd name="T67" fmla="*/ 621 h 638"/>
                    <a:gd name="T68" fmla="*/ 320 w 689"/>
                    <a:gd name="T69" fmla="*/ 615 h 638"/>
                    <a:gd name="T70" fmla="*/ 324 w 689"/>
                    <a:gd name="T71" fmla="*/ 611 h 638"/>
                    <a:gd name="T72" fmla="*/ 319 w 689"/>
                    <a:gd name="T73" fmla="*/ 543 h 638"/>
                    <a:gd name="T74" fmla="*/ 449 w 689"/>
                    <a:gd name="T75" fmla="*/ 177 h 638"/>
                    <a:gd name="T76" fmla="*/ 576 w 689"/>
                    <a:gd name="T77" fmla="*/ 299 h 638"/>
                    <a:gd name="T78" fmla="*/ 597 w 689"/>
                    <a:gd name="T79" fmla="*/ 306 h 638"/>
                    <a:gd name="T80" fmla="*/ 616 w 689"/>
                    <a:gd name="T81" fmla="*/ 293 h 638"/>
                    <a:gd name="T82" fmla="*/ 636 w 689"/>
                    <a:gd name="T83" fmla="*/ 234 h 638"/>
                    <a:gd name="T84" fmla="*/ 649 w 689"/>
                    <a:gd name="T85" fmla="*/ 209 h 638"/>
                    <a:gd name="T86" fmla="*/ 671 w 689"/>
                    <a:gd name="T87" fmla="*/ 186 h 638"/>
                    <a:gd name="T88" fmla="*/ 672 w 689"/>
                    <a:gd name="T89" fmla="*/ 121 h 638"/>
                    <a:gd name="T90" fmla="*/ 580 w 689"/>
                    <a:gd name="T91" fmla="*/ 21 h 638"/>
                    <a:gd name="T92" fmla="*/ 515 w 689"/>
                    <a:gd name="T93" fmla="*/ 16 h 638"/>
                    <a:gd name="T94" fmla="*/ 493 w 689"/>
                    <a:gd name="T95" fmla="*/ 34 h 638"/>
                    <a:gd name="T96" fmla="*/ 457 w 689"/>
                    <a:gd name="T97" fmla="*/ 44 h 638"/>
                    <a:gd name="T98" fmla="*/ 390 w 689"/>
                    <a:gd name="T99" fmla="*/ 36 h 638"/>
                    <a:gd name="T100" fmla="*/ 274 w 689"/>
                    <a:gd name="T101" fmla="*/ 67 h 638"/>
                    <a:gd name="T102" fmla="*/ 139 w 689"/>
                    <a:gd name="T103" fmla="*/ 171 h 638"/>
                    <a:gd name="T104" fmla="*/ 203 w 689"/>
                    <a:gd name="T105" fmla="*/ 222 h 638"/>
                    <a:gd name="T106" fmla="*/ 301 w 689"/>
                    <a:gd name="T107" fmla="*/ 161 h 638"/>
                    <a:gd name="T108" fmla="*/ 346 w 689"/>
                    <a:gd name="T109" fmla="*/ 158 h 638"/>
                    <a:gd name="T110" fmla="*/ 408 w 689"/>
                    <a:gd name="T111" fmla="*/ 165 h 638"/>
                    <a:gd name="T112" fmla="*/ 449 w 689"/>
                    <a:gd name="T113" fmla="*/ 177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89" h="638">
                      <a:moveTo>
                        <a:pt x="319" y="543"/>
                      </a:moveTo>
                      <a:cubicBezTo>
                        <a:pt x="302" y="529"/>
                        <a:pt x="279" y="528"/>
                        <a:pt x="262" y="538"/>
                      </a:cubicBezTo>
                      <a:cubicBezTo>
                        <a:pt x="261" y="539"/>
                        <a:pt x="259" y="539"/>
                        <a:pt x="258" y="538"/>
                      </a:cubicBezTo>
                      <a:cubicBezTo>
                        <a:pt x="257" y="537"/>
                        <a:pt x="257" y="536"/>
                        <a:pt x="257" y="535"/>
                      </a:cubicBezTo>
                      <a:cubicBezTo>
                        <a:pt x="260" y="518"/>
                        <a:pt x="255" y="500"/>
                        <a:pt x="241" y="489"/>
                      </a:cubicBezTo>
                      <a:cubicBezTo>
                        <a:pt x="241" y="489"/>
                        <a:pt x="241" y="489"/>
                        <a:pt x="241" y="489"/>
                      </a:cubicBezTo>
                      <a:cubicBezTo>
                        <a:pt x="225" y="475"/>
                        <a:pt x="202" y="473"/>
                        <a:pt x="185" y="484"/>
                      </a:cubicBezTo>
                      <a:cubicBezTo>
                        <a:pt x="183" y="485"/>
                        <a:pt x="182" y="484"/>
                        <a:pt x="181" y="484"/>
                      </a:cubicBezTo>
                      <a:cubicBezTo>
                        <a:pt x="180" y="483"/>
                        <a:pt x="180" y="482"/>
                        <a:pt x="180" y="481"/>
                      </a:cubicBezTo>
                      <a:cubicBezTo>
                        <a:pt x="183" y="464"/>
                        <a:pt x="177" y="446"/>
                        <a:pt x="164" y="435"/>
                      </a:cubicBezTo>
                      <a:cubicBezTo>
                        <a:pt x="164" y="435"/>
                        <a:pt x="164" y="435"/>
                        <a:pt x="164" y="435"/>
                      </a:cubicBezTo>
                      <a:cubicBezTo>
                        <a:pt x="150" y="423"/>
                        <a:pt x="132" y="420"/>
                        <a:pt x="117" y="425"/>
                      </a:cubicBezTo>
                      <a:cubicBezTo>
                        <a:pt x="115" y="426"/>
                        <a:pt x="114" y="425"/>
                        <a:pt x="113" y="425"/>
                      </a:cubicBezTo>
                      <a:cubicBezTo>
                        <a:pt x="112" y="424"/>
                        <a:pt x="112" y="422"/>
                        <a:pt x="113" y="421"/>
                      </a:cubicBezTo>
                      <a:cubicBezTo>
                        <a:pt x="121" y="402"/>
                        <a:pt x="116" y="379"/>
                        <a:pt x="100" y="365"/>
                      </a:cubicBezTo>
                      <a:cubicBezTo>
                        <a:pt x="100" y="365"/>
                        <a:pt x="100" y="365"/>
                        <a:pt x="100" y="365"/>
                      </a:cubicBezTo>
                      <a:cubicBezTo>
                        <a:pt x="80" y="347"/>
                        <a:pt x="49" y="350"/>
                        <a:pt x="32" y="370"/>
                      </a:cubicBezTo>
                      <a:cubicBezTo>
                        <a:pt x="18" y="386"/>
                        <a:pt x="18" y="386"/>
                        <a:pt x="18" y="386"/>
                      </a:cubicBezTo>
                      <a:cubicBezTo>
                        <a:pt x="0" y="406"/>
                        <a:pt x="2" y="437"/>
                        <a:pt x="23" y="455"/>
                      </a:cubicBezTo>
                      <a:cubicBezTo>
                        <a:pt x="23" y="455"/>
                        <a:pt x="23" y="455"/>
                        <a:pt x="23" y="455"/>
                      </a:cubicBezTo>
                      <a:cubicBezTo>
                        <a:pt x="35" y="465"/>
                        <a:pt x="51" y="469"/>
                        <a:pt x="66" y="465"/>
                      </a:cubicBezTo>
                      <a:cubicBezTo>
                        <a:pt x="68" y="465"/>
                        <a:pt x="69" y="465"/>
                        <a:pt x="70" y="466"/>
                      </a:cubicBezTo>
                      <a:cubicBezTo>
                        <a:pt x="70" y="467"/>
                        <a:pt x="70" y="469"/>
                        <a:pt x="69" y="470"/>
                      </a:cubicBezTo>
                      <a:cubicBezTo>
                        <a:pt x="54" y="490"/>
                        <a:pt x="57" y="519"/>
                        <a:pt x="76" y="536"/>
                      </a:cubicBezTo>
                      <a:cubicBezTo>
                        <a:pt x="76" y="536"/>
                        <a:pt x="76" y="536"/>
                        <a:pt x="76" y="536"/>
                      </a:cubicBezTo>
                      <a:cubicBezTo>
                        <a:pt x="95" y="553"/>
                        <a:pt x="124" y="552"/>
                        <a:pt x="142" y="534"/>
                      </a:cubicBezTo>
                      <a:cubicBezTo>
                        <a:pt x="143" y="533"/>
                        <a:pt x="144" y="533"/>
                        <a:pt x="145" y="534"/>
                      </a:cubicBezTo>
                      <a:cubicBezTo>
                        <a:pt x="147" y="534"/>
                        <a:pt x="147" y="535"/>
                        <a:pt x="147" y="537"/>
                      </a:cubicBezTo>
                      <a:cubicBezTo>
                        <a:pt x="146" y="552"/>
                        <a:pt x="151" y="568"/>
                        <a:pt x="164" y="578"/>
                      </a:cubicBezTo>
                      <a:cubicBezTo>
                        <a:pt x="164" y="578"/>
                        <a:pt x="164" y="578"/>
                        <a:pt x="164" y="578"/>
                      </a:cubicBezTo>
                      <a:cubicBezTo>
                        <a:pt x="183" y="595"/>
                        <a:pt x="212" y="594"/>
                        <a:pt x="230" y="576"/>
                      </a:cubicBezTo>
                      <a:cubicBezTo>
                        <a:pt x="231" y="575"/>
                        <a:pt x="232" y="575"/>
                        <a:pt x="233" y="576"/>
                      </a:cubicBezTo>
                      <a:cubicBezTo>
                        <a:pt x="234" y="576"/>
                        <a:pt x="235" y="577"/>
                        <a:pt x="235" y="579"/>
                      </a:cubicBezTo>
                      <a:cubicBezTo>
                        <a:pt x="233" y="594"/>
                        <a:pt x="239" y="610"/>
                        <a:pt x="252" y="621"/>
                      </a:cubicBezTo>
                      <a:cubicBezTo>
                        <a:pt x="272" y="638"/>
                        <a:pt x="303" y="636"/>
                        <a:pt x="320" y="615"/>
                      </a:cubicBezTo>
                      <a:cubicBezTo>
                        <a:pt x="324" y="611"/>
                        <a:pt x="324" y="611"/>
                        <a:pt x="324" y="611"/>
                      </a:cubicBezTo>
                      <a:cubicBezTo>
                        <a:pt x="341" y="591"/>
                        <a:pt x="339" y="560"/>
                        <a:pt x="319" y="543"/>
                      </a:cubicBezTo>
                      <a:close/>
                      <a:moveTo>
                        <a:pt x="449" y="177"/>
                      </a:moveTo>
                      <a:cubicBezTo>
                        <a:pt x="489" y="216"/>
                        <a:pt x="535" y="260"/>
                        <a:pt x="576" y="299"/>
                      </a:cubicBezTo>
                      <a:cubicBezTo>
                        <a:pt x="582" y="305"/>
                        <a:pt x="589" y="307"/>
                        <a:pt x="597" y="306"/>
                      </a:cubicBezTo>
                      <a:cubicBezTo>
                        <a:pt x="605" y="305"/>
                        <a:pt x="612" y="300"/>
                        <a:pt x="616" y="293"/>
                      </a:cubicBezTo>
                      <a:cubicBezTo>
                        <a:pt x="626" y="275"/>
                        <a:pt x="632" y="256"/>
                        <a:pt x="636" y="234"/>
                      </a:cubicBezTo>
                      <a:cubicBezTo>
                        <a:pt x="638" y="224"/>
                        <a:pt x="642" y="216"/>
                        <a:pt x="649" y="209"/>
                      </a:cubicBezTo>
                      <a:cubicBezTo>
                        <a:pt x="671" y="186"/>
                        <a:pt x="671" y="186"/>
                        <a:pt x="671" y="186"/>
                      </a:cubicBezTo>
                      <a:cubicBezTo>
                        <a:pt x="688" y="168"/>
                        <a:pt x="689" y="139"/>
                        <a:pt x="672" y="121"/>
                      </a:cubicBezTo>
                      <a:cubicBezTo>
                        <a:pt x="580" y="21"/>
                        <a:pt x="580" y="21"/>
                        <a:pt x="580" y="21"/>
                      </a:cubicBezTo>
                      <a:cubicBezTo>
                        <a:pt x="563" y="3"/>
                        <a:pt x="534" y="0"/>
                        <a:pt x="515" y="16"/>
                      </a:cubicBezTo>
                      <a:cubicBezTo>
                        <a:pt x="493" y="34"/>
                        <a:pt x="493" y="34"/>
                        <a:pt x="493" y="34"/>
                      </a:cubicBezTo>
                      <a:cubicBezTo>
                        <a:pt x="483" y="42"/>
                        <a:pt x="471" y="45"/>
                        <a:pt x="457" y="44"/>
                      </a:cubicBezTo>
                      <a:cubicBezTo>
                        <a:pt x="435" y="41"/>
                        <a:pt x="412" y="38"/>
                        <a:pt x="390" y="36"/>
                      </a:cubicBezTo>
                      <a:cubicBezTo>
                        <a:pt x="347" y="30"/>
                        <a:pt x="308" y="41"/>
                        <a:pt x="274" y="67"/>
                      </a:cubicBezTo>
                      <a:cubicBezTo>
                        <a:pt x="229" y="101"/>
                        <a:pt x="184" y="136"/>
                        <a:pt x="139" y="171"/>
                      </a:cubicBezTo>
                      <a:cubicBezTo>
                        <a:pt x="95" y="207"/>
                        <a:pt x="151" y="255"/>
                        <a:pt x="203" y="222"/>
                      </a:cubicBezTo>
                      <a:cubicBezTo>
                        <a:pt x="301" y="161"/>
                        <a:pt x="301" y="161"/>
                        <a:pt x="301" y="161"/>
                      </a:cubicBezTo>
                      <a:cubicBezTo>
                        <a:pt x="315" y="153"/>
                        <a:pt x="331" y="152"/>
                        <a:pt x="346" y="158"/>
                      </a:cubicBezTo>
                      <a:cubicBezTo>
                        <a:pt x="364" y="167"/>
                        <a:pt x="388" y="168"/>
                        <a:pt x="408" y="165"/>
                      </a:cubicBezTo>
                      <a:cubicBezTo>
                        <a:pt x="423" y="162"/>
                        <a:pt x="437" y="166"/>
                        <a:pt x="449" y="17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dirty="0">
                    <a:latin typeface="+mj-lt"/>
                    <a:ea typeface="微软雅黑" panose="020B0503020204020204" pitchFamily="34" charset="-122"/>
                  </a:endParaRPr>
                </a:p>
              </p:txBody>
            </p:sp>
          </p:grpSp>
        </p:grpSp>
        <p:grpSp>
          <p:nvGrpSpPr>
            <p:cNvPr id="14" name="组合 13">
              <a:extLst>
                <a:ext uri="{FF2B5EF4-FFF2-40B4-BE49-F238E27FC236}">
                  <a16:creationId xmlns:a16="http://schemas.microsoft.com/office/drawing/2014/main" id="{D67515F5-5C16-4016-A3FA-B9D8E38831CD}"/>
                </a:ext>
              </a:extLst>
            </p:cNvPr>
            <p:cNvGrpSpPr/>
            <p:nvPr/>
          </p:nvGrpSpPr>
          <p:grpSpPr>
            <a:xfrm>
              <a:off x="4610101" y="2464536"/>
              <a:ext cx="1467165" cy="1475548"/>
              <a:chOff x="4610101" y="2464536"/>
              <a:chExt cx="1467165" cy="1475548"/>
            </a:xfrm>
          </p:grpSpPr>
          <p:sp>
            <p:nvSpPr>
              <p:cNvPr id="15" name="Freeform 5">
                <a:extLst>
                  <a:ext uri="{FF2B5EF4-FFF2-40B4-BE49-F238E27FC236}">
                    <a16:creationId xmlns:a16="http://schemas.microsoft.com/office/drawing/2014/main" id="{A4C10D0B-49EF-4463-AF3E-ADC1FA9E44D5}"/>
                  </a:ext>
                </a:extLst>
              </p:cNvPr>
              <p:cNvSpPr>
                <a:spLocks/>
              </p:cNvSpPr>
              <p:nvPr/>
            </p:nvSpPr>
            <p:spPr bwMode="auto">
              <a:xfrm>
                <a:off x="4610101" y="2464536"/>
                <a:ext cx="1467165" cy="1475548"/>
              </a:xfrm>
              <a:custGeom>
                <a:avLst/>
                <a:gdLst>
                  <a:gd name="T0" fmla="*/ 82 w 278"/>
                  <a:gd name="T1" fmla="*/ 278 h 280"/>
                  <a:gd name="T2" fmla="*/ 149 w 278"/>
                  <a:gd name="T3" fmla="*/ 209 h 280"/>
                  <a:gd name="T4" fmla="*/ 209 w 278"/>
                  <a:gd name="T5" fmla="*/ 272 h 280"/>
                  <a:gd name="T6" fmla="*/ 210 w 278"/>
                  <a:gd name="T7" fmla="*/ 279 h 280"/>
                  <a:gd name="T8" fmla="*/ 221 w 278"/>
                  <a:gd name="T9" fmla="*/ 280 h 280"/>
                  <a:gd name="T10" fmla="*/ 276 w 278"/>
                  <a:gd name="T11" fmla="*/ 224 h 280"/>
                  <a:gd name="T12" fmla="*/ 277 w 278"/>
                  <a:gd name="T13" fmla="*/ 226 h 280"/>
                  <a:gd name="T14" fmla="*/ 278 w 278"/>
                  <a:gd name="T15" fmla="*/ 217 h 280"/>
                  <a:gd name="T16" fmla="*/ 217 w 278"/>
                  <a:gd name="T17" fmla="*/ 153 h 280"/>
                  <a:gd name="T18" fmla="*/ 218 w 278"/>
                  <a:gd name="T19" fmla="*/ 137 h 280"/>
                  <a:gd name="T20" fmla="*/ 270 w 278"/>
                  <a:gd name="T21" fmla="*/ 85 h 280"/>
                  <a:gd name="T22" fmla="*/ 278 w 278"/>
                  <a:gd name="T23" fmla="*/ 83 h 280"/>
                  <a:gd name="T24" fmla="*/ 278 w 278"/>
                  <a:gd name="T25" fmla="*/ 73 h 280"/>
                  <a:gd name="T26" fmla="*/ 276 w 278"/>
                  <a:gd name="T27" fmla="*/ 76 h 280"/>
                  <a:gd name="T28" fmla="*/ 211 w 278"/>
                  <a:gd name="T29" fmla="*/ 0 h 280"/>
                  <a:gd name="T30" fmla="*/ 202 w 278"/>
                  <a:gd name="T31" fmla="*/ 3 h 280"/>
                  <a:gd name="T32" fmla="*/ 8 w 278"/>
                  <a:gd name="T33" fmla="*/ 196 h 280"/>
                  <a:gd name="T34" fmla="*/ 10 w 278"/>
                  <a:gd name="T35" fmla="*/ 216 h 280"/>
                  <a:gd name="T36" fmla="*/ 75 w 278"/>
                  <a:gd name="T37" fmla="*/ 279 h 280"/>
                  <a:gd name="T38" fmla="*/ 83 w 278"/>
                  <a:gd name="T39" fmla="*/ 279 h 280"/>
                  <a:gd name="T40" fmla="*/ 82 w 278"/>
                  <a:gd name="T41" fmla="*/ 278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8" h="280">
                    <a:moveTo>
                      <a:pt x="82" y="278"/>
                    </a:moveTo>
                    <a:cubicBezTo>
                      <a:pt x="102" y="257"/>
                      <a:pt x="124" y="235"/>
                      <a:pt x="149" y="209"/>
                    </a:cubicBezTo>
                    <a:cubicBezTo>
                      <a:pt x="169" y="229"/>
                      <a:pt x="189" y="250"/>
                      <a:pt x="209" y="272"/>
                    </a:cubicBezTo>
                    <a:cubicBezTo>
                      <a:pt x="210" y="273"/>
                      <a:pt x="211" y="276"/>
                      <a:pt x="210" y="279"/>
                    </a:cubicBezTo>
                    <a:cubicBezTo>
                      <a:pt x="221" y="280"/>
                      <a:pt x="221" y="280"/>
                      <a:pt x="221" y="280"/>
                    </a:cubicBezTo>
                    <a:cubicBezTo>
                      <a:pt x="242" y="259"/>
                      <a:pt x="260" y="241"/>
                      <a:pt x="276" y="224"/>
                    </a:cubicBezTo>
                    <a:cubicBezTo>
                      <a:pt x="277" y="225"/>
                      <a:pt x="277" y="225"/>
                      <a:pt x="277" y="226"/>
                    </a:cubicBezTo>
                    <a:cubicBezTo>
                      <a:pt x="278" y="217"/>
                      <a:pt x="278" y="217"/>
                      <a:pt x="278" y="217"/>
                    </a:cubicBezTo>
                    <a:cubicBezTo>
                      <a:pt x="255" y="194"/>
                      <a:pt x="236" y="174"/>
                      <a:pt x="217" y="153"/>
                    </a:cubicBezTo>
                    <a:cubicBezTo>
                      <a:pt x="214" y="150"/>
                      <a:pt x="215" y="140"/>
                      <a:pt x="218" y="137"/>
                    </a:cubicBezTo>
                    <a:cubicBezTo>
                      <a:pt x="234" y="119"/>
                      <a:pt x="252" y="101"/>
                      <a:pt x="270" y="85"/>
                    </a:cubicBezTo>
                    <a:cubicBezTo>
                      <a:pt x="272" y="83"/>
                      <a:pt x="275" y="83"/>
                      <a:pt x="278" y="83"/>
                    </a:cubicBezTo>
                    <a:cubicBezTo>
                      <a:pt x="278" y="73"/>
                      <a:pt x="278" y="73"/>
                      <a:pt x="278" y="73"/>
                    </a:cubicBezTo>
                    <a:cubicBezTo>
                      <a:pt x="277" y="74"/>
                      <a:pt x="277" y="75"/>
                      <a:pt x="276" y="76"/>
                    </a:cubicBezTo>
                    <a:cubicBezTo>
                      <a:pt x="252" y="48"/>
                      <a:pt x="231" y="23"/>
                      <a:pt x="211" y="0"/>
                    </a:cubicBezTo>
                    <a:cubicBezTo>
                      <a:pt x="205" y="2"/>
                      <a:pt x="203" y="3"/>
                      <a:pt x="202" y="3"/>
                    </a:cubicBezTo>
                    <a:cubicBezTo>
                      <a:pt x="138" y="68"/>
                      <a:pt x="73" y="132"/>
                      <a:pt x="8" y="196"/>
                    </a:cubicBezTo>
                    <a:cubicBezTo>
                      <a:pt x="0" y="204"/>
                      <a:pt x="3" y="210"/>
                      <a:pt x="10" y="216"/>
                    </a:cubicBezTo>
                    <a:cubicBezTo>
                      <a:pt x="30" y="235"/>
                      <a:pt x="50" y="255"/>
                      <a:pt x="75" y="279"/>
                    </a:cubicBezTo>
                    <a:cubicBezTo>
                      <a:pt x="83" y="279"/>
                      <a:pt x="83" y="279"/>
                      <a:pt x="83" y="279"/>
                    </a:cubicBezTo>
                    <a:cubicBezTo>
                      <a:pt x="82" y="278"/>
                      <a:pt x="82" y="278"/>
                      <a:pt x="82" y="278"/>
                    </a:cubicBezTo>
                    <a:close/>
                  </a:path>
                </a:pathLst>
              </a:custGeom>
              <a:solidFill>
                <a:srgbClr val="55C0AF"/>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mj-lt"/>
                  <a:ea typeface="微软雅黑" panose="020B0503020204020204" pitchFamily="34" charset="-122"/>
                </a:endParaRPr>
              </a:p>
            </p:txBody>
          </p:sp>
          <p:grpSp>
            <p:nvGrpSpPr>
              <p:cNvPr id="16" name="组合 15">
                <a:extLst>
                  <a:ext uri="{FF2B5EF4-FFF2-40B4-BE49-F238E27FC236}">
                    <a16:creationId xmlns:a16="http://schemas.microsoft.com/office/drawing/2014/main" id="{1125C5BA-D03D-4D34-B06D-03A41F8F4E08}"/>
                  </a:ext>
                </a:extLst>
              </p:cNvPr>
              <p:cNvGrpSpPr/>
              <p:nvPr/>
            </p:nvGrpSpPr>
            <p:grpSpPr>
              <a:xfrm>
                <a:off x="5321157" y="3076175"/>
                <a:ext cx="295624" cy="295912"/>
                <a:chOff x="5240338" y="2657475"/>
                <a:chExt cx="1630363" cy="1631951"/>
              </a:xfrm>
              <a:solidFill>
                <a:schemeClr val="bg1"/>
              </a:solidFill>
            </p:grpSpPr>
            <p:sp>
              <p:nvSpPr>
                <p:cNvPr id="17" name="Freeform 5">
                  <a:extLst>
                    <a:ext uri="{FF2B5EF4-FFF2-40B4-BE49-F238E27FC236}">
                      <a16:creationId xmlns:a16="http://schemas.microsoft.com/office/drawing/2014/main" id="{0F30676C-12C7-4DAA-B33F-84F4496A1071}"/>
                    </a:ext>
                  </a:extLst>
                </p:cNvPr>
                <p:cNvSpPr>
                  <a:spLocks/>
                </p:cNvSpPr>
                <p:nvPr/>
              </p:nvSpPr>
              <p:spPr bwMode="auto">
                <a:xfrm>
                  <a:off x="5240338" y="2735263"/>
                  <a:ext cx="1552575" cy="1554163"/>
                </a:xfrm>
                <a:custGeom>
                  <a:avLst/>
                  <a:gdLst>
                    <a:gd name="T0" fmla="*/ 391 w 517"/>
                    <a:gd name="T1" fmla="*/ 73 h 519"/>
                    <a:gd name="T2" fmla="*/ 346 w 517"/>
                    <a:gd name="T3" fmla="*/ 101 h 519"/>
                    <a:gd name="T4" fmla="*/ 325 w 517"/>
                    <a:gd name="T5" fmla="*/ 98 h 519"/>
                    <a:gd name="T6" fmla="*/ 122 w 517"/>
                    <a:gd name="T7" fmla="*/ 151 h 519"/>
                    <a:gd name="T8" fmla="*/ 125 w 517"/>
                    <a:gd name="T9" fmla="*/ 369 h 519"/>
                    <a:gd name="T10" fmla="*/ 332 w 517"/>
                    <a:gd name="T11" fmla="*/ 416 h 519"/>
                    <a:gd name="T12" fmla="*/ 421 w 517"/>
                    <a:gd name="T13" fmla="*/ 197 h 519"/>
                    <a:gd name="T14" fmla="*/ 425 w 517"/>
                    <a:gd name="T15" fmla="*/ 155 h 519"/>
                    <a:gd name="T16" fmla="*/ 443 w 517"/>
                    <a:gd name="T17" fmla="*/ 127 h 519"/>
                    <a:gd name="T18" fmla="*/ 444 w 517"/>
                    <a:gd name="T19" fmla="*/ 398 h 519"/>
                    <a:gd name="T20" fmla="*/ 113 w 517"/>
                    <a:gd name="T21" fmla="*/ 438 h 519"/>
                    <a:gd name="T22" fmla="*/ 88 w 517"/>
                    <a:gd name="T23" fmla="*/ 101 h 519"/>
                    <a:gd name="T24" fmla="*/ 391 w 517"/>
                    <a:gd name="T25" fmla="*/ 73 h 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7" h="519">
                      <a:moveTo>
                        <a:pt x="391" y="73"/>
                      </a:moveTo>
                      <a:cubicBezTo>
                        <a:pt x="376" y="83"/>
                        <a:pt x="361" y="93"/>
                        <a:pt x="346" y="101"/>
                      </a:cubicBezTo>
                      <a:cubicBezTo>
                        <a:pt x="340" y="103"/>
                        <a:pt x="331" y="100"/>
                        <a:pt x="325" y="98"/>
                      </a:cubicBezTo>
                      <a:cubicBezTo>
                        <a:pt x="252" y="68"/>
                        <a:pt x="166" y="91"/>
                        <a:pt x="122" y="151"/>
                      </a:cubicBezTo>
                      <a:cubicBezTo>
                        <a:pt x="72" y="219"/>
                        <a:pt x="73" y="305"/>
                        <a:pt x="125" y="369"/>
                      </a:cubicBezTo>
                      <a:cubicBezTo>
                        <a:pt x="174" y="429"/>
                        <a:pt x="261" y="449"/>
                        <a:pt x="332" y="416"/>
                      </a:cubicBezTo>
                      <a:cubicBezTo>
                        <a:pt x="413" y="379"/>
                        <a:pt x="454" y="279"/>
                        <a:pt x="421" y="197"/>
                      </a:cubicBezTo>
                      <a:cubicBezTo>
                        <a:pt x="414" y="181"/>
                        <a:pt x="415" y="169"/>
                        <a:pt x="425" y="155"/>
                      </a:cubicBezTo>
                      <a:cubicBezTo>
                        <a:pt x="432" y="146"/>
                        <a:pt x="437" y="136"/>
                        <a:pt x="443" y="127"/>
                      </a:cubicBezTo>
                      <a:cubicBezTo>
                        <a:pt x="491" y="165"/>
                        <a:pt x="517" y="302"/>
                        <a:pt x="444" y="398"/>
                      </a:cubicBezTo>
                      <a:cubicBezTo>
                        <a:pt x="366" y="501"/>
                        <a:pt x="209" y="519"/>
                        <a:pt x="113" y="438"/>
                      </a:cubicBezTo>
                      <a:cubicBezTo>
                        <a:pt x="0" y="343"/>
                        <a:pt x="9" y="187"/>
                        <a:pt x="88" y="101"/>
                      </a:cubicBezTo>
                      <a:cubicBezTo>
                        <a:pt x="181" y="0"/>
                        <a:pt x="336" y="17"/>
                        <a:pt x="391" y="7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dirty="0">
                    <a:latin typeface="+mj-lt"/>
                    <a:ea typeface="微软雅黑" panose="020B0503020204020204" pitchFamily="34" charset="-122"/>
                  </a:endParaRPr>
                </a:p>
              </p:txBody>
            </p:sp>
            <p:sp>
              <p:nvSpPr>
                <p:cNvPr id="18" name="Freeform 6">
                  <a:extLst>
                    <a:ext uri="{FF2B5EF4-FFF2-40B4-BE49-F238E27FC236}">
                      <a16:creationId xmlns:a16="http://schemas.microsoft.com/office/drawing/2014/main" id="{7BA90EA7-58AD-48D2-BB1F-63C50029FE6C}"/>
                    </a:ext>
                  </a:extLst>
                </p:cNvPr>
                <p:cNvSpPr>
                  <a:spLocks/>
                </p:cNvSpPr>
                <p:nvPr/>
              </p:nvSpPr>
              <p:spPr bwMode="auto">
                <a:xfrm>
                  <a:off x="5618163" y="3103563"/>
                  <a:ext cx="793750" cy="793750"/>
                </a:xfrm>
                <a:custGeom>
                  <a:avLst/>
                  <a:gdLst>
                    <a:gd name="T0" fmla="*/ 132 w 264"/>
                    <a:gd name="T1" fmla="*/ 265 h 265"/>
                    <a:gd name="T2" fmla="*/ 3 w 264"/>
                    <a:gd name="T3" fmla="*/ 128 h 265"/>
                    <a:gd name="T4" fmla="*/ 141 w 264"/>
                    <a:gd name="T5" fmla="*/ 5 h 265"/>
                    <a:gd name="T6" fmla="*/ 161 w 264"/>
                    <a:gd name="T7" fmla="*/ 8 h 265"/>
                    <a:gd name="T8" fmla="*/ 168 w 264"/>
                    <a:gd name="T9" fmla="*/ 27 h 265"/>
                    <a:gd name="T10" fmla="*/ 156 w 264"/>
                    <a:gd name="T11" fmla="*/ 50 h 265"/>
                    <a:gd name="T12" fmla="*/ 135 w 264"/>
                    <a:gd name="T13" fmla="*/ 63 h 265"/>
                    <a:gd name="T14" fmla="*/ 60 w 264"/>
                    <a:gd name="T15" fmla="*/ 131 h 265"/>
                    <a:gd name="T16" fmla="*/ 124 w 264"/>
                    <a:gd name="T17" fmla="*/ 207 h 265"/>
                    <a:gd name="T18" fmla="*/ 205 w 264"/>
                    <a:gd name="T19" fmla="*/ 136 h 265"/>
                    <a:gd name="T20" fmla="*/ 224 w 264"/>
                    <a:gd name="T21" fmla="*/ 110 h 265"/>
                    <a:gd name="T22" fmla="*/ 226 w 264"/>
                    <a:gd name="T23" fmla="*/ 109 h 265"/>
                    <a:gd name="T24" fmla="*/ 254 w 264"/>
                    <a:gd name="T25" fmla="*/ 97 h 265"/>
                    <a:gd name="T26" fmla="*/ 263 w 264"/>
                    <a:gd name="T27" fmla="*/ 135 h 265"/>
                    <a:gd name="T28" fmla="*/ 132 w 264"/>
                    <a:gd name="T29" fmla="*/ 265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4" h="265">
                      <a:moveTo>
                        <a:pt x="132" y="265"/>
                      </a:moveTo>
                      <a:cubicBezTo>
                        <a:pt x="57" y="265"/>
                        <a:pt x="0" y="205"/>
                        <a:pt x="3" y="128"/>
                      </a:cubicBezTo>
                      <a:cubicBezTo>
                        <a:pt x="5" y="58"/>
                        <a:pt x="70" y="0"/>
                        <a:pt x="141" y="5"/>
                      </a:cubicBezTo>
                      <a:cubicBezTo>
                        <a:pt x="148" y="6"/>
                        <a:pt x="155" y="7"/>
                        <a:pt x="161" y="8"/>
                      </a:cubicBezTo>
                      <a:cubicBezTo>
                        <a:pt x="173" y="11"/>
                        <a:pt x="175" y="17"/>
                        <a:pt x="168" y="27"/>
                      </a:cubicBezTo>
                      <a:cubicBezTo>
                        <a:pt x="164" y="34"/>
                        <a:pt x="159" y="42"/>
                        <a:pt x="156" y="50"/>
                      </a:cubicBezTo>
                      <a:cubicBezTo>
                        <a:pt x="152" y="60"/>
                        <a:pt x="147" y="63"/>
                        <a:pt x="135" y="63"/>
                      </a:cubicBezTo>
                      <a:cubicBezTo>
                        <a:pt x="94" y="63"/>
                        <a:pt x="63" y="92"/>
                        <a:pt x="60" y="131"/>
                      </a:cubicBezTo>
                      <a:cubicBezTo>
                        <a:pt x="57" y="167"/>
                        <a:pt x="85" y="200"/>
                        <a:pt x="124" y="207"/>
                      </a:cubicBezTo>
                      <a:cubicBezTo>
                        <a:pt x="164" y="214"/>
                        <a:pt x="204" y="180"/>
                        <a:pt x="205" y="136"/>
                      </a:cubicBezTo>
                      <a:cubicBezTo>
                        <a:pt x="205" y="120"/>
                        <a:pt x="209" y="113"/>
                        <a:pt x="224" y="110"/>
                      </a:cubicBezTo>
                      <a:cubicBezTo>
                        <a:pt x="225" y="110"/>
                        <a:pt x="225" y="109"/>
                        <a:pt x="226" y="109"/>
                      </a:cubicBezTo>
                      <a:cubicBezTo>
                        <a:pt x="235" y="105"/>
                        <a:pt x="244" y="101"/>
                        <a:pt x="254" y="97"/>
                      </a:cubicBezTo>
                      <a:cubicBezTo>
                        <a:pt x="257" y="109"/>
                        <a:pt x="263" y="122"/>
                        <a:pt x="263" y="135"/>
                      </a:cubicBezTo>
                      <a:cubicBezTo>
                        <a:pt x="264" y="207"/>
                        <a:pt x="205" y="265"/>
                        <a:pt x="132" y="26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dirty="0">
                    <a:latin typeface="+mj-lt"/>
                    <a:ea typeface="微软雅黑" panose="020B0503020204020204" pitchFamily="34" charset="-122"/>
                  </a:endParaRPr>
                </a:p>
              </p:txBody>
            </p:sp>
            <p:sp>
              <p:nvSpPr>
                <p:cNvPr id="19" name="Freeform 7">
                  <a:extLst>
                    <a:ext uri="{FF2B5EF4-FFF2-40B4-BE49-F238E27FC236}">
                      <a16:creationId xmlns:a16="http://schemas.microsoft.com/office/drawing/2014/main" id="{500165EE-FB26-4F5D-9043-B5352F547407}"/>
                    </a:ext>
                  </a:extLst>
                </p:cNvPr>
                <p:cNvSpPr>
                  <a:spLocks/>
                </p:cNvSpPr>
                <p:nvPr/>
              </p:nvSpPr>
              <p:spPr bwMode="auto">
                <a:xfrm>
                  <a:off x="6018213" y="2657475"/>
                  <a:ext cx="852488" cy="850900"/>
                </a:xfrm>
                <a:custGeom>
                  <a:avLst/>
                  <a:gdLst>
                    <a:gd name="T0" fmla="*/ 0 w 284"/>
                    <a:gd name="T1" fmla="*/ 280 h 284"/>
                    <a:gd name="T2" fmla="*/ 10 w 284"/>
                    <a:gd name="T3" fmla="*/ 266 h 284"/>
                    <a:gd name="T4" fmla="*/ 31 w 284"/>
                    <a:gd name="T5" fmla="*/ 214 h 284"/>
                    <a:gd name="T6" fmla="*/ 68 w 284"/>
                    <a:gd name="T7" fmla="*/ 156 h 284"/>
                    <a:gd name="T8" fmla="*/ 165 w 284"/>
                    <a:gd name="T9" fmla="*/ 97 h 284"/>
                    <a:gd name="T10" fmla="*/ 186 w 284"/>
                    <a:gd name="T11" fmla="*/ 62 h 284"/>
                    <a:gd name="T12" fmla="*/ 186 w 284"/>
                    <a:gd name="T13" fmla="*/ 41 h 284"/>
                    <a:gd name="T14" fmla="*/ 216 w 284"/>
                    <a:gd name="T15" fmla="*/ 2 h 284"/>
                    <a:gd name="T16" fmla="*/ 249 w 284"/>
                    <a:gd name="T17" fmla="*/ 34 h 284"/>
                    <a:gd name="T18" fmla="*/ 282 w 284"/>
                    <a:gd name="T19" fmla="*/ 68 h 284"/>
                    <a:gd name="T20" fmla="*/ 243 w 284"/>
                    <a:gd name="T21" fmla="*/ 97 h 284"/>
                    <a:gd name="T22" fmla="*/ 175 w 284"/>
                    <a:gd name="T23" fmla="*/ 142 h 284"/>
                    <a:gd name="T24" fmla="*/ 102 w 284"/>
                    <a:gd name="T25" fmla="*/ 240 h 284"/>
                    <a:gd name="T26" fmla="*/ 69 w 284"/>
                    <a:gd name="T27" fmla="*/ 253 h 284"/>
                    <a:gd name="T28" fmla="*/ 19 w 284"/>
                    <a:gd name="T29" fmla="*/ 273 h 284"/>
                    <a:gd name="T30" fmla="*/ 4 w 284"/>
                    <a:gd name="T31" fmla="*/ 284 h 284"/>
                    <a:gd name="T32" fmla="*/ 0 w 284"/>
                    <a:gd name="T33" fmla="*/ 28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4" h="284">
                      <a:moveTo>
                        <a:pt x="0" y="280"/>
                      </a:moveTo>
                      <a:cubicBezTo>
                        <a:pt x="4" y="275"/>
                        <a:pt x="6" y="270"/>
                        <a:pt x="10" y="266"/>
                      </a:cubicBezTo>
                      <a:cubicBezTo>
                        <a:pt x="23" y="251"/>
                        <a:pt x="31" y="236"/>
                        <a:pt x="31" y="214"/>
                      </a:cubicBezTo>
                      <a:cubicBezTo>
                        <a:pt x="31" y="189"/>
                        <a:pt x="48" y="169"/>
                        <a:pt x="68" y="156"/>
                      </a:cubicBezTo>
                      <a:cubicBezTo>
                        <a:pt x="100" y="134"/>
                        <a:pt x="132" y="115"/>
                        <a:pt x="165" y="97"/>
                      </a:cubicBezTo>
                      <a:cubicBezTo>
                        <a:pt x="180" y="89"/>
                        <a:pt x="188" y="79"/>
                        <a:pt x="186" y="62"/>
                      </a:cubicBezTo>
                      <a:cubicBezTo>
                        <a:pt x="185" y="55"/>
                        <a:pt x="185" y="48"/>
                        <a:pt x="186" y="41"/>
                      </a:cubicBezTo>
                      <a:cubicBezTo>
                        <a:pt x="187" y="17"/>
                        <a:pt x="198" y="4"/>
                        <a:pt x="216" y="2"/>
                      </a:cubicBezTo>
                      <a:cubicBezTo>
                        <a:pt x="234" y="0"/>
                        <a:pt x="243" y="9"/>
                        <a:pt x="249" y="34"/>
                      </a:cubicBezTo>
                      <a:cubicBezTo>
                        <a:pt x="274" y="40"/>
                        <a:pt x="284" y="50"/>
                        <a:pt x="282" y="68"/>
                      </a:cubicBezTo>
                      <a:cubicBezTo>
                        <a:pt x="280" y="86"/>
                        <a:pt x="266" y="100"/>
                        <a:pt x="243" y="97"/>
                      </a:cubicBezTo>
                      <a:cubicBezTo>
                        <a:pt x="205" y="92"/>
                        <a:pt x="189" y="111"/>
                        <a:pt x="175" y="142"/>
                      </a:cubicBezTo>
                      <a:cubicBezTo>
                        <a:pt x="159" y="181"/>
                        <a:pt x="137" y="215"/>
                        <a:pt x="102" y="240"/>
                      </a:cubicBezTo>
                      <a:cubicBezTo>
                        <a:pt x="92" y="246"/>
                        <a:pt x="80" y="253"/>
                        <a:pt x="69" y="253"/>
                      </a:cubicBezTo>
                      <a:cubicBezTo>
                        <a:pt x="49" y="252"/>
                        <a:pt x="33" y="259"/>
                        <a:pt x="19" y="273"/>
                      </a:cubicBezTo>
                      <a:cubicBezTo>
                        <a:pt x="15" y="277"/>
                        <a:pt x="9" y="280"/>
                        <a:pt x="4" y="284"/>
                      </a:cubicBezTo>
                      <a:cubicBezTo>
                        <a:pt x="3" y="283"/>
                        <a:pt x="1" y="281"/>
                        <a:pt x="0" y="28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dirty="0">
                    <a:latin typeface="+mj-lt"/>
                    <a:ea typeface="微软雅黑" panose="020B0503020204020204" pitchFamily="34" charset="-122"/>
                  </a:endParaRPr>
                </a:p>
              </p:txBody>
            </p:sp>
            <p:sp>
              <p:nvSpPr>
                <p:cNvPr id="20" name="Freeform 8">
                  <a:extLst>
                    <a:ext uri="{FF2B5EF4-FFF2-40B4-BE49-F238E27FC236}">
                      <a16:creationId xmlns:a16="http://schemas.microsoft.com/office/drawing/2014/main" id="{0A547B7B-75BF-4B3A-879A-CAB0D0BB802B}"/>
                    </a:ext>
                  </a:extLst>
                </p:cNvPr>
                <p:cNvSpPr>
                  <a:spLocks/>
                </p:cNvSpPr>
                <p:nvPr/>
              </p:nvSpPr>
              <p:spPr bwMode="auto">
                <a:xfrm>
                  <a:off x="5907088" y="3403600"/>
                  <a:ext cx="222250" cy="219075"/>
                </a:xfrm>
                <a:custGeom>
                  <a:avLst/>
                  <a:gdLst>
                    <a:gd name="T0" fmla="*/ 39 w 74"/>
                    <a:gd name="T1" fmla="*/ 3 h 73"/>
                    <a:gd name="T2" fmla="*/ 30 w 74"/>
                    <a:gd name="T3" fmla="*/ 43 h 73"/>
                    <a:gd name="T4" fmla="*/ 69 w 74"/>
                    <a:gd name="T5" fmla="*/ 35 h 73"/>
                    <a:gd name="T6" fmla="*/ 58 w 74"/>
                    <a:gd name="T7" fmla="*/ 62 h 73"/>
                    <a:gd name="T8" fmla="*/ 15 w 74"/>
                    <a:gd name="T9" fmla="*/ 63 h 73"/>
                    <a:gd name="T10" fmla="*/ 6 w 74"/>
                    <a:gd name="T11" fmla="*/ 21 h 73"/>
                    <a:gd name="T12" fmla="*/ 39 w 74"/>
                    <a:gd name="T13" fmla="*/ 3 h 73"/>
                  </a:gdLst>
                  <a:ahLst/>
                  <a:cxnLst>
                    <a:cxn ang="0">
                      <a:pos x="T0" y="T1"/>
                    </a:cxn>
                    <a:cxn ang="0">
                      <a:pos x="T2" y="T3"/>
                    </a:cxn>
                    <a:cxn ang="0">
                      <a:pos x="T4" y="T5"/>
                    </a:cxn>
                    <a:cxn ang="0">
                      <a:pos x="T6" y="T7"/>
                    </a:cxn>
                    <a:cxn ang="0">
                      <a:pos x="T8" y="T9"/>
                    </a:cxn>
                    <a:cxn ang="0">
                      <a:pos x="T10" y="T11"/>
                    </a:cxn>
                    <a:cxn ang="0">
                      <a:pos x="T12" y="T13"/>
                    </a:cxn>
                  </a:cxnLst>
                  <a:rect l="0" t="0" r="r" b="b"/>
                  <a:pathLst>
                    <a:path w="74" h="73">
                      <a:moveTo>
                        <a:pt x="39" y="3"/>
                      </a:moveTo>
                      <a:cubicBezTo>
                        <a:pt x="40" y="19"/>
                        <a:pt x="14" y="29"/>
                        <a:pt x="30" y="43"/>
                      </a:cubicBezTo>
                      <a:cubicBezTo>
                        <a:pt x="37" y="48"/>
                        <a:pt x="54" y="38"/>
                        <a:pt x="69" y="35"/>
                      </a:cubicBezTo>
                      <a:cubicBezTo>
                        <a:pt x="74" y="46"/>
                        <a:pt x="68" y="56"/>
                        <a:pt x="58" y="62"/>
                      </a:cubicBezTo>
                      <a:cubicBezTo>
                        <a:pt x="44" y="72"/>
                        <a:pt x="29" y="73"/>
                        <a:pt x="15" y="63"/>
                      </a:cubicBezTo>
                      <a:cubicBezTo>
                        <a:pt x="1" y="52"/>
                        <a:pt x="0" y="36"/>
                        <a:pt x="6" y="21"/>
                      </a:cubicBezTo>
                      <a:cubicBezTo>
                        <a:pt x="11" y="7"/>
                        <a:pt x="22" y="0"/>
                        <a:pt x="39" y="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dirty="0">
                    <a:latin typeface="+mj-lt"/>
                    <a:ea typeface="微软雅黑" panose="020B0503020204020204" pitchFamily="34" charset="-122"/>
                  </a:endParaRPr>
                </a:p>
              </p:txBody>
            </p:sp>
          </p:grpSp>
        </p:grpSp>
      </p:grpSp>
      <p:cxnSp>
        <p:nvCxnSpPr>
          <p:cNvPr id="44" name="Straight Connector 16">
            <a:extLst>
              <a:ext uri="{FF2B5EF4-FFF2-40B4-BE49-F238E27FC236}">
                <a16:creationId xmlns:a16="http://schemas.microsoft.com/office/drawing/2014/main" id="{8E0160D9-8CE8-494B-8FAB-CB66B1409B67}"/>
              </a:ext>
            </a:extLst>
          </p:cNvPr>
          <p:cNvCxnSpPr/>
          <p:nvPr/>
        </p:nvCxnSpPr>
        <p:spPr>
          <a:xfrm flipH="1">
            <a:off x="6074642" y="2003472"/>
            <a:ext cx="0" cy="391953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45" name="组合 6">
            <a:extLst>
              <a:ext uri="{FF2B5EF4-FFF2-40B4-BE49-F238E27FC236}">
                <a16:creationId xmlns:a16="http://schemas.microsoft.com/office/drawing/2014/main" id="{41501E81-1AB7-4A69-BA8B-D4667D4D517A}"/>
              </a:ext>
            </a:extLst>
          </p:cNvPr>
          <p:cNvGrpSpPr/>
          <p:nvPr/>
        </p:nvGrpSpPr>
        <p:grpSpPr>
          <a:xfrm>
            <a:off x="509695" y="224282"/>
            <a:ext cx="4450090" cy="694060"/>
            <a:chOff x="956666" y="3376162"/>
            <a:chExt cx="4450090" cy="694060"/>
          </a:xfrm>
        </p:grpSpPr>
        <p:sp>
          <p:nvSpPr>
            <p:cNvPr id="46" name="TextBox 38">
              <a:extLst>
                <a:ext uri="{FF2B5EF4-FFF2-40B4-BE49-F238E27FC236}">
                  <a16:creationId xmlns:a16="http://schemas.microsoft.com/office/drawing/2014/main" id="{C53C28E3-DC0F-4C61-A42D-5AC7B5E4C36E}"/>
                </a:ext>
              </a:extLst>
            </p:cNvPr>
            <p:cNvSpPr txBox="1"/>
            <p:nvPr/>
          </p:nvSpPr>
          <p:spPr>
            <a:xfrm>
              <a:off x="1541595" y="3376162"/>
              <a:ext cx="3865161" cy="400110"/>
            </a:xfrm>
            <a:prstGeom prst="rect">
              <a:avLst/>
            </a:prstGeom>
            <a:noFill/>
          </p:spPr>
          <p:txBody>
            <a:bodyPr wrap="none" rtlCol="0" anchor="t" anchorCtr="1">
              <a:spAutoFit/>
            </a:bodyPr>
            <a:lstStyle/>
            <a:p>
              <a:pPr algn="ctr"/>
              <a:r>
                <a:rPr lang="en-US" altLang="zh-CN" sz="20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Poppins SemiBold" charset="0"/>
                </a:rPr>
                <a:t>Recommendation 3</a:t>
              </a:r>
              <a:endParaRPr lang="zh-CN" altLang="en-US" sz="20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Microsoft JhengHei Light" panose="020B0304030504040204" pitchFamily="34" charset="-122"/>
              </a:endParaRPr>
            </a:p>
          </p:txBody>
        </p:sp>
        <p:sp>
          <p:nvSpPr>
            <p:cNvPr id="47" name="矩形 8">
              <a:extLst>
                <a:ext uri="{FF2B5EF4-FFF2-40B4-BE49-F238E27FC236}">
                  <a16:creationId xmlns:a16="http://schemas.microsoft.com/office/drawing/2014/main" id="{E32947FC-0CAF-491E-BB70-4BE979241394}"/>
                </a:ext>
              </a:extLst>
            </p:cNvPr>
            <p:cNvSpPr/>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sp>
          <p:nvSpPr>
            <p:cNvPr id="48" name="矩形 9">
              <a:extLst>
                <a:ext uri="{FF2B5EF4-FFF2-40B4-BE49-F238E27FC236}">
                  <a16:creationId xmlns:a16="http://schemas.microsoft.com/office/drawing/2014/main" id="{3D41CC49-6D1D-4B11-8791-6EBDB155A635}"/>
                </a:ext>
              </a:extLst>
            </p:cNvPr>
            <p:cNvSpPr/>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grpSp>
      <p:sp>
        <p:nvSpPr>
          <p:cNvPr id="2" name="TextBox 1">
            <a:extLst>
              <a:ext uri="{FF2B5EF4-FFF2-40B4-BE49-F238E27FC236}">
                <a16:creationId xmlns:a16="http://schemas.microsoft.com/office/drawing/2014/main" id="{53CD2DB9-3A64-4F2E-A080-8B181F1AC7DD}"/>
              </a:ext>
            </a:extLst>
          </p:cNvPr>
          <p:cNvSpPr txBox="1"/>
          <p:nvPr/>
        </p:nvSpPr>
        <p:spPr>
          <a:xfrm>
            <a:off x="1094624" y="623579"/>
            <a:ext cx="9004661" cy="553998"/>
          </a:xfrm>
          <a:prstGeom prst="rect">
            <a:avLst/>
          </a:prstGeom>
          <a:noFill/>
        </p:spPr>
        <p:txBody>
          <a:bodyPr wrap="square" rtlCol="0">
            <a:spAutoFit/>
          </a:bodyPr>
          <a:lstStyle/>
          <a:p>
            <a:r>
              <a:rPr lang="en-US" sz="3000" b="1" dirty="0">
                <a:solidFill>
                  <a:schemeClr val="bg1">
                    <a:lumMod val="50000"/>
                  </a:schemeClr>
                </a:solidFill>
              </a:rPr>
              <a:t>Strategic Release Timing</a:t>
            </a:r>
          </a:p>
        </p:txBody>
      </p:sp>
      <p:sp>
        <p:nvSpPr>
          <p:cNvPr id="3" name="TextBox 2">
            <a:extLst>
              <a:ext uri="{FF2B5EF4-FFF2-40B4-BE49-F238E27FC236}">
                <a16:creationId xmlns:a16="http://schemas.microsoft.com/office/drawing/2014/main" id="{0C05C062-72B3-467A-89CE-5B1A42755588}"/>
              </a:ext>
            </a:extLst>
          </p:cNvPr>
          <p:cNvSpPr txBox="1"/>
          <p:nvPr/>
        </p:nvSpPr>
        <p:spPr>
          <a:xfrm>
            <a:off x="6487886" y="1940393"/>
            <a:ext cx="4981294" cy="4154984"/>
          </a:xfrm>
          <a:prstGeom prst="rect">
            <a:avLst/>
          </a:prstGeom>
          <a:noFill/>
        </p:spPr>
        <p:txBody>
          <a:bodyPr wrap="square" rtlCol="0">
            <a:spAutoFit/>
          </a:bodyPr>
          <a:lstStyle/>
          <a:p>
            <a:r>
              <a:rPr lang="en-US" sz="2400" dirty="0">
                <a:solidFill>
                  <a:schemeClr val="bg1">
                    <a:lumMod val="50000"/>
                  </a:schemeClr>
                </a:solidFill>
              </a:rPr>
              <a:t>Plan your movie releases strategically to coincide with peak seasons, such as the summer months and November before Christmas. These periods tend to have higher revenues, driven by increased leisure time and holiday festivities. Consider scheduling major releases during these times to maximize box office success.</a:t>
            </a:r>
          </a:p>
        </p:txBody>
      </p:sp>
    </p:spTree>
    <p:extLst>
      <p:ext uri="{BB962C8B-B14F-4D97-AF65-F5344CB8AC3E}">
        <p14:creationId xmlns:p14="http://schemas.microsoft.com/office/powerpoint/2010/main" val="19713966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nodeType="afterEffect">
                                  <p:stCondLst>
                                    <p:cond delay="0"/>
                                  </p:stCondLst>
                                  <p:childTnLst>
                                    <p:set>
                                      <p:cBhvr>
                                        <p:cTn id="12" dur="1" fill="hold">
                                          <p:stCondLst>
                                            <p:cond delay="0"/>
                                          </p:stCondLst>
                                        </p:cTn>
                                        <p:tgtEl>
                                          <p:spTgt spid="44"/>
                                        </p:tgtEl>
                                        <p:attrNameLst>
                                          <p:attrName>style.visibility</p:attrName>
                                        </p:attrNameLst>
                                      </p:cBhvr>
                                      <p:to>
                                        <p:strVal val="visible"/>
                                      </p:to>
                                    </p:set>
                                    <p:anim calcmode="lin" valueType="num">
                                      <p:cBhvr additive="base">
                                        <p:cTn id="13" dur="250" fill="hold"/>
                                        <p:tgtEl>
                                          <p:spTgt spid="44"/>
                                        </p:tgtEl>
                                        <p:attrNameLst>
                                          <p:attrName>ppt_x</p:attrName>
                                        </p:attrNameLst>
                                      </p:cBhvr>
                                      <p:tavLst>
                                        <p:tav tm="0">
                                          <p:val>
                                            <p:strVal val="0-#ppt_w/2"/>
                                          </p:val>
                                        </p:tav>
                                        <p:tav tm="100000">
                                          <p:val>
                                            <p:strVal val="#ppt_x"/>
                                          </p:val>
                                        </p:tav>
                                      </p:tavLst>
                                    </p:anim>
                                    <p:anim calcmode="lin" valueType="num">
                                      <p:cBhvr additive="base">
                                        <p:cTn id="14" dur="250" fill="hold"/>
                                        <p:tgtEl>
                                          <p:spTgt spid="44"/>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45"/>
                                        </p:tgtEl>
                                        <p:attrNameLst>
                                          <p:attrName>style.visibility</p:attrName>
                                        </p:attrNameLst>
                                      </p:cBhvr>
                                      <p:to>
                                        <p:strVal val="visible"/>
                                      </p:to>
                                    </p:set>
                                    <p:anim calcmode="lin" valueType="num">
                                      <p:cBhvr additive="base">
                                        <p:cTn id="17" dur="500" fill="hold"/>
                                        <p:tgtEl>
                                          <p:spTgt spid="45"/>
                                        </p:tgtEl>
                                        <p:attrNameLst>
                                          <p:attrName>ppt_x</p:attrName>
                                        </p:attrNameLst>
                                      </p:cBhvr>
                                      <p:tavLst>
                                        <p:tav tm="0">
                                          <p:val>
                                            <p:strVal val="0-#ppt_w/2"/>
                                          </p:val>
                                        </p:tav>
                                        <p:tav tm="100000">
                                          <p:val>
                                            <p:strVal val="#ppt_x"/>
                                          </p:val>
                                        </p:tav>
                                      </p:tavLst>
                                    </p:anim>
                                    <p:anim calcmode="lin" valueType="num">
                                      <p:cBhvr additive="base">
                                        <p:cTn id="18" dur="500" fill="hold"/>
                                        <p:tgtEl>
                                          <p:spTgt spid="45"/>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down)">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组合 36">
            <a:extLst>
              <a:ext uri="{FF2B5EF4-FFF2-40B4-BE49-F238E27FC236}">
                <a16:creationId xmlns:a16="http://schemas.microsoft.com/office/drawing/2014/main" id="{BB75B448-D492-4663-8708-F24C73442A08}"/>
              </a:ext>
            </a:extLst>
          </p:cNvPr>
          <p:cNvGrpSpPr/>
          <p:nvPr/>
        </p:nvGrpSpPr>
        <p:grpSpPr>
          <a:xfrm>
            <a:off x="7414908" y="2247064"/>
            <a:ext cx="3657600" cy="3659002"/>
            <a:chOff x="4563063" y="2505075"/>
            <a:chExt cx="3065874" cy="3067050"/>
          </a:xfrm>
        </p:grpSpPr>
        <p:sp>
          <p:nvSpPr>
            <p:cNvPr id="38" name="任意多边形 16">
              <a:extLst>
                <a:ext uri="{FF2B5EF4-FFF2-40B4-BE49-F238E27FC236}">
                  <a16:creationId xmlns:a16="http://schemas.microsoft.com/office/drawing/2014/main" id="{F76D138B-6420-4207-97C8-689C5022E9B2}"/>
                </a:ext>
              </a:extLst>
            </p:cNvPr>
            <p:cNvSpPr/>
            <p:nvPr/>
          </p:nvSpPr>
          <p:spPr>
            <a:xfrm>
              <a:off x="4563063" y="2505075"/>
              <a:ext cx="1532937" cy="1533525"/>
            </a:xfrm>
            <a:custGeom>
              <a:avLst/>
              <a:gdLst>
                <a:gd name="connsiteX0" fmla="*/ 1675960 w 1784914"/>
                <a:gd name="connsiteY0" fmla="*/ 0 h 1785599"/>
                <a:gd name="connsiteX1" fmla="*/ 1675960 w 1784914"/>
                <a:gd name="connsiteY1" fmla="*/ 91822 h 1785599"/>
                <a:gd name="connsiteX2" fmla="*/ 1742714 w 1784914"/>
                <a:gd name="connsiteY2" fmla="*/ 192530 h 1785599"/>
                <a:gd name="connsiteX3" fmla="*/ 1784914 w 1784914"/>
                <a:gd name="connsiteY3" fmla="*/ 201050 h 1785599"/>
                <a:gd name="connsiteX4" fmla="*/ 1784914 w 1784914"/>
                <a:gd name="connsiteY4" fmla="*/ 1785599 h 1785599"/>
                <a:gd name="connsiteX5" fmla="*/ 200774 w 1784914"/>
                <a:gd name="connsiteY5" fmla="*/ 1785599 h 1785599"/>
                <a:gd name="connsiteX6" fmla="*/ 192186 w 1784914"/>
                <a:gd name="connsiteY6" fmla="*/ 1743057 h 1785599"/>
                <a:gd name="connsiteX7" fmla="*/ 91477 w 1784914"/>
                <a:gd name="connsiteY7" fmla="*/ 1676303 h 1785599"/>
                <a:gd name="connsiteX8" fmla="*/ 0 w 1784914"/>
                <a:gd name="connsiteY8" fmla="*/ 1676303 h 1785599"/>
                <a:gd name="connsiteX9" fmla="*/ 3727 w 1784914"/>
                <a:gd name="connsiteY9" fmla="*/ 1602503 h 1785599"/>
                <a:gd name="connsiteX10" fmla="*/ 26655 w 1784914"/>
                <a:gd name="connsiteY10" fmla="*/ 1445916 h 1785599"/>
                <a:gd name="connsiteX11" fmla="*/ 30766 w 1784914"/>
                <a:gd name="connsiteY11" fmla="*/ 1428639 h 1785599"/>
                <a:gd name="connsiteX12" fmla="*/ 120902 w 1784914"/>
                <a:gd name="connsiteY12" fmla="*/ 1452791 h 1785599"/>
                <a:gd name="connsiteX13" fmla="*/ 254764 w 1784914"/>
                <a:gd name="connsiteY13" fmla="*/ 1375506 h 1785599"/>
                <a:gd name="connsiteX14" fmla="*/ 254765 w 1784914"/>
                <a:gd name="connsiteY14" fmla="*/ 1375507 h 1785599"/>
                <a:gd name="connsiteX15" fmla="*/ 177480 w 1784914"/>
                <a:gd name="connsiteY15" fmla="*/ 1241645 h 1785599"/>
                <a:gd name="connsiteX16" fmla="*/ 88165 w 1784914"/>
                <a:gd name="connsiteY16" fmla="*/ 1217714 h 1785599"/>
                <a:gd name="connsiteX17" fmla="*/ 111529 w 1784914"/>
                <a:gd name="connsiteY17" fmla="*/ 1147442 h 1785599"/>
                <a:gd name="connsiteX18" fmla="*/ 172252 w 1784914"/>
                <a:gd name="connsiteY18" fmla="*/ 1006779 h 1785599"/>
                <a:gd name="connsiteX19" fmla="*/ 183017 w 1784914"/>
                <a:gd name="connsiteY19" fmla="*/ 986752 h 1785599"/>
                <a:gd name="connsiteX20" fmla="*/ 263752 w 1784914"/>
                <a:gd name="connsiteY20" fmla="*/ 1033364 h 1785599"/>
                <a:gd name="connsiteX21" fmla="*/ 413054 w 1784914"/>
                <a:gd name="connsiteY21" fmla="*/ 993359 h 1785599"/>
                <a:gd name="connsiteX22" fmla="*/ 413055 w 1784914"/>
                <a:gd name="connsiteY22" fmla="*/ 993359 h 1785599"/>
                <a:gd name="connsiteX23" fmla="*/ 373050 w 1784914"/>
                <a:gd name="connsiteY23" fmla="*/ 844056 h 1785599"/>
                <a:gd name="connsiteX24" fmla="*/ 293118 w 1784914"/>
                <a:gd name="connsiteY24" fmla="*/ 797908 h 1785599"/>
                <a:gd name="connsiteX25" fmla="*/ 327214 w 1784914"/>
                <a:gd name="connsiteY25" fmla="*/ 745653 h 1785599"/>
                <a:gd name="connsiteX26" fmla="*/ 414132 w 1784914"/>
                <a:gd name="connsiteY26" fmla="*/ 633628 h 1785599"/>
                <a:gd name="connsiteX27" fmla="*/ 444911 w 1784914"/>
                <a:gd name="connsiteY27" fmla="*/ 599824 h 1785599"/>
                <a:gd name="connsiteX28" fmla="*/ 510288 w 1784914"/>
                <a:gd name="connsiteY28" fmla="*/ 665202 h 1785599"/>
                <a:gd name="connsiteX29" fmla="*/ 664857 w 1784914"/>
                <a:gd name="connsiteY29" fmla="*/ 665202 h 1785599"/>
                <a:gd name="connsiteX30" fmla="*/ 664858 w 1784914"/>
                <a:gd name="connsiteY30" fmla="*/ 665202 h 1785599"/>
                <a:gd name="connsiteX31" fmla="*/ 664858 w 1784914"/>
                <a:gd name="connsiteY31" fmla="*/ 510633 h 1785599"/>
                <a:gd name="connsiteX32" fmla="*/ 599070 w 1784914"/>
                <a:gd name="connsiteY32" fmla="*/ 444845 h 1785599"/>
                <a:gd name="connsiteX33" fmla="*/ 612725 w 1784914"/>
                <a:gd name="connsiteY33" fmla="*/ 432033 h 1785599"/>
                <a:gd name="connsiteX34" fmla="*/ 723393 w 1784914"/>
                <a:gd name="connsiteY34" fmla="*/ 343470 h 1785599"/>
                <a:gd name="connsiteX35" fmla="*/ 798037 w 1784914"/>
                <a:gd name="connsiteY35" fmla="*/ 294280 h 1785599"/>
                <a:gd name="connsiteX36" fmla="*/ 843713 w 1784914"/>
                <a:gd name="connsiteY36" fmla="*/ 373393 h 1785599"/>
                <a:gd name="connsiteX37" fmla="*/ 993016 w 1784914"/>
                <a:gd name="connsiteY37" fmla="*/ 413399 h 1785599"/>
                <a:gd name="connsiteX38" fmla="*/ 1033022 w 1784914"/>
                <a:gd name="connsiteY38" fmla="*/ 264097 h 1785599"/>
                <a:gd name="connsiteX39" fmla="*/ 987192 w 1784914"/>
                <a:gd name="connsiteY39" fmla="*/ 184718 h 1785599"/>
                <a:gd name="connsiteX40" fmla="*/ 1050922 w 1784914"/>
                <a:gd name="connsiteY40" fmla="*/ 151827 h 1785599"/>
                <a:gd name="connsiteX41" fmla="*/ 1184466 w 1784914"/>
                <a:gd name="connsiteY41" fmla="*/ 98096 h 1785599"/>
                <a:gd name="connsiteX42" fmla="*/ 1217213 w 1784914"/>
                <a:gd name="connsiteY42" fmla="*/ 87922 h 1785599"/>
                <a:gd name="connsiteX43" fmla="*/ 1241301 w 1784914"/>
                <a:gd name="connsiteY43" fmla="*/ 177823 h 1785599"/>
                <a:gd name="connsiteX44" fmla="*/ 1375163 w 1784914"/>
                <a:gd name="connsiteY44" fmla="*/ 255107 h 1785599"/>
                <a:gd name="connsiteX45" fmla="*/ 1375163 w 1784914"/>
                <a:gd name="connsiteY45" fmla="*/ 255109 h 1785599"/>
                <a:gd name="connsiteX46" fmla="*/ 1452447 w 1784914"/>
                <a:gd name="connsiteY46" fmla="*/ 121247 h 1785599"/>
                <a:gd name="connsiteX47" fmla="*/ 1428421 w 1784914"/>
                <a:gd name="connsiteY47" fmla="*/ 31578 h 1785599"/>
                <a:gd name="connsiteX48" fmla="*/ 1466236 w 1784914"/>
                <a:gd name="connsiteY48" fmla="*/ 23158 h 1785599"/>
                <a:gd name="connsiteX49" fmla="*/ 1613458 w 1784914"/>
                <a:gd name="connsiteY49" fmla="*/ 2960 h 1785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784914" h="1785599">
                  <a:moveTo>
                    <a:pt x="1675960" y="0"/>
                  </a:moveTo>
                  <a:lnTo>
                    <a:pt x="1675960" y="91822"/>
                  </a:lnTo>
                  <a:cubicBezTo>
                    <a:pt x="1675960" y="137094"/>
                    <a:pt x="1703485" y="175937"/>
                    <a:pt x="1742714" y="192530"/>
                  </a:cubicBezTo>
                  <a:lnTo>
                    <a:pt x="1784914" y="201050"/>
                  </a:lnTo>
                  <a:lnTo>
                    <a:pt x="1784914" y="1785599"/>
                  </a:lnTo>
                  <a:lnTo>
                    <a:pt x="200774" y="1785599"/>
                  </a:lnTo>
                  <a:lnTo>
                    <a:pt x="192186" y="1743057"/>
                  </a:lnTo>
                  <a:cubicBezTo>
                    <a:pt x="175593" y="1703829"/>
                    <a:pt x="136750" y="1676303"/>
                    <a:pt x="91477" y="1676303"/>
                  </a:cubicBezTo>
                  <a:lnTo>
                    <a:pt x="0" y="1676303"/>
                  </a:lnTo>
                  <a:lnTo>
                    <a:pt x="3727" y="1602503"/>
                  </a:lnTo>
                  <a:cubicBezTo>
                    <a:pt x="9100" y="1549592"/>
                    <a:pt x="16777" y="1497363"/>
                    <a:pt x="26655" y="1445916"/>
                  </a:cubicBezTo>
                  <a:lnTo>
                    <a:pt x="30766" y="1428639"/>
                  </a:lnTo>
                  <a:lnTo>
                    <a:pt x="120902" y="1452791"/>
                  </a:lnTo>
                  <a:cubicBezTo>
                    <a:pt x="179209" y="1468414"/>
                    <a:pt x="239141" y="1433812"/>
                    <a:pt x="254764" y="1375506"/>
                  </a:cubicBezTo>
                  <a:lnTo>
                    <a:pt x="254765" y="1375507"/>
                  </a:lnTo>
                  <a:cubicBezTo>
                    <a:pt x="270387" y="1317200"/>
                    <a:pt x="235786" y="1257269"/>
                    <a:pt x="177480" y="1241645"/>
                  </a:cubicBezTo>
                  <a:lnTo>
                    <a:pt x="88165" y="1217714"/>
                  </a:lnTo>
                  <a:lnTo>
                    <a:pt x="111529" y="1147442"/>
                  </a:lnTo>
                  <a:cubicBezTo>
                    <a:pt x="129806" y="1099534"/>
                    <a:pt x="150081" y="1052612"/>
                    <a:pt x="172252" y="1006779"/>
                  </a:cubicBezTo>
                  <a:lnTo>
                    <a:pt x="183017" y="986752"/>
                  </a:lnTo>
                  <a:lnTo>
                    <a:pt x="263752" y="1033364"/>
                  </a:lnTo>
                  <a:cubicBezTo>
                    <a:pt x="316027" y="1063546"/>
                    <a:pt x="382873" y="1045634"/>
                    <a:pt x="413054" y="993359"/>
                  </a:cubicBezTo>
                  <a:lnTo>
                    <a:pt x="413055" y="993359"/>
                  </a:lnTo>
                  <a:cubicBezTo>
                    <a:pt x="443237" y="941083"/>
                    <a:pt x="425325" y="874238"/>
                    <a:pt x="373050" y="844056"/>
                  </a:cubicBezTo>
                  <a:lnTo>
                    <a:pt x="293118" y="797908"/>
                  </a:lnTo>
                  <a:lnTo>
                    <a:pt x="327214" y="745653"/>
                  </a:lnTo>
                  <a:cubicBezTo>
                    <a:pt x="354727" y="707148"/>
                    <a:pt x="383728" y="669779"/>
                    <a:pt x="414132" y="633628"/>
                  </a:cubicBezTo>
                  <a:lnTo>
                    <a:pt x="444911" y="599824"/>
                  </a:lnTo>
                  <a:lnTo>
                    <a:pt x="510288" y="665202"/>
                  </a:lnTo>
                  <a:cubicBezTo>
                    <a:pt x="552971" y="707884"/>
                    <a:pt x="622175" y="707884"/>
                    <a:pt x="664857" y="665202"/>
                  </a:cubicBezTo>
                  <a:lnTo>
                    <a:pt x="664858" y="665202"/>
                  </a:lnTo>
                  <a:cubicBezTo>
                    <a:pt x="707542" y="622519"/>
                    <a:pt x="707542" y="553316"/>
                    <a:pt x="664858" y="510633"/>
                  </a:cubicBezTo>
                  <a:lnTo>
                    <a:pt x="599070" y="444845"/>
                  </a:lnTo>
                  <a:lnTo>
                    <a:pt x="612725" y="432033"/>
                  </a:lnTo>
                  <a:cubicBezTo>
                    <a:pt x="648407" y="401096"/>
                    <a:pt x="685325" y="371547"/>
                    <a:pt x="723393" y="343470"/>
                  </a:cubicBezTo>
                  <a:lnTo>
                    <a:pt x="798037" y="294280"/>
                  </a:lnTo>
                  <a:lnTo>
                    <a:pt x="843713" y="373393"/>
                  </a:lnTo>
                  <a:cubicBezTo>
                    <a:pt x="873894" y="425669"/>
                    <a:pt x="940740" y="443581"/>
                    <a:pt x="993016" y="413399"/>
                  </a:cubicBezTo>
                  <a:cubicBezTo>
                    <a:pt x="1045292" y="383218"/>
                    <a:pt x="1063203" y="316373"/>
                    <a:pt x="1033022" y="264097"/>
                  </a:cubicBezTo>
                  <a:lnTo>
                    <a:pt x="987192" y="184718"/>
                  </a:lnTo>
                  <a:lnTo>
                    <a:pt x="1050922" y="151827"/>
                  </a:lnTo>
                  <a:cubicBezTo>
                    <a:pt x="1094537" y="132194"/>
                    <a:pt x="1139080" y="114255"/>
                    <a:pt x="1184466" y="98096"/>
                  </a:cubicBezTo>
                  <a:lnTo>
                    <a:pt x="1217213" y="87922"/>
                  </a:lnTo>
                  <a:lnTo>
                    <a:pt x="1241301" y="177823"/>
                  </a:lnTo>
                  <a:cubicBezTo>
                    <a:pt x="1256925" y="236129"/>
                    <a:pt x="1316856" y="270731"/>
                    <a:pt x="1375163" y="255107"/>
                  </a:cubicBezTo>
                  <a:lnTo>
                    <a:pt x="1375163" y="255109"/>
                  </a:lnTo>
                  <a:cubicBezTo>
                    <a:pt x="1433469" y="239485"/>
                    <a:pt x="1468070" y="179554"/>
                    <a:pt x="1452447" y="121247"/>
                  </a:cubicBezTo>
                  <a:lnTo>
                    <a:pt x="1428421" y="31578"/>
                  </a:lnTo>
                  <a:lnTo>
                    <a:pt x="1466236" y="23158"/>
                  </a:lnTo>
                  <a:cubicBezTo>
                    <a:pt x="1514663" y="14450"/>
                    <a:pt x="1563764" y="7689"/>
                    <a:pt x="1613458" y="2960"/>
                  </a:cubicBezTo>
                  <a:close/>
                </a:path>
              </a:pathLst>
            </a:custGeom>
            <a:solidFill>
              <a:srgbClr val="113F4E"/>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latin typeface="+mj-lt"/>
                <a:ea typeface="微软雅黑" panose="020B0503020204020204" pitchFamily="34" charset="-122"/>
              </a:endParaRPr>
            </a:p>
          </p:txBody>
        </p:sp>
        <p:sp>
          <p:nvSpPr>
            <p:cNvPr id="39" name="任意多边形 17">
              <a:extLst>
                <a:ext uri="{FF2B5EF4-FFF2-40B4-BE49-F238E27FC236}">
                  <a16:creationId xmlns:a16="http://schemas.microsoft.com/office/drawing/2014/main" id="{556C45E4-F616-4AC0-88FB-2F7F1ABF8EA3}"/>
                </a:ext>
              </a:extLst>
            </p:cNvPr>
            <p:cNvSpPr/>
            <p:nvPr/>
          </p:nvSpPr>
          <p:spPr>
            <a:xfrm flipH="1">
              <a:off x="6096000" y="2505075"/>
              <a:ext cx="1532937" cy="1533525"/>
            </a:xfrm>
            <a:custGeom>
              <a:avLst/>
              <a:gdLst>
                <a:gd name="connsiteX0" fmla="*/ 1675960 w 1784914"/>
                <a:gd name="connsiteY0" fmla="*/ 0 h 1785599"/>
                <a:gd name="connsiteX1" fmla="*/ 1675960 w 1784914"/>
                <a:gd name="connsiteY1" fmla="*/ 91822 h 1785599"/>
                <a:gd name="connsiteX2" fmla="*/ 1742714 w 1784914"/>
                <a:gd name="connsiteY2" fmla="*/ 192530 h 1785599"/>
                <a:gd name="connsiteX3" fmla="*/ 1784914 w 1784914"/>
                <a:gd name="connsiteY3" fmla="*/ 201050 h 1785599"/>
                <a:gd name="connsiteX4" fmla="*/ 1784914 w 1784914"/>
                <a:gd name="connsiteY4" fmla="*/ 1785599 h 1785599"/>
                <a:gd name="connsiteX5" fmla="*/ 200774 w 1784914"/>
                <a:gd name="connsiteY5" fmla="*/ 1785599 h 1785599"/>
                <a:gd name="connsiteX6" fmla="*/ 192186 w 1784914"/>
                <a:gd name="connsiteY6" fmla="*/ 1743057 h 1785599"/>
                <a:gd name="connsiteX7" fmla="*/ 91477 w 1784914"/>
                <a:gd name="connsiteY7" fmla="*/ 1676303 h 1785599"/>
                <a:gd name="connsiteX8" fmla="*/ 0 w 1784914"/>
                <a:gd name="connsiteY8" fmla="*/ 1676303 h 1785599"/>
                <a:gd name="connsiteX9" fmla="*/ 3727 w 1784914"/>
                <a:gd name="connsiteY9" fmla="*/ 1602503 h 1785599"/>
                <a:gd name="connsiteX10" fmla="*/ 26655 w 1784914"/>
                <a:gd name="connsiteY10" fmla="*/ 1445916 h 1785599"/>
                <a:gd name="connsiteX11" fmla="*/ 30766 w 1784914"/>
                <a:gd name="connsiteY11" fmla="*/ 1428639 h 1785599"/>
                <a:gd name="connsiteX12" fmla="*/ 120902 w 1784914"/>
                <a:gd name="connsiteY12" fmla="*/ 1452791 h 1785599"/>
                <a:gd name="connsiteX13" fmla="*/ 254764 w 1784914"/>
                <a:gd name="connsiteY13" fmla="*/ 1375506 h 1785599"/>
                <a:gd name="connsiteX14" fmla="*/ 254765 w 1784914"/>
                <a:gd name="connsiteY14" fmla="*/ 1375507 h 1785599"/>
                <a:gd name="connsiteX15" fmla="*/ 177480 w 1784914"/>
                <a:gd name="connsiteY15" fmla="*/ 1241645 h 1785599"/>
                <a:gd name="connsiteX16" fmla="*/ 88165 w 1784914"/>
                <a:gd name="connsiteY16" fmla="*/ 1217714 h 1785599"/>
                <a:gd name="connsiteX17" fmla="*/ 111529 w 1784914"/>
                <a:gd name="connsiteY17" fmla="*/ 1147442 h 1785599"/>
                <a:gd name="connsiteX18" fmla="*/ 172252 w 1784914"/>
                <a:gd name="connsiteY18" fmla="*/ 1006779 h 1785599"/>
                <a:gd name="connsiteX19" fmla="*/ 183017 w 1784914"/>
                <a:gd name="connsiteY19" fmla="*/ 986752 h 1785599"/>
                <a:gd name="connsiteX20" fmla="*/ 263752 w 1784914"/>
                <a:gd name="connsiteY20" fmla="*/ 1033364 h 1785599"/>
                <a:gd name="connsiteX21" fmla="*/ 413054 w 1784914"/>
                <a:gd name="connsiteY21" fmla="*/ 993359 h 1785599"/>
                <a:gd name="connsiteX22" fmla="*/ 413055 w 1784914"/>
                <a:gd name="connsiteY22" fmla="*/ 993359 h 1785599"/>
                <a:gd name="connsiteX23" fmla="*/ 373050 w 1784914"/>
                <a:gd name="connsiteY23" fmla="*/ 844056 h 1785599"/>
                <a:gd name="connsiteX24" fmla="*/ 293118 w 1784914"/>
                <a:gd name="connsiteY24" fmla="*/ 797908 h 1785599"/>
                <a:gd name="connsiteX25" fmla="*/ 327214 w 1784914"/>
                <a:gd name="connsiteY25" fmla="*/ 745653 h 1785599"/>
                <a:gd name="connsiteX26" fmla="*/ 414132 w 1784914"/>
                <a:gd name="connsiteY26" fmla="*/ 633628 h 1785599"/>
                <a:gd name="connsiteX27" fmla="*/ 444911 w 1784914"/>
                <a:gd name="connsiteY27" fmla="*/ 599824 h 1785599"/>
                <a:gd name="connsiteX28" fmla="*/ 510288 w 1784914"/>
                <a:gd name="connsiteY28" fmla="*/ 665202 h 1785599"/>
                <a:gd name="connsiteX29" fmla="*/ 664857 w 1784914"/>
                <a:gd name="connsiteY29" fmla="*/ 665202 h 1785599"/>
                <a:gd name="connsiteX30" fmla="*/ 664858 w 1784914"/>
                <a:gd name="connsiteY30" fmla="*/ 665202 h 1785599"/>
                <a:gd name="connsiteX31" fmla="*/ 664858 w 1784914"/>
                <a:gd name="connsiteY31" fmla="*/ 510633 h 1785599"/>
                <a:gd name="connsiteX32" fmla="*/ 599070 w 1784914"/>
                <a:gd name="connsiteY32" fmla="*/ 444845 h 1785599"/>
                <a:gd name="connsiteX33" fmla="*/ 612725 w 1784914"/>
                <a:gd name="connsiteY33" fmla="*/ 432033 h 1785599"/>
                <a:gd name="connsiteX34" fmla="*/ 723393 w 1784914"/>
                <a:gd name="connsiteY34" fmla="*/ 343470 h 1785599"/>
                <a:gd name="connsiteX35" fmla="*/ 798037 w 1784914"/>
                <a:gd name="connsiteY35" fmla="*/ 294280 h 1785599"/>
                <a:gd name="connsiteX36" fmla="*/ 843713 w 1784914"/>
                <a:gd name="connsiteY36" fmla="*/ 373393 h 1785599"/>
                <a:gd name="connsiteX37" fmla="*/ 993016 w 1784914"/>
                <a:gd name="connsiteY37" fmla="*/ 413399 h 1785599"/>
                <a:gd name="connsiteX38" fmla="*/ 1033022 w 1784914"/>
                <a:gd name="connsiteY38" fmla="*/ 264097 h 1785599"/>
                <a:gd name="connsiteX39" fmla="*/ 987192 w 1784914"/>
                <a:gd name="connsiteY39" fmla="*/ 184718 h 1785599"/>
                <a:gd name="connsiteX40" fmla="*/ 1050922 w 1784914"/>
                <a:gd name="connsiteY40" fmla="*/ 151827 h 1785599"/>
                <a:gd name="connsiteX41" fmla="*/ 1184466 w 1784914"/>
                <a:gd name="connsiteY41" fmla="*/ 98096 h 1785599"/>
                <a:gd name="connsiteX42" fmla="*/ 1217213 w 1784914"/>
                <a:gd name="connsiteY42" fmla="*/ 87922 h 1785599"/>
                <a:gd name="connsiteX43" fmla="*/ 1241301 w 1784914"/>
                <a:gd name="connsiteY43" fmla="*/ 177823 h 1785599"/>
                <a:gd name="connsiteX44" fmla="*/ 1375163 w 1784914"/>
                <a:gd name="connsiteY44" fmla="*/ 255107 h 1785599"/>
                <a:gd name="connsiteX45" fmla="*/ 1375163 w 1784914"/>
                <a:gd name="connsiteY45" fmla="*/ 255109 h 1785599"/>
                <a:gd name="connsiteX46" fmla="*/ 1452447 w 1784914"/>
                <a:gd name="connsiteY46" fmla="*/ 121247 h 1785599"/>
                <a:gd name="connsiteX47" fmla="*/ 1428421 w 1784914"/>
                <a:gd name="connsiteY47" fmla="*/ 31578 h 1785599"/>
                <a:gd name="connsiteX48" fmla="*/ 1466236 w 1784914"/>
                <a:gd name="connsiteY48" fmla="*/ 23158 h 1785599"/>
                <a:gd name="connsiteX49" fmla="*/ 1613458 w 1784914"/>
                <a:gd name="connsiteY49" fmla="*/ 2960 h 1785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784914" h="1785599">
                  <a:moveTo>
                    <a:pt x="1675960" y="0"/>
                  </a:moveTo>
                  <a:lnTo>
                    <a:pt x="1675960" y="91822"/>
                  </a:lnTo>
                  <a:cubicBezTo>
                    <a:pt x="1675960" y="137094"/>
                    <a:pt x="1703485" y="175937"/>
                    <a:pt x="1742714" y="192530"/>
                  </a:cubicBezTo>
                  <a:lnTo>
                    <a:pt x="1784914" y="201050"/>
                  </a:lnTo>
                  <a:lnTo>
                    <a:pt x="1784914" y="1785599"/>
                  </a:lnTo>
                  <a:lnTo>
                    <a:pt x="200774" y="1785599"/>
                  </a:lnTo>
                  <a:lnTo>
                    <a:pt x="192186" y="1743057"/>
                  </a:lnTo>
                  <a:cubicBezTo>
                    <a:pt x="175593" y="1703829"/>
                    <a:pt x="136750" y="1676303"/>
                    <a:pt x="91477" y="1676303"/>
                  </a:cubicBezTo>
                  <a:lnTo>
                    <a:pt x="0" y="1676303"/>
                  </a:lnTo>
                  <a:lnTo>
                    <a:pt x="3727" y="1602503"/>
                  </a:lnTo>
                  <a:cubicBezTo>
                    <a:pt x="9100" y="1549592"/>
                    <a:pt x="16777" y="1497363"/>
                    <a:pt x="26655" y="1445916"/>
                  </a:cubicBezTo>
                  <a:lnTo>
                    <a:pt x="30766" y="1428639"/>
                  </a:lnTo>
                  <a:lnTo>
                    <a:pt x="120902" y="1452791"/>
                  </a:lnTo>
                  <a:cubicBezTo>
                    <a:pt x="179209" y="1468414"/>
                    <a:pt x="239141" y="1433812"/>
                    <a:pt x="254764" y="1375506"/>
                  </a:cubicBezTo>
                  <a:lnTo>
                    <a:pt x="254765" y="1375507"/>
                  </a:lnTo>
                  <a:cubicBezTo>
                    <a:pt x="270387" y="1317200"/>
                    <a:pt x="235786" y="1257269"/>
                    <a:pt x="177480" y="1241645"/>
                  </a:cubicBezTo>
                  <a:lnTo>
                    <a:pt x="88165" y="1217714"/>
                  </a:lnTo>
                  <a:lnTo>
                    <a:pt x="111529" y="1147442"/>
                  </a:lnTo>
                  <a:cubicBezTo>
                    <a:pt x="129806" y="1099534"/>
                    <a:pt x="150081" y="1052612"/>
                    <a:pt x="172252" y="1006779"/>
                  </a:cubicBezTo>
                  <a:lnTo>
                    <a:pt x="183017" y="986752"/>
                  </a:lnTo>
                  <a:lnTo>
                    <a:pt x="263752" y="1033364"/>
                  </a:lnTo>
                  <a:cubicBezTo>
                    <a:pt x="316027" y="1063546"/>
                    <a:pt x="382873" y="1045634"/>
                    <a:pt x="413054" y="993359"/>
                  </a:cubicBezTo>
                  <a:lnTo>
                    <a:pt x="413055" y="993359"/>
                  </a:lnTo>
                  <a:cubicBezTo>
                    <a:pt x="443237" y="941083"/>
                    <a:pt x="425325" y="874238"/>
                    <a:pt x="373050" y="844056"/>
                  </a:cubicBezTo>
                  <a:lnTo>
                    <a:pt x="293118" y="797908"/>
                  </a:lnTo>
                  <a:lnTo>
                    <a:pt x="327214" y="745653"/>
                  </a:lnTo>
                  <a:cubicBezTo>
                    <a:pt x="354727" y="707148"/>
                    <a:pt x="383728" y="669779"/>
                    <a:pt x="414132" y="633628"/>
                  </a:cubicBezTo>
                  <a:lnTo>
                    <a:pt x="444911" y="599824"/>
                  </a:lnTo>
                  <a:lnTo>
                    <a:pt x="510288" y="665202"/>
                  </a:lnTo>
                  <a:cubicBezTo>
                    <a:pt x="552971" y="707884"/>
                    <a:pt x="622175" y="707884"/>
                    <a:pt x="664857" y="665202"/>
                  </a:cubicBezTo>
                  <a:lnTo>
                    <a:pt x="664858" y="665202"/>
                  </a:lnTo>
                  <a:cubicBezTo>
                    <a:pt x="707542" y="622519"/>
                    <a:pt x="707542" y="553316"/>
                    <a:pt x="664858" y="510633"/>
                  </a:cubicBezTo>
                  <a:lnTo>
                    <a:pt x="599070" y="444845"/>
                  </a:lnTo>
                  <a:lnTo>
                    <a:pt x="612725" y="432033"/>
                  </a:lnTo>
                  <a:cubicBezTo>
                    <a:pt x="648407" y="401096"/>
                    <a:pt x="685325" y="371547"/>
                    <a:pt x="723393" y="343470"/>
                  </a:cubicBezTo>
                  <a:lnTo>
                    <a:pt x="798037" y="294280"/>
                  </a:lnTo>
                  <a:lnTo>
                    <a:pt x="843713" y="373393"/>
                  </a:lnTo>
                  <a:cubicBezTo>
                    <a:pt x="873894" y="425669"/>
                    <a:pt x="940740" y="443581"/>
                    <a:pt x="993016" y="413399"/>
                  </a:cubicBezTo>
                  <a:cubicBezTo>
                    <a:pt x="1045292" y="383218"/>
                    <a:pt x="1063203" y="316373"/>
                    <a:pt x="1033022" y="264097"/>
                  </a:cubicBezTo>
                  <a:lnTo>
                    <a:pt x="987192" y="184718"/>
                  </a:lnTo>
                  <a:lnTo>
                    <a:pt x="1050922" y="151827"/>
                  </a:lnTo>
                  <a:cubicBezTo>
                    <a:pt x="1094537" y="132194"/>
                    <a:pt x="1139080" y="114255"/>
                    <a:pt x="1184466" y="98096"/>
                  </a:cubicBezTo>
                  <a:lnTo>
                    <a:pt x="1217213" y="87922"/>
                  </a:lnTo>
                  <a:lnTo>
                    <a:pt x="1241301" y="177823"/>
                  </a:lnTo>
                  <a:cubicBezTo>
                    <a:pt x="1256925" y="236129"/>
                    <a:pt x="1316856" y="270731"/>
                    <a:pt x="1375163" y="255107"/>
                  </a:cubicBezTo>
                  <a:lnTo>
                    <a:pt x="1375163" y="255109"/>
                  </a:lnTo>
                  <a:cubicBezTo>
                    <a:pt x="1433469" y="239485"/>
                    <a:pt x="1468070" y="179554"/>
                    <a:pt x="1452447" y="121247"/>
                  </a:cubicBezTo>
                  <a:lnTo>
                    <a:pt x="1428421" y="31578"/>
                  </a:lnTo>
                  <a:lnTo>
                    <a:pt x="1466236" y="23158"/>
                  </a:lnTo>
                  <a:cubicBezTo>
                    <a:pt x="1514663" y="14450"/>
                    <a:pt x="1563764" y="7689"/>
                    <a:pt x="1613458" y="2960"/>
                  </a:cubicBezTo>
                  <a:close/>
                </a:path>
              </a:pathLst>
            </a:custGeom>
            <a:solidFill>
              <a:srgbClr val="55C0AF"/>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latin typeface="+mj-lt"/>
                <a:ea typeface="微软雅黑" panose="020B0503020204020204" pitchFamily="34" charset="-122"/>
              </a:endParaRPr>
            </a:p>
          </p:txBody>
        </p:sp>
        <p:sp>
          <p:nvSpPr>
            <p:cNvPr id="40" name="任意多边形 18">
              <a:extLst>
                <a:ext uri="{FF2B5EF4-FFF2-40B4-BE49-F238E27FC236}">
                  <a16:creationId xmlns:a16="http://schemas.microsoft.com/office/drawing/2014/main" id="{2D84A674-B63F-4DC7-950E-73D072E713BB}"/>
                </a:ext>
              </a:extLst>
            </p:cNvPr>
            <p:cNvSpPr/>
            <p:nvPr/>
          </p:nvSpPr>
          <p:spPr>
            <a:xfrm flipV="1">
              <a:off x="4563063" y="4038600"/>
              <a:ext cx="1532937" cy="1533525"/>
            </a:xfrm>
            <a:custGeom>
              <a:avLst/>
              <a:gdLst>
                <a:gd name="connsiteX0" fmla="*/ 1675960 w 1784914"/>
                <a:gd name="connsiteY0" fmla="*/ 0 h 1785599"/>
                <a:gd name="connsiteX1" fmla="*/ 1675960 w 1784914"/>
                <a:gd name="connsiteY1" fmla="*/ 91822 h 1785599"/>
                <a:gd name="connsiteX2" fmla="*/ 1742714 w 1784914"/>
                <a:gd name="connsiteY2" fmla="*/ 192530 h 1785599"/>
                <a:gd name="connsiteX3" fmla="*/ 1784914 w 1784914"/>
                <a:gd name="connsiteY3" fmla="*/ 201050 h 1785599"/>
                <a:gd name="connsiteX4" fmla="*/ 1784914 w 1784914"/>
                <a:gd name="connsiteY4" fmla="*/ 1785599 h 1785599"/>
                <a:gd name="connsiteX5" fmla="*/ 200774 w 1784914"/>
                <a:gd name="connsiteY5" fmla="*/ 1785599 h 1785599"/>
                <a:gd name="connsiteX6" fmla="*/ 192186 w 1784914"/>
                <a:gd name="connsiteY6" fmla="*/ 1743057 h 1785599"/>
                <a:gd name="connsiteX7" fmla="*/ 91477 w 1784914"/>
                <a:gd name="connsiteY7" fmla="*/ 1676303 h 1785599"/>
                <a:gd name="connsiteX8" fmla="*/ 0 w 1784914"/>
                <a:gd name="connsiteY8" fmla="*/ 1676303 h 1785599"/>
                <a:gd name="connsiteX9" fmla="*/ 3727 w 1784914"/>
                <a:gd name="connsiteY9" fmla="*/ 1602503 h 1785599"/>
                <a:gd name="connsiteX10" fmla="*/ 26655 w 1784914"/>
                <a:gd name="connsiteY10" fmla="*/ 1445916 h 1785599"/>
                <a:gd name="connsiteX11" fmla="*/ 30766 w 1784914"/>
                <a:gd name="connsiteY11" fmla="*/ 1428639 h 1785599"/>
                <a:gd name="connsiteX12" fmla="*/ 120902 w 1784914"/>
                <a:gd name="connsiteY12" fmla="*/ 1452791 h 1785599"/>
                <a:gd name="connsiteX13" fmla="*/ 254764 w 1784914"/>
                <a:gd name="connsiteY13" fmla="*/ 1375506 h 1785599"/>
                <a:gd name="connsiteX14" fmla="*/ 254765 w 1784914"/>
                <a:gd name="connsiteY14" fmla="*/ 1375507 h 1785599"/>
                <a:gd name="connsiteX15" fmla="*/ 177480 w 1784914"/>
                <a:gd name="connsiteY15" fmla="*/ 1241645 h 1785599"/>
                <a:gd name="connsiteX16" fmla="*/ 88165 w 1784914"/>
                <a:gd name="connsiteY16" fmla="*/ 1217714 h 1785599"/>
                <a:gd name="connsiteX17" fmla="*/ 111529 w 1784914"/>
                <a:gd name="connsiteY17" fmla="*/ 1147442 h 1785599"/>
                <a:gd name="connsiteX18" fmla="*/ 172252 w 1784914"/>
                <a:gd name="connsiteY18" fmla="*/ 1006779 h 1785599"/>
                <a:gd name="connsiteX19" fmla="*/ 183017 w 1784914"/>
                <a:gd name="connsiteY19" fmla="*/ 986752 h 1785599"/>
                <a:gd name="connsiteX20" fmla="*/ 263752 w 1784914"/>
                <a:gd name="connsiteY20" fmla="*/ 1033364 h 1785599"/>
                <a:gd name="connsiteX21" fmla="*/ 413054 w 1784914"/>
                <a:gd name="connsiteY21" fmla="*/ 993359 h 1785599"/>
                <a:gd name="connsiteX22" fmla="*/ 413055 w 1784914"/>
                <a:gd name="connsiteY22" fmla="*/ 993359 h 1785599"/>
                <a:gd name="connsiteX23" fmla="*/ 373050 w 1784914"/>
                <a:gd name="connsiteY23" fmla="*/ 844056 h 1785599"/>
                <a:gd name="connsiteX24" fmla="*/ 293118 w 1784914"/>
                <a:gd name="connsiteY24" fmla="*/ 797908 h 1785599"/>
                <a:gd name="connsiteX25" fmla="*/ 327214 w 1784914"/>
                <a:gd name="connsiteY25" fmla="*/ 745653 h 1785599"/>
                <a:gd name="connsiteX26" fmla="*/ 414132 w 1784914"/>
                <a:gd name="connsiteY26" fmla="*/ 633628 h 1785599"/>
                <a:gd name="connsiteX27" fmla="*/ 444911 w 1784914"/>
                <a:gd name="connsiteY27" fmla="*/ 599824 h 1785599"/>
                <a:gd name="connsiteX28" fmla="*/ 510288 w 1784914"/>
                <a:gd name="connsiteY28" fmla="*/ 665202 h 1785599"/>
                <a:gd name="connsiteX29" fmla="*/ 664857 w 1784914"/>
                <a:gd name="connsiteY29" fmla="*/ 665202 h 1785599"/>
                <a:gd name="connsiteX30" fmla="*/ 664858 w 1784914"/>
                <a:gd name="connsiteY30" fmla="*/ 665202 h 1785599"/>
                <a:gd name="connsiteX31" fmla="*/ 664858 w 1784914"/>
                <a:gd name="connsiteY31" fmla="*/ 510633 h 1785599"/>
                <a:gd name="connsiteX32" fmla="*/ 599070 w 1784914"/>
                <a:gd name="connsiteY32" fmla="*/ 444845 h 1785599"/>
                <a:gd name="connsiteX33" fmla="*/ 612725 w 1784914"/>
                <a:gd name="connsiteY33" fmla="*/ 432033 h 1785599"/>
                <a:gd name="connsiteX34" fmla="*/ 723393 w 1784914"/>
                <a:gd name="connsiteY34" fmla="*/ 343470 h 1785599"/>
                <a:gd name="connsiteX35" fmla="*/ 798037 w 1784914"/>
                <a:gd name="connsiteY35" fmla="*/ 294280 h 1785599"/>
                <a:gd name="connsiteX36" fmla="*/ 843713 w 1784914"/>
                <a:gd name="connsiteY36" fmla="*/ 373393 h 1785599"/>
                <a:gd name="connsiteX37" fmla="*/ 993016 w 1784914"/>
                <a:gd name="connsiteY37" fmla="*/ 413399 h 1785599"/>
                <a:gd name="connsiteX38" fmla="*/ 1033022 w 1784914"/>
                <a:gd name="connsiteY38" fmla="*/ 264097 h 1785599"/>
                <a:gd name="connsiteX39" fmla="*/ 987192 w 1784914"/>
                <a:gd name="connsiteY39" fmla="*/ 184718 h 1785599"/>
                <a:gd name="connsiteX40" fmla="*/ 1050922 w 1784914"/>
                <a:gd name="connsiteY40" fmla="*/ 151827 h 1785599"/>
                <a:gd name="connsiteX41" fmla="*/ 1184466 w 1784914"/>
                <a:gd name="connsiteY41" fmla="*/ 98096 h 1785599"/>
                <a:gd name="connsiteX42" fmla="*/ 1217213 w 1784914"/>
                <a:gd name="connsiteY42" fmla="*/ 87922 h 1785599"/>
                <a:gd name="connsiteX43" fmla="*/ 1241301 w 1784914"/>
                <a:gd name="connsiteY43" fmla="*/ 177823 h 1785599"/>
                <a:gd name="connsiteX44" fmla="*/ 1375163 w 1784914"/>
                <a:gd name="connsiteY44" fmla="*/ 255107 h 1785599"/>
                <a:gd name="connsiteX45" fmla="*/ 1375163 w 1784914"/>
                <a:gd name="connsiteY45" fmla="*/ 255109 h 1785599"/>
                <a:gd name="connsiteX46" fmla="*/ 1452447 w 1784914"/>
                <a:gd name="connsiteY46" fmla="*/ 121247 h 1785599"/>
                <a:gd name="connsiteX47" fmla="*/ 1428421 w 1784914"/>
                <a:gd name="connsiteY47" fmla="*/ 31578 h 1785599"/>
                <a:gd name="connsiteX48" fmla="*/ 1466236 w 1784914"/>
                <a:gd name="connsiteY48" fmla="*/ 23158 h 1785599"/>
                <a:gd name="connsiteX49" fmla="*/ 1613458 w 1784914"/>
                <a:gd name="connsiteY49" fmla="*/ 2960 h 1785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784914" h="1785599">
                  <a:moveTo>
                    <a:pt x="1675960" y="0"/>
                  </a:moveTo>
                  <a:lnTo>
                    <a:pt x="1675960" y="91822"/>
                  </a:lnTo>
                  <a:cubicBezTo>
                    <a:pt x="1675960" y="137094"/>
                    <a:pt x="1703485" y="175937"/>
                    <a:pt x="1742714" y="192530"/>
                  </a:cubicBezTo>
                  <a:lnTo>
                    <a:pt x="1784914" y="201050"/>
                  </a:lnTo>
                  <a:lnTo>
                    <a:pt x="1784914" y="1785599"/>
                  </a:lnTo>
                  <a:lnTo>
                    <a:pt x="200774" y="1785599"/>
                  </a:lnTo>
                  <a:lnTo>
                    <a:pt x="192186" y="1743057"/>
                  </a:lnTo>
                  <a:cubicBezTo>
                    <a:pt x="175593" y="1703829"/>
                    <a:pt x="136750" y="1676303"/>
                    <a:pt x="91477" y="1676303"/>
                  </a:cubicBezTo>
                  <a:lnTo>
                    <a:pt x="0" y="1676303"/>
                  </a:lnTo>
                  <a:lnTo>
                    <a:pt x="3727" y="1602503"/>
                  </a:lnTo>
                  <a:cubicBezTo>
                    <a:pt x="9100" y="1549592"/>
                    <a:pt x="16777" y="1497363"/>
                    <a:pt x="26655" y="1445916"/>
                  </a:cubicBezTo>
                  <a:lnTo>
                    <a:pt x="30766" y="1428639"/>
                  </a:lnTo>
                  <a:lnTo>
                    <a:pt x="120902" y="1452791"/>
                  </a:lnTo>
                  <a:cubicBezTo>
                    <a:pt x="179209" y="1468414"/>
                    <a:pt x="239141" y="1433812"/>
                    <a:pt x="254764" y="1375506"/>
                  </a:cubicBezTo>
                  <a:lnTo>
                    <a:pt x="254765" y="1375507"/>
                  </a:lnTo>
                  <a:cubicBezTo>
                    <a:pt x="270387" y="1317200"/>
                    <a:pt x="235786" y="1257269"/>
                    <a:pt x="177480" y="1241645"/>
                  </a:cubicBezTo>
                  <a:lnTo>
                    <a:pt x="88165" y="1217714"/>
                  </a:lnTo>
                  <a:lnTo>
                    <a:pt x="111529" y="1147442"/>
                  </a:lnTo>
                  <a:cubicBezTo>
                    <a:pt x="129806" y="1099534"/>
                    <a:pt x="150081" y="1052612"/>
                    <a:pt x="172252" y="1006779"/>
                  </a:cubicBezTo>
                  <a:lnTo>
                    <a:pt x="183017" y="986752"/>
                  </a:lnTo>
                  <a:lnTo>
                    <a:pt x="263752" y="1033364"/>
                  </a:lnTo>
                  <a:cubicBezTo>
                    <a:pt x="316027" y="1063546"/>
                    <a:pt x="382873" y="1045634"/>
                    <a:pt x="413054" y="993359"/>
                  </a:cubicBezTo>
                  <a:lnTo>
                    <a:pt x="413055" y="993359"/>
                  </a:lnTo>
                  <a:cubicBezTo>
                    <a:pt x="443237" y="941083"/>
                    <a:pt x="425325" y="874238"/>
                    <a:pt x="373050" y="844056"/>
                  </a:cubicBezTo>
                  <a:lnTo>
                    <a:pt x="293118" y="797908"/>
                  </a:lnTo>
                  <a:lnTo>
                    <a:pt x="327214" y="745653"/>
                  </a:lnTo>
                  <a:cubicBezTo>
                    <a:pt x="354727" y="707148"/>
                    <a:pt x="383728" y="669779"/>
                    <a:pt x="414132" y="633628"/>
                  </a:cubicBezTo>
                  <a:lnTo>
                    <a:pt x="444911" y="599824"/>
                  </a:lnTo>
                  <a:lnTo>
                    <a:pt x="510288" y="665202"/>
                  </a:lnTo>
                  <a:cubicBezTo>
                    <a:pt x="552971" y="707884"/>
                    <a:pt x="622175" y="707884"/>
                    <a:pt x="664857" y="665202"/>
                  </a:cubicBezTo>
                  <a:lnTo>
                    <a:pt x="664858" y="665202"/>
                  </a:lnTo>
                  <a:cubicBezTo>
                    <a:pt x="707542" y="622519"/>
                    <a:pt x="707542" y="553316"/>
                    <a:pt x="664858" y="510633"/>
                  </a:cubicBezTo>
                  <a:lnTo>
                    <a:pt x="599070" y="444845"/>
                  </a:lnTo>
                  <a:lnTo>
                    <a:pt x="612725" y="432033"/>
                  </a:lnTo>
                  <a:cubicBezTo>
                    <a:pt x="648407" y="401096"/>
                    <a:pt x="685325" y="371547"/>
                    <a:pt x="723393" y="343470"/>
                  </a:cubicBezTo>
                  <a:lnTo>
                    <a:pt x="798037" y="294280"/>
                  </a:lnTo>
                  <a:lnTo>
                    <a:pt x="843713" y="373393"/>
                  </a:lnTo>
                  <a:cubicBezTo>
                    <a:pt x="873894" y="425669"/>
                    <a:pt x="940740" y="443581"/>
                    <a:pt x="993016" y="413399"/>
                  </a:cubicBezTo>
                  <a:cubicBezTo>
                    <a:pt x="1045292" y="383218"/>
                    <a:pt x="1063203" y="316373"/>
                    <a:pt x="1033022" y="264097"/>
                  </a:cubicBezTo>
                  <a:lnTo>
                    <a:pt x="987192" y="184718"/>
                  </a:lnTo>
                  <a:lnTo>
                    <a:pt x="1050922" y="151827"/>
                  </a:lnTo>
                  <a:cubicBezTo>
                    <a:pt x="1094537" y="132194"/>
                    <a:pt x="1139080" y="114255"/>
                    <a:pt x="1184466" y="98096"/>
                  </a:cubicBezTo>
                  <a:lnTo>
                    <a:pt x="1217213" y="87922"/>
                  </a:lnTo>
                  <a:lnTo>
                    <a:pt x="1241301" y="177823"/>
                  </a:lnTo>
                  <a:cubicBezTo>
                    <a:pt x="1256925" y="236129"/>
                    <a:pt x="1316856" y="270731"/>
                    <a:pt x="1375163" y="255107"/>
                  </a:cubicBezTo>
                  <a:lnTo>
                    <a:pt x="1375163" y="255109"/>
                  </a:lnTo>
                  <a:cubicBezTo>
                    <a:pt x="1433469" y="239485"/>
                    <a:pt x="1468070" y="179554"/>
                    <a:pt x="1452447" y="121247"/>
                  </a:cubicBezTo>
                  <a:lnTo>
                    <a:pt x="1428421" y="31578"/>
                  </a:lnTo>
                  <a:lnTo>
                    <a:pt x="1466236" y="23158"/>
                  </a:lnTo>
                  <a:cubicBezTo>
                    <a:pt x="1514663" y="14450"/>
                    <a:pt x="1563764" y="7689"/>
                    <a:pt x="1613458" y="2960"/>
                  </a:cubicBezTo>
                  <a:close/>
                </a:path>
              </a:pathLst>
            </a:custGeom>
            <a:solidFill>
              <a:srgbClr val="55C0AF"/>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latin typeface="+mj-lt"/>
                <a:ea typeface="微软雅黑" panose="020B0503020204020204" pitchFamily="34" charset="-122"/>
              </a:endParaRPr>
            </a:p>
          </p:txBody>
        </p:sp>
        <p:sp>
          <p:nvSpPr>
            <p:cNvPr id="41" name="任意多边形 19">
              <a:extLst>
                <a:ext uri="{FF2B5EF4-FFF2-40B4-BE49-F238E27FC236}">
                  <a16:creationId xmlns:a16="http://schemas.microsoft.com/office/drawing/2014/main" id="{3585F0B1-6ACA-49D4-A199-3C3F782243CF}"/>
                </a:ext>
              </a:extLst>
            </p:cNvPr>
            <p:cNvSpPr/>
            <p:nvPr/>
          </p:nvSpPr>
          <p:spPr>
            <a:xfrm flipH="1" flipV="1">
              <a:off x="6096000" y="4038600"/>
              <a:ext cx="1532937" cy="1533525"/>
            </a:xfrm>
            <a:custGeom>
              <a:avLst/>
              <a:gdLst>
                <a:gd name="connsiteX0" fmla="*/ 1675960 w 1784914"/>
                <a:gd name="connsiteY0" fmla="*/ 0 h 1785599"/>
                <a:gd name="connsiteX1" fmla="*/ 1675960 w 1784914"/>
                <a:gd name="connsiteY1" fmla="*/ 91822 h 1785599"/>
                <a:gd name="connsiteX2" fmla="*/ 1742714 w 1784914"/>
                <a:gd name="connsiteY2" fmla="*/ 192530 h 1785599"/>
                <a:gd name="connsiteX3" fmla="*/ 1784914 w 1784914"/>
                <a:gd name="connsiteY3" fmla="*/ 201050 h 1785599"/>
                <a:gd name="connsiteX4" fmla="*/ 1784914 w 1784914"/>
                <a:gd name="connsiteY4" fmla="*/ 1785599 h 1785599"/>
                <a:gd name="connsiteX5" fmla="*/ 200774 w 1784914"/>
                <a:gd name="connsiteY5" fmla="*/ 1785599 h 1785599"/>
                <a:gd name="connsiteX6" fmla="*/ 192186 w 1784914"/>
                <a:gd name="connsiteY6" fmla="*/ 1743057 h 1785599"/>
                <a:gd name="connsiteX7" fmla="*/ 91477 w 1784914"/>
                <a:gd name="connsiteY7" fmla="*/ 1676303 h 1785599"/>
                <a:gd name="connsiteX8" fmla="*/ 0 w 1784914"/>
                <a:gd name="connsiteY8" fmla="*/ 1676303 h 1785599"/>
                <a:gd name="connsiteX9" fmla="*/ 3727 w 1784914"/>
                <a:gd name="connsiteY9" fmla="*/ 1602503 h 1785599"/>
                <a:gd name="connsiteX10" fmla="*/ 26655 w 1784914"/>
                <a:gd name="connsiteY10" fmla="*/ 1445916 h 1785599"/>
                <a:gd name="connsiteX11" fmla="*/ 30766 w 1784914"/>
                <a:gd name="connsiteY11" fmla="*/ 1428639 h 1785599"/>
                <a:gd name="connsiteX12" fmla="*/ 120902 w 1784914"/>
                <a:gd name="connsiteY12" fmla="*/ 1452791 h 1785599"/>
                <a:gd name="connsiteX13" fmla="*/ 254764 w 1784914"/>
                <a:gd name="connsiteY13" fmla="*/ 1375506 h 1785599"/>
                <a:gd name="connsiteX14" fmla="*/ 254765 w 1784914"/>
                <a:gd name="connsiteY14" fmla="*/ 1375507 h 1785599"/>
                <a:gd name="connsiteX15" fmla="*/ 177480 w 1784914"/>
                <a:gd name="connsiteY15" fmla="*/ 1241645 h 1785599"/>
                <a:gd name="connsiteX16" fmla="*/ 88165 w 1784914"/>
                <a:gd name="connsiteY16" fmla="*/ 1217714 h 1785599"/>
                <a:gd name="connsiteX17" fmla="*/ 111529 w 1784914"/>
                <a:gd name="connsiteY17" fmla="*/ 1147442 h 1785599"/>
                <a:gd name="connsiteX18" fmla="*/ 172252 w 1784914"/>
                <a:gd name="connsiteY18" fmla="*/ 1006779 h 1785599"/>
                <a:gd name="connsiteX19" fmla="*/ 183017 w 1784914"/>
                <a:gd name="connsiteY19" fmla="*/ 986752 h 1785599"/>
                <a:gd name="connsiteX20" fmla="*/ 263752 w 1784914"/>
                <a:gd name="connsiteY20" fmla="*/ 1033364 h 1785599"/>
                <a:gd name="connsiteX21" fmla="*/ 413054 w 1784914"/>
                <a:gd name="connsiteY21" fmla="*/ 993359 h 1785599"/>
                <a:gd name="connsiteX22" fmla="*/ 413055 w 1784914"/>
                <a:gd name="connsiteY22" fmla="*/ 993359 h 1785599"/>
                <a:gd name="connsiteX23" fmla="*/ 373050 w 1784914"/>
                <a:gd name="connsiteY23" fmla="*/ 844056 h 1785599"/>
                <a:gd name="connsiteX24" fmla="*/ 293118 w 1784914"/>
                <a:gd name="connsiteY24" fmla="*/ 797908 h 1785599"/>
                <a:gd name="connsiteX25" fmla="*/ 327214 w 1784914"/>
                <a:gd name="connsiteY25" fmla="*/ 745653 h 1785599"/>
                <a:gd name="connsiteX26" fmla="*/ 414132 w 1784914"/>
                <a:gd name="connsiteY26" fmla="*/ 633628 h 1785599"/>
                <a:gd name="connsiteX27" fmla="*/ 444911 w 1784914"/>
                <a:gd name="connsiteY27" fmla="*/ 599824 h 1785599"/>
                <a:gd name="connsiteX28" fmla="*/ 510288 w 1784914"/>
                <a:gd name="connsiteY28" fmla="*/ 665202 h 1785599"/>
                <a:gd name="connsiteX29" fmla="*/ 664857 w 1784914"/>
                <a:gd name="connsiteY29" fmla="*/ 665202 h 1785599"/>
                <a:gd name="connsiteX30" fmla="*/ 664858 w 1784914"/>
                <a:gd name="connsiteY30" fmla="*/ 665202 h 1785599"/>
                <a:gd name="connsiteX31" fmla="*/ 664858 w 1784914"/>
                <a:gd name="connsiteY31" fmla="*/ 510633 h 1785599"/>
                <a:gd name="connsiteX32" fmla="*/ 599070 w 1784914"/>
                <a:gd name="connsiteY32" fmla="*/ 444845 h 1785599"/>
                <a:gd name="connsiteX33" fmla="*/ 612725 w 1784914"/>
                <a:gd name="connsiteY33" fmla="*/ 432033 h 1785599"/>
                <a:gd name="connsiteX34" fmla="*/ 723393 w 1784914"/>
                <a:gd name="connsiteY34" fmla="*/ 343470 h 1785599"/>
                <a:gd name="connsiteX35" fmla="*/ 798037 w 1784914"/>
                <a:gd name="connsiteY35" fmla="*/ 294280 h 1785599"/>
                <a:gd name="connsiteX36" fmla="*/ 843713 w 1784914"/>
                <a:gd name="connsiteY36" fmla="*/ 373393 h 1785599"/>
                <a:gd name="connsiteX37" fmla="*/ 993016 w 1784914"/>
                <a:gd name="connsiteY37" fmla="*/ 413399 h 1785599"/>
                <a:gd name="connsiteX38" fmla="*/ 1033022 w 1784914"/>
                <a:gd name="connsiteY38" fmla="*/ 264097 h 1785599"/>
                <a:gd name="connsiteX39" fmla="*/ 987192 w 1784914"/>
                <a:gd name="connsiteY39" fmla="*/ 184718 h 1785599"/>
                <a:gd name="connsiteX40" fmla="*/ 1050922 w 1784914"/>
                <a:gd name="connsiteY40" fmla="*/ 151827 h 1785599"/>
                <a:gd name="connsiteX41" fmla="*/ 1184466 w 1784914"/>
                <a:gd name="connsiteY41" fmla="*/ 98096 h 1785599"/>
                <a:gd name="connsiteX42" fmla="*/ 1217213 w 1784914"/>
                <a:gd name="connsiteY42" fmla="*/ 87922 h 1785599"/>
                <a:gd name="connsiteX43" fmla="*/ 1241301 w 1784914"/>
                <a:gd name="connsiteY43" fmla="*/ 177823 h 1785599"/>
                <a:gd name="connsiteX44" fmla="*/ 1375163 w 1784914"/>
                <a:gd name="connsiteY44" fmla="*/ 255107 h 1785599"/>
                <a:gd name="connsiteX45" fmla="*/ 1375163 w 1784914"/>
                <a:gd name="connsiteY45" fmla="*/ 255109 h 1785599"/>
                <a:gd name="connsiteX46" fmla="*/ 1452447 w 1784914"/>
                <a:gd name="connsiteY46" fmla="*/ 121247 h 1785599"/>
                <a:gd name="connsiteX47" fmla="*/ 1428421 w 1784914"/>
                <a:gd name="connsiteY47" fmla="*/ 31578 h 1785599"/>
                <a:gd name="connsiteX48" fmla="*/ 1466236 w 1784914"/>
                <a:gd name="connsiteY48" fmla="*/ 23158 h 1785599"/>
                <a:gd name="connsiteX49" fmla="*/ 1613458 w 1784914"/>
                <a:gd name="connsiteY49" fmla="*/ 2960 h 1785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784914" h="1785599">
                  <a:moveTo>
                    <a:pt x="1675960" y="0"/>
                  </a:moveTo>
                  <a:lnTo>
                    <a:pt x="1675960" y="91822"/>
                  </a:lnTo>
                  <a:cubicBezTo>
                    <a:pt x="1675960" y="137094"/>
                    <a:pt x="1703485" y="175937"/>
                    <a:pt x="1742714" y="192530"/>
                  </a:cubicBezTo>
                  <a:lnTo>
                    <a:pt x="1784914" y="201050"/>
                  </a:lnTo>
                  <a:lnTo>
                    <a:pt x="1784914" y="1785599"/>
                  </a:lnTo>
                  <a:lnTo>
                    <a:pt x="200774" y="1785599"/>
                  </a:lnTo>
                  <a:lnTo>
                    <a:pt x="192186" y="1743057"/>
                  </a:lnTo>
                  <a:cubicBezTo>
                    <a:pt x="175593" y="1703829"/>
                    <a:pt x="136750" y="1676303"/>
                    <a:pt x="91477" y="1676303"/>
                  </a:cubicBezTo>
                  <a:lnTo>
                    <a:pt x="0" y="1676303"/>
                  </a:lnTo>
                  <a:lnTo>
                    <a:pt x="3727" y="1602503"/>
                  </a:lnTo>
                  <a:cubicBezTo>
                    <a:pt x="9100" y="1549592"/>
                    <a:pt x="16777" y="1497363"/>
                    <a:pt x="26655" y="1445916"/>
                  </a:cubicBezTo>
                  <a:lnTo>
                    <a:pt x="30766" y="1428639"/>
                  </a:lnTo>
                  <a:lnTo>
                    <a:pt x="120902" y="1452791"/>
                  </a:lnTo>
                  <a:cubicBezTo>
                    <a:pt x="179209" y="1468414"/>
                    <a:pt x="239141" y="1433812"/>
                    <a:pt x="254764" y="1375506"/>
                  </a:cubicBezTo>
                  <a:lnTo>
                    <a:pt x="254765" y="1375507"/>
                  </a:lnTo>
                  <a:cubicBezTo>
                    <a:pt x="270387" y="1317200"/>
                    <a:pt x="235786" y="1257269"/>
                    <a:pt x="177480" y="1241645"/>
                  </a:cubicBezTo>
                  <a:lnTo>
                    <a:pt x="88165" y="1217714"/>
                  </a:lnTo>
                  <a:lnTo>
                    <a:pt x="111529" y="1147442"/>
                  </a:lnTo>
                  <a:cubicBezTo>
                    <a:pt x="129806" y="1099534"/>
                    <a:pt x="150081" y="1052612"/>
                    <a:pt x="172252" y="1006779"/>
                  </a:cubicBezTo>
                  <a:lnTo>
                    <a:pt x="183017" y="986752"/>
                  </a:lnTo>
                  <a:lnTo>
                    <a:pt x="263752" y="1033364"/>
                  </a:lnTo>
                  <a:cubicBezTo>
                    <a:pt x="316027" y="1063546"/>
                    <a:pt x="382873" y="1045634"/>
                    <a:pt x="413054" y="993359"/>
                  </a:cubicBezTo>
                  <a:lnTo>
                    <a:pt x="413055" y="993359"/>
                  </a:lnTo>
                  <a:cubicBezTo>
                    <a:pt x="443237" y="941083"/>
                    <a:pt x="425325" y="874238"/>
                    <a:pt x="373050" y="844056"/>
                  </a:cubicBezTo>
                  <a:lnTo>
                    <a:pt x="293118" y="797908"/>
                  </a:lnTo>
                  <a:lnTo>
                    <a:pt x="327214" y="745653"/>
                  </a:lnTo>
                  <a:cubicBezTo>
                    <a:pt x="354727" y="707148"/>
                    <a:pt x="383728" y="669779"/>
                    <a:pt x="414132" y="633628"/>
                  </a:cubicBezTo>
                  <a:lnTo>
                    <a:pt x="444911" y="599824"/>
                  </a:lnTo>
                  <a:lnTo>
                    <a:pt x="510288" y="665202"/>
                  </a:lnTo>
                  <a:cubicBezTo>
                    <a:pt x="552971" y="707884"/>
                    <a:pt x="622175" y="707884"/>
                    <a:pt x="664857" y="665202"/>
                  </a:cubicBezTo>
                  <a:lnTo>
                    <a:pt x="664858" y="665202"/>
                  </a:lnTo>
                  <a:cubicBezTo>
                    <a:pt x="707542" y="622519"/>
                    <a:pt x="707542" y="553316"/>
                    <a:pt x="664858" y="510633"/>
                  </a:cubicBezTo>
                  <a:lnTo>
                    <a:pt x="599070" y="444845"/>
                  </a:lnTo>
                  <a:lnTo>
                    <a:pt x="612725" y="432033"/>
                  </a:lnTo>
                  <a:cubicBezTo>
                    <a:pt x="648407" y="401096"/>
                    <a:pt x="685325" y="371547"/>
                    <a:pt x="723393" y="343470"/>
                  </a:cubicBezTo>
                  <a:lnTo>
                    <a:pt x="798037" y="294280"/>
                  </a:lnTo>
                  <a:lnTo>
                    <a:pt x="843713" y="373393"/>
                  </a:lnTo>
                  <a:cubicBezTo>
                    <a:pt x="873894" y="425669"/>
                    <a:pt x="940740" y="443581"/>
                    <a:pt x="993016" y="413399"/>
                  </a:cubicBezTo>
                  <a:cubicBezTo>
                    <a:pt x="1045292" y="383218"/>
                    <a:pt x="1063203" y="316373"/>
                    <a:pt x="1033022" y="264097"/>
                  </a:cubicBezTo>
                  <a:lnTo>
                    <a:pt x="987192" y="184718"/>
                  </a:lnTo>
                  <a:lnTo>
                    <a:pt x="1050922" y="151827"/>
                  </a:lnTo>
                  <a:cubicBezTo>
                    <a:pt x="1094537" y="132194"/>
                    <a:pt x="1139080" y="114255"/>
                    <a:pt x="1184466" y="98096"/>
                  </a:cubicBezTo>
                  <a:lnTo>
                    <a:pt x="1217213" y="87922"/>
                  </a:lnTo>
                  <a:lnTo>
                    <a:pt x="1241301" y="177823"/>
                  </a:lnTo>
                  <a:cubicBezTo>
                    <a:pt x="1256925" y="236129"/>
                    <a:pt x="1316856" y="270731"/>
                    <a:pt x="1375163" y="255107"/>
                  </a:cubicBezTo>
                  <a:lnTo>
                    <a:pt x="1375163" y="255109"/>
                  </a:lnTo>
                  <a:cubicBezTo>
                    <a:pt x="1433469" y="239485"/>
                    <a:pt x="1468070" y="179554"/>
                    <a:pt x="1452447" y="121247"/>
                  </a:cubicBezTo>
                  <a:lnTo>
                    <a:pt x="1428421" y="31578"/>
                  </a:lnTo>
                  <a:lnTo>
                    <a:pt x="1466236" y="23158"/>
                  </a:lnTo>
                  <a:cubicBezTo>
                    <a:pt x="1514663" y="14450"/>
                    <a:pt x="1563764" y="7689"/>
                    <a:pt x="1613458" y="2960"/>
                  </a:cubicBezTo>
                  <a:close/>
                </a:path>
              </a:pathLst>
            </a:custGeom>
            <a:solidFill>
              <a:srgbClr val="113F4E"/>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mj-lt"/>
                <a:ea typeface="微软雅黑" panose="020B0503020204020204" pitchFamily="34" charset="-122"/>
              </a:endParaRPr>
            </a:p>
          </p:txBody>
        </p:sp>
        <p:sp>
          <p:nvSpPr>
            <p:cNvPr id="42" name="椭圆 41">
              <a:extLst>
                <a:ext uri="{FF2B5EF4-FFF2-40B4-BE49-F238E27FC236}">
                  <a16:creationId xmlns:a16="http://schemas.microsoft.com/office/drawing/2014/main" id="{FA6432C5-8CFF-4927-BA1F-B463134578F6}"/>
                </a:ext>
              </a:extLst>
            </p:cNvPr>
            <p:cNvSpPr/>
            <p:nvPr/>
          </p:nvSpPr>
          <p:spPr>
            <a:xfrm>
              <a:off x="5423418" y="3366312"/>
              <a:ext cx="1372916" cy="1372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mj-lt"/>
                <a:ea typeface="微软雅黑" panose="020B0503020204020204" pitchFamily="34" charset="-122"/>
              </a:endParaRPr>
            </a:p>
          </p:txBody>
        </p:sp>
        <p:sp>
          <p:nvSpPr>
            <p:cNvPr id="43" name="Freeform 157">
              <a:extLst>
                <a:ext uri="{FF2B5EF4-FFF2-40B4-BE49-F238E27FC236}">
                  <a16:creationId xmlns:a16="http://schemas.microsoft.com/office/drawing/2014/main" id="{2BC5EAE7-0D8B-47DA-B4EA-1E43EBB9A2AC}"/>
                </a:ext>
              </a:extLst>
            </p:cNvPr>
            <p:cNvSpPr>
              <a:spLocks noChangeAspect="1" noEditPoints="1"/>
            </p:cNvSpPr>
            <p:nvPr/>
          </p:nvSpPr>
          <p:spPr bwMode="auto">
            <a:xfrm>
              <a:off x="5219291" y="4450030"/>
              <a:ext cx="270757" cy="298723"/>
            </a:xfrm>
            <a:custGeom>
              <a:avLst/>
              <a:gdLst>
                <a:gd name="T0" fmla="*/ 25 w 99"/>
                <a:gd name="T1" fmla="*/ 58 h 109"/>
                <a:gd name="T2" fmla="*/ 15 w 99"/>
                <a:gd name="T3" fmla="*/ 61 h 109"/>
                <a:gd name="T4" fmla="*/ 51 w 99"/>
                <a:gd name="T5" fmla="*/ 55 h 109"/>
                <a:gd name="T6" fmla="*/ 63 w 99"/>
                <a:gd name="T7" fmla="*/ 46 h 109"/>
                <a:gd name="T8" fmla="*/ 56 w 99"/>
                <a:gd name="T9" fmla="*/ 59 h 109"/>
                <a:gd name="T10" fmla="*/ 51 w 99"/>
                <a:gd name="T11" fmla="*/ 67 h 109"/>
                <a:gd name="T12" fmla="*/ 46 w 99"/>
                <a:gd name="T13" fmla="*/ 57 h 109"/>
                <a:gd name="T14" fmla="*/ 38 w 99"/>
                <a:gd name="T15" fmla="*/ 37 h 109"/>
                <a:gd name="T16" fmla="*/ 51 w 99"/>
                <a:gd name="T17" fmla="*/ 55 h 109"/>
                <a:gd name="T18" fmla="*/ 42 w 99"/>
                <a:gd name="T19" fmla="*/ 33 h 109"/>
                <a:gd name="T20" fmla="*/ 42 w 99"/>
                <a:gd name="T21" fmla="*/ 0 h 109"/>
                <a:gd name="T22" fmla="*/ 15 w 99"/>
                <a:gd name="T23" fmla="*/ 25 h 109"/>
                <a:gd name="T24" fmla="*/ 15 w 99"/>
                <a:gd name="T25" fmla="*/ 94 h 109"/>
                <a:gd name="T26" fmla="*/ 84 w 99"/>
                <a:gd name="T27" fmla="*/ 94 h 109"/>
                <a:gd name="T28" fmla="*/ 97 w 99"/>
                <a:gd name="T29" fmla="*/ 73 h 109"/>
                <a:gd name="T30" fmla="*/ 85 w 99"/>
                <a:gd name="T31" fmla="*/ 71 h 109"/>
                <a:gd name="T32" fmla="*/ 49 w 99"/>
                <a:gd name="T33" fmla="*/ 97 h 109"/>
                <a:gd name="T34" fmla="*/ 12 w 99"/>
                <a:gd name="T35" fmla="*/ 60 h 109"/>
                <a:gd name="T36" fmla="*/ 42 w 99"/>
                <a:gd name="T37" fmla="*/ 22 h 109"/>
                <a:gd name="T38" fmla="*/ 85 w 99"/>
                <a:gd name="T39" fmla="*/ 47 h 109"/>
                <a:gd name="T40" fmla="*/ 95 w 99"/>
                <a:gd name="T41" fmla="*/ 41 h 109"/>
                <a:gd name="T42" fmla="*/ 98 w 99"/>
                <a:gd name="T43" fmla="*/ 53 h 109"/>
                <a:gd name="T44" fmla="*/ 87 w 99"/>
                <a:gd name="T45" fmla="*/ 56 h 109"/>
                <a:gd name="T46" fmla="*/ 87 w 99"/>
                <a:gd name="T47" fmla="*/ 67 h 109"/>
                <a:gd name="T48" fmla="*/ 87 w 99"/>
                <a:gd name="T49" fmla="*/ 59 h 109"/>
                <a:gd name="T50" fmla="*/ 99 w 99"/>
                <a:gd name="T51" fmla="*/ 57 h 109"/>
                <a:gd name="T52" fmla="*/ 99 w 99"/>
                <a:gd name="T53" fmla="*/ 60 h 109"/>
                <a:gd name="T54" fmla="*/ 97 w 99"/>
                <a:gd name="T55" fmla="*/ 71 h 109"/>
                <a:gd name="T56" fmla="*/ 87 w 99"/>
                <a:gd name="T57" fmla="*/ 67 h 109"/>
                <a:gd name="T58" fmla="*/ 80 w 99"/>
                <a:gd name="T59" fmla="*/ 37 h 109"/>
                <a:gd name="T60" fmla="*/ 88 w 99"/>
                <a:gd name="T61" fmla="*/ 28 h 109"/>
                <a:gd name="T62" fmla="*/ 94 w 99"/>
                <a:gd name="T63" fmla="*/ 38 h 109"/>
                <a:gd name="T64" fmla="*/ 84 w 99"/>
                <a:gd name="T65" fmla="*/ 44 h 109"/>
                <a:gd name="T66" fmla="*/ 77 w 99"/>
                <a:gd name="T67" fmla="*/ 34 h 109"/>
                <a:gd name="T68" fmla="*/ 71 w 99"/>
                <a:gd name="T69" fmla="*/ 28 h 109"/>
                <a:gd name="T70" fmla="*/ 76 w 99"/>
                <a:gd name="T71" fmla="*/ 18 h 109"/>
                <a:gd name="T72" fmla="*/ 84 w 99"/>
                <a:gd name="T73" fmla="*/ 25 h 109"/>
                <a:gd name="T74" fmla="*/ 86 w 99"/>
                <a:gd name="T75" fmla="*/ 27 h 109"/>
                <a:gd name="T76" fmla="*/ 50 w 99"/>
                <a:gd name="T77" fmla="*/ 93 h 109"/>
                <a:gd name="T78" fmla="*/ 53 w 99"/>
                <a:gd name="T79" fmla="*/ 83 h 109"/>
                <a:gd name="T80" fmla="*/ 50 w 99"/>
                <a:gd name="T81" fmla="*/ 93 h 109"/>
                <a:gd name="T82" fmla="*/ 67 w 99"/>
                <a:gd name="T83" fmla="*/ 76 h 109"/>
                <a:gd name="T84" fmla="*/ 77 w 99"/>
                <a:gd name="T85" fmla="*/ 81 h 109"/>
                <a:gd name="T86" fmla="*/ 25 w 99"/>
                <a:gd name="T87" fmla="*/ 83 h 109"/>
                <a:gd name="T88" fmla="*/ 34 w 99"/>
                <a:gd name="T89" fmla="*/ 78 h 109"/>
                <a:gd name="T90" fmla="*/ 25 w 99"/>
                <a:gd name="T91" fmla="*/ 83 h 109"/>
                <a:gd name="T92" fmla="*/ 33 w 99"/>
                <a:gd name="T93" fmla="*/ 40 h 109"/>
                <a:gd name="T94" fmla="*/ 23 w 99"/>
                <a:gd name="T95" fmla="*/ 36 h 109"/>
                <a:gd name="T96" fmla="*/ 75 w 99"/>
                <a:gd name="T97" fmla="*/ 34 h 109"/>
                <a:gd name="T98" fmla="*/ 66 w 99"/>
                <a:gd name="T99" fmla="*/ 39 h 109"/>
                <a:gd name="T100" fmla="*/ 75 w 99"/>
                <a:gd name="T101" fmla="*/ 34 h 109"/>
                <a:gd name="T102" fmla="*/ 75 w 99"/>
                <a:gd name="T103" fmla="*/ 59 h 109"/>
                <a:gd name="T104" fmla="*/ 85 w 99"/>
                <a:gd name="T105" fmla="*/ 5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9" h="109">
                  <a:moveTo>
                    <a:pt x="15" y="58"/>
                  </a:moveTo>
                  <a:cubicBezTo>
                    <a:pt x="25" y="58"/>
                    <a:pt x="25" y="58"/>
                    <a:pt x="25" y="58"/>
                  </a:cubicBezTo>
                  <a:cubicBezTo>
                    <a:pt x="25" y="61"/>
                    <a:pt x="25" y="61"/>
                    <a:pt x="25" y="61"/>
                  </a:cubicBezTo>
                  <a:cubicBezTo>
                    <a:pt x="15" y="61"/>
                    <a:pt x="15" y="61"/>
                    <a:pt x="15" y="61"/>
                  </a:cubicBezTo>
                  <a:cubicBezTo>
                    <a:pt x="15" y="58"/>
                    <a:pt x="15" y="58"/>
                    <a:pt x="15" y="58"/>
                  </a:cubicBezTo>
                  <a:close/>
                  <a:moveTo>
                    <a:pt x="51" y="55"/>
                  </a:moveTo>
                  <a:cubicBezTo>
                    <a:pt x="52" y="55"/>
                    <a:pt x="52" y="55"/>
                    <a:pt x="53" y="55"/>
                  </a:cubicBezTo>
                  <a:cubicBezTo>
                    <a:pt x="56" y="52"/>
                    <a:pt x="60" y="48"/>
                    <a:pt x="63" y="46"/>
                  </a:cubicBezTo>
                  <a:cubicBezTo>
                    <a:pt x="64" y="46"/>
                    <a:pt x="65" y="47"/>
                    <a:pt x="66" y="48"/>
                  </a:cubicBezTo>
                  <a:cubicBezTo>
                    <a:pt x="63" y="53"/>
                    <a:pt x="60" y="56"/>
                    <a:pt x="56" y="59"/>
                  </a:cubicBezTo>
                  <a:cubicBezTo>
                    <a:pt x="57" y="60"/>
                    <a:pt x="57" y="60"/>
                    <a:pt x="57" y="61"/>
                  </a:cubicBezTo>
                  <a:cubicBezTo>
                    <a:pt x="57" y="64"/>
                    <a:pt x="54" y="67"/>
                    <a:pt x="51" y="67"/>
                  </a:cubicBezTo>
                  <a:cubicBezTo>
                    <a:pt x="47" y="67"/>
                    <a:pt x="45" y="64"/>
                    <a:pt x="45" y="61"/>
                  </a:cubicBezTo>
                  <a:cubicBezTo>
                    <a:pt x="45" y="59"/>
                    <a:pt x="45" y="58"/>
                    <a:pt x="46" y="57"/>
                  </a:cubicBezTo>
                  <a:cubicBezTo>
                    <a:pt x="41" y="51"/>
                    <a:pt x="38" y="45"/>
                    <a:pt x="35" y="38"/>
                  </a:cubicBezTo>
                  <a:cubicBezTo>
                    <a:pt x="36" y="38"/>
                    <a:pt x="37" y="37"/>
                    <a:pt x="38" y="37"/>
                  </a:cubicBezTo>
                  <a:cubicBezTo>
                    <a:pt x="42" y="42"/>
                    <a:pt x="46" y="49"/>
                    <a:pt x="49" y="55"/>
                  </a:cubicBezTo>
                  <a:cubicBezTo>
                    <a:pt x="49" y="55"/>
                    <a:pt x="50" y="55"/>
                    <a:pt x="51" y="55"/>
                  </a:cubicBezTo>
                  <a:close/>
                  <a:moveTo>
                    <a:pt x="42" y="22"/>
                  </a:moveTo>
                  <a:cubicBezTo>
                    <a:pt x="42" y="33"/>
                    <a:pt x="42" y="33"/>
                    <a:pt x="42" y="33"/>
                  </a:cubicBezTo>
                  <a:cubicBezTo>
                    <a:pt x="70" y="17"/>
                    <a:pt x="70" y="17"/>
                    <a:pt x="70" y="17"/>
                  </a:cubicBezTo>
                  <a:cubicBezTo>
                    <a:pt x="42" y="0"/>
                    <a:pt x="42" y="0"/>
                    <a:pt x="42" y="0"/>
                  </a:cubicBezTo>
                  <a:cubicBezTo>
                    <a:pt x="42" y="11"/>
                    <a:pt x="42" y="11"/>
                    <a:pt x="42" y="11"/>
                  </a:cubicBezTo>
                  <a:cubicBezTo>
                    <a:pt x="32" y="12"/>
                    <a:pt x="22" y="17"/>
                    <a:pt x="15" y="25"/>
                  </a:cubicBezTo>
                  <a:cubicBezTo>
                    <a:pt x="5" y="34"/>
                    <a:pt x="0" y="46"/>
                    <a:pt x="0" y="60"/>
                  </a:cubicBezTo>
                  <a:cubicBezTo>
                    <a:pt x="0" y="73"/>
                    <a:pt x="5" y="85"/>
                    <a:pt x="15" y="94"/>
                  </a:cubicBezTo>
                  <a:cubicBezTo>
                    <a:pt x="24" y="104"/>
                    <a:pt x="36" y="109"/>
                    <a:pt x="49" y="109"/>
                  </a:cubicBezTo>
                  <a:cubicBezTo>
                    <a:pt x="63" y="109"/>
                    <a:pt x="75" y="104"/>
                    <a:pt x="84" y="94"/>
                  </a:cubicBezTo>
                  <a:cubicBezTo>
                    <a:pt x="90" y="89"/>
                    <a:pt x="94" y="82"/>
                    <a:pt x="96" y="75"/>
                  </a:cubicBezTo>
                  <a:cubicBezTo>
                    <a:pt x="97" y="73"/>
                    <a:pt x="97" y="73"/>
                    <a:pt x="97" y="73"/>
                  </a:cubicBezTo>
                  <a:cubicBezTo>
                    <a:pt x="86" y="70"/>
                    <a:pt x="86" y="70"/>
                    <a:pt x="86" y="70"/>
                  </a:cubicBezTo>
                  <a:cubicBezTo>
                    <a:pt x="85" y="71"/>
                    <a:pt x="85" y="71"/>
                    <a:pt x="85" y="71"/>
                  </a:cubicBezTo>
                  <a:cubicBezTo>
                    <a:pt x="84" y="77"/>
                    <a:pt x="80" y="82"/>
                    <a:pt x="76" y="86"/>
                  </a:cubicBezTo>
                  <a:cubicBezTo>
                    <a:pt x="69" y="93"/>
                    <a:pt x="60" y="97"/>
                    <a:pt x="49" y="97"/>
                  </a:cubicBezTo>
                  <a:cubicBezTo>
                    <a:pt x="39" y="97"/>
                    <a:pt x="30" y="93"/>
                    <a:pt x="23" y="86"/>
                  </a:cubicBezTo>
                  <a:cubicBezTo>
                    <a:pt x="16" y="79"/>
                    <a:pt x="12" y="70"/>
                    <a:pt x="12" y="60"/>
                  </a:cubicBezTo>
                  <a:cubicBezTo>
                    <a:pt x="12" y="50"/>
                    <a:pt x="16" y="40"/>
                    <a:pt x="23" y="33"/>
                  </a:cubicBezTo>
                  <a:cubicBezTo>
                    <a:pt x="28" y="28"/>
                    <a:pt x="35" y="24"/>
                    <a:pt x="42" y="22"/>
                  </a:cubicBezTo>
                  <a:close/>
                  <a:moveTo>
                    <a:pt x="87" y="54"/>
                  </a:moveTo>
                  <a:cubicBezTo>
                    <a:pt x="87" y="52"/>
                    <a:pt x="86" y="49"/>
                    <a:pt x="85" y="47"/>
                  </a:cubicBezTo>
                  <a:cubicBezTo>
                    <a:pt x="84" y="45"/>
                    <a:pt x="84" y="45"/>
                    <a:pt x="84" y="45"/>
                  </a:cubicBezTo>
                  <a:cubicBezTo>
                    <a:pt x="95" y="41"/>
                    <a:pt x="95" y="41"/>
                    <a:pt x="95" y="41"/>
                  </a:cubicBezTo>
                  <a:cubicBezTo>
                    <a:pt x="96" y="43"/>
                    <a:pt x="96" y="43"/>
                    <a:pt x="96" y="43"/>
                  </a:cubicBezTo>
                  <a:cubicBezTo>
                    <a:pt x="97" y="46"/>
                    <a:pt x="98" y="50"/>
                    <a:pt x="98" y="53"/>
                  </a:cubicBezTo>
                  <a:cubicBezTo>
                    <a:pt x="99" y="55"/>
                    <a:pt x="99" y="55"/>
                    <a:pt x="99" y="55"/>
                  </a:cubicBezTo>
                  <a:cubicBezTo>
                    <a:pt x="87" y="56"/>
                    <a:pt x="87" y="56"/>
                    <a:pt x="87" y="56"/>
                  </a:cubicBezTo>
                  <a:cubicBezTo>
                    <a:pt x="87" y="54"/>
                    <a:pt x="87" y="54"/>
                    <a:pt x="87" y="54"/>
                  </a:cubicBezTo>
                  <a:close/>
                  <a:moveTo>
                    <a:pt x="87" y="67"/>
                  </a:moveTo>
                  <a:cubicBezTo>
                    <a:pt x="87" y="64"/>
                    <a:pt x="87" y="62"/>
                    <a:pt x="87" y="60"/>
                  </a:cubicBezTo>
                  <a:cubicBezTo>
                    <a:pt x="87" y="59"/>
                    <a:pt x="87" y="59"/>
                    <a:pt x="87" y="59"/>
                  </a:cubicBezTo>
                  <a:cubicBezTo>
                    <a:pt x="87" y="57"/>
                    <a:pt x="87" y="57"/>
                    <a:pt x="87" y="57"/>
                  </a:cubicBezTo>
                  <a:cubicBezTo>
                    <a:pt x="99" y="57"/>
                    <a:pt x="99" y="57"/>
                    <a:pt x="99" y="57"/>
                  </a:cubicBezTo>
                  <a:cubicBezTo>
                    <a:pt x="99" y="59"/>
                    <a:pt x="99" y="59"/>
                    <a:pt x="99" y="59"/>
                  </a:cubicBezTo>
                  <a:cubicBezTo>
                    <a:pt x="99" y="59"/>
                    <a:pt x="99" y="59"/>
                    <a:pt x="99" y="60"/>
                  </a:cubicBezTo>
                  <a:cubicBezTo>
                    <a:pt x="99" y="63"/>
                    <a:pt x="99" y="66"/>
                    <a:pt x="98" y="69"/>
                  </a:cubicBezTo>
                  <a:cubicBezTo>
                    <a:pt x="97" y="71"/>
                    <a:pt x="97" y="71"/>
                    <a:pt x="97" y="71"/>
                  </a:cubicBezTo>
                  <a:cubicBezTo>
                    <a:pt x="86" y="68"/>
                    <a:pt x="86" y="68"/>
                    <a:pt x="86" y="68"/>
                  </a:cubicBezTo>
                  <a:cubicBezTo>
                    <a:pt x="87" y="67"/>
                    <a:pt x="87" y="67"/>
                    <a:pt x="87" y="67"/>
                  </a:cubicBezTo>
                  <a:close/>
                  <a:moveTo>
                    <a:pt x="83" y="42"/>
                  </a:moveTo>
                  <a:cubicBezTo>
                    <a:pt x="82" y="40"/>
                    <a:pt x="81" y="38"/>
                    <a:pt x="80" y="37"/>
                  </a:cubicBezTo>
                  <a:cubicBezTo>
                    <a:pt x="78" y="35"/>
                    <a:pt x="78" y="35"/>
                    <a:pt x="78" y="35"/>
                  </a:cubicBezTo>
                  <a:cubicBezTo>
                    <a:pt x="88" y="28"/>
                    <a:pt x="88" y="28"/>
                    <a:pt x="88" y="28"/>
                  </a:cubicBezTo>
                  <a:cubicBezTo>
                    <a:pt x="89" y="30"/>
                    <a:pt x="89" y="30"/>
                    <a:pt x="89" y="30"/>
                  </a:cubicBezTo>
                  <a:cubicBezTo>
                    <a:pt x="91" y="32"/>
                    <a:pt x="92" y="35"/>
                    <a:pt x="94" y="38"/>
                  </a:cubicBezTo>
                  <a:cubicBezTo>
                    <a:pt x="95" y="40"/>
                    <a:pt x="95" y="40"/>
                    <a:pt x="95" y="40"/>
                  </a:cubicBezTo>
                  <a:cubicBezTo>
                    <a:pt x="84" y="44"/>
                    <a:pt x="84" y="44"/>
                    <a:pt x="84" y="44"/>
                  </a:cubicBezTo>
                  <a:cubicBezTo>
                    <a:pt x="83" y="42"/>
                    <a:pt x="83" y="42"/>
                    <a:pt x="83" y="42"/>
                  </a:cubicBezTo>
                  <a:close/>
                  <a:moveTo>
                    <a:pt x="77" y="34"/>
                  </a:moveTo>
                  <a:cubicBezTo>
                    <a:pt x="76" y="33"/>
                    <a:pt x="76" y="33"/>
                    <a:pt x="76" y="33"/>
                  </a:cubicBezTo>
                  <a:cubicBezTo>
                    <a:pt x="75" y="31"/>
                    <a:pt x="73" y="30"/>
                    <a:pt x="71" y="28"/>
                  </a:cubicBezTo>
                  <a:cubicBezTo>
                    <a:pt x="69" y="27"/>
                    <a:pt x="69" y="27"/>
                    <a:pt x="69" y="27"/>
                  </a:cubicBezTo>
                  <a:cubicBezTo>
                    <a:pt x="76" y="18"/>
                    <a:pt x="76" y="18"/>
                    <a:pt x="76" y="18"/>
                  </a:cubicBezTo>
                  <a:cubicBezTo>
                    <a:pt x="78" y="19"/>
                    <a:pt x="78" y="19"/>
                    <a:pt x="78" y="19"/>
                  </a:cubicBezTo>
                  <a:cubicBezTo>
                    <a:pt x="80" y="21"/>
                    <a:pt x="82" y="23"/>
                    <a:pt x="84" y="25"/>
                  </a:cubicBezTo>
                  <a:cubicBezTo>
                    <a:pt x="85" y="25"/>
                    <a:pt x="85" y="25"/>
                    <a:pt x="85" y="25"/>
                  </a:cubicBezTo>
                  <a:cubicBezTo>
                    <a:pt x="86" y="27"/>
                    <a:pt x="86" y="27"/>
                    <a:pt x="86" y="27"/>
                  </a:cubicBezTo>
                  <a:cubicBezTo>
                    <a:pt x="77" y="34"/>
                    <a:pt x="77" y="34"/>
                    <a:pt x="77" y="34"/>
                  </a:cubicBezTo>
                  <a:close/>
                  <a:moveTo>
                    <a:pt x="50" y="93"/>
                  </a:moveTo>
                  <a:cubicBezTo>
                    <a:pt x="50" y="83"/>
                    <a:pt x="50" y="83"/>
                    <a:pt x="50" y="83"/>
                  </a:cubicBezTo>
                  <a:cubicBezTo>
                    <a:pt x="53" y="83"/>
                    <a:pt x="53" y="83"/>
                    <a:pt x="53" y="83"/>
                  </a:cubicBezTo>
                  <a:cubicBezTo>
                    <a:pt x="53" y="93"/>
                    <a:pt x="53" y="93"/>
                    <a:pt x="53" y="93"/>
                  </a:cubicBezTo>
                  <a:cubicBezTo>
                    <a:pt x="50" y="93"/>
                    <a:pt x="50" y="93"/>
                    <a:pt x="50" y="93"/>
                  </a:cubicBezTo>
                  <a:close/>
                  <a:moveTo>
                    <a:pt x="74" y="83"/>
                  </a:moveTo>
                  <a:cubicBezTo>
                    <a:pt x="67" y="76"/>
                    <a:pt x="67" y="76"/>
                    <a:pt x="67" y="76"/>
                  </a:cubicBezTo>
                  <a:cubicBezTo>
                    <a:pt x="70" y="74"/>
                    <a:pt x="70" y="74"/>
                    <a:pt x="70" y="74"/>
                  </a:cubicBezTo>
                  <a:cubicBezTo>
                    <a:pt x="77" y="81"/>
                    <a:pt x="77" y="81"/>
                    <a:pt x="77" y="81"/>
                  </a:cubicBezTo>
                  <a:cubicBezTo>
                    <a:pt x="74" y="83"/>
                    <a:pt x="74" y="83"/>
                    <a:pt x="74" y="83"/>
                  </a:cubicBezTo>
                  <a:close/>
                  <a:moveTo>
                    <a:pt x="25" y="83"/>
                  </a:moveTo>
                  <a:cubicBezTo>
                    <a:pt x="32" y="76"/>
                    <a:pt x="32" y="76"/>
                    <a:pt x="32" y="76"/>
                  </a:cubicBezTo>
                  <a:cubicBezTo>
                    <a:pt x="34" y="78"/>
                    <a:pt x="34" y="78"/>
                    <a:pt x="34" y="78"/>
                  </a:cubicBezTo>
                  <a:cubicBezTo>
                    <a:pt x="27" y="85"/>
                    <a:pt x="27" y="85"/>
                    <a:pt x="27" y="85"/>
                  </a:cubicBezTo>
                  <a:cubicBezTo>
                    <a:pt x="25" y="83"/>
                    <a:pt x="25" y="83"/>
                    <a:pt x="25" y="83"/>
                  </a:cubicBezTo>
                  <a:close/>
                  <a:moveTo>
                    <a:pt x="26" y="33"/>
                  </a:moveTo>
                  <a:cubicBezTo>
                    <a:pt x="33" y="40"/>
                    <a:pt x="33" y="40"/>
                    <a:pt x="33" y="40"/>
                  </a:cubicBezTo>
                  <a:cubicBezTo>
                    <a:pt x="30" y="43"/>
                    <a:pt x="30" y="43"/>
                    <a:pt x="30" y="43"/>
                  </a:cubicBezTo>
                  <a:cubicBezTo>
                    <a:pt x="23" y="36"/>
                    <a:pt x="23" y="36"/>
                    <a:pt x="23" y="36"/>
                  </a:cubicBezTo>
                  <a:cubicBezTo>
                    <a:pt x="26" y="33"/>
                    <a:pt x="26" y="33"/>
                    <a:pt x="26" y="33"/>
                  </a:cubicBezTo>
                  <a:close/>
                  <a:moveTo>
                    <a:pt x="75" y="34"/>
                  </a:moveTo>
                  <a:cubicBezTo>
                    <a:pt x="73" y="32"/>
                    <a:pt x="73" y="32"/>
                    <a:pt x="73" y="32"/>
                  </a:cubicBezTo>
                  <a:cubicBezTo>
                    <a:pt x="66" y="39"/>
                    <a:pt x="66" y="39"/>
                    <a:pt x="66" y="39"/>
                  </a:cubicBezTo>
                  <a:cubicBezTo>
                    <a:pt x="68" y="41"/>
                    <a:pt x="68" y="41"/>
                    <a:pt x="68" y="41"/>
                  </a:cubicBezTo>
                  <a:cubicBezTo>
                    <a:pt x="75" y="34"/>
                    <a:pt x="75" y="34"/>
                    <a:pt x="75" y="34"/>
                  </a:cubicBezTo>
                  <a:close/>
                  <a:moveTo>
                    <a:pt x="85" y="59"/>
                  </a:moveTo>
                  <a:cubicBezTo>
                    <a:pt x="75" y="59"/>
                    <a:pt x="75" y="59"/>
                    <a:pt x="75" y="59"/>
                  </a:cubicBezTo>
                  <a:cubicBezTo>
                    <a:pt x="75" y="56"/>
                    <a:pt x="75" y="56"/>
                    <a:pt x="75" y="56"/>
                  </a:cubicBezTo>
                  <a:cubicBezTo>
                    <a:pt x="85" y="56"/>
                    <a:pt x="85" y="56"/>
                    <a:pt x="85" y="56"/>
                  </a:cubicBezTo>
                  <a:lnTo>
                    <a:pt x="85" y="5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600">
                <a:latin typeface="+mj-lt"/>
                <a:ea typeface="微软雅黑" panose="020B0503020204020204" pitchFamily="34" charset="-122"/>
              </a:endParaRPr>
            </a:p>
          </p:txBody>
        </p:sp>
        <p:grpSp>
          <p:nvGrpSpPr>
            <p:cNvPr id="44" name="组合 43">
              <a:extLst>
                <a:ext uri="{FF2B5EF4-FFF2-40B4-BE49-F238E27FC236}">
                  <a16:creationId xmlns:a16="http://schemas.microsoft.com/office/drawing/2014/main" id="{4C3BFAD9-851B-4933-AF01-B871A7F28793}"/>
                </a:ext>
              </a:extLst>
            </p:cNvPr>
            <p:cNvGrpSpPr>
              <a:grpSpLocks noChangeAspect="1"/>
            </p:cNvGrpSpPr>
            <p:nvPr/>
          </p:nvGrpSpPr>
          <p:grpSpPr>
            <a:xfrm>
              <a:off x="6694345" y="4532876"/>
              <a:ext cx="240570" cy="324277"/>
              <a:chOff x="3722033" y="3714538"/>
              <a:chExt cx="500321" cy="674410"/>
            </a:xfrm>
            <a:solidFill>
              <a:schemeClr val="bg1"/>
            </a:solidFill>
          </p:grpSpPr>
          <p:sp>
            <p:nvSpPr>
              <p:cNvPr id="53" name="Freeform 27">
                <a:extLst>
                  <a:ext uri="{FF2B5EF4-FFF2-40B4-BE49-F238E27FC236}">
                    <a16:creationId xmlns:a16="http://schemas.microsoft.com/office/drawing/2014/main" id="{DB12BDE5-3E99-4A91-8593-F1A2D0D1FB59}"/>
                  </a:ext>
                </a:extLst>
              </p:cNvPr>
              <p:cNvSpPr>
                <a:spLocks noEditPoints="1"/>
              </p:cNvSpPr>
              <p:nvPr/>
            </p:nvSpPr>
            <p:spPr bwMode="auto">
              <a:xfrm>
                <a:off x="3818586" y="4203888"/>
                <a:ext cx="306118" cy="185060"/>
              </a:xfrm>
              <a:custGeom>
                <a:avLst/>
                <a:gdLst>
                  <a:gd name="T0" fmla="*/ 317 w 354"/>
                  <a:gd name="T1" fmla="*/ 5 h 214"/>
                  <a:gd name="T2" fmla="*/ 354 w 354"/>
                  <a:gd name="T3" fmla="*/ 186 h 214"/>
                  <a:gd name="T4" fmla="*/ 294 w 354"/>
                  <a:gd name="T5" fmla="*/ 171 h 214"/>
                  <a:gd name="T6" fmla="*/ 250 w 354"/>
                  <a:gd name="T7" fmla="*/ 214 h 214"/>
                  <a:gd name="T8" fmla="*/ 215 w 354"/>
                  <a:gd name="T9" fmla="*/ 44 h 214"/>
                  <a:gd name="T10" fmla="*/ 230 w 354"/>
                  <a:gd name="T11" fmla="*/ 46 h 214"/>
                  <a:gd name="T12" fmla="*/ 241 w 354"/>
                  <a:gd name="T13" fmla="*/ 45 h 214"/>
                  <a:gd name="T14" fmla="*/ 287 w 354"/>
                  <a:gd name="T15" fmla="*/ 7 h 214"/>
                  <a:gd name="T16" fmla="*/ 292 w 354"/>
                  <a:gd name="T17" fmla="*/ 0 h 214"/>
                  <a:gd name="T18" fmla="*/ 300 w 354"/>
                  <a:gd name="T19" fmla="*/ 2 h 214"/>
                  <a:gd name="T20" fmla="*/ 317 w 354"/>
                  <a:gd name="T21" fmla="*/ 5 h 214"/>
                  <a:gd name="T22" fmla="*/ 140 w 354"/>
                  <a:gd name="T23" fmla="*/ 44 h 214"/>
                  <a:gd name="T24" fmla="*/ 105 w 354"/>
                  <a:gd name="T25" fmla="*/ 214 h 214"/>
                  <a:gd name="T26" fmla="*/ 60 w 354"/>
                  <a:gd name="T27" fmla="*/ 171 h 214"/>
                  <a:gd name="T28" fmla="*/ 0 w 354"/>
                  <a:gd name="T29" fmla="*/ 186 h 214"/>
                  <a:gd name="T30" fmla="*/ 38 w 354"/>
                  <a:gd name="T31" fmla="*/ 5 h 214"/>
                  <a:gd name="T32" fmla="*/ 55 w 354"/>
                  <a:gd name="T33" fmla="*/ 2 h 214"/>
                  <a:gd name="T34" fmla="*/ 63 w 354"/>
                  <a:gd name="T35" fmla="*/ 0 h 214"/>
                  <a:gd name="T36" fmla="*/ 67 w 354"/>
                  <a:gd name="T37" fmla="*/ 7 h 214"/>
                  <a:gd name="T38" fmla="*/ 103 w 354"/>
                  <a:gd name="T39" fmla="*/ 42 h 214"/>
                  <a:gd name="T40" fmla="*/ 114 w 354"/>
                  <a:gd name="T41" fmla="*/ 45 h 214"/>
                  <a:gd name="T42" fmla="*/ 140 w 354"/>
                  <a:gd name="T43" fmla="*/ 44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4" h="214">
                    <a:moveTo>
                      <a:pt x="317" y="5"/>
                    </a:moveTo>
                    <a:cubicBezTo>
                      <a:pt x="354" y="186"/>
                      <a:pt x="354" y="186"/>
                      <a:pt x="354" y="186"/>
                    </a:cubicBezTo>
                    <a:cubicBezTo>
                      <a:pt x="294" y="171"/>
                      <a:pt x="294" y="171"/>
                      <a:pt x="294" y="171"/>
                    </a:cubicBezTo>
                    <a:cubicBezTo>
                      <a:pt x="250" y="214"/>
                      <a:pt x="250" y="214"/>
                      <a:pt x="250" y="214"/>
                    </a:cubicBezTo>
                    <a:cubicBezTo>
                      <a:pt x="215" y="44"/>
                      <a:pt x="215" y="44"/>
                      <a:pt x="215" y="44"/>
                    </a:cubicBezTo>
                    <a:cubicBezTo>
                      <a:pt x="220" y="45"/>
                      <a:pt x="225" y="46"/>
                      <a:pt x="230" y="46"/>
                    </a:cubicBezTo>
                    <a:cubicBezTo>
                      <a:pt x="234" y="46"/>
                      <a:pt x="238" y="46"/>
                      <a:pt x="241" y="45"/>
                    </a:cubicBezTo>
                    <a:cubicBezTo>
                      <a:pt x="264" y="40"/>
                      <a:pt x="276" y="25"/>
                      <a:pt x="287" y="7"/>
                    </a:cubicBezTo>
                    <a:cubicBezTo>
                      <a:pt x="289" y="5"/>
                      <a:pt x="290" y="2"/>
                      <a:pt x="292" y="0"/>
                    </a:cubicBezTo>
                    <a:cubicBezTo>
                      <a:pt x="295" y="0"/>
                      <a:pt x="298" y="1"/>
                      <a:pt x="300" y="2"/>
                    </a:cubicBezTo>
                    <a:cubicBezTo>
                      <a:pt x="306" y="3"/>
                      <a:pt x="311" y="4"/>
                      <a:pt x="317" y="5"/>
                    </a:cubicBezTo>
                    <a:close/>
                    <a:moveTo>
                      <a:pt x="140" y="44"/>
                    </a:moveTo>
                    <a:cubicBezTo>
                      <a:pt x="105" y="214"/>
                      <a:pt x="105" y="214"/>
                      <a:pt x="105" y="214"/>
                    </a:cubicBezTo>
                    <a:cubicBezTo>
                      <a:pt x="60" y="171"/>
                      <a:pt x="60" y="171"/>
                      <a:pt x="60" y="171"/>
                    </a:cubicBezTo>
                    <a:cubicBezTo>
                      <a:pt x="0" y="186"/>
                      <a:pt x="0" y="186"/>
                      <a:pt x="0" y="186"/>
                    </a:cubicBezTo>
                    <a:cubicBezTo>
                      <a:pt x="38" y="5"/>
                      <a:pt x="38" y="5"/>
                      <a:pt x="38" y="5"/>
                    </a:cubicBezTo>
                    <a:cubicBezTo>
                      <a:pt x="43" y="4"/>
                      <a:pt x="49" y="3"/>
                      <a:pt x="55" y="2"/>
                    </a:cubicBezTo>
                    <a:cubicBezTo>
                      <a:pt x="57" y="1"/>
                      <a:pt x="60" y="1"/>
                      <a:pt x="63" y="0"/>
                    </a:cubicBezTo>
                    <a:cubicBezTo>
                      <a:pt x="65" y="2"/>
                      <a:pt x="66" y="5"/>
                      <a:pt x="67" y="7"/>
                    </a:cubicBezTo>
                    <a:cubicBezTo>
                      <a:pt x="77" y="21"/>
                      <a:pt x="86" y="35"/>
                      <a:pt x="103" y="42"/>
                    </a:cubicBezTo>
                    <a:cubicBezTo>
                      <a:pt x="106" y="43"/>
                      <a:pt x="110" y="44"/>
                      <a:pt x="114" y="45"/>
                    </a:cubicBezTo>
                    <a:cubicBezTo>
                      <a:pt x="123" y="47"/>
                      <a:pt x="131" y="46"/>
                      <a:pt x="140"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mj-lt"/>
                  <a:ea typeface="微软雅黑" panose="020B0503020204020204" pitchFamily="34" charset="-122"/>
                </a:endParaRPr>
              </a:p>
            </p:txBody>
          </p:sp>
          <p:sp>
            <p:nvSpPr>
              <p:cNvPr id="54" name="Freeform 28">
                <a:extLst>
                  <a:ext uri="{FF2B5EF4-FFF2-40B4-BE49-F238E27FC236}">
                    <a16:creationId xmlns:a16="http://schemas.microsoft.com/office/drawing/2014/main" id="{4138853B-1DC1-4402-80B5-3D7AD4362193}"/>
                  </a:ext>
                </a:extLst>
              </p:cNvPr>
              <p:cNvSpPr>
                <a:spLocks noEditPoints="1"/>
              </p:cNvSpPr>
              <p:nvPr/>
            </p:nvSpPr>
            <p:spPr bwMode="auto">
              <a:xfrm>
                <a:off x="3722033" y="3714538"/>
                <a:ext cx="500321" cy="500687"/>
              </a:xfrm>
              <a:custGeom>
                <a:avLst/>
                <a:gdLst>
                  <a:gd name="T0" fmla="*/ 289 w 579"/>
                  <a:gd name="T1" fmla="*/ 28 h 579"/>
                  <a:gd name="T2" fmla="*/ 346 w 579"/>
                  <a:gd name="T3" fmla="*/ 4 h 579"/>
                  <a:gd name="T4" fmla="*/ 390 w 579"/>
                  <a:gd name="T5" fmla="*/ 48 h 579"/>
                  <a:gd name="T6" fmla="*/ 451 w 579"/>
                  <a:gd name="T7" fmla="*/ 48 h 579"/>
                  <a:gd name="T8" fmla="*/ 475 w 579"/>
                  <a:gd name="T9" fmla="*/ 105 h 579"/>
                  <a:gd name="T10" fmla="*/ 532 w 579"/>
                  <a:gd name="T11" fmla="*/ 128 h 579"/>
                  <a:gd name="T12" fmla="*/ 531 w 579"/>
                  <a:gd name="T13" fmla="*/ 190 h 579"/>
                  <a:gd name="T14" fmla="*/ 575 w 579"/>
                  <a:gd name="T15" fmla="*/ 233 h 579"/>
                  <a:gd name="T16" fmla="*/ 551 w 579"/>
                  <a:gd name="T17" fmla="*/ 290 h 579"/>
                  <a:gd name="T18" fmla="*/ 575 w 579"/>
                  <a:gd name="T19" fmla="*/ 347 h 579"/>
                  <a:gd name="T20" fmla="*/ 531 w 579"/>
                  <a:gd name="T21" fmla="*/ 390 h 579"/>
                  <a:gd name="T22" fmla="*/ 532 w 579"/>
                  <a:gd name="T23" fmla="*/ 452 h 579"/>
                  <a:gd name="T24" fmla="*/ 475 w 579"/>
                  <a:gd name="T25" fmla="*/ 475 h 579"/>
                  <a:gd name="T26" fmla="*/ 451 w 579"/>
                  <a:gd name="T27" fmla="*/ 532 h 579"/>
                  <a:gd name="T28" fmla="*/ 390 w 579"/>
                  <a:gd name="T29" fmla="*/ 532 h 579"/>
                  <a:gd name="T30" fmla="*/ 346 w 579"/>
                  <a:gd name="T31" fmla="*/ 575 h 579"/>
                  <a:gd name="T32" fmla="*/ 289 w 579"/>
                  <a:gd name="T33" fmla="*/ 552 h 579"/>
                  <a:gd name="T34" fmla="*/ 233 w 579"/>
                  <a:gd name="T35" fmla="*/ 575 h 579"/>
                  <a:gd name="T36" fmla="*/ 189 w 579"/>
                  <a:gd name="T37" fmla="*/ 532 h 579"/>
                  <a:gd name="T38" fmla="*/ 128 w 579"/>
                  <a:gd name="T39" fmla="*/ 532 h 579"/>
                  <a:gd name="T40" fmla="*/ 104 w 579"/>
                  <a:gd name="T41" fmla="*/ 475 h 579"/>
                  <a:gd name="T42" fmla="*/ 47 w 579"/>
                  <a:gd name="T43" fmla="*/ 452 h 579"/>
                  <a:gd name="T44" fmla="*/ 47 w 579"/>
                  <a:gd name="T45" fmla="*/ 390 h 579"/>
                  <a:gd name="T46" fmla="*/ 4 w 579"/>
                  <a:gd name="T47" fmla="*/ 347 h 579"/>
                  <a:gd name="T48" fmla="*/ 27 w 579"/>
                  <a:gd name="T49" fmla="*/ 290 h 579"/>
                  <a:gd name="T50" fmla="*/ 4 w 579"/>
                  <a:gd name="T51" fmla="*/ 233 h 579"/>
                  <a:gd name="T52" fmla="*/ 47 w 579"/>
                  <a:gd name="T53" fmla="*/ 190 h 579"/>
                  <a:gd name="T54" fmla="*/ 47 w 579"/>
                  <a:gd name="T55" fmla="*/ 128 h 579"/>
                  <a:gd name="T56" fmla="*/ 104 w 579"/>
                  <a:gd name="T57" fmla="*/ 105 h 579"/>
                  <a:gd name="T58" fmla="*/ 128 w 579"/>
                  <a:gd name="T59" fmla="*/ 48 h 579"/>
                  <a:gd name="T60" fmla="*/ 189 w 579"/>
                  <a:gd name="T61" fmla="*/ 48 h 579"/>
                  <a:gd name="T62" fmla="*/ 233 w 579"/>
                  <a:gd name="T63" fmla="*/ 4 h 579"/>
                  <a:gd name="T64" fmla="*/ 289 w 579"/>
                  <a:gd name="T65" fmla="*/ 28 h 579"/>
                  <a:gd name="T66" fmla="*/ 367 w 579"/>
                  <a:gd name="T67" fmla="*/ 103 h 579"/>
                  <a:gd name="T68" fmla="*/ 87 w 579"/>
                  <a:gd name="T69" fmla="*/ 288 h 579"/>
                  <a:gd name="T70" fmla="*/ 367 w 579"/>
                  <a:gd name="T71" fmla="*/ 477 h 579"/>
                  <a:gd name="T72" fmla="*/ 431 w 579"/>
                  <a:gd name="T73" fmla="*/ 146 h 579"/>
                  <a:gd name="T74" fmla="*/ 367 w 579"/>
                  <a:gd name="T75" fmla="*/ 103 h 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79" h="579">
                    <a:moveTo>
                      <a:pt x="289" y="28"/>
                    </a:moveTo>
                    <a:cubicBezTo>
                      <a:pt x="308" y="29"/>
                      <a:pt x="327" y="0"/>
                      <a:pt x="346" y="4"/>
                    </a:cubicBezTo>
                    <a:cubicBezTo>
                      <a:pt x="365" y="8"/>
                      <a:pt x="371" y="42"/>
                      <a:pt x="390" y="48"/>
                    </a:cubicBezTo>
                    <a:cubicBezTo>
                      <a:pt x="407" y="56"/>
                      <a:pt x="435" y="37"/>
                      <a:pt x="451" y="48"/>
                    </a:cubicBezTo>
                    <a:cubicBezTo>
                      <a:pt x="467" y="58"/>
                      <a:pt x="460" y="92"/>
                      <a:pt x="475" y="105"/>
                    </a:cubicBezTo>
                    <a:cubicBezTo>
                      <a:pt x="487" y="119"/>
                      <a:pt x="521" y="112"/>
                      <a:pt x="532" y="128"/>
                    </a:cubicBezTo>
                    <a:cubicBezTo>
                      <a:pt x="542" y="144"/>
                      <a:pt x="523" y="172"/>
                      <a:pt x="531" y="190"/>
                    </a:cubicBezTo>
                    <a:cubicBezTo>
                      <a:pt x="537" y="208"/>
                      <a:pt x="571" y="214"/>
                      <a:pt x="575" y="233"/>
                    </a:cubicBezTo>
                    <a:cubicBezTo>
                      <a:pt x="579" y="252"/>
                      <a:pt x="550" y="271"/>
                      <a:pt x="551" y="290"/>
                    </a:cubicBezTo>
                    <a:cubicBezTo>
                      <a:pt x="550" y="309"/>
                      <a:pt x="579" y="328"/>
                      <a:pt x="575" y="347"/>
                    </a:cubicBezTo>
                    <a:cubicBezTo>
                      <a:pt x="571" y="366"/>
                      <a:pt x="538" y="372"/>
                      <a:pt x="531" y="390"/>
                    </a:cubicBezTo>
                    <a:cubicBezTo>
                      <a:pt x="523" y="407"/>
                      <a:pt x="542" y="436"/>
                      <a:pt x="532" y="452"/>
                    </a:cubicBezTo>
                    <a:cubicBezTo>
                      <a:pt x="521" y="468"/>
                      <a:pt x="487" y="461"/>
                      <a:pt x="475" y="475"/>
                    </a:cubicBezTo>
                    <a:cubicBezTo>
                      <a:pt x="460" y="488"/>
                      <a:pt x="467" y="521"/>
                      <a:pt x="451" y="532"/>
                    </a:cubicBezTo>
                    <a:cubicBezTo>
                      <a:pt x="435" y="543"/>
                      <a:pt x="407" y="523"/>
                      <a:pt x="390" y="532"/>
                    </a:cubicBezTo>
                    <a:cubicBezTo>
                      <a:pt x="372" y="538"/>
                      <a:pt x="365" y="572"/>
                      <a:pt x="346" y="575"/>
                    </a:cubicBezTo>
                    <a:cubicBezTo>
                      <a:pt x="327" y="579"/>
                      <a:pt x="309" y="550"/>
                      <a:pt x="289" y="552"/>
                    </a:cubicBezTo>
                    <a:cubicBezTo>
                      <a:pt x="270" y="550"/>
                      <a:pt x="252" y="579"/>
                      <a:pt x="233" y="575"/>
                    </a:cubicBezTo>
                    <a:cubicBezTo>
                      <a:pt x="214" y="572"/>
                      <a:pt x="207" y="538"/>
                      <a:pt x="189" y="532"/>
                    </a:cubicBezTo>
                    <a:cubicBezTo>
                      <a:pt x="172" y="523"/>
                      <a:pt x="144" y="543"/>
                      <a:pt x="128" y="532"/>
                    </a:cubicBezTo>
                    <a:cubicBezTo>
                      <a:pt x="112" y="521"/>
                      <a:pt x="119" y="488"/>
                      <a:pt x="104" y="475"/>
                    </a:cubicBezTo>
                    <a:cubicBezTo>
                      <a:pt x="92" y="461"/>
                      <a:pt x="58" y="468"/>
                      <a:pt x="47" y="452"/>
                    </a:cubicBezTo>
                    <a:cubicBezTo>
                      <a:pt x="36" y="436"/>
                      <a:pt x="56" y="407"/>
                      <a:pt x="47" y="390"/>
                    </a:cubicBezTo>
                    <a:cubicBezTo>
                      <a:pt x="41" y="372"/>
                      <a:pt x="8" y="366"/>
                      <a:pt x="4" y="347"/>
                    </a:cubicBezTo>
                    <a:cubicBezTo>
                      <a:pt x="0" y="328"/>
                      <a:pt x="29" y="309"/>
                      <a:pt x="27" y="290"/>
                    </a:cubicBezTo>
                    <a:cubicBezTo>
                      <a:pt x="29" y="271"/>
                      <a:pt x="0" y="252"/>
                      <a:pt x="4" y="233"/>
                    </a:cubicBezTo>
                    <a:cubicBezTo>
                      <a:pt x="8" y="214"/>
                      <a:pt x="41" y="208"/>
                      <a:pt x="47" y="190"/>
                    </a:cubicBezTo>
                    <a:cubicBezTo>
                      <a:pt x="56" y="172"/>
                      <a:pt x="36" y="144"/>
                      <a:pt x="47" y="128"/>
                    </a:cubicBezTo>
                    <a:cubicBezTo>
                      <a:pt x="58" y="112"/>
                      <a:pt x="92" y="119"/>
                      <a:pt x="104" y="105"/>
                    </a:cubicBezTo>
                    <a:cubicBezTo>
                      <a:pt x="119" y="92"/>
                      <a:pt x="112" y="58"/>
                      <a:pt x="128" y="48"/>
                    </a:cubicBezTo>
                    <a:cubicBezTo>
                      <a:pt x="144" y="37"/>
                      <a:pt x="172" y="56"/>
                      <a:pt x="189" y="48"/>
                    </a:cubicBezTo>
                    <a:cubicBezTo>
                      <a:pt x="207" y="42"/>
                      <a:pt x="214" y="8"/>
                      <a:pt x="233" y="4"/>
                    </a:cubicBezTo>
                    <a:cubicBezTo>
                      <a:pt x="252" y="0"/>
                      <a:pt x="270" y="29"/>
                      <a:pt x="289" y="28"/>
                    </a:cubicBezTo>
                    <a:close/>
                    <a:moveTo>
                      <a:pt x="367" y="103"/>
                    </a:moveTo>
                    <a:cubicBezTo>
                      <a:pt x="234" y="48"/>
                      <a:pt x="88" y="145"/>
                      <a:pt x="87" y="288"/>
                    </a:cubicBezTo>
                    <a:cubicBezTo>
                      <a:pt x="86" y="433"/>
                      <a:pt x="233" y="532"/>
                      <a:pt x="367" y="477"/>
                    </a:cubicBezTo>
                    <a:cubicBezTo>
                      <a:pt x="501" y="421"/>
                      <a:pt x="534" y="247"/>
                      <a:pt x="431" y="146"/>
                    </a:cubicBezTo>
                    <a:cubicBezTo>
                      <a:pt x="413" y="127"/>
                      <a:pt x="391" y="113"/>
                      <a:pt x="367" y="1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mj-lt"/>
                  <a:ea typeface="微软雅黑" panose="020B0503020204020204" pitchFamily="34" charset="-122"/>
                </a:endParaRPr>
              </a:p>
            </p:txBody>
          </p:sp>
          <p:sp>
            <p:nvSpPr>
              <p:cNvPr id="55" name="Freeform 29">
                <a:extLst>
                  <a:ext uri="{FF2B5EF4-FFF2-40B4-BE49-F238E27FC236}">
                    <a16:creationId xmlns:a16="http://schemas.microsoft.com/office/drawing/2014/main" id="{0F5E79EE-2481-4161-A413-22B8E4B2D239}"/>
                  </a:ext>
                </a:extLst>
              </p:cNvPr>
              <p:cNvSpPr>
                <a:spLocks noEditPoints="1"/>
              </p:cNvSpPr>
              <p:nvPr/>
            </p:nvSpPr>
            <p:spPr bwMode="auto">
              <a:xfrm>
                <a:off x="3829192" y="3821698"/>
                <a:ext cx="286002" cy="287100"/>
              </a:xfrm>
              <a:custGeom>
                <a:avLst/>
                <a:gdLst>
                  <a:gd name="T0" fmla="*/ 165 w 331"/>
                  <a:gd name="T1" fmla="*/ 0 h 332"/>
                  <a:gd name="T2" fmla="*/ 331 w 331"/>
                  <a:gd name="T3" fmla="*/ 166 h 332"/>
                  <a:gd name="T4" fmla="*/ 165 w 331"/>
                  <a:gd name="T5" fmla="*/ 332 h 332"/>
                  <a:gd name="T6" fmla="*/ 0 w 331"/>
                  <a:gd name="T7" fmla="*/ 166 h 332"/>
                  <a:gd name="T8" fmla="*/ 165 w 331"/>
                  <a:gd name="T9" fmla="*/ 0 h 332"/>
                  <a:gd name="T10" fmla="*/ 176 w 331"/>
                  <a:gd name="T11" fmla="*/ 50 h 332"/>
                  <a:gd name="T12" fmla="*/ 205 w 331"/>
                  <a:gd name="T13" fmla="*/ 111 h 332"/>
                  <a:gd name="T14" fmla="*/ 272 w 331"/>
                  <a:gd name="T15" fmla="*/ 119 h 332"/>
                  <a:gd name="T16" fmla="*/ 282 w 331"/>
                  <a:gd name="T17" fmla="*/ 127 h 332"/>
                  <a:gd name="T18" fmla="*/ 279 w 331"/>
                  <a:gd name="T19" fmla="*/ 140 h 332"/>
                  <a:gd name="T20" fmla="*/ 229 w 331"/>
                  <a:gd name="T21" fmla="*/ 186 h 332"/>
                  <a:gd name="T22" fmla="*/ 242 w 331"/>
                  <a:gd name="T23" fmla="*/ 252 h 332"/>
                  <a:gd name="T24" fmla="*/ 237 w 331"/>
                  <a:gd name="T25" fmla="*/ 265 h 332"/>
                  <a:gd name="T26" fmla="*/ 224 w 331"/>
                  <a:gd name="T27" fmla="*/ 265 h 332"/>
                  <a:gd name="T28" fmla="*/ 165 w 331"/>
                  <a:gd name="T29" fmla="*/ 232 h 332"/>
                  <a:gd name="T30" fmla="*/ 106 w 331"/>
                  <a:gd name="T31" fmla="*/ 265 h 332"/>
                  <a:gd name="T32" fmla="*/ 93 w 331"/>
                  <a:gd name="T33" fmla="*/ 265 h 332"/>
                  <a:gd name="T34" fmla="*/ 89 w 331"/>
                  <a:gd name="T35" fmla="*/ 252 h 332"/>
                  <a:gd name="T36" fmla="*/ 102 w 331"/>
                  <a:gd name="T37" fmla="*/ 186 h 332"/>
                  <a:gd name="T38" fmla="*/ 52 w 331"/>
                  <a:gd name="T39" fmla="*/ 140 h 332"/>
                  <a:gd name="T40" fmla="*/ 49 w 331"/>
                  <a:gd name="T41" fmla="*/ 127 h 332"/>
                  <a:gd name="T42" fmla="*/ 59 w 331"/>
                  <a:gd name="T43" fmla="*/ 119 h 332"/>
                  <a:gd name="T44" fmla="*/ 126 w 331"/>
                  <a:gd name="T45" fmla="*/ 111 h 332"/>
                  <a:gd name="T46" fmla="*/ 154 w 331"/>
                  <a:gd name="T47" fmla="*/ 50 h 332"/>
                  <a:gd name="T48" fmla="*/ 165 w 331"/>
                  <a:gd name="T49" fmla="*/ 43 h 332"/>
                  <a:gd name="T50" fmla="*/ 176 w 331"/>
                  <a:gd name="T51" fmla="*/ 5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31" h="332">
                    <a:moveTo>
                      <a:pt x="165" y="0"/>
                    </a:moveTo>
                    <a:cubicBezTo>
                      <a:pt x="257" y="0"/>
                      <a:pt x="331" y="74"/>
                      <a:pt x="331" y="166"/>
                    </a:cubicBezTo>
                    <a:cubicBezTo>
                      <a:pt x="331" y="257"/>
                      <a:pt x="257" y="332"/>
                      <a:pt x="165" y="332"/>
                    </a:cubicBezTo>
                    <a:cubicBezTo>
                      <a:pt x="74" y="332"/>
                      <a:pt x="0" y="257"/>
                      <a:pt x="0" y="166"/>
                    </a:cubicBezTo>
                    <a:cubicBezTo>
                      <a:pt x="0" y="74"/>
                      <a:pt x="74" y="0"/>
                      <a:pt x="165" y="0"/>
                    </a:cubicBezTo>
                    <a:close/>
                    <a:moveTo>
                      <a:pt x="176" y="50"/>
                    </a:moveTo>
                    <a:cubicBezTo>
                      <a:pt x="205" y="111"/>
                      <a:pt x="205" y="111"/>
                      <a:pt x="205" y="111"/>
                    </a:cubicBezTo>
                    <a:cubicBezTo>
                      <a:pt x="272" y="119"/>
                      <a:pt x="272" y="119"/>
                      <a:pt x="272" y="119"/>
                    </a:cubicBezTo>
                    <a:cubicBezTo>
                      <a:pt x="277" y="120"/>
                      <a:pt x="281" y="123"/>
                      <a:pt x="282" y="127"/>
                    </a:cubicBezTo>
                    <a:cubicBezTo>
                      <a:pt x="284" y="132"/>
                      <a:pt x="282" y="137"/>
                      <a:pt x="279" y="140"/>
                    </a:cubicBezTo>
                    <a:cubicBezTo>
                      <a:pt x="229" y="186"/>
                      <a:pt x="229" y="186"/>
                      <a:pt x="229" y="186"/>
                    </a:cubicBezTo>
                    <a:cubicBezTo>
                      <a:pt x="242" y="252"/>
                      <a:pt x="242" y="252"/>
                      <a:pt x="242" y="252"/>
                    </a:cubicBezTo>
                    <a:cubicBezTo>
                      <a:pt x="243" y="257"/>
                      <a:pt x="241" y="262"/>
                      <a:pt x="237" y="265"/>
                    </a:cubicBezTo>
                    <a:cubicBezTo>
                      <a:pt x="234" y="267"/>
                      <a:pt x="229" y="268"/>
                      <a:pt x="224" y="265"/>
                    </a:cubicBezTo>
                    <a:cubicBezTo>
                      <a:pt x="165" y="232"/>
                      <a:pt x="165" y="232"/>
                      <a:pt x="165" y="232"/>
                    </a:cubicBezTo>
                    <a:cubicBezTo>
                      <a:pt x="106" y="265"/>
                      <a:pt x="106" y="265"/>
                      <a:pt x="106" y="265"/>
                    </a:cubicBezTo>
                    <a:cubicBezTo>
                      <a:pt x="102" y="268"/>
                      <a:pt x="97" y="267"/>
                      <a:pt x="93" y="265"/>
                    </a:cubicBezTo>
                    <a:cubicBezTo>
                      <a:pt x="89" y="262"/>
                      <a:pt x="88" y="257"/>
                      <a:pt x="89" y="252"/>
                    </a:cubicBezTo>
                    <a:cubicBezTo>
                      <a:pt x="102" y="186"/>
                      <a:pt x="102" y="186"/>
                      <a:pt x="102" y="186"/>
                    </a:cubicBezTo>
                    <a:cubicBezTo>
                      <a:pt x="52" y="140"/>
                      <a:pt x="52" y="140"/>
                      <a:pt x="52" y="140"/>
                    </a:cubicBezTo>
                    <a:cubicBezTo>
                      <a:pt x="48" y="137"/>
                      <a:pt x="47" y="132"/>
                      <a:pt x="49" y="127"/>
                    </a:cubicBezTo>
                    <a:cubicBezTo>
                      <a:pt x="50" y="123"/>
                      <a:pt x="54" y="120"/>
                      <a:pt x="59" y="119"/>
                    </a:cubicBezTo>
                    <a:cubicBezTo>
                      <a:pt x="126" y="111"/>
                      <a:pt x="126" y="111"/>
                      <a:pt x="126" y="111"/>
                    </a:cubicBezTo>
                    <a:cubicBezTo>
                      <a:pt x="154" y="50"/>
                      <a:pt x="154" y="50"/>
                      <a:pt x="154" y="50"/>
                    </a:cubicBezTo>
                    <a:cubicBezTo>
                      <a:pt x="156" y="45"/>
                      <a:pt x="161" y="43"/>
                      <a:pt x="165" y="43"/>
                    </a:cubicBezTo>
                    <a:cubicBezTo>
                      <a:pt x="170" y="43"/>
                      <a:pt x="174" y="45"/>
                      <a:pt x="176"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mj-lt"/>
                  <a:ea typeface="微软雅黑" panose="020B0503020204020204" pitchFamily="34" charset="-122"/>
                </a:endParaRPr>
              </a:p>
            </p:txBody>
          </p:sp>
        </p:grpSp>
        <p:grpSp>
          <p:nvGrpSpPr>
            <p:cNvPr id="45" name="组合 44">
              <a:extLst>
                <a:ext uri="{FF2B5EF4-FFF2-40B4-BE49-F238E27FC236}">
                  <a16:creationId xmlns:a16="http://schemas.microsoft.com/office/drawing/2014/main" id="{E86251D6-F56B-4525-8B80-A5ACB5C918DB}"/>
                </a:ext>
              </a:extLst>
            </p:cNvPr>
            <p:cNvGrpSpPr>
              <a:grpSpLocks noChangeAspect="1"/>
            </p:cNvGrpSpPr>
            <p:nvPr/>
          </p:nvGrpSpPr>
          <p:grpSpPr>
            <a:xfrm>
              <a:off x="6658187" y="3161490"/>
              <a:ext cx="312886" cy="266228"/>
              <a:chOff x="7909299" y="3772690"/>
              <a:chExt cx="667095" cy="567616"/>
            </a:xfrm>
            <a:solidFill>
              <a:schemeClr val="bg1"/>
            </a:solidFill>
          </p:grpSpPr>
          <p:sp>
            <p:nvSpPr>
              <p:cNvPr id="51" name="Freeform 16">
                <a:extLst>
                  <a:ext uri="{FF2B5EF4-FFF2-40B4-BE49-F238E27FC236}">
                    <a16:creationId xmlns:a16="http://schemas.microsoft.com/office/drawing/2014/main" id="{549E7BC5-2E4E-4FAF-8ABD-F9A66A1A6989}"/>
                  </a:ext>
                </a:extLst>
              </p:cNvPr>
              <p:cNvSpPr>
                <a:spLocks noEditPoints="1"/>
              </p:cNvSpPr>
              <p:nvPr/>
            </p:nvSpPr>
            <p:spPr bwMode="auto">
              <a:xfrm>
                <a:off x="7909299" y="3772690"/>
                <a:ext cx="623207" cy="567616"/>
              </a:xfrm>
              <a:custGeom>
                <a:avLst/>
                <a:gdLst>
                  <a:gd name="T0" fmla="*/ 499 w 721"/>
                  <a:gd name="T1" fmla="*/ 196 h 657"/>
                  <a:gd name="T2" fmla="*/ 637 w 721"/>
                  <a:gd name="T3" fmla="*/ 322 h 657"/>
                  <a:gd name="T4" fmla="*/ 646 w 721"/>
                  <a:gd name="T5" fmla="*/ 329 h 657"/>
                  <a:gd name="T6" fmla="*/ 672 w 721"/>
                  <a:gd name="T7" fmla="*/ 353 h 657"/>
                  <a:gd name="T8" fmla="*/ 686 w 721"/>
                  <a:gd name="T9" fmla="*/ 367 h 657"/>
                  <a:gd name="T10" fmla="*/ 669 w 721"/>
                  <a:gd name="T11" fmla="*/ 472 h 657"/>
                  <a:gd name="T12" fmla="*/ 611 w 721"/>
                  <a:gd name="T13" fmla="*/ 550 h 657"/>
                  <a:gd name="T14" fmla="*/ 539 w 721"/>
                  <a:gd name="T15" fmla="*/ 598 h 657"/>
                  <a:gd name="T16" fmla="*/ 439 w 721"/>
                  <a:gd name="T17" fmla="*/ 633 h 657"/>
                  <a:gd name="T18" fmla="*/ 433 w 721"/>
                  <a:gd name="T19" fmla="*/ 629 h 657"/>
                  <a:gd name="T20" fmla="*/ 449 w 721"/>
                  <a:gd name="T21" fmla="*/ 594 h 657"/>
                  <a:gd name="T22" fmla="*/ 481 w 721"/>
                  <a:gd name="T23" fmla="*/ 606 h 657"/>
                  <a:gd name="T24" fmla="*/ 501 w 721"/>
                  <a:gd name="T25" fmla="*/ 591 h 657"/>
                  <a:gd name="T26" fmla="*/ 501 w 721"/>
                  <a:gd name="T27" fmla="*/ 577 h 657"/>
                  <a:gd name="T28" fmla="*/ 452 w 721"/>
                  <a:gd name="T29" fmla="*/ 538 h 657"/>
                  <a:gd name="T30" fmla="*/ 449 w 721"/>
                  <a:gd name="T31" fmla="*/ 511 h 657"/>
                  <a:gd name="T32" fmla="*/ 475 w 721"/>
                  <a:gd name="T33" fmla="*/ 508 h 657"/>
                  <a:gd name="T34" fmla="*/ 530 w 721"/>
                  <a:gd name="T35" fmla="*/ 551 h 657"/>
                  <a:gd name="T36" fmla="*/ 567 w 721"/>
                  <a:gd name="T37" fmla="*/ 557 h 657"/>
                  <a:gd name="T38" fmla="*/ 572 w 721"/>
                  <a:gd name="T39" fmla="*/ 549 h 657"/>
                  <a:gd name="T40" fmla="*/ 570 w 721"/>
                  <a:gd name="T41" fmla="*/ 532 h 657"/>
                  <a:gd name="T42" fmla="*/ 506 w 721"/>
                  <a:gd name="T43" fmla="*/ 481 h 657"/>
                  <a:gd name="T44" fmla="*/ 503 w 721"/>
                  <a:gd name="T45" fmla="*/ 455 h 657"/>
                  <a:gd name="T46" fmla="*/ 529 w 721"/>
                  <a:gd name="T47" fmla="*/ 451 h 657"/>
                  <a:gd name="T48" fmla="*/ 596 w 721"/>
                  <a:gd name="T49" fmla="*/ 504 h 657"/>
                  <a:gd name="T50" fmla="*/ 598 w 721"/>
                  <a:gd name="T51" fmla="*/ 505 h 657"/>
                  <a:gd name="T52" fmla="*/ 620 w 721"/>
                  <a:gd name="T53" fmla="*/ 467 h 657"/>
                  <a:gd name="T54" fmla="*/ 549 w 721"/>
                  <a:gd name="T55" fmla="*/ 414 h 657"/>
                  <a:gd name="T56" fmla="*/ 546 w 721"/>
                  <a:gd name="T57" fmla="*/ 388 h 657"/>
                  <a:gd name="T58" fmla="*/ 572 w 721"/>
                  <a:gd name="T59" fmla="*/ 384 h 657"/>
                  <a:gd name="T60" fmla="*/ 642 w 721"/>
                  <a:gd name="T61" fmla="*/ 437 h 657"/>
                  <a:gd name="T62" fmla="*/ 663 w 721"/>
                  <a:gd name="T63" fmla="*/ 429 h 657"/>
                  <a:gd name="T64" fmla="*/ 659 w 721"/>
                  <a:gd name="T65" fmla="*/ 394 h 657"/>
                  <a:gd name="T66" fmla="*/ 645 w 721"/>
                  <a:gd name="T67" fmla="*/ 379 h 657"/>
                  <a:gd name="T68" fmla="*/ 457 w 721"/>
                  <a:gd name="T69" fmla="*/ 209 h 657"/>
                  <a:gd name="T70" fmla="*/ 462 w 721"/>
                  <a:gd name="T71" fmla="*/ 198 h 657"/>
                  <a:gd name="T72" fmla="*/ 496 w 721"/>
                  <a:gd name="T73" fmla="*/ 196 h 657"/>
                  <a:gd name="T74" fmla="*/ 499 w 721"/>
                  <a:gd name="T75" fmla="*/ 196 h 657"/>
                  <a:gd name="T76" fmla="*/ 86 w 721"/>
                  <a:gd name="T77" fmla="*/ 355 h 657"/>
                  <a:gd name="T78" fmla="*/ 59 w 721"/>
                  <a:gd name="T79" fmla="*/ 262 h 657"/>
                  <a:gd name="T80" fmla="*/ 35 w 721"/>
                  <a:gd name="T81" fmla="*/ 239 h 657"/>
                  <a:gd name="T82" fmla="*/ 0 w 721"/>
                  <a:gd name="T83" fmla="*/ 176 h 657"/>
                  <a:gd name="T84" fmla="*/ 16 w 721"/>
                  <a:gd name="T85" fmla="*/ 135 h 657"/>
                  <a:gd name="T86" fmla="*/ 116 w 721"/>
                  <a:gd name="T87" fmla="*/ 27 h 657"/>
                  <a:gd name="T88" fmla="*/ 199 w 721"/>
                  <a:gd name="T89" fmla="*/ 20 h 657"/>
                  <a:gd name="T90" fmla="*/ 242 w 721"/>
                  <a:gd name="T91" fmla="*/ 46 h 657"/>
                  <a:gd name="T92" fmla="*/ 254 w 721"/>
                  <a:gd name="T93" fmla="*/ 50 h 657"/>
                  <a:gd name="T94" fmla="*/ 350 w 721"/>
                  <a:gd name="T95" fmla="*/ 33 h 657"/>
                  <a:gd name="T96" fmla="*/ 284 w 721"/>
                  <a:gd name="T97" fmla="*/ 82 h 657"/>
                  <a:gd name="T98" fmla="*/ 260 w 721"/>
                  <a:gd name="T99" fmla="*/ 87 h 657"/>
                  <a:gd name="T100" fmla="*/ 195 w 721"/>
                  <a:gd name="T101" fmla="*/ 64 h 657"/>
                  <a:gd name="T102" fmla="*/ 176 w 721"/>
                  <a:gd name="T103" fmla="*/ 50 h 657"/>
                  <a:gd name="T104" fmla="*/ 144 w 721"/>
                  <a:gd name="T105" fmla="*/ 53 h 657"/>
                  <a:gd name="T106" fmla="*/ 44 w 721"/>
                  <a:gd name="T107" fmla="*/ 161 h 657"/>
                  <a:gd name="T108" fmla="*/ 44 w 721"/>
                  <a:gd name="T109" fmla="*/ 193 h 657"/>
                  <a:gd name="T110" fmla="*/ 69 w 721"/>
                  <a:gd name="T111" fmla="*/ 220 h 657"/>
                  <a:gd name="T112" fmla="*/ 97 w 721"/>
                  <a:gd name="T113" fmla="*/ 257 h 657"/>
                  <a:gd name="T114" fmla="*/ 115 w 721"/>
                  <a:gd name="T115" fmla="*/ 330 h 657"/>
                  <a:gd name="T116" fmla="*/ 86 w 721"/>
                  <a:gd name="T117" fmla="*/ 355 h 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21" h="657">
                    <a:moveTo>
                      <a:pt x="499" y="196"/>
                    </a:moveTo>
                    <a:cubicBezTo>
                      <a:pt x="545" y="237"/>
                      <a:pt x="592" y="279"/>
                      <a:pt x="637" y="322"/>
                    </a:cubicBezTo>
                    <a:cubicBezTo>
                      <a:pt x="640" y="325"/>
                      <a:pt x="643" y="327"/>
                      <a:pt x="646" y="329"/>
                    </a:cubicBezTo>
                    <a:cubicBezTo>
                      <a:pt x="672" y="353"/>
                      <a:pt x="672" y="353"/>
                      <a:pt x="672" y="353"/>
                    </a:cubicBezTo>
                    <a:cubicBezTo>
                      <a:pt x="686" y="367"/>
                      <a:pt x="686" y="367"/>
                      <a:pt x="686" y="367"/>
                    </a:cubicBezTo>
                    <a:cubicBezTo>
                      <a:pt x="721" y="403"/>
                      <a:pt x="707" y="456"/>
                      <a:pt x="669" y="472"/>
                    </a:cubicBezTo>
                    <a:cubicBezTo>
                      <a:pt x="685" y="513"/>
                      <a:pt x="652" y="552"/>
                      <a:pt x="611" y="550"/>
                    </a:cubicBezTo>
                    <a:cubicBezTo>
                      <a:pt x="606" y="584"/>
                      <a:pt x="574" y="607"/>
                      <a:pt x="539" y="598"/>
                    </a:cubicBezTo>
                    <a:cubicBezTo>
                      <a:pt x="529" y="641"/>
                      <a:pt x="479" y="657"/>
                      <a:pt x="439" y="633"/>
                    </a:cubicBezTo>
                    <a:cubicBezTo>
                      <a:pt x="433" y="629"/>
                      <a:pt x="433" y="629"/>
                      <a:pt x="433" y="629"/>
                    </a:cubicBezTo>
                    <a:cubicBezTo>
                      <a:pt x="441" y="619"/>
                      <a:pt x="446" y="607"/>
                      <a:pt x="449" y="594"/>
                    </a:cubicBezTo>
                    <a:cubicBezTo>
                      <a:pt x="460" y="601"/>
                      <a:pt x="468" y="607"/>
                      <a:pt x="481" y="606"/>
                    </a:cubicBezTo>
                    <a:cubicBezTo>
                      <a:pt x="490" y="605"/>
                      <a:pt x="499" y="600"/>
                      <a:pt x="501" y="591"/>
                    </a:cubicBezTo>
                    <a:cubicBezTo>
                      <a:pt x="502" y="587"/>
                      <a:pt x="502" y="583"/>
                      <a:pt x="501" y="577"/>
                    </a:cubicBezTo>
                    <a:cubicBezTo>
                      <a:pt x="452" y="538"/>
                      <a:pt x="452" y="538"/>
                      <a:pt x="452" y="538"/>
                    </a:cubicBezTo>
                    <a:cubicBezTo>
                      <a:pt x="444" y="531"/>
                      <a:pt x="442" y="519"/>
                      <a:pt x="449" y="511"/>
                    </a:cubicBezTo>
                    <a:cubicBezTo>
                      <a:pt x="455" y="503"/>
                      <a:pt x="467" y="502"/>
                      <a:pt x="475" y="508"/>
                    </a:cubicBezTo>
                    <a:cubicBezTo>
                      <a:pt x="530" y="551"/>
                      <a:pt x="530" y="551"/>
                      <a:pt x="530" y="551"/>
                    </a:cubicBezTo>
                    <a:cubicBezTo>
                      <a:pt x="543" y="562"/>
                      <a:pt x="556" y="566"/>
                      <a:pt x="567" y="557"/>
                    </a:cubicBezTo>
                    <a:cubicBezTo>
                      <a:pt x="569" y="555"/>
                      <a:pt x="571" y="552"/>
                      <a:pt x="572" y="549"/>
                    </a:cubicBezTo>
                    <a:cubicBezTo>
                      <a:pt x="574" y="544"/>
                      <a:pt x="576" y="536"/>
                      <a:pt x="570" y="532"/>
                    </a:cubicBezTo>
                    <a:cubicBezTo>
                      <a:pt x="506" y="481"/>
                      <a:pt x="506" y="481"/>
                      <a:pt x="506" y="481"/>
                    </a:cubicBezTo>
                    <a:cubicBezTo>
                      <a:pt x="498" y="475"/>
                      <a:pt x="496" y="463"/>
                      <a:pt x="503" y="455"/>
                    </a:cubicBezTo>
                    <a:cubicBezTo>
                      <a:pt x="509" y="446"/>
                      <a:pt x="521" y="445"/>
                      <a:pt x="529" y="451"/>
                    </a:cubicBezTo>
                    <a:cubicBezTo>
                      <a:pt x="596" y="504"/>
                      <a:pt x="596" y="504"/>
                      <a:pt x="596" y="504"/>
                    </a:cubicBezTo>
                    <a:cubicBezTo>
                      <a:pt x="597" y="504"/>
                      <a:pt x="597" y="505"/>
                      <a:pt x="598" y="505"/>
                    </a:cubicBezTo>
                    <a:cubicBezTo>
                      <a:pt x="620" y="525"/>
                      <a:pt x="656" y="496"/>
                      <a:pt x="620" y="467"/>
                    </a:cubicBezTo>
                    <a:cubicBezTo>
                      <a:pt x="549" y="414"/>
                      <a:pt x="549" y="414"/>
                      <a:pt x="549" y="414"/>
                    </a:cubicBezTo>
                    <a:cubicBezTo>
                      <a:pt x="541" y="408"/>
                      <a:pt x="539" y="396"/>
                      <a:pt x="546" y="388"/>
                    </a:cubicBezTo>
                    <a:cubicBezTo>
                      <a:pt x="552" y="379"/>
                      <a:pt x="564" y="378"/>
                      <a:pt x="572" y="384"/>
                    </a:cubicBezTo>
                    <a:cubicBezTo>
                      <a:pt x="642" y="437"/>
                      <a:pt x="642" y="437"/>
                      <a:pt x="642" y="437"/>
                    </a:cubicBezTo>
                    <a:cubicBezTo>
                      <a:pt x="649" y="441"/>
                      <a:pt x="659" y="436"/>
                      <a:pt x="663" y="429"/>
                    </a:cubicBezTo>
                    <a:cubicBezTo>
                      <a:pt x="671" y="419"/>
                      <a:pt x="670" y="405"/>
                      <a:pt x="659" y="394"/>
                    </a:cubicBezTo>
                    <a:cubicBezTo>
                      <a:pt x="645" y="379"/>
                      <a:pt x="645" y="379"/>
                      <a:pt x="645" y="379"/>
                    </a:cubicBezTo>
                    <a:cubicBezTo>
                      <a:pt x="457" y="209"/>
                      <a:pt x="457" y="209"/>
                      <a:pt x="457" y="209"/>
                    </a:cubicBezTo>
                    <a:cubicBezTo>
                      <a:pt x="453" y="205"/>
                      <a:pt x="456" y="198"/>
                      <a:pt x="462" y="198"/>
                    </a:cubicBezTo>
                    <a:cubicBezTo>
                      <a:pt x="473" y="198"/>
                      <a:pt x="485" y="198"/>
                      <a:pt x="496" y="196"/>
                    </a:cubicBezTo>
                    <a:cubicBezTo>
                      <a:pt x="497" y="196"/>
                      <a:pt x="498" y="196"/>
                      <a:pt x="499" y="196"/>
                    </a:cubicBezTo>
                    <a:close/>
                    <a:moveTo>
                      <a:pt x="86" y="355"/>
                    </a:moveTo>
                    <a:cubicBezTo>
                      <a:pt x="66" y="330"/>
                      <a:pt x="64" y="295"/>
                      <a:pt x="59" y="262"/>
                    </a:cubicBezTo>
                    <a:cubicBezTo>
                      <a:pt x="35" y="239"/>
                      <a:pt x="35" y="239"/>
                      <a:pt x="35" y="239"/>
                    </a:cubicBezTo>
                    <a:cubicBezTo>
                      <a:pt x="17" y="219"/>
                      <a:pt x="0" y="205"/>
                      <a:pt x="0" y="176"/>
                    </a:cubicBezTo>
                    <a:cubicBezTo>
                      <a:pt x="0" y="161"/>
                      <a:pt x="6" y="147"/>
                      <a:pt x="16" y="135"/>
                    </a:cubicBezTo>
                    <a:cubicBezTo>
                      <a:pt x="116" y="27"/>
                      <a:pt x="116" y="27"/>
                      <a:pt x="116" y="27"/>
                    </a:cubicBezTo>
                    <a:cubicBezTo>
                      <a:pt x="138" y="3"/>
                      <a:pt x="174" y="0"/>
                      <a:pt x="199" y="20"/>
                    </a:cubicBezTo>
                    <a:cubicBezTo>
                      <a:pt x="215" y="31"/>
                      <a:pt x="221" y="38"/>
                      <a:pt x="242" y="46"/>
                    </a:cubicBezTo>
                    <a:cubicBezTo>
                      <a:pt x="248" y="48"/>
                      <a:pt x="253" y="50"/>
                      <a:pt x="254" y="50"/>
                    </a:cubicBezTo>
                    <a:cubicBezTo>
                      <a:pt x="284" y="46"/>
                      <a:pt x="316" y="32"/>
                      <a:pt x="350" y="33"/>
                    </a:cubicBezTo>
                    <a:cubicBezTo>
                      <a:pt x="337" y="42"/>
                      <a:pt x="286" y="82"/>
                      <a:pt x="284" y="82"/>
                    </a:cubicBezTo>
                    <a:cubicBezTo>
                      <a:pt x="276" y="84"/>
                      <a:pt x="268" y="86"/>
                      <a:pt x="260" y="87"/>
                    </a:cubicBezTo>
                    <a:cubicBezTo>
                      <a:pt x="241" y="90"/>
                      <a:pt x="208" y="74"/>
                      <a:pt x="195" y="64"/>
                    </a:cubicBezTo>
                    <a:cubicBezTo>
                      <a:pt x="176" y="50"/>
                      <a:pt x="176" y="50"/>
                      <a:pt x="176" y="50"/>
                    </a:cubicBezTo>
                    <a:cubicBezTo>
                      <a:pt x="166" y="42"/>
                      <a:pt x="152" y="44"/>
                      <a:pt x="144" y="53"/>
                    </a:cubicBezTo>
                    <a:cubicBezTo>
                      <a:pt x="44" y="161"/>
                      <a:pt x="44" y="161"/>
                      <a:pt x="44" y="161"/>
                    </a:cubicBezTo>
                    <a:cubicBezTo>
                      <a:pt x="36" y="170"/>
                      <a:pt x="36" y="184"/>
                      <a:pt x="44" y="193"/>
                    </a:cubicBezTo>
                    <a:cubicBezTo>
                      <a:pt x="53" y="203"/>
                      <a:pt x="59" y="210"/>
                      <a:pt x="69" y="220"/>
                    </a:cubicBezTo>
                    <a:cubicBezTo>
                      <a:pt x="80" y="230"/>
                      <a:pt x="95" y="244"/>
                      <a:pt x="97" y="257"/>
                    </a:cubicBezTo>
                    <a:cubicBezTo>
                      <a:pt x="100" y="280"/>
                      <a:pt x="102" y="313"/>
                      <a:pt x="115" y="330"/>
                    </a:cubicBezTo>
                    <a:cubicBezTo>
                      <a:pt x="102" y="337"/>
                      <a:pt x="95" y="344"/>
                      <a:pt x="86" y="3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mj-lt"/>
                  <a:ea typeface="微软雅黑" panose="020B0503020204020204" pitchFamily="34" charset="-122"/>
                </a:endParaRPr>
              </a:p>
            </p:txBody>
          </p:sp>
          <p:sp>
            <p:nvSpPr>
              <p:cNvPr id="52" name="Freeform 17">
                <a:extLst>
                  <a:ext uri="{FF2B5EF4-FFF2-40B4-BE49-F238E27FC236}">
                    <a16:creationId xmlns:a16="http://schemas.microsoft.com/office/drawing/2014/main" id="{733506CD-1119-4E7F-B5EE-DDFF37DA4B37}"/>
                  </a:ext>
                </a:extLst>
              </p:cNvPr>
              <p:cNvSpPr>
                <a:spLocks noEditPoints="1"/>
              </p:cNvSpPr>
              <p:nvPr/>
            </p:nvSpPr>
            <p:spPr bwMode="auto">
              <a:xfrm>
                <a:off x="7980982" y="3772690"/>
                <a:ext cx="595412" cy="551158"/>
              </a:xfrm>
              <a:custGeom>
                <a:avLst/>
                <a:gdLst>
                  <a:gd name="T0" fmla="*/ 319 w 689"/>
                  <a:gd name="T1" fmla="*/ 543 h 638"/>
                  <a:gd name="T2" fmla="*/ 262 w 689"/>
                  <a:gd name="T3" fmla="*/ 538 h 638"/>
                  <a:gd name="T4" fmla="*/ 258 w 689"/>
                  <a:gd name="T5" fmla="*/ 538 h 638"/>
                  <a:gd name="T6" fmla="*/ 257 w 689"/>
                  <a:gd name="T7" fmla="*/ 535 h 638"/>
                  <a:gd name="T8" fmla="*/ 241 w 689"/>
                  <a:gd name="T9" fmla="*/ 489 h 638"/>
                  <a:gd name="T10" fmla="*/ 241 w 689"/>
                  <a:gd name="T11" fmla="*/ 489 h 638"/>
                  <a:gd name="T12" fmla="*/ 185 w 689"/>
                  <a:gd name="T13" fmla="*/ 484 h 638"/>
                  <a:gd name="T14" fmla="*/ 181 w 689"/>
                  <a:gd name="T15" fmla="*/ 484 h 638"/>
                  <a:gd name="T16" fmla="*/ 180 w 689"/>
                  <a:gd name="T17" fmla="*/ 481 h 638"/>
                  <a:gd name="T18" fmla="*/ 164 w 689"/>
                  <a:gd name="T19" fmla="*/ 435 h 638"/>
                  <a:gd name="T20" fmla="*/ 164 w 689"/>
                  <a:gd name="T21" fmla="*/ 435 h 638"/>
                  <a:gd name="T22" fmla="*/ 117 w 689"/>
                  <a:gd name="T23" fmla="*/ 425 h 638"/>
                  <a:gd name="T24" fmla="*/ 113 w 689"/>
                  <a:gd name="T25" fmla="*/ 425 h 638"/>
                  <a:gd name="T26" fmla="*/ 113 w 689"/>
                  <a:gd name="T27" fmla="*/ 421 h 638"/>
                  <a:gd name="T28" fmla="*/ 100 w 689"/>
                  <a:gd name="T29" fmla="*/ 365 h 638"/>
                  <a:gd name="T30" fmla="*/ 100 w 689"/>
                  <a:gd name="T31" fmla="*/ 365 h 638"/>
                  <a:gd name="T32" fmla="*/ 32 w 689"/>
                  <a:gd name="T33" fmla="*/ 370 h 638"/>
                  <a:gd name="T34" fmla="*/ 18 w 689"/>
                  <a:gd name="T35" fmla="*/ 386 h 638"/>
                  <a:gd name="T36" fmla="*/ 23 w 689"/>
                  <a:gd name="T37" fmla="*/ 455 h 638"/>
                  <a:gd name="T38" fmla="*/ 23 w 689"/>
                  <a:gd name="T39" fmla="*/ 455 h 638"/>
                  <a:gd name="T40" fmla="*/ 66 w 689"/>
                  <a:gd name="T41" fmla="*/ 465 h 638"/>
                  <a:gd name="T42" fmla="*/ 70 w 689"/>
                  <a:gd name="T43" fmla="*/ 466 h 638"/>
                  <a:gd name="T44" fmla="*/ 69 w 689"/>
                  <a:gd name="T45" fmla="*/ 470 h 638"/>
                  <a:gd name="T46" fmla="*/ 76 w 689"/>
                  <a:gd name="T47" fmla="*/ 536 h 638"/>
                  <a:gd name="T48" fmla="*/ 76 w 689"/>
                  <a:gd name="T49" fmla="*/ 536 h 638"/>
                  <a:gd name="T50" fmla="*/ 142 w 689"/>
                  <a:gd name="T51" fmla="*/ 534 h 638"/>
                  <a:gd name="T52" fmla="*/ 145 w 689"/>
                  <a:gd name="T53" fmla="*/ 534 h 638"/>
                  <a:gd name="T54" fmla="*/ 147 w 689"/>
                  <a:gd name="T55" fmla="*/ 537 h 638"/>
                  <a:gd name="T56" fmla="*/ 164 w 689"/>
                  <a:gd name="T57" fmla="*/ 578 h 638"/>
                  <a:gd name="T58" fmla="*/ 164 w 689"/>
                  <a:gd name="T59" fmla="*/ 578 h 638"/>
                  <a:gd name="T60" fmla="*/ 230 w 689"/>
                  <a:gd name="T61" fmla="*/ 576 h 638"/>
                  <a:gd name="T62" fmla="*/ 233 w 689"/>
                  <a:gd name="T63" fmla="*/ 576 h 638"/>
                  <a:gd name="T64" fmla="*/ 235 w 689"/>
                  <a:gd name="T65" fmla="*/ 579 h 638"/>
                  <a:gd name="T66" fmla="*/ 252 w 689"/>
                  <a:gd name="T67" fmla="*/ 621 h 638"/>
                  <a:gd name="T68" fmla="*/ 320 w 689"/>
                  <a:gd name="T69" fmla="*/ 615 h 638"/>
                  <a:gd name="T70" fmla="*/ 324 w 689"/>
                  <a:gd name="T71" fmla="*/ 611 h 638"/>
                  <a:gd name="T72" fmla="*/ 319 w 689"/>
                  <a:gd name="T73" fmla="*/ 543 h 638"/>
                  <a:gd name="T74" fmla="*/ 449 w 689"/>
                  <a:gd name="T75" fmla="*/ 177 h 638"/>
                  <a:gd name="T76" fmla="*/ 576 w 689"/>
                  <a:gd name="T77" fmla="*/ 299 h 638"/>
                  <a:gd name="T78" fmla="*/ 597 w 689"/>
                  <a:gd name="T79" fmla="*/ 306 h 638"/>
                  <a:gd name="T80" fmla="*/ 616 w 689"/>
                  <a:gd name="T81" fmla="*/ 293 h 638"/>
                  <a:gd name="T82" fmla="*/ 636 w 689"/>
                  <a:gd name="T83" fmla="*/ 234 h 638"/>
                  <a:gd name="T84" fmla="*/ 649 w 689"/>
                  <a:gd name="T85" fmla="*/ 209 h 638"/>
                  <a:gd name="T86" fmla="*/ 671 w 689"/>
                  <a:gd name="T87" fmla="*/ 186 h 638"/>
                  <a:gd name="T88" fmla="*/ 672 w 689"/>
                  <a:gd name="T89" fmla="*/ 121 h 638"/>
                  <a:gd name="T90" fmla="*/ 580 w 689"/>
                  <a:gd name="T91" fmla="*/ 21 h 638"/>
                  <a:gd name="T92" fmla="*/ 515 w 689"/>
                  <a:gd name="T93" fmla="*/ 16 h 638"/>
                  <a:gd name="T94" fmla="*/ 493 w 689"/>
                  <a:gd name="T95" fmla="*/ 34 h 638"/>
                  <a:gd name="T96" fmla="*/ 457 w 689"/>
                  <a:gd name="T97" fmla="*/ 44 h 638"/>
                  <a:gd name="T98" fmla="*/ 390 w 689"/>
                  <a:gd name="T99" fmla="*/ 36 h 638"/>
                  <a:gd name="T100" fmla="*/ 274 w 689"/>
                  <a:gd name="T101" fmla="*/ 67 h 638"/>
                  <a:gd name="T102" fmla="*/ 139 w 689"/>
                  <a:gd name="T103" fmla="*/ 171 h 638"/>
                  <a:gd name="T104" fmla="*/ 203 w 689"/>
                  <a:gd name="T105" fmla="*/ 222 h 638"/>
                  <a:gd name="T106" fmla="*/ 301 w 689"/>
                  <a:gd name="T107" fmla="*/ 161 h 638"/>
                  <a:gd name="T108" fmla="*/ 346 w 689"/>
                  <a:gd name="T109" fmla="*/ 158 h 638"/>
                  <a:gd name="T110" fmla="*/ 408 w 689"/>
                  <a:gd name="T111" fmla="*/ 165 h 638"/>
                  <a:gd name="T112" fmla="*/ 449 w 689"/>
                  <a:gd name="T113" fmla="*/ 177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89" h="638">
                    <a:moveTo>
                      <a:pt x="319" y="543"/>
                    </a:moveTo>
                    <a:cubicBezTo>
                      <a:pt x="302" y="529"/>
                      <a:pt x="279" y="528"/>
                      <a:pt x="262" y="538"/>
                    </a:cubicBezTo>
                    <a:cubicBezTo>
                      <a:pt x="261" y="539"/>
                      <a:pt x="259" y="539"/>
                      <a:pt x="258" y="538"/>
                    </a:cubicBezTo>
                    <a:cubicBezTo>
                      <a:pt x="257" y="537"/>
                      <a:pt x="257" y="536"/>
                      <a:pt x="257" y="535"/>
                    </a:cubicBezTo>
                    <a:cubicBezTo>
                      <a:pt x="260" y="518"/>
                      <a:pt x="255" y="500"/>
                      <a:pt x="241" y="489"/>
                    </a:cubicBezTo>
                    <a:cubicBezTo>
                      <a:pt x="241" y="489"/>
                      <a:pt x="241" y="489"/>
                      <a:pt x="241" y="489"/>
                    </a:cubicBezTo>
                    <a:cubicBezTo>
                      <a:pt x="225" y="475"/>
                      <a:pt x="202" y="473"/>
                      <a:pt x="185" y="484"/>
                    </a:cubicBezTo>
                    <a:cubicBezTo>
                      <a:pt x="183" y="485"/>
                      <a:pt x="182" y="484"/>
                      <a:pt x="181" y="484"/>
                    </a:cubicBezTo>
                    <a:cubicBezTo>
                      <a:pt x="180" y="483"/>
                      <a:pt x="180" y="482"/>
                      <a:pt x="180" y="481"/>
                    </a:cubicBezTo>
                    <a:cubicBezTo>
                      <a:pt x="183" y="464"/>
                      <a:pt x="177" y="446"/>
                      <a:pt x="164" y="435"/>
                    </a:cubicBezTo>
                    <a:cubicBezTo>
                      <a:pt x="164" y="435"/>
                      <a:pt x="164" y="435"/>
                      <a:pt x="164" y="435"/>
                    </a:cubicBezTo>
                    <a:cubicBezTo>
                      <a:pt x="150" y="423"/>
                      <a:pt x="132" y="420"/>
                      <a:pt x="117" y="425"/>
                    </a:cubicBezTo>
                    <a:cubicBezTo>
                      <a:pt x="115" y="426"/>
                      <a:pt x="114" y="425"/>
                      <a:pt x="113" y="425"/>
                    </a:cubicBezTo>
                    <a:cubicBezTo>
                      <a:pt x="112" y="424"/>
                      <a:pt x="112" y="422"/>
                      <a:pt x="113" y="421"/>
                    </a:cubicBezTo>
                    <a:cubicBezTo>
                      <a:pt x="121" y="402"/>
                      <a:pt x="116" y="379"/>
                      <a:pt x="100" y="365"/>
                    </a:cubicBezTo>
                    <a:cubicBezTo>
                      <a:pt x="100" y="365"/>
                      <a:pt x="100" y="365"/>
                      <a:pt x="100" y="365"/>
                    </a:cubicBezTo>
                    <a:cubicBezTo>
                      <a:pt x="80" y="347"/>
                      <a:pt x="49" y="350"/>
                      <a:pt x="32" y="370"/>
                    </a:cubicBezTo>
                    <a:cubicBezTo>
                      <a:pt x="18" y="386"/>
                      <a:pt x="18" y="386"/>
                      <a:pt x="18" y="386"/>
                    </a:cubicBezTo>
                    <a:cubicBezTo>
                      <a:pt x="0" y="406"/>
                      <a:pt x="2" y="437"/>
                      <a:pt x="23" y="455"/>
                    </a:cubicBezTo>
                    <a:cubicBezTo>
                      <a:pt x="23" y="455"/>
                      <a:pt x="23" y="455"/>
                      <a:pt x="23" y="455"/>
                    </a:cubicBezTo>
                    <a:cubicBezTo>
                      <a:pt x="35" y="465"/>
                      <a:pt x="51" y="469"/>
                      <a:pt x="66" y="465"/>
                    </a:cubicBezTo>
                    <a:cubicBezTo>
                      <a:pt x="68" y="465"/>
                      <a:pt x="69" y="465"/>
                      <a:pt x="70" y="466"/>
                    </a:cubicBezTo>
                    <a:cubicBezTo>
                      <a:pt x="70" y="467"/>
                      <a:pt x="70" y="469"/>
                      <a:pt x="69" y="470"/>
                    </a:cubicBezTo>
                    <a:cubicBezTo>
                      <a:pt x="54" y="490"/>
                      <a:pt x="57" y="519"/>
                      <a:pt x="76" y="536"/>
                    </a:cubicBezTo>
                    <a:cubicBezTo>
                      <a:pt x="76" y="536"/>
                      <a:pt x="76" y="536"/>
                      <a:pt x="76" y="536"/>
                    </a:cubicBezTo>
                    <a:cubicBezTo>
                      <a:pt x="95" y="553"/>
                      <a:pt x="124" y="552"/>
                      <a:pt x="142" y="534"/>
                    </a:cubicBezTo>
                    <a:cubicBezTo>
                      <a:pt x="143" y="533"/>
                      <a:pt x="144" y="533"/>
                      <a:pt x="145" y="534"/>
                    </a:cubicBezTo>
                    <a:cubicBezTo>
                      <a:pt x="147" y="534"/>
                      <a:pt x="147" y="535"/>
                      <a:pt x="147" y="537"/>
                    </a:cubicBezTo>
                    <a:cubicBezTo>
                      <a:pt x="146" y="552"/>
                      <a:pt x="151" y="568"/>
                      <a:pt x="164" y="578"/>
                    </a:cubicBezTo>
                    <a:cubicBezTo>
                      <a:pt x="164" y="578"/>
                      <a:pt x="164" y="578"/>
                      <a:pt x="164" y="578"/>
                    </a:cubicBezTo>
                    <a:cubicBezTo>
                      <a:pt x="183" y="595"/>
                      <a:pt x="212" y="594"/>
                      <a:pt x="230" y="576"/>
                    </a:cubicBezTo>
                    <a:cubicBezTo>
                      <a:pt x="231" y="575"/>
                      <a:pt x="232" y="575"/>
                      <a:pt x="233" y="576"/>
                    </a:cubicBezTo>
                    <a:cubicBezTo>
                      <a:pt x="234" y="576"/>
                      <a:pt x="235" y="577"/>
                      <a:pt x="235" y="579"/>
                    </a:cubicBezTo>
                    <a:cubicBezTo>
                      <a:pt x="233" y="594"/>
                      <a:pt x="239" y="610"/>
                      <a:pt x="252" y="621"/>
                    </a:cubicBezTo>
                    <a:cubicBezTo>
                      <a:pt x="272" y="638"/>
                      <a:pt x="303" y="636"/>
                      <a:pt x="320" y="615"/>
                    </a:cubicBezTo>
                    <a:cubicBezTo>
                      <a:pt x="324" y="611"/>
                      <a:pt x="324" y="611"/>
                      <a:pt x="324" y="611"/>
                    </a:cubicBezTo>
                    <a:cubicBezTo>
                      <a:pt x="341" y="591"/>
                      <a:pt x="339" y="560"/>
                      <a:pt x="319" y="543"/>
                    </a:cubicBezTo>
                    <a:close/>
                    <a:moveTo>
                      <a:pt x="449" y="177"/>
                    </a:moveTo>
                    <a:cubicBezTo>
                      <a:pt x="489" y="216"/>
                      <a:pt x="535" y="260"/>
                      <a:pt x="576" y="299"/>
                    </a:cubicBezTo>
                    <a:cubicBezTo>
                      <a:pt x="582" y="305"/>
                      <a:pt x="589" y="307"/>
                      <a:pt x="597" y="306"/>
                    </a:cubicBezTo>
                    <a:cubicBezTo>
                      <a:pt x="605" y="305"/>
                      <a:pt x="612" y="300"/>
                      <a:pt x="616" y="293"/>
                    </a:cubicBezTo>
                    <a:cubicBezTo>
                      <a:pt x="626" y="275"/>
                      <a:pt x="632" y="256"/>
                      <a:pt x="636" y="234"/>
                    </a:cubicBezTo>
                    <a:cubicBezTo>
                      <a:pt x="638" y="224"/>
                      <a:pt x="642" y="216"/>
                      <a:pt x="649" y="209"/>
                    </a:cubicBezTo>
                    <a:cubicBezTo>
                      <a:pt x="671" y="186"/>
                      <a:pt x="671" y="186"/>
                      <a:pt x="671" y="186"/>
                    </a:cubicBezTo>
                    <a:cubicBezTo>
                      <a:pt x="688" y="168"/>
                      <a:pt x="689" y="139"/>
                      <a:pt x="672" y="121"/>
                    </a:cubicBezTo>
                    <a:cubicBezTo>
                      <a:pt x="580" y="21"/>
                      <a:pt x="580" y="21"/>
                      <a:pt x="580" y="21"/>
                    </a:cubicBezTo>
                    <a:cubicBezTo>
                      <a:pt x="563" y="3"/>
                      <a:pt x="534" y="0"/>
                      <a:pt x="515" y="16"/>
                    </a:cubicBezTo>
                    <a:cubicBezTo>
                      <a:pt x="493" y="34"/>
                      <a:pt x="493" y="34"/>
                      <a:pt x="493" y="34"/>
                    </a:cubicBezTo>
                    <a:cubicBezTo>
                      <a:pt x="483" y="42"/>
                      <a:pt x="471" y="45"/>
                      <a:pt x="457" y="44"/>
                    </a:cubicBezTo>
                    <a:cubicBezTo>
                      <a:pt x="435" y="41"/>
                      <a:pt x="412" y="38"/>
                      <a:pt x="390" y="36"/>
                    </a:cubicBezTo>
                    <a:cubicBezTo>
                      <a:pt x="347" y="30"/>
                      <a:pt x="308" y="41"/>
                      <a:pt x="274" y="67"/>
                    </a:cubicBezTo>
                    <a:cubicBezTo>
                      <a:pt x="229" y="101"/>
                      <a:pt x="184" y="136"/>
                      <a:pt x="139" y="171"/>
                    </a:cubicBezTo>
                    <a:cubicBezTo>
                      <a:pt x="95" y="207"/>
                      <a:pt x="151" y="255"/>
                      <a:pt x="203" y="222"/>
                    </a:cubicBezTo>
                    <a:cubicBezTo>
                      <a:pt x="301" y="161"/>
                      <a:pt x="301" y="161"/>
                      <a:pt x="301" y="161"/>
                    </a:cubicBezTo>
                    <a:cubicBezTo>
                      <a:pt x="315" y="153"/>
                      <a:pt x="331" y="152"/>
                      <a:pt x="346" y="158"/>
                    </a:cubicBezTo>
                    <a:cubicBezTo>
                      <a:pt x="364" y="167"/>
                      <a:pt x="388" y="168"/>
                      <a:pt x="408" y="165"/>
                    </a:cubicBezTo>
                    <a:cubicBezTo>
                      <a:pt x="423" y="162"/>
                      <a:pt x="437" y="166"/>
                      <a:pt x="449" y="1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mj-lt"/>
                  <a:ea typeface="微软雅黑" panose="020B0503020204020204" pitchFamily="34" charset="-122"/>
                </a:endParaRPr>
              </a:p>
            </p:txBody>
          </p:sp>
        </p:grpSp>
        <p:grpSp>
          <p:nvGrpSpPr>
            <p:cNvPr id="46" name="组合 45">
              <a:extLst>
                <a:ext uri="{FF2B5EF4-FFF2-40B4-BE49-F238E27FC236}">
                  <a16:creationId xmlns:a16="http://schemas.microsoft.com/office/drawing/2014/main" id="{BA2BCAA0-A7A2-4234-A050-D0A1C710A299}"/>
                </a:ext>
              </a:extLst>
            </p:cNvPr>
            <p:cNvGrpSpPr/>
            <p:nvPr/>
          </p:nvGrpSpPr>
          <p:grpSpPr>
            <a:xfrm>
              <a:off x="5206857" y="3165075"/>
              <a:ext cx="295624" cy="295912"/>
              <a:chOff x="5240338" y="2657475"/>
              <a:chExt cx="1630363" cy="1631951"/>
            </a:xfrm>
            <a:solidFill>
              <a:schemeClr val="bg1"/>
            </a:solidFill>
          </p:grpSpPr>
          <p:sp>
            <p:nvSpPr>
              <p:cNvPr id="47" name="Freeform 5">
                <a:extLst>
                  <a:ext uri="{FF2B5EF4-FFF2-40B4-BE49-F238E27FC236}">
                    <a16:creationId xmlns:a16="http://schemas.microsoft.com/office/drawing/2014/main" id="{BE677E94-58C1-4D7A-80DF-B0ED7DC1EBAF}"/>
                  </a:ext>
                </a:extLst>
              </p:cNvPr>
              <p:cNvSpPr>
                <a:spLocks/>
              </p:cNvSpPr>
              <p:nvPr/>
            </p:nvSpPr>
            <p:spPr bwMode="auto">
              <a:xfrm>
                <a:off x="5240338" y="2735263"/>
                <a:ext cx="1552575" cy="1554163"/>
              </a:xfrm>
              <a:custGeom>
                <a:avLst/>
                <a:gdLst>
                  <a:gd name="T0" fmla="*/ 391 w 517"/>
                  <a:gd name="T1" fmla="*/ 73 h 519"/>
                  <a:gd name="T2" fmla="*/ 346 w 517"/>
                  <a:gd name="T3" fmla="*/ 101 h 519"/>
                  <a:gd name="T4" fmla="*/ 325 w 517"/>
                  <a:gd name="T5" fmla="*/ 98 h 519"/>
                  <a:gd name="T6" fmla="*/ 122 w 517"/>
                  <a:gd name="T7" fmla="*/ 151 h 519"/>
                  <a:gd name="T8" fmla="*/ 125 w 517"/>
                  <a:gd name="T9" fmla="*/ 369 h 519"/>
                  <a:gd name="T10" fmla="*/ 332 w 517"/>
                  <a:gd name="T11" fmla="*/ 416 h 519"/>
                  <a:gd name="T12" fmla="*/ 421 w 517"/>
                  <a:gd name="T13" fmla="*/ 197 h 519"/>
                  <a:gd name="T14" fmla="*/ 425 w 517"/>
                  <a:gd name="T15" fmla="*/ 155 h 519"/>
                  <a:gd name="T16" fmla="*/ 443 w 517"/>
                  <a:gd name="T17" fmla="*/ 127 h 519"/>
                  <a:gd name="T18" fmla="*/ 444 w 517"/>
                  <a:gd name="T19" fmla="*/ 398 h 519"/>
                  <a:gd name="T20" fmla="*/ 113 w 517"/>
                  <a:gd name="T21" fmla="*/ 438 h 519"/>
                  <a:gd name="T22" fmla="*/ 88 w 517"/>
                  <a:gd name="T23" fmla="*/ 101 h 519"/>
                  <a:gd name="T24" fmla="*/ 391 w 517"/>
                  <a:gd name="T25" fmla="*/ 73 h 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7" h="519">
                    <a:moveTo>
                      <a:pt x="391" y="73"/>
                    </a:moveTo>
                    <a:cubicBezTo>
                      <a:pt x="376" y="83"/>
                      <a:pt x="361" y="93"/>
                      <a:pt x="346" y="101"/>
                    </a:cubicBezTo>
                    <a:cubicBezTo>
                      <a:pt x="340" y="103"/>
                      <a:pt x="331" y="100"/>
                      <a:pt x="325" y="98"/>
                    </a:cubicBezTo>
                    <a:cubicBezTo>
                      <a:pt x="252" y="68"/>
                      <a:pt x="166" y="91"/>
                      <a:pt x="122" y="151"/>
                    </a:cubicBezTo>
                    <a:cubicBezTo>
                      <a:pt x="72" y="219"/>
                      <a:pt x="73" y="305"/>
                      <a:pt x="125" y="369"/>
                    </a:cubicBezTo>
                    <a:cubicBezTo>
                      <a:pt x="174" y="429"/>
                      <a:pt x="261" y="449"/>
                      <a:pt x="332" y="416"/>
                    </a:cubicBezTo>
                    <a:cubicBezTo>
                      <a:pt x="413" y="379"/>
                      <a:pt x="454" y="279"/>
                      <a:pt x="421" y="197"/>
                    </a:cubicBezTo>
                    <a:cubicBezTo>
                      <a:pt x="414" y="181"/>
                      <a:pt x="415" y="169"/>
                      <a:pt x="425" y="155"/>
                    </a:cubicBezTo>
                    <a:cubicBezTo>
                      <a:pt x="432" y="146"/>
                      <a:pt x="437" y="136"/>
                      <a:pt x="443" y="127"/>
                    </a:cubicBezTo>
                    <a:cubicBezTo>
                      <a:pt x="491" y="165"/>
                      <a:pt x="517" y="302"/>
                      <a:pt x="444" y="398"/>
                    </a:cubicBezTo>
                    <a:cubicBezTo>
                      <a:pt x="366" y="501"/>
                      <a:pt x="209" y="519"/>
                      <a:pt x="113" y="438"/>
                    </a:cubicBezTo>
                    <a:cubicBezTo>
                      <a:pt x="0" y="343"/>
                      <a:pt x="9" y="187"/>
                      <a:pt x="88" y="101"/>
                    </a:cubicBezTo>
                    <a:cubicBezTo>
                      <a:pt x="181" y="0"/>
                      <a:pt x="336" y="17"/>
                      <a:pt x="391"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mj-lt"/>
                  <a:ea typeface="微软雅黑" panose="020B0503020204020204" pitchFamily="34" charset="-122"/>
                </a:endParaRPr>
              </a:p>
            </p:txBody>
          </p:sp>
          <p:sp>
            <p:nvSpPr>
              <p:cNvPr id="48" name="Freeform 6">
                <a:extLst>
                  <a:ext uri="{FF2B5EF4-FFF2-40B4-BE49-F238E27FC236}">
                    <a16:creationId xmlns:a16="http://schemas.microsoft.com/office/drawing/2014/main" id="{52272EBD-0CB2-4BE1-9DA7-D9EDA99D21A0}"/>
                  </a:ext>
                </a:extLst>
              </p:cNvPr>
              <p:cNvSpPr>
                <a:spLocks/>
              </p:cNvSpPr>
              <p:nvPr/>
            </p:nvSpPr>
            <p:spPr bwMode="auto">
              <a:xfrm>
                <a:off x="5618163" y="3103563"/>
                <a:ext cx="793750" cy="793750"/>
              </a:xfrm>
              <a:custGeom>
                <a:avLst/>
                <a:gdLst>
                  <a:gd name="T0" fmla="*/ 132 w 264"/>
                  <a:gd name="T1" fmla="*/ 265 h 265"/>
                  <a:gd name="T2" fmla="*/ 3 w 264"/>
                  <a:gd name="T3" fmla="*/ 128 h 265"/>
                  <a:gd name="T4" fmla="*/ 141 w 264"/>
                  <a:gd name="T5" fmla="*/ 5 h 265"/>
                  <a:gd name="T6" fmla="*/ 161 w 264"/>
                  <a:gd name="T7" fmla="*/ 8 h 265"/>
                  <a:gd name="T8" fmla="*/ 168 w 264"/>
                  <a:gd name="T9" fmla="*/ 27 h 265"/>
                  <a:gd name="T10" fmla="*/ 156 w 264"/>
                  <a:gd name="T11" fmla="*/ 50 h 265"/>
                  <a:gd name="T12" fmla="*/ 135 w 264"/>
                  <a:gd name="T13" fmla="*/ 63 h 265"/>
                  <a:gd name="T14" fmla="*/ 60 w 264"/>
                  <a:gd name="T15" fmla="*/ 131 h 265"/>
                  <a:gd name="T16" fmla="*/ 124 w 264"/>
                  <a:gd name="T17" fmla="*/ 207 h 265"/>
                  <a:gd name="T18" fmla="*/ 205 w 264"/>
                  <a:gd name="T19" fmla="*/ 136 h 265"/>
                  <a:gd name="T20" fmla="*/ 224 w 264"/>
                  <a:gd name="T21" fmla="*/ 110 h 265"/>
                  <a:gd name="T22" fmla="*/ 226 w 264"/>
                  <a:gd name="T23" fmla="*/ 109 h 265"/>
                  <a:gd name="T24" fmla="*/ 254 w 264"/>
                  <a:gd name="T25" fmla="*/ 97 h 265"/>
                  <a:gd name="T26" fmla="*/ 263 w 264"/>
                  <a:gd name="T27" fmla="*/ 135 h 265"/>
                  <a:gd name="T28" fmla="*/ 132 w 264"/>
                  <a:gd name="T29" fmla="*/ 265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4" h="265">
                    <a:moveTo>
                      <a:pt x="132" y="265"/>
                    </a:moveTo>
                    <a:cubicBezTo>
                      <a:pt x="57" y="265"/>
                      <a:pt x="0" y="205"/>
                      <a:pt x="3" y="128"/>
                    </a:cubicBezTo>
                    <a:cubicBezTo>
                      <a:pt x="5" y="58"/>
                      <a:pt x="70" y="0"/>
                      <a:pt x="141" y="5"/>
                    </a:cubicBezTo>
                    <a:cubicBezTo>
                      <a:pt x="148" y="6"/>
                      <a:pt x="155" y="7"/>
                      <a:pt x="161" y="8"/>
                    </a:cubicBezTo>
                    <a:cubicBezTo>
                      <a:pt x="173" y="11"/>
                      <a:pt x="175" y="17"/>
                      <a:pt x="168" y="27"/>
                    </a:cubicBezTo>
                    <a:cubicBezTo>
                      <a:pt x="164" y="34"/>
                      <a:pt x="159" y="42"/>
                      <a:pt x="156" y="50"/>
                    </a:cubicBezTo>
                    <a:cubicBezTo>
                      <a:pt x="152" y="60"/>
                      <a:pt x="147" y="63"/>
                      <a:pt x="135" y="63"/>
                    </a:cubicBezTo>
                    <a:cubicBezTo>
                      <a:pt x="94" y="63"/>
                      <a:pt x="63" y="92"/>
                      <a:pt x="60" y="131"/>
                    </a:cubicBezTo>
                    <a:cubicBezTo>
                      <a:pt x="57" y="167"/>
                      <a:pt x="85" y="200"/>
                      <a:pt x="124" y="207"/>
                    </a:cubicBezTo>
                    <a:cubicBezTo>
                      <a:pt x="164" y="214"/>
                      <a:pt x="204" y="180"/>
                      <a:pt x="205" y="136"/>
                    </a:cubicBezTo>
                    <a:cubicBezTo>
                      <a:pt x="205" y="120"/>
                      <a:pt x="209" y="113"/>
                      <a:pt x="224" y="110"/>
                    </a:cubicBezTo>
                    <a:cubicBezTo>
                      <a:pt x="225" y="110"/>
                      <a:pt x="225" y="109"/>
                      <a:pt x="226" y="109"/>
                    </a:cubicBezTo>
                    <a:cubicBezTo>
                      <a:pt x="235" y="105"/>
                      <a:pt x="244" y="101"/>
                      <a:pt x="254" y="97"/>
                    </a:cubicBezTo>
                    <a:cubicBezTo>
                      <a:pt x="257" y="109"/>
                      <a:pt x="263" y="122"/>
                      <a:pt x="263" y="135"/>
                    </a:cubicBezTo>
                    <a:cubicBezTo>
                      <a:pt x="264" y="207"/>
                      <a:pt x="205" y="265"/>
                      <a:pt x="132" y="2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mj-lt"/>
                  <a:ea typeface="微软雅黑" panose="020B0503020204020204" pitchFamily="34" charset="-122"/>
                </a:endParaRPr>
              </a:p>
            </p:txBody>
          </p:sp>
          <p:sp>
            <p:nvSpPr>
              <p:cNvPr id="49" name="Freeform 7">
                <a:extLst>
                  <a:ext uri="{FF2B5EF4-FFF2-40B4-BE49-F238E27FC236}">
                    <a16:creationId xmlns:a16="http://schemas.microsoft.com/office/drawing/2014/main" id="{414117F7-2BA4-429C-B582-76D4B9632BFC}"/>
                  </a:ext>
                </a:extLst>
              </p:cNvPr>
              <p:cNvSpPr>
                <a:spLocks/>
              </p:cNvSpPr>
              <p:nvPr/>
            </p:nvSpPr>
            <p:spPr bwMode="auto">
              <a:xfrm>
                <a:off x="6018213" y="2657475"/>
                <a:ext cx="852488" cy="850900"/>
              </a:xfrm>
              <a:custGeom>
                <a:avLst/>
                <a:gdLst>
                  <a:gd name="T0" fmla="*/ 0 w 284"/>
                  <a:gd name="T1" fmla="*/ 280 h 284"/>
                  <a:gd name="T2" fmla="*/ 10 w 284"/>
                  <a:gd name="T3" fmla="*/ 266 h 284"/>
                  <a:gd name="T4" fmla="*/ 31 w 284"/>
                  <a:gd name="T5" fmla="*/ 214 h 284"/>
                  <a:gd name="T6" fmla="*/ 68 w 284"/>
                  <a:gd name="T7" fmla="*/ 156 h 284"/>
                  <a:gd name="T8" fmla="*/ 165 w 284"/>
                  <a:gd name="T9" fmla="*/ 97 h 284"/>
                  <a:gd name="T10" fmla="*/ 186 w 284"/>
                  <a:gd name="T11" fmla="*/ 62 h 284"/>
                  <a:gd name="T12" fmla="*/ 186 w 284"/>
                  <a:gd name="T13" fmla="*/ 41 h 284"/>
                  <a:gd name="T14" fmla="*/ 216 w 284"/>
                  <a:gd name="T15" fmla="*/ 2 h 284"/>
                  <a:gd name="T16" fmla="*/ 249 w 284"/>
                  <a:gd name="T17" fmla="*/ 34 h 284"/>
                  <a:gd name="T18" fmla="*/ 282 w 284"/>
                  <a:gd name="T19" fmla="*/ 68 h 284"/>
                  <a:gd name="T20" fmla="*/ 243 w 284"/>
                  <a:gd name="T21" fmla="*/ 97 h 284"/>
                  <a:gd name="T22" fmla="*/ 175 w 284"/>
                  <a:gd name="T23" fmla="*/ 142 h 284"/>
                  <a:gd name="T24" fmla="*/ 102 w 284"/>
                  <a:gd name="T25" fmla="*/ 240 h 284"/>
                  <a:gd name="T26" fmla="*/ 69 w 284"/>
                  <a:gd name="T27" fmla="*/ 253 h 284"/>
                  <a:gd name="T28" fmla="*/ 19 w 284"/>
                  <a:gd name="T29" fmla="*/ 273 h 284"/>
                  <a:gd name="T30" fmla="*/ 4 w 284"/>
                  <a:gd name="T31" fmla="*/ 284 h 284"/>
                  <a:gd name="T32" fmla="*/ 0 w 284"/>
                  <a:gd name="T33" fmla="*/ 28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4" h="284">
                    <a:moveTo>
                      <a:pt x="0" y="280"/>
                    </a:moveTo>
                    <a:cubicBezTo>
                      <a:pt x="4" y="275"/>
                      <a:pt x="6" y="270"/>
                      <a:pt x="10" y="266"/>
                    </a:cubicBezTo>
                    <a:cubicBezTo>
                      <a:pt x="23" y="251"/>
                      <a:pt x="31" y="236"/>
                      <a:pt x="31" y="214"/>
                    </a:cubicBezTo>
                    <a:cubicBezTo>
                      <a:pt x="31" y="189"/>
                      <a:pt x="48" y="169"/>
                      <a:pt x="68" y="156"/>
                    </a:cubicBezTo>
                    <a:cubicBezTo>
                      <a:pt x="100" y="134"/>
                      <a:pt x="132" y="115"/>
                      <a:pt x="165" y="97"/>
                    </a:cubicBezTo>
                    <a:cubicBezTo>
                      <a:pt x="180" y="89"/>
                      <a:pt x="188" y="79"/>
                      <a:pt x="186" y="62"/>
                    </a:cubicBezTo>
                    <a:cubicBezTo>
                      <a:pt x="185" y="55"/>
                      <a:pt x="185" y="48"/>
                      <a:pt x="186" y="41"/>
                    </a:cubicBezTo>
                    <a:cubicBezTo>
                      <a:pt x="187" y="17"/>
                      <a:pt x="198" y="4"/>
                      <a:pt x="216" y="2"/>
                    </a:cubicBezTo>
                    <a:cubicBezTo>
                      <a:pt x="234" y="0"/>
                      <a:pt x="243" y="9"/>
                      <a:pt x="249" y="34"/>
                    </a:cubicBezTo>
                    <a:cubicBezTo>
                      <a:pt x="274" y="40"/>
                      <a:pt x="284" y="50"/>
                      <a:pt x="282" y="68"/>
                    </a:cubicBezTo>
                    <a:cubicBezTo>
                      <a:pt x="280" y="86"/>
                      <a:pt x="266" y="100"/>
                      <a:pt x="243" y="97"/>
                    </a:cubicBezTo>
                    <a:cubicBezTo>
                      <a:pt x="205" y="92"/>
                      <a:pt x="189" y="111"/>
                      <a:pt x="175" y="142"/>
                    </a:cubicBezTo>
                    <a:cubicBezTo>
                      <a:pt x="159" y="181"/>
                      <a:pt x="137" y="215"/>
                      <a:pt x="102" y="240"/>
                    </a:cubicBezTo>
                    <a:cubicBezTo>
                      <a:pt x="92" y="246"/>
                      <a:pt x="80" y="253"/>
                      <a:pt x="69" y="253"/>
                    </a:cubicBezTo>
                    <a:cubicBezTo>
                      <a:pt x="49" y="252"/>
                      <a:pt x="33" y="259"/>
                      <a:pt x="19" y="273"/>
                    </a:cubicBezTo>
                    <a:cubicBezTo>
                      <a:pt x="15" y="277"/>
                      <a:pt x="9" y="280"/>
                      <a:pt x="4" y="284"/>
                    </a:cubicBezTo>
                    <a:cubicBezTo>
                      <a:pt x="3" y="283"/>
                      <a:pt x="1" y="281"/>
                      <a:pt x="0" y="2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mj-lt"/>
                  <a:ea typeface="微软雅黑" panose="020B0503020204020204" pitchFamily="34" charset="-122"/>
                </a:endParaRPr>
              </a:p>
            </p:txBody>
          </p:sp>
          <p:sp>
            <p:nvSpPr>
              <p:cNvPr id="50" name="Freeform 8">
                <a:extLst>
                  <a:ext uri="{FF2B5EF4-FFF2-40B4-BE49-F238E27FC236}">
                    <a16:creationId xmlns:a16="http://schemas.microsoft.com/office/drawing/2014/main" id="{3AA2B290-9B4E-40BD-BED3-DA8ADCE00115}"/>
                  </a:ext>
                </a:extLst>
              </p:cNvPr>
              <p:cNvSpPr>
                <a:spLocks/>
              </p:cNvSpPr>
              <p:nvPr/>
            </p:nvSpPr>
            <p:spPr bwMode="auto">
              <a:xfrm>
                <a:off x="5907088" y="3403600"/>
                <a:ext cx="222250" cy="219075"/>
              </a:xfrm>
              <a:custGeom>
                <a:avLst/>
                <a:gdLst>
                  <a:gd name="T0" fmla="*/ 39 w 74"/>
                  <a:gd name="T1" fmla="*/ 3 h 73"/>
                  <a:gd name="T2" fmla="*/ 30 w 74"/>
                  <a:gd name="T3" fmla="*/ 43 h 73"/>
                  <a:gd name="T4" fmla="*/ 69 w 74"/>
                  <a:gd name="T5" fmla="*/ 35 h 73"/>
                  <a:gd name="T6" fmla="*/ 58 w 74"/>
                  <a:gd name="T7" fmla="*/ 62 h 73"/>
                  <a:gd name="T8" fmla="*/ 15 w 74"/>
                  <a:gd name="T9" fmla="*/ 63 h 73"/>
                  <a:gd name="T10" fmla="*/ 6 w 74"/>
                  <a:gd name="T11" fmla="*/ 21 h 73"/>
                  <a:gd name="T12" fmla="*/ 39 w 74"/>
                  <a:gd name="T13" fmla="*/ 3 h 73"/>
                </a:gdLst>
                <a:ahLst/>
                <a:cxnLst>
                  <a:cxn ang="0">
                    <a:pos x="T0" y="T1"/>
                  </a:cxn>
                  <a:cxn ang="0">
                    <a:pos x="T2" y="T3"/>
                  </a:cxn>
                  <a:cxn ang="0">
                    <a:pos x="T4" y="T5"/>
                  </a:cxn>
                  <a:cxn ang="0">
                    <a:pos x="T6" y="T7"/>
                  </a:cxn>
                  <a:cxn ang="0">
                    <a:pos x="T8" y="T9"/>
                  </a:cxn>
                  <a:cxn ang="0">
                    <a:pos x="T10" y="T11"/>
                  </a:cxn>
                  <a:cxn ang="0">
                    <a:pos x="T12" y="T13"/>
                  </a:cxn>
                </a:cxnLst>
                <a:rect l="0" t="0" r="r" b="b"/>
                <a:pathLst>
                  <a:path w="74" h="73">
                    <a:moveTo>
                      <a:pt x="39" y="3"/>
                    </a:moveTo>
                    <a:cubicBezTo>
                      <a:pt x="40" y="19"/>
                      <a:pt x="14" y="29"/>
                      <a:pt x="30" y="43"/>
                    </a:cubicBezTo>
                    <a:cubicBezTo>
                      <a:pt x="37" y="48"/>
                      <a:pt x="54" y="38"/>
                      <a:pt x="69" y="35"/>
                    </a:cubicBezTo>
                    <a:cubicBezTo>
                      <a:pt x="74" y="46"/>
                      <a:pt x="68" y="56"/>
                      <a:pt x="58" y="62"/>
                    </a:cubicBezTo>
                    <a:cubicBezTo>
                      <a:pt x="44" y="72"/>
                      <a:pt x="29" y="73"/>
                      <a:pt x="15" y="63"/>
                    </a:cubicBezTo>
                    <a:cubicBezTo>
                      <a:pt x="1" y="52"/>
                      <a:pt x="0" y="36"/>
                      <a:pt x="6" y="21"/>
                    </a:cubicBezTo>
                    <a:cubicBezTo>
                      <a:pt x="11" y="7"/>
                      <a:pt x="22" y="0"/>
                      <a:pt x="3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mj-lt"/>
                  <a:ea typeface="微软雅黑" panose="020B0503020204020204" pitchFamily="34" charset="-122"/>
                </a:endParaRPr>
              </a:p>
            </p:txBody>
          </p:sp>
        </p:grpSp>
      </p:grpSp>
      <p:grpSp>
        <p:nvGrpSpPr>
          <p:cNvPr id="56" name="组合 6">
            <a:extLst>
              <a:ext uri="{FF2B5EF4-FFF2-40B4-BE49-F238E27FC236}">
                <a16:creationId xmlns:a16="http://schemas.microsoft.com/office/drawing/2014/main" id="{41501E81-1AB7-4A69-BA8B-D4667D4D517A}"/>
              </a:ext>
            </a:extLst>
          </p:cNvPr>
          <p:cNvGrpSpPr/>
          <p:nvPr/>
        </p:nvGrpSpPr>
        <p:grpSpPr>
          <a:xfrm>
            <a:off x="509695" y="241699"/>
            <a:ext cx="4501478" cy="667935"/>
            <a:chOff x="956666" y="3402287"/>
            <a:chExt cx="4501478" cy="667935"/>
          </a:xfrm>
        </p:grpSpPr>
        <p:sp>
          <p:nvSpPr>
            <p:cNvPr id="57" name="TextBox 38">
              <a:extLst>
                <a:ext uri="{FF2B5EF4-FFF2-40B4-BE49-F238E27FC236}">
                  <a16:creationId xmlns:a16="http://schemas.microsoft.com/office/drawing/2014/main" id="{C53C28E3-DC0F-4C61-A42D-5AC7B5E4C36E}"/>
                </a:ext>
              </a:extLst>
            </p:cNvPr>
            <p:cNvSpPr txBox="1"/>
            <p:nvPr/>
          </p:nvSpPr>
          <p:spPr>
            <a:xfrm>
              <a:off x="1592983" y="3402287"/>
              <a:ext cx="3865161" cy="400110"/>
            </a:xfrm>
            <a:prstGeom prst="rect">
              <a:avLst/>
            </a:prstGeom>
            <a:noFill/>
          </p:spPr>
          <p:txBody>
            <a:bodyPr wrap="none" rtlCol="0" anchor="t" anchorCtr="1">
              <a:spAutoFit/>
            </a:bodyPr>
            <a:lstStyle/>
            <a:p>
              <a:pPr algn="ctr"/>
              <a:r>
                <a:rPr lang="en-US" altLang="zh-CN" sz="20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Microsoft JhengHei Light" panose="020B0304030504040204" pitchFamily="34" charset="-122"/>
                </a:rPr>
                <a:t>Recommendation 4</a:t>
              </a:r>
              <a:endParaRPr lang="zh-CN" altLang="en-US" sz="20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Microsoft JhengHei Light" panose="020B0304030504040204" pitchFamily="34" charset="-122"/>
              </a:endParaRPr>
            </a:p>
          </p:txBody>
        </p:sp>
        <p:sp>
          <p:nvSpPr>
            <p:cNvPr id="58" name="矩形 8">
              <a:extLst>
                <a:ext uri="{FF2B5EF4-FFF2-40B4-BE49-F238E27FC236}">
                  <a16:creationId xmlns:a16="http://schemas.microsoft.com/office/drawing/2014/main" id="{E32947FC-0CAF-491E-BB70-4BE979241394}"/>
                </a:ext>
              </a:extLst>
            </p:cNvPr>
            <p:cNvSpPr/>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sp>
          <p:nvSpPr>
            <p:cNvPr id="59" name="矩形 9">
              <a:extLst>
                <a:ext uri="{FF2B5EF4-FFF2-40B4-BE49-F238E27FC236}">
                  <a16:creationId xmlns:a16="http://schemas.microsoft.com/office/drawing/2014/main" id="{3D41CC49-6D1D-4B11-8791-6EBDB155A635}"/>
                </a:ext>
              </a:extLst>
            </p:cNvPr>
            <p:cNvSpPr/>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grpSp>
      <p:sp>
        <p:nvSpPr>
          <p:cNvPr id="2" name="TextBox 1">
            <a:extLst>
              <a:ext uri="{FF2B5EF4-FFF2-40B4-BE49-F238E27FC236}">
                <a16:creationId xmlns:a16="http://schemas.microsoft.com/office/drawing/2014/main" id="{12F4CBB3-FA24-43A9-ACAE-CC4E4F6BA6C3}"/>
              </a:ext>
            </a:extLst>
          </p:cNvPr>
          <p:cNvSpPr txBox="1"/>
          <p:nvPr/>
        </p:nvSpPr>
        <p:spPr>
          <a:xfrm>
            <a:off x="1128594" y="619030"/>
            <a:ext cx="9448800" cy="553998"/>
          </a:xfrm>
          <a:prstGeom prst="rect">
            <a:avLst/>
          </a:prstGeom>
          <a:noFill/>
        </p:spPr>
        <p:txBody>
          <a:bodyPr wrap="square" rtlCol="0">
            <a:spAutoFit/>
          </a:bodyPr>
          <a:lstStyle/>
          <a:p>
            <a:r>
              <a:rPr lang="en-US" sz="3000" b="1" dirty="0">
                <a:solidFill>
                  <a:schemeClr val="bg1">
                    <a:lumMod val="50000"/>
                  </a:schemeClr>
                </a:solidFill>
              </a:rPr>
              <a:t>January and September Release Strategy.</a:t>
            </a:r>
          </a:p>
        </p:txBody>
      </p:sp>
      <p:sp>
        <p:nvSpPr>
          <p:cNvPr id="3" name="TextBox 2">
            <a:extLst>
              <a:ext uri="{FF2B5EF4-FFF2-40B4-BE49-F238E27FC236}">
                <a16:creationId xmlns:a16="http://schemas.microsoft.com/office/drawing/2014/main" id="{6EF33865-5D25-4481-9210-93870A3A00F4}"/>
              </a:ext>
            </a:extLst>
          </p:cNvPr>
          <p:cNvSpPr txBox="1"/>
          <p:nvPr/>
        </p:nvSpPr>
        <p:spPr>
          <a:xfrm>
            <a:off x="1311481" y="2238355"/>
            <a:ext cx="3774331" cy="3785652"/>
          </a:xfrm>
          <a:prstGeom prst="rect">
            <a:avLst/>
          </a:prstGeom>
          <a:noFill/>
        </p:spPr>
        <p:txBody>
          <a:bodyPr wrap="square" rtlCol="0">
            <a:spAutoFit/>
          </a:bodyPr>
          <a:lstStyle/>
          <a:p>
            <a:r>
              <a:rPr lang="en-US" sz="2000" dirty="0">
                <a:solidFill>
                  <a:schemeClr val="bg1">
                    <a:lumMod val="50000"/>
                  </a:schemeClr>
                </a:solidFill>
              </a:rPr>
              <a:t>Recognize that January and September are busy months for many customers, and the leisure time may be limited due to work and school commitments. Therefore, consider adjusting the release strategy during these months, focusing on genres that appeal to a more niche audience or smaller budget films.</a:t>
            </a:r>
          </a:p>
        </p:txBody>
      </p:sp>
      <p:cxnSp>
        <p:nvCxnSpPr>
          <p:cNvPr id="60" name="Straight Connector 296">
            <a:extLst>
              <a:ext uri="{FF2B5EF4-FFF2-40B4-BE49-F238E27FC236}">
                <a16:creationId xmlns:a16="http://schemas.microsoft.com/office/drawing/2014/main" id="{7399F7E8-B2D4-4916-B25E-D12341CB6E1C}"/>
              </a:ext>
            </a:extLst>
          </p:cNvPr>
          <p:cNvCxnSpPr/>
          <p:nvPr/>
        </p:nvCxnSpPr>
        <p:spPr>
          <a:xfrm>
            <a:off x="5838967" y="4350407"/>
            <a:ext cx="0" cy="1892083"/>
          </a:xfrm>
          <a:prstGeom prst="line">
            <a:avLst/>
          </a:prstGeom>
          <a:ln w="38100">
            <a:solidFill>
              <a:srgbClr val="55C0AF"/>
            </a:solidFill>
          </a:ln>
        </p:spPr>
        <p:style>
          <a:lnRef idx="1">
            <a:schemeClr val="accent1"/>
          </a:lnRef>
          <a:fillRef idx="0">
            <a:schemeClr val="accent1"/>
          </a:fillRef>
          <a:effectRef idx="0">
            <a:schemeClr val="accent1"/>
          </a:effectRef>
          <a:fontRef idx="minor">
            <a:schemeClr val="tx1"/>
          </a:fontRef>
        </p:style>
      </p:cxnSp>
      <p:cxnSp>
        <p:nvCxnSpPr>
          <p:cNvPr id="61" name="Straight Connector 294">
            <a:extLst>
              <a:ext uri="{FF2B5EF4-FFF2-40B4-BE49-F238E27FC236}">
                <a16:creationId xmlns:a16="http://schemas.microsoft.com/office/drawing/2014/main" id="{4C62FA39-BE0C-4E64-ADC8-7AB1D4E79D7A}"/>
              </a:ext>
            </a:extLst>
          </p:cNvPr>
          <p:cNvCxnSpPr/>
          <p:nvPr/>
        </p:nvCxnSpPr>
        <p:spPr>
          <a:xfrm>
            <a:off x="5838967" y="1846218"/>
            <a:ext cx="0" cy="1892083"/>
          </a:xfrm>
          <a:prstGeom prst="line">
            <a:avLst/>
          </a:prstGeom>
          <a:ln w="38100">
            <a:solidFill>
              <a:srgbClr val="113F4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555109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p:cTn id="7" dur="500" fill="hold"/>
                                        <p:tgtEl>
                                          <p:spTgt spid="37"/>
                                        </p:tgtEl>
                                        <p:attrNameLst>
                                          <p:attrName>ppt_w</p:attrName>
                                        </p:attrNameLst>
                                      </p:cBhvr>
                                      <p:tavLst>
                                        <p:tav tm="0">
                                          <p:val>
                                            <p:fltVal val="0"/>
                                          </p:val>
                                        </p:tav>
                                        <p:tav tm="100000">
                                          <p:val>
                                            <p:strVal val="#ppt_w"/>
                                          </p:val>
                                        </p:tav>
                                      </p:tavLst>
                                    </p:anim>
                                    <p:anim calcmode="lin" valueType="num">
                                      <p:cBhvr>
                                        <p:cTn id="8" dur="500" fill="hold"/>
                                        <p:tgtEl>
                                          <p:spTgt spid="37"/>
                                        </p:tgtEl>
                                        <p:attrNameLst>
                                          <p:attrName>ppt_h</p:attrName>
                                        </p:attrNameLst>
                                      </p:cBhvr>
                                      <p:tavLst>
                                        <p:tav tm="0">
                                          <p:val>
                                            <p:fltVal val="0"/>
                                          </p:val>
                                        </p:tav>
                                        <p:tav tm="100000">
                                          <p:val>
                                            <p:strVal val="#ppt_h"/>
                                          </p:val>
                                        </p:tav>
                                      </p:tavLst>
                                    </p:anim>
                                    <p:animEffect transition="in" filter="fade">
                                      <p:cBhvr>
                                        <p:cTn id="9" dur="500"/>
                                        <p:tgtEl>
                                          <p:spTgt spid="37"/>
                                        </p:tgtEl>
                                      </p:cBhvr>
                                    </p:animEffect>
                                  </p:childTnLst>
                                </p:cTn>
                              </p:par>
                              <p:par>
                                <p:cTn id="10" presetID="2" presetClass="entr" presetSubtype="8" fill="hold" nodeType="withEffect">
                                  <p:stCondLst>
                                    <p:cond delay="0"/>
                                  </p:stCondLst>
                                  <p:childTnLst>
                                    <p:set>
                                      <p:cBhvr>
                                        <p:cTn id="11" dur="1" fill="hold">
                                          <p:stCondLst>
                                            <p:cond delay="0"/>
                                          </p:stCondLst>
                                        </p:cTn>
                                        <p:tgtEl>
                                          <p:spTgt spid="56"/>
                                        </p:tgtEl>
                                        <p:attrNameLst>
                                          <p:attrName>style.visibility</p:attrName>
                                        </p:attrNameLst>
                                      </p:cBhvr>
                                      <p:to>
                                        <p:strVal val="visible"/>
                                      </p:to>
                                    </p:set>
                                    <p:anim calcmode="lin" valueType="num">
                                      <p:cBhvr additive="base">
                                        <p:cTn id="12" dur="500" fill="hold"/>
                                        <p:tgtEl>
                                          <p:spTgt spid="56"/>
                                        </p:tgtEl>
                                        <p:attrNameLst>
                                          <p:attrName>ppt_x</p:attrName>
                                        </p:attrNameLst>
                                      </p:cBhvr>
                                      <p:tavLst>
                                        <p:tav tm="0">
                                          <p:val>
                                            <p:strVal val="0-#ppt_w/2"/>
                                          </p:val>
                                        </p:tav>
                                        <p:tav tm="100000">
                                          <p:val>
                                            <p:strVal val="#ppt_x"/>
                                          </p:val>
                                        </p:tav>
                                      </p:tavLst>
                                    </p:anim>
                                    <p:anim calcmode="lin" valueType="num">
                                      <p:cBhvr additive="base">
                                        <p:cTn id="13" dur="500" fill="hold"/>
                                        <p:tgtEl>
                                          <p:spTgt spid="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组合 6">
            <a:extLst>
              <a:ext uri="{FF2B5EF4-FFF2-40B4-BE49-F238E27FC236}">
                <a16:creationId xmlns:a16="http://schemas.microsoft.com/office/drawing/2014/main" id="{41501E81-1AB7-4A69-BA8B-D4667D4D517A}"/>
              </a:ext>
            </a:extLst>
          </p:cNvPr>
          <p:cNvGrpSpPr/>
          <p:nvPr/>
        </p:nvGrpSpPr>
        <p:grpSpPr>
          <a:xfrm>
            <a:off x="509695" y="241699"/>
            <a:ext cx="4501478" cy="667935"/>
            <a:chOff x="956666" y="3402287"/>
            <a:chExt cx="4501478" cy="667935"/>
          </a:xfrm>
        </p:grpSpPr>
        <p:sp>
          <p:nvSpPr>
            <p:cNvPr id="57" name="TextBox 38">
              <a:extLst>
                <a:ext uri="{FF2B5EF4-FFF2-40B4-BE49-F238E27FC236}">
                  <a16:creationId xmlns:a16="http://schemas.microsoft.com/office/drawing/2014/main" id="{C53C28E3-DC0F-4C61-A42D-5AC7B5E4C36E}"/>
                </a:ext>
              </a:extLst>
            </p:cNvPr>
            <p:cNvSpPr txBox="1"/>
            <p:nvPr/>
          </p:nvSpPr>
          <p:spPr>
            <a:xfrm>
              <a:off x="1592983" y="3402287"/>
              <a:ext cx="3865161" cy="400110"/>
            </a:xfrm>
            <a:prstGeom prst="rect">
              <a:avLst/>
            </a:prstGeom>
            <a:noFill/>
          </p:spPr>
          <p:txBody>
            <a:bodyPr wrap="none" rtlCol="0" anchor="t" anchorCtr="1">
              <a:spAutoFit/>
            </a:bodyPr>
            <a:lstStyle/>
            <a:p>
              <a:pPr algn="ctr"/>
              <a:r>
                <a:rPr lang="en-US" altLang="zh-CN" sz="20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Microsoft JhengHei Light" panose="020B0304030504040204" pitchFamily="34" charset="-122"/>
                </a:rPr>
                <a:t>Recommendation 5</a:t>
              </a:r>
              <a:endParaRPr lang="zh-CN" altLang="en-US" sz="20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Microsoft JhengHei Light" panose="020B0304030504040204" pitchFamily="34" charset="-122"/>
              </a:endParaRPr>
            </a:p>
          </p:txBody>
        </p:sp>
        <p:sp>
          <p:nvSpPr>
            <p:cNvPr id="58" name="矩形 8">
              <a:extLst>
                <a:ext uri="{FF2B5EF4-FFF2-40B4-BE49-F238E27FC236}">
                  <a16:creationId xmlns:a16="http://schemas.microsoft.com/office/drawing/2014/main" id="{E32947FC-0CAF-491E-BB70-4BE979241394}"/>
                </a:ext>
              </a:extLst>
            </p:cNvPr>
            <p:cNvSpPr/>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sp>
          <p:nvSpPr>
            <p:cNvPr id="59" name="矩形 9">
              <a:extLst>
                <a:ext uri="{FF2B5EF4-FFF2-40B4-BE49-F238E27FC236}">
                  <a16:creationId xmlns:a16="http://schemas.microsoft.com/office/drawing/2014/main" id="{3D41CC49-6D1D-4B11-8791-6EBDB155A635}"/>
                </a:ext>
              </a:extLst>
            </p:cNvPr>
            <p:cNvSpPr/>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grpSp>
      <p:sp>
        <p:nvSpPr>
          <p:cNvPr id="2" name="TextBox 1">
            <a:extLst>
              <a:ext uri="{FF2B5EF4-FFF2-40B4-BE49-F238E27FC236}">
                <a16:creationId xmlns:a16="http://schemas.microsoft.com/office/drawing/2014/main" id="{12F4CBB3-FA24-43A9-ACAE-CC4E4F6BA6C3}"/>
              </a:ext>
            </a:extLst>
          </p:cNvPr>
          <p:cNvSpPr txBox="1"/>
          <p:nvPr/>
        </p:nvSpPr>
        <p:spPr>
          <a:xfrm>
            <a:off x="1128594" y="619030"/>
            <a:ext cx="9448800" cy="553998"/>
          </a:xfrm>
          <a:prstGeom prst="rect">
            <a:avLst/>
          </a:prstGeom>
          <a:noFill/>
        </p:spPr>
        <p:txBody>
          <a:bodyPr wrap="square" rtlCol="0">
            <a:spAutoFit/>
          </a:bodyPr>
          <a:lstStyle/>
          <a:p>
            <a:r>
              <a:rPr lang="en-US" sz="3000" b="1" dirty="0">
                <a:solidFill>
                  <a:schemeClr val="bg1">
                    <a:lumMod val="50000"/>
                  </a:schemeClr>
                </a:solidFill>
              </a:rPr>
              <a:t>Budget and ROI Management.</a:t>
            </a:r>
          </a:p>
        </p:txBody>
      </p:sp>
      <p:sp>
        <p:nvSpPr>
          <p:cNvPr id="3" name="TextBox 2">
            <a:extLst>
              <a:ext uri="{FF2B5EF4-FFF2-40B4-BE49-F238E27FC236}">
                <a16:creationId xmlns:a16="http://schemas.microsoft.com/office/drawing/2014/main" id="{6EF33865-5D25-4481-9210-93870A3A00F4}"/>
              </a:ext>
            </a:extLst>
          </p:cNvPr>
          <p:cNvSpPr txBox="1"/>
          <p:nvPr/>
        </p:nvSpPr>
        <p:spPr>
          <a:xfrm>
            <a:off x="1311481" y="2238355"/>
            <a:ext cx="3774331" cy="3170099"/>
          </a:xfrm>
          <a:prstGeom prst="rect">
            <a:avLst/>
          </a:prstGeom>
          <a:noFill/>
        </p:spPr>
        <p:txBody>
          <a:bodyPr wrap="square" rtlCol="0">
            <a:spAutoFit/>
          </a:bodyPr>
          <a:lstStyle/>
          <a:p>
            <a:r>
              <a:rPr lang="en-US" sz="2000" dirty="0">
                <a:solidFill>
                  <a:schemeClr val="bg1">
                    <a:lumMod val="50000"/>
                  </a:schemeClr>
                </a:solidFill>
              </a:rPr>
              <a:t>Since the ROI does not seem to be significantly affected by the budget, be cautious about overspending on production costs. Focus on optimizing budget allocation and ensure prudent financial management without compromising the quality of the films.</a:t>
            </a:r>
          </a:p>
        </p:txBody>
      </p:sp>
      <p:cxnSp>
        <p:nvCxnSpPr>
          <p:cNvPr id="60" name="Straight Connector 296">
            <a:extLst>
              <a:ext uri="{FF2B5EF4-FFF2-40B4-BE49-F238E27FC236}">
                <a16:creationId xmlns:a16="http://schemas.microsoft.com/office/drawing/2014/main" id="{7399F7E8-B2D4-4916-B25E-D12341CB6E1C}"/>
              </a:ext>
            </a:extLst>
          </p:cNvPr>
          <p:cNvCxnSpPr/>
          <p:nvPr/>
        </p:nvCxnSpPr>
        <p:spPr>
          <a:xfrm>
            <a:off x="5838967" y="4350407"/>
            <a:ext cx="0" cy="1892083"/>
          </a:xfrm>
          <a:prstGeom prst="line">
            <a:avLst/>
          </a:prstGeom>
          <a:ln w="38100">
            <a:solidFill>
              <a:srgbClr val="55C0AF"/>
            </a:solidFill>
          </a:ln>
        </p:spPr>
        <p:style>
          <a:lnRef idx="1">
            <a:schemeClr val="accent1"/>
          </a:lnRef>
          <a:fillRef idx="0">
            <a:schemeClr val="accent1"/>
          </a:fillRef>
          <a:effectRef idx="0">
            <a:schemeClr val="accent1"/>
          </a:effectRef>
          <a:fontRef idx="minor">
            <a:schemeClr val="tx1"/>
          </a:fontRef>
        </p:style>
      </p:cxnSp>
      <p:cxnSp>
        <p:nvCxnSpPr>
          <p:cNvPr id="61" name="Straight Connector 294">
            <a:extLst>
              <a:ext uri="{FF2B5EF4-FFF2-40B4-BE49-F238E27FC236}">
                <a16:creationId xmlns:a16="http://schemas.microsoft.com/office/drawing/2014/main" id="{4C62FA39-BE0C-4E64-ADC8-7AB1D4E79D7A}"/>
              </a:ext>
            </a:extLst>
          </p:cNvPr>
          <p:cNvCxnSpPr/>
          <p:nvPr/>
        </p:nvCxnSpPr>
        <p:spPr>
          <a:xfrm>
            <a:off x="5838967" y="1846218"/>
            <a:ext cx="0" cy="1892083"/>
          </a:xfrm>
          <a:prstGeom prst="line">
            <a:avLst/>
          </a:prstGeom>
          <a:ln w="38100">
            <a:solidFill>
              <a:srgbClr val="113F4E"/>
            </a:solidFill>
          </a:ln>
        </p:spPr>
        <p:style>
          <a:lnRef idx="1">
            <a:schemeClr val="accent1"/>
          </a:lnRef>
          <a:fillRef idx="0">
            <a:schemeClr val="accent1"/>
          </a:fillRef>
          <a:effectRef idx="0">
            <a:schemeClr val="accent1"/>
          </a:effectRef>
          <a:fontRef idx="minor">
            <a:schemeClr val="tx1"/>
          </a:fontRef>
        </p:style>
      </p:cxnSp>
      <p:grpSp>
        <p:nvGrpSpPr>
          <p:cNvPr id="63" name="Group 62">
            <a:extLst>
              <a:ext uri="{FF2B5EF4-FFF2-40B4-BE49-F238E27FC236}">
                <a16:creationId xmlns:a16="http://schemas.microsoft.com/office/drawing/2014/main" id="{4C0DFF62-03DF-4BFF-8DC5-8827971B96EF}"/>
              </a:ext>
            </a:extLst>
          </p:cNvPr>
          <p:cNvGrpSpPr/>
          <p:nvPr/>
        </p:nvGrpSpPr>
        <p:grpSpPr>
          <a:xfrm>
            <a:off x="6848209" y="2094628"/>
            <a:ext cx="4291461" cy="3663766"/>
            <a:chOff x="6848209" y="2094628"/>
            <a:chExt cx="4291461" cy="3663766"/>
          </a:xfrm>
        </p:grpSpPr>
        <p:grpSp>
          <p:nvGrpSpPr>
            <p:cNvPr id="64" name="Group 33">
              <a:extLst>
                <a:ext uri="{FF2B5EF4-FFF2-40B4-BE49-F238E27FC236}">
                  <a16:creationId xmlns:a16="http://schemas.microsoft.com/office/drawing/2014/main" id="{46FB68F8-C9EF-4CDB-B715-716ABA7616D6}"/>
                </a:ext>
              </a:extLst>
            </p:cNvPr>
            <p:cNvGrpSpPr>
              <a:grpSpLocks/>
            </p:cNvGrpSpPr>
            <p:nvPr/>
          </p:nvGrpSpPr>
          <p:grpSpPr bwMode="auto">
            <a:xfrm>
              <a:off x="7086440" y="2457673"/>
              <a:ext cx="4053230" cy="3300721"/>
              <a:chOff x="4517221" y="2682505"/>
              <a:chExt cx="7028976" cy="5802508"/>
            </a:xfrm>
          </p:grpSpPr>
          <p:sp>
            <p:nvSpPr>
              <p:cNvPr id="74" name="Freeform 18">
                <a:extLst>
                  <a:ext uri="{FF2B5EF4-FFF2-40B4-BE49-F238E27FC236}">
                    <a16:creationId xmlns:a16="http://schemas.microsoft.com/office/drawing/2014/main" id="{9A8B1A84-205E-42A9-97FC-28B165EA8D28}"/>
                  </a:ext>
                </a:extLst>
              </p:cNvPr>
              <p:cNvSpPr>
                <a:spLocks/>
              </p:cNvSpPr>
              <p:nvPr/>
            </p:nvSpPr>
            <p:spPr bwMode="auto">
              <a:xfrm>
                <a:off x="4607493" y="2795680"/>
                <a:ext cx="6938704" cy="5689333"/>
              </a:xfrm>
              <a:custGeom>
                <a:avLst/>
                <a:gdLst>
                  <a:gd name="T0" fmla="*/ 1735 w 1847"/>
                  <a:gd name="T1" fmla="*/ 757 h 1514"/>
                  <a:gd name="T2" fmla="*/ 721 w 1847"/>
                  <a:gd name="T3" fmla="*/ 1514 h 1514"/>
                  <a:gd name="T4" fmla="*/ 112 w 1847"/>
                  <a:gd name="T5" fmla="*/ 757 h 1514"/>
                  <a:gd name="T6" fmla="*/ 1126 w 1847"/>
                  <a:gd name="T7" fmla="*/ 0 h 1514"/>
                  <a:gd name="T8" fmla="*/ 1735 w 1847"/>
                  <a:gd name="T9" fmla="*/ 757 h 1514"/>
                </a:gdLst>
                <a:ahLst/>
                <a:cxnLst>
                  <a:cxn ang="0">
                    <a:pos x="T0" y="T1"/>
                  </a:cxn>
                  <a:cxn ang="0">
                    <a:pos x="T2" y="T3"/>
                  </a:cxn>
                  <a:cxn ang="0">
                    <a:pos x="T4" y="T5"/>
                  </a:cxn>
                  <a:cxn ang="0">
                    <a:pos x="T6" y="T7"/>
                  </a:cxn>
                  <a:cxn ang="0">
                    <a:pos x="T8" y="T9"/>
                  </a:cxn>
                </a:cxnLst>
                <a:rect l="0" t="0" r="r" b="b"/>
                <a:pathLst>
                  <a:path w="1847" h="1514">
                    <a:moveTo>
                      <a:pt x="1735" y="757"/>
                    </a:moveTo>
                    <a:cubicBezTo>
                      <a:pt x="1623" y="1175"/>
                      <a:pt x="1169" y="1514"/>
                      <a:pt x="721" y="1514"/>
                    </a:cubicBezTo>
                    <a:cubicBezTo>
                      <a:pt x="273" y="1514"/>
                      <a:pt x="0" y="1175"/>
                      <a:pt x="112" y="757"/>
                    </a:cubicBezTo>
                    <a:cubicBezTo>
                      <a:pt x="224" y="339"/>
                      <a:pt x="678" y="0"/>
                      <a:pt x="1126" y="0"/>
                    </a:cubicBezTo>
                    <a:cubicBezTo>
                      <a:pt x="1574" y="0"/>
                      <a:pt x="1847" y="339"/>
                      <a:pt x="1735" y="757"/>
                    </a:cubicBezTo>
                    <a:close/>
                  </a:path>
                </a:pathLst>
              </a:custGeom>
              <a:solidFill>
                <a:schemeClr val="accent6">
                  <a:lumMod val="50000"/>
                </a:schemeClr>
              </a:solidFill>
              <a:ln>
                <a:noFill/>
              </a:ln>
            </p:spPr>
            <p:txBody>
              <a:bodyPr/>
              <a:lstStyle/>
              <a:p>
                <a:pPr defTabSz="1828434" fontAlgn="auto">
                  <a:spcBef>
                    <a:spcPts val="0"/>
                  </a:spcBef>
                  <a:spcAft>
                    <a:spcPts val="0"/>
                  </a:spcAft>
                  <a:defRPr/>
                </a:pPr>
                <a:endParaRPr lang="id-ID" dirty="0">
                  <a:solidFill>
                    <a:schemeClr val="bg1"/>
                  </a:solidFill>
                  <a:cs typeface="+mn-ea"/>
                  <a:sym typeface="+mn-lt"/>
                </a:endParaRPr>
              </a:p>
            </p:txBody>
          </p:sp>
          <p:sp>
            <p:nvSpPr>
              <p:cNvPr id="75" name="Freeform 19">
                <a:extLst>
                  <a:ext uri="{FF2B5EF4-FFF2-40B4-BE49-F238E27FC236}">
                    <a16:creationId xmlns:a16="http://schemas.microsoft.com/office/drawing/2014/main" id="{6F0C0863-F1BE-4331-9032-38391253B637}"/>
                  </a:ext>
                </a:extLst>
              </p:cNvPr>
              <p:cNvSpPr>
                <a:spLocks/>
              </p:cNvSpPr>
              <p:nvPr/>
            </p:nvSpPr>
            <p:spPr bwMode="auto">
              <a:xfrm>
                <a:off x="4517221" y="2682505"/>
                <a:ext cx="6938705" cy="5689333"/>
              </a:xfrm>
              <a:custGeom>
                <a:avLst/>
                <a:gdLst>
                  <a:gd name="T0" fmla="*/ 1735 w 1847"/>
                  <a:gd name="T1" fmla="*/ 757 h 1514"/>
                  <a:gd name="T2" fmla="*/ 721 w 1847"/>
                  <a:gd name="T3" fmla="*/ 1514 h 1514"/>
                  <a:gd name="T4" fmla="*/ 112 w 1847"/>
                  <a:gd name="T5" fmla="*/ 757 h 1514"/>
                  <a:gd name="T6" fmla="*/ 1126 w 1847"/>
                  <a:gd name="T7" fmla="*/ 0 h 1514"/>
                  <a:gd name="T8" fmla="*/ 1735 w 1847"/>
                  <a:gd name="T9" fmla="*/ 757 h 1514"/>
                </a:gdLst>
                <a:ahLst/>
                <a:cxnLst>
                  <a:cxn ang="0">
                    <a:pos x="T0" y="T1"/>
                  </a:cxn>
                  <a:cxn ang="0">
                    <a:pos x="T2" y="T3"/>
                  </a:cxn>
                  <a:cxn ang="0">
                    <a:pos x="T4" y="T5"/>
                  </a:cxn>
                  <a:cxn ang="0">
                    <a:pos x="T6" y="T7"/>
                  </a:cxn>
                  <a:cxn ang="0">
                    <a:pos x="T8" y="T9"/>
                  </a:cxn>
                </a:cxnLst>
                <a:rect l="0" t="0" r="r" b="b"/>
                <a:pathLst>
                  <a:path w="1847" h="1514">
                    <a:moveTo>
                      <a:pt x="1735" y="757"/>
                    </a:moveTo>
                    <a:cubicBezTo>
                      <a:pt x="1623" y="1175"/>
                      <a:pt x="1169" y="1514"/>
                      <a:pt x="721" y="1514"/>
                    </a:cubicBezTo>
                    <a:cubicBezTo>
                      <a:pt x="273" y="1514"/>
                      <a:pt x="0" y="1175"/>
                      <a:pt x="112" y="757"/>
                    </a:cubicBezTo>
                    <a:cubicBezTo>
                      <a:pt x="224" y="339"/>
                      <a:pt x="678" y="0"/>
                      <a:pt x="1126" y="0"/>
                    </a:cubicBezTo>
                    <a:cubicBezTo>
                      <a:pt x="1574" y="0"/>
                      <a:pt x="1847" y="339"/>
                      <a:pt x="1735" y="757"/>
                    </a:cubicBezTo>
                    <a:close/>
                  </a:path>
                </a:pathLst>
              </a:custGeom>
              <a:solidFill>
                <a:srgbClr val="C6C6C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solidFill>
                    <a:prstClr val="white"/>
                  </a:solidFill>
                  <a:cs typeface="+mn-ea"/>
                  <a:sym typeface="+mn-lt"/>
                </a:endParaRPr>
              </a:p>
            </p:txBody>
          </p:sp>
          <p:sp>
            <p:nvSpPr>
              <p:cNvPr id="76" name="Freeform 20">
                <a:extLst>
                  <a:ext uri="{FF2B5EF4-FFF2-40B4-BE49-F238E27FC236}">
                    <a16:creationId xmlns:a16="http://schemas.microsoft.com/office/drawing/2014/main" id="{4FE5FEAA-6BD3-4F2F-95E1-5B0576112898}"/>
                  </a:ext>
                </a:extLst>
              </p:cNvPr>
              <p:cNvSpPr>
                <a:spLocks/>
              </p:cNvSpPr>
              <p:nvPr/>
            </p:nvSpPr>
            <p:spPr bwMode="auto">
              <a:xfrm>
                <a:off x="5175136" y="3222379"/>
                <a:ext cx="5624405" cy="4611113"/>
              </a:xfrm>
              <a:custGeom>
                <a:avLst/>
                <a:gdLst>
                  <a:gd name="T0" fmla="*/ 1406 w 1497"/>
                  <a:gd name="T1" fmla="*/ 613 h 1227"/>
                  <a:gd name="T2" fmla="*/ 584 w 1497"/>
                  <a:gd name="T3" fmla="*/ 1227 h 1227"/>
                  <a:gd name="T4" fmla="*/ 91 w 1497"/>
                  <a:gd name="T5" fmla="*/ 613 h 1227"/>
                  <a:gd name="T6" fmla="*/ 913 w 1497"/>
                  <a:gd name="T7" fmla="*/ 0 h 1227"/>
                  <a:gd name="T8" fmla="*/ 1406 w 1497"/>
                  <a:gd name="T9" fmla="*/ 613 h 1227"/>
                </a:gdLst>
                <a:ahLst/>
                <a:cxnLst>
                  <a:cxn ang="0">
                    <a:pos x="T0" y="T1"/>
                  </a:cxn>
                  <a:cxn ang="0">
                    <a:pos x="T2" y="T3"/>
                  </a:cxn>
                  <a:cxn ang="0">
                    <a:pos x="T4" y="T5"/>
                  </a:cxn>
                  <a:cxn ang="0">
                    <a:pos x="T6" y="T7"/>
                  </a:cxn>
                  <a:cxn ang="0">
                    <a:pos x="T8" y="T9"/>
                  </a:cxn>
                </a:cxnLst>
                <a:rect l="0" t="0" r="r" b="b"/>
                <a:pathLst>
                  <a:path w="1497" h="1227">
                    <a:moveTo>
                      <a:pt x="1406" y="613"/>
                    </a:moveTo>
                    <a:cubicBezTo>
                      <a:pt x="1315" y="952"/>
                      <a:pt x="947" y="1227"/>
                      <a:pt x="584" y="1227"/>
                    </a:cubicBezTo>
                    <a:cubicBezTo>
                      <a:pt x="221" y="1227"/>
                      <a:pt x="0" y="952"/>
                      <a:pt x="91" y="613"/>
                    </a:cubicBezTo>
                    <a:cubicBezTo>
                      <a:pt x="182" y="274"/>
                      <a:pt x="550" y="0"/>
                      <a:pt x="913" y="0"/>
                    </a:cubicBezTo>
                    <a:cubicBezTo>
                      <a:pt x="1276" y="0"/>
                      <a:pt x="1497" y="274"/>
                      <a:pt x="1406" y="613"/>
                    </a:cubicBezTo>
                    <a:close/>
                  </a:path>
                </a:pathLst>
              </a:custGeom>
              <a:solidFill>
                <a:srgbClr val="767171"/>
              </a:solidFill>
              <a:ln>
                <a:noFill/>
              </a:ln>
              <a:effectLst>
                <a:outerShdw blurRad="292100" dist="2667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solidFill>
                    <a:prstClr val="white"/>
                  </a:solidFill>
                  <a:cs typeface="+mn-ea"/>
                  <a:sym typeface="+mn-lt"/>
                </a:endParaRPr>
              </a:p>
            </p:txBody>
          </p:sp>
          <p:sp>
            <p:nvSpPr>
              <p:cNvPr id="77" name="Freeform 21">
                <a:extLst>
                  <a:ext uri="{FF2B5EF4-FFF2-40B4-BE49-F238E27FC236}">
                    <a16:creationId xmlns:a16="http://schemas.microsoft.com/office/drawing/2014/main" id="{A81FAC68-32A5-4508-BC44-6D6431B91DB6}"/>
                  </a:ext>
                </a:extLst>
              </p:cNvPr>
              <p:cNvSpPr>
                <a:spLocks/>
              </p:cNvSpPr>
              <p:nvPr/>
            </p:nvSpPr>
            <p:spPr bwMode="auto">
              <a:xfrm>
                <a:off x="5542344" y="3523670"/>
                <a:ext cx="4888459" cy="4005473"/>
              </a:xfrm>
              <a:custGeom>
                <a:avLst/>
                <a:gdLst>
                  <a:gd name="T0" fmla="*/ 1222 w 1301"/>
                  <a:gd name="T1" fmla="*/ 533 h 1066"/>
                  <a:gd name="T2" fmla="*/ 508 w 1301"/>
                  <a:gd name="T3" fmla="*/ 1066 h 1066"/>
                  <a:gd name="T4" fmla="*/ 79 w 1301"/>
                  <a:gd name="T5" fmla="*/ 533 h 1066"/>
                  <a:gd name="T6" fmla="*/ 793 w 1301"/>
                  <a:gd name="T7" fmla="*/ 0 h 1066"/>
                  <a:gd name="T8" fmla="*/ 1222 w 1301"/>
                  <a:gd name="T9" fmla="*/ 533 h 1066"/>
                </a:gdLst>
                <a:ahLst/>
                <a:cxnLst>
                  <a:cxn ang="0">
                    <a:pos x="T0" y="T1"/>
                  </a:cxn>
                  <a:cxn ang="0">
                    <a:pos x="T2" y="T3"/>
                  </a:cxn>
                  <a:cxn ang="0">
                    <a:pos x="T4" y="T5"/>
                  </a:cxn>
                  <a:cxn ang="0">
                    <a:pos x="T6" y="T7"/>
                  </a:cxn>
                  <a:cxn ang="0">
                    <a:pos x="T8" y="T9"/>
                  </a:cxn>
                </a:cxnLst>
                <a:rect l="0" t="0" r="r" b="b"/>
                <a:pathLst>
                  <a:path w="1301" h="1066">
                    <a:moveTo>
                      <a:pt x="1222" y="533"/>
                    </a:moveTo>
                    <a:cubicBezTo>
                      <a:pt x="1143" y="828"/>
                      <a:pt x="823" y="1066"/>
                      <a:pt x="508" y="1066"/>
                    </a:cubicBezTo>
                    <a:cubicBezTo>
                      <a:pt x="192" y="1066"/>
                      <a:pt x="0" y="828"/>
                      <a:pt x="79" y="533"/>
                    </a:cubicBezTo>
                    <a:cubicBezTo>
                      <a:pt x="158" y="239"/>
                      <a:pt x="478" y="0"/>
                      <a:pt x="793" y="0"/>
                    </a:cubicBezTo>
                    <a:cubicBezTo>
                      <a:pt x="1109" y="0"/>
                      <a:pt x="1301" y="239"/>
                      <a:pt x="1222" y="533"/>
                    </a:cubicBezTo>
                    <a:close/>
                  </a:path>
                </a:pathLst>
              </a:custGeom>
              <a:solidFill>
                <a:srgbClr val="C6C6C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solidFill>
                    <a:prstClr val="white"/>
                  </a:solidFill>
                  <a:cs typeface="+mn-ea"/>
                  <a:sym typeface="+mn-lt"/>
                </a:endParaRPr>
              </a:p>
            </p:txBody>
          </p:sp>
          <p:sp>
            <p:nvSpPr>
              <p:cNvPr id="78" name="Freeform 22">
                <a:extLst>
                  <a:ext uri="{FF2B5EF4-FFF2-40B4-BE49-F238E27FC236}">
                    <a16:creationId xmlns:a16="http://schemas.microsoft.com/office/drawing/2014/main" id="{FFFED5C4-DCB9-4230-8497-CB6C87528D7F}"/>
                  </a:ext>
                </a:extLst>
              </p:cNvPr>
              <p:cNvSpPr>
                <a:spLocks/>
              </p:cNvSpPr>
              <p:nvPr/>
            </p:nvSpPr>
            <p:spPr bwMode="auto">
              <a:xfrm>
                <a:off x="6048785" y="3933546"/>
                <a:ext cx="3874046" cy="3185720"/>
              </a:xfrm>
              <a:custGeom>
                <a:avLst/>
                <a:gdLst>
                  <a:gd name="T0" fmla="*/ 968 w 1031"/>
                  <a:gd name="T1" fmla="*/ 424 h 848"/>
                  <a:gd name="T2" fmla="*/ 402 w 1031"/>
                  <a:gd name="T3" fmla="*/ 848 h 848"/>
                  <a:gd name="T4" fmla="*/ 63 w 1031"/>
                  <a:gd name="T5" fmla="*/ 424 h 848"/>
                  <a:gd name="T6" fmla="*/ 629 w 1031"/>
                  <a:gd name="T7" fmla="*/ 0 h 848"/>
                  <a:gd name="T8" fmla="*/ 968 w 1031"/>
                  <a:gd name="T9" fmla="*/ 424 h 848"/>
                </a:gdLst>
                <a:ahLst/>
                <a:cxnLst>
                  <a:cxn ang="0">
                    <a:pos x="T0" y="T1"/>
                  </a:cxn>
                  <a:cxn ang="0">
                    <a:pos x="T2" y="T3"/>
                  </a:cxn>
                  <a:cxn ang="0">
                    <a:pos x="T4" y="T5"/>
                  </a:cxn>
                  <a:cxn ang="0">
                    <a:pos x="T6" y="T7"/>
                  </a:cxn>
                  <a:cxn ang="0">
                    <a:pos x="T8" y="T9"/>
                  </a:cxn>
                </a:cxnLst>
                <a:rect l="0" t="0" r="r" b="b"/>
                <a:pathLst>
                  <a:path w="1031" h="848">
                    <a:moveTo>
                      <a:pt x="968" y="424"/>
                    </a:moveTo>
                    <a:cubicBezTo>
                      <a:pt x="905" y="658"/>
                      <a:pt x="652" y="848"/>
                      <a:pt x="402" y="848"/>
                    </a:cubicBezTo>
                    <a:cubicBezTo>
                      <a:pt x="152" y="848"/>
                      <a:pt x="0" y="658"/>
                      <a:pt x="63" y="424"/>
                    </a:cubicBezTo>
                    <a:cubicBezTo>
                      <a:pt x="126" y="190"/>
                      <a:pt x="379" y="0"/>
                      <a:pt x="629" y="0"/>
                    </a:cubicBezTo>
                    <a:cubicBezTo>
                      <a:pt x="879" y="0"/>
                      <a:pt x="1031" y="190"/>
                      <a:pt x="968" y="424"/>
                    </a:cubicBezTo>
                    <a:close/>
                  </a:path>
                </a:pathLst>
              </a:custGeom>
              <a:solidFill>
                <a:srgbClr val="767171"/>
              </a:solidFill>
              <a:ln>
                <a:noFill/>
              </a:ln>
              <a:effectLst>
                <a:outerShdw blurRad="292100" dist="2667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solidFill>
                    <a:prstClr val="white"/>
                  </a:solidFill>
                  <a:cs typeface="+mn-ea"/>
                  <a:sym typeface="+mn-lt"/>
                </a:endParaRPr>
              </a:p>
            </p:txBody>
          </p:sp>
          <p:sp>
            <p:nvSpPr>
              <p:cNvPr id="79" name="Freeform 23">
                <a:extLst>
                  <a:ext uri="{FF2B5EF4-FFF2-40B4-BE49-F238E27FC236}">
                    <a16:creationId xmlns:a16="http://schemas.microsoft.com/office/drawing/2014/main" id="{3A645BCB-3424-4C87-B1EB-117DFBFD73DF}"/>
                  </a:ext>
                </a:extLst>
              </p:cNvPr>
              <p:cNvSpPr>
                <a:spLocks/>
              </p:cNvSpPr>
              <p:nvPr/>
            </p:nvSpPr>
            <p:spPr bwMode="auto">
              <a:xfrm>
                <a:off x="6466671" y="4268417"/>
                <a:ext cx="3040063" cy="2517775"/>
              </a:xfrm>
              <a:custGeom>
                <a:avLst/>
                <a:gdLst>
                  <a:gd name="T0" fmla="*/ 2147483647 w 809"/>
                  <a:gd name="T1" fmla="*/ 2147483647 h 670"/>
                  <a:gd name="T2" fmla="*/ 2147483647 w 809"/>
                  <a:gd name="T3" fmla="*/ 2147483647 h 670"/>
                  <a:gd name="T4" fmla="*/ 706053692 w 809"/>
                  <a:gd name="T5" fmla="*/ 2147483647 h 670"/>
                  <a:gd name="T6" fmla="*/ 2147483647 w 809"/>
                  <a:gd name="T7" fmla="*/ 0 h 670"/>
                  <a:gd name="T8" fmla="*/ 2147483647 w 809"/>
                  <a:gd name="T9" fmla="*/ 2147483647 h 6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9" h="670">
                    <a:moveTo>
                      <a:pt x="759" y="335"/>
                    </a:moveTo>
                    <a:cubicBezTo>
                      <a:pt x="710" y="520"/>
                      <a:pt x="511" y="670"/>
                      <a:pt x="315" y="670"/>
                    </a:cubicBezTo>
                    <a:cubicBezTo>
                      <a:pt x="119" y="670"/>
                      <a:pt x="0" y="520"/>
                      <a:pt x="50" y="335"/>
                    </a:cubicBezTo>
                    <a:cubicBezTo>
                      <a:pt x="99" y="150"/>
                      <a:pt x="298" y="0"/>
                      <a:pt x="494" y="0"/>
                    </a:cubicBezTo>
                    <a:cubicBezTo>
                      <a:pt x="690" y="0"/>
                      <a:pt x="809" y="150"/>
                      <a:pt x="759" y="335"/>
                    </a:cubicBezTo>
                    <a:close/>
                  </a:path>
                </a:pathLst>
              </a:custGeom>
              <a:solidFill>
                <a:srgbClr val="C6C6C6"/>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cs typeface="+mn-ea"/>
                  <a:sym typeface="+mn-lt"/>
                </a:endParaRPr>
              </a:p>
            </p:txBody>
          </p:sp>
          <p:sp>
            <p:nvSpPr>
              <p:cNvPr id="80" name="Freeform 24">
                <a:extLst>
                  <a:ext uri="{FF2B5EF4-FFF2-40B4-BE49-F238E27FC236}">
                    <a16:creationId xmlns:a16="http://schemas.microsoft.com/office/drawing/2014/main" id="{8DDC6B93-2C6E-48FC-9CE4-841DEFFA0413}"/>
                  </a:ext>
                </a:extLst>
              </p:cNvPr>
              <p:cNvSpPr>
                <a:spLocks/>
              </p:cNvSpPr>
              <p:nvPr/>
            </p:nvSpPr>
            <p:spPr bwMode="auto">
              <a:xfrm>
                <a:off x="6876533" y="4595772"/>
                <a:ext cx="2220080" cy="1862798"/>
              </a:xfrm>
              <a:custGeom>
                <a:avLst/>
                <a:gdLst>
                  <a:gd name="T0" fmla="*/ 555 w 591"/>
                  <a:gd name="T1" fmla="*/ 248 h 496"/>
                  <a:gd name="T2" fmla="*/ 229 w 591"/>
                  <a:gd name="T3" fmla="*/ 496 h 496"/>
                  <a:gd name="T4" fmla="*/ 36 w 591"/>
                  <a:gd name="T5" fmla="*/ 248 h 496"/>
                  <a:gd name="T6" fmla="*/ 362 w 591"/>
                  <a:gd name="T7" fmla="*/ 0 h 496"/>
                  <a:gd name="T8" fmla="*/ 555 w 591"/>
                  <a:gd name="T9" fmla="*/ 248 h 496"/>
                </a:gdLst>
                <a:ahLst/>
                <a:cxnLst>
                  <a:cxn ang="0">
                    <a:pos x="T0" y="T1"/>
                  </a:cxn>
                  <a:cxn ang="0">
                    <a:pos x="T2" y="T3"/>
                  </a:cxn>
                  <a:cxn ang="0">
                    <a:pos x="T4" y="T5"/>
                  </a:cxn>
                  <a:cxn ang="0">
                    <a:pos x="T6" y="T7"/>
                  </a:cxn>
                  <a:cxn ang="0">
                    <a:pos x="T8" y="T9"/>
                  </a:cxn>
                </a:cxnLst>
                <a:rect l="0" t="0" r="r" b="b"/>
                <a:pathLst>
                  <a:path w="591" h="496">
                    <a:moveTo>
                      <a:pt x="555" y="248"/>
                    </a:moveTo>
                    <a:cubicBezTo>
                      <a:pt x="518" y="385"/>
                      <a:pt x="372" y="496"/>
                      <a:pt x="229" y="496"/>
                    </a:cubicBezTo>
                    <a:cubicBezTo>
                      <a:pt x="86" y="496"/>
                      <a:pt x="0" y="385"/>
                      <a:pt x="36" y="248"/>
                    </a:cubicBezTo>
                    <a:cubicBezTo>
                      <a:pt x="73" y="111"/>
                      <a:pt x="219" y="0"/>
                      <a:pt x="362" y="0"/>
                    </a:cubicBezTo>
                    <a:cubicBezTo>
                      <a:pt x="505" y="0"/>
                      <a:pt x="591" y="111"/>
                      <a:pt x="555" y="248"/>
                    </a:cubicBezTo>
                    <a:close/>
                  </a:path>
                </a:pathLst>
              </a:custGeom>
              <a:solidFill>
                <a:srgbClr val="767171"/>
              </a:solidFill>
              <a:ln>
                <a:noFill/>
              </a:ln>
              <a:effectLst>
                <a:outerShdw blurRad="292100" dist="2667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solidFill>
                    <a:prstClr val="white"/>
                  </a:solidFill>
                  <a:cs typeface="+mn-ea"/>
                  <a:sym typeface="+mn-lt"/>
                </a:endParaRPr>
              </a:p>
            </p:txBody>
          </p:sp>
          <p:sp>
            <p:nvSpPr>
              <p:cNvPr id="81" name="Freeform 25">
                <a:extLst>
                  <a:ext uri="{FF2B5EF4-FFF2-40B4-BE49-F238E27FC236}">
                    <a16:creationId xmlns:a16="http://schemas.microsoft.com/office/drawing/2014/main" id="{5495647F-E135-4A74-80A2-8E3279395FE5}"/>
                  </a:ext>
                </a:extLst>
              </p:cNvPr>
              <p:cNvSpPr>
                <a:spLocks/>
              </p:cNvSpPr>
              <p:nvPr/>
            </p:nvSpPr>
            <p:spPr bwMode="auto">
              <a:xfrm>
                <a:off x="7454096" y="5090742"/>
                <a:ext cx="1068388" cy="876300"/>
              </a:xfrm>
              <a:custGeom>
                <a:avLst/>
                <a:gdLst>
                  <a:gd name="T0" fmla="*/ 2147483647 w 284"/>
                  <a:gd name="T1" fmla="*/ 1640787129 h 233"/>
                  <a:gd name="T2" fmla="*/ 1556731602 w 284"/>
                  <a:gd name="T3" fmla="*/ 2147483647 h 233"/>
                  <a:gd name="T4" fmla="*/ 240586682 w 284"/>
                  <a:gd name="T5" fmla="*/ 1640787129 h 233"/>
                  <a:gd name="T6" fmla="*/ 2147483647 w 284"/>
                  <a:gd name="T7" fmla="*/ 0 h 233"/>
                  <a:gd name="T8" fmla="*/ 2147483647 w 284"/>
                  <a:gd name="T9" fmla="*/ 1640787129 h 2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4" h="233">
                    <a:moveTo>
                      <a:pt x="266" y="116"/>
                    </a:moveTo>
                    <a:cubicBezTo>
                      <a:pt x="249" y="180"/>
                      <a:pt x="179" y="233"/>
                      <a:pt x="110" y="233"/>
                    </a:cubicBezTo>
                    <a:cubicBezTo>
                      <a:pt x="41" y="233"/>
                      <a:pt x="0" y="180"/>
                      <a:pt x="17" y="116"/>
                    </a:cubicBezTo>
                    <a:cubicBezTo>
                      <a:pt x="34" y="52"/>
                      <a:pt x="104" y="0"/>
                      <a:pt x="173" y="0"/>
                    </a:cubicBezTo>
                    <a:cubicBezTo>
                      <a:pt x="242" y="0"/>
                      <a:pt x="284" y="52"/>
                      <a:pt x="266" y="116"/>
                    </a:cubicBezTo>
                    <a:close/>
                  </a:path>
                </a:pathLst>
              </a:custGeom>
              <a:solidFill>
                <a:srgbClr val="EEEEEF"/>
              </a:solidFill>
              <a:ln>
                <a:noFill/>
              </a:ln>
              <a:effectLst>
                <a:outerShdw blurRad="50800" dist="38100" dir="8100000" algn="t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cs typeface="+mn-ea"/>
                  <a:sym typeface="+mn-lt"/>
                </a:endParaRPr>
              </a:p>
            </p:txBody>
          </p:sp>
        </p:grpSp>
        <p:grpSp>
          <p:nvGrpSpPr>
            <p:cNvPr id="65" name="Group 42">
              <a:extLst>
                <a:ext uri="{FF2B5EF4-FFF2-40B4-BE49-F238E27FC236}">
                  <a16:creationId xmlns:a16="http://schemas.microsoft.com/office/drawing/2014/main" id="{ABEC1973-C9F9-433D-B533-411E93021C92}"/>
                </a:ext>
              </a:extLst>
            </p:cNvPr>
            <p:cNvGrpSpPr/>
            <p:nvPr/>
          </p:nvGrpSpPr>
          <p:grpSpPr>
            <a:xfrm>
              <a:off x="6848209" y="2094628"/>
              <a:ext cx="2175548" cy="1959208"/>
              <a:chOff x="6076950" y="2566001"/>
              <a:chExt cx="3076576" cy="3133124"/>
            </a:xfrm>
            <a:solidFill>
              <a:srgbClr val="3B3838"/>
            </a:solidFill>
            <a:effectLst>
              <a:outerShdw blurRad="177800" dir="18900000" sy="23000" kx="-1200000" algn="bl" rotWithShape="0">
                <a:prstClr val="black">
                  <a:alpha val="29000"/>
                </a:prstClr>
              </a:outerShdw>
            </a:effectLst>
          </p:grpSpPr>
          <p:sp>
            <p:nvSpPr>
              <p:cNvPr id="66" name="Freeform 21">
                <a:extLst>
                  <a:ext uri="{FF2B5EF4-FFF2-40B4-BE49-F238E27FC236}">
                    <a16:creationId xmlns:a16="http://schemas.microsoft.com/office/drawing/2014/main" id="{06DC49F3-9485-4495-955E-E549E71756D6}"/>
                  </a:ext>
                </a:extLst>
              </p:cNvPr>
              <p:cNvSpPr>
                <a:spLocks/>
              </p:cNvSpPr>
              <p:nvPr/>
            </p:nvSpPr>
            <p:spPr bwMode="auto">
              <a:xfrm>
                <a:off x="8840788" y="5375275"/>
                <a:ext cx="312738" cy="323850"/>
              </a:xfrm>
              <a:custGeom>
                <a:avLst/>
                <a:gdLst>
                  <a:gd name="T0" fmla="*/ 68 w 83"/>
                  <a:gd name="T1" fmla="*/ 68 h 86"/>
                  <a:gd name="T2" fmla="*/ 34 w 83"/>
                  <a:gd name="T3" fmla="*/ 30 h 86"/>
                  <a:gd name="T4" fmla="*/ 16 w 83"/>
                  <a:gd name="T5" fmla="*/ 10 h 86"/>
                  <a:gd name="T6" fmla="*/ 6 w 83"/>
                  <a:gd name="T7" fmla="*/ 0 h 86"/>
                  <a:gd name="T8" fmla="*/ 3 w 83"/>
                  <a:gd name="T9" fmla="*/ 5 h 86"/>
                  <a:gd name="T10" fmla="*/ 0 w 83"/>
                  <a:gd name="T11" fmla="*/ 11 h 86"/>
                  <a:gd name="T12" fmla="*/ 9 w 83"/>
                  <a:gd name="T13" fmla="*/ 21 h 86"/>
                  <a:gd name="T14" fmla="*/ 29 w 83"/>
                  <a:gd name="T15" fmla="*/ 39 h 86"/>
                  <a:gd name="T16" fmla="*/ 66 w 83"/>
                  <a:gd name="T17" fmla="*/ 72 h 86"/>
                  <a:gd name="T18" fmla="*/ 83 w 83"/>
                  <a:gd name="T19" fmla="*/ 86 h 86"/>
                  <a:gd name="T20" fmla="*/ 83 w 83"/>
                  <a:gd name="T21" fmla="*/ 85 h 86"/>
                  <a:gd name="T22" fmla="*/ 68 w 83"/>
                  <a:gd name="T23" fmla="*/ 6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3" h="86">
                    <a:moveTo>
                      <a:pt x="68" y="68"/>
                    </a:moveTo>
                    <a:cubicBezTo>
                      <a:pt x="59" y="57"/>
                      <a:pt x="46" y="44"/>
                      <a:pt x="34" y="30"/>
                    </a:cubicBezTo>
                    <a:cubicBezTo>
                      <a:pt x="28" y="23"/>
                      <a:pt x="22" y="16"/>
                      <a:pt x="16" y="10"/>
                    </a:cubicBezTo>
                    <a:cubicBezTo>
                      <a:pt x="13" y="6"/>
                      <a:pt x="9" y="3"/>
                      <a:pt x="6" y="0"/>
                    </a:cubicBezTo>
                    <a:cubicBezTo>
                      <a:pt x="5" y="2"/>
                      <a:pt x="4" y="4"/>
                      <a:pt x="3" y="5"/>
                    </a:cubicBezTo>
                    <a:cubicBezTo>
                      <a:pt x="2" y="7"/>
                      <a:pt x="1" y="9"/>
                      <a:pt x="0" y="11"/>
                    </a:cubicBezTo>
                    <a:cubicBezTo>
                      <a:pt x="3" y="14"/>
                      <a:pt x="6" y="18"/>
                      <a:pt x="9" y="21"/>
                    </a:cubicBezTo>
                    <a:cubicBezTo>
                      <a:pt x="15" y="27"/>
                      <a:pt x="22" y="33"/>
                      <a:pt x="29" y="39"/>
                    </a:cubicBezTo>
                    <a:cubicBezTo>
                      <a:pt x="42" y="51"/>
                      <a:pt x="56" y="63"/>
                      <a:pt x="66" y="72"/>
                    </a:cubicBezTo>
                    <a:cubicBezTo>
                      <a:pt x="76" y="81"/>
                      <a:pt x="83" y="86"/>
                      <a:pt x="83" y="86"/>
                    </a:cubicBezTo>
                    <a:cubicBezTo>
                      <a:pt x="83" y="85"/>
                      <a:pt x="83" y="85"/>
                      <a:pt x="83" y="85"/>
                    </a:cubicBezTo>
                    <a:cubicBezTo>
                      <a:pt x="83" y="85"/>
                      <a:pt x="77" y="78"/>
                      <a:pt x="68" y="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434" fontAlgn="auto">
                  <a:spcBef>
                    <a:spcPts val="0"/>
                  </a:spcBef>
                  <a:spcAft>
                    <a:spcPts val="0"/>
                  </a:spcAft>
                  <a:defRPr/>
                </a:pPr>
                <a:endParaRPr lang="id-ID" dirty="0">
                  <a:solidFill>
                    <a:schemeClr val="bg1"/>
                  </a:solidFill>
                  <a:cs typeface="+mn-ea"/>
                  <a:sym typeface="+mn-lt"/>
                </a:endParaRPr>
              </a:p>
            </p:txBody>
          </p:sp>
          <p:sp>
            <p:nvSpPr>
              <p:cNvPr id="67" name="Freeform 22">
                <a:extLst>
                  <a:ext uri="{FF2B5EF4-FFF2-40B4-BE49-F238E27FC236}">
                    <a16:creationId xmlns:a16="http://schemas.microsoft.com/office/drawing/2014/main" id="{D6C7D4A1-F71B-4D17-AA93-80F59C79A86D}"/>
                  </a:ext>
                </a:extLst>
              </p:cNvPr>
              <p:cNvSpPr>
                <a:spLocks/>
              </p:cNvSpPr>
              <p:nvPr/>
            </p:nvSpPr>
            <p:spPr bwMode="auto">
              <a:xfrm>
                <a:off x="8129589" y="4606925"/>
                <a:ext cx="782638" cy="903287"/>
              </a:xfrm>
              <a:custGeom>
                <a:avLst/>
                <a:gdLst>
                  <a:gd name="T0" fmla="*/ 204 w 208"/>
                  <a:gd name="T1" fmla="*/ 156 h 240"/>
                  <a:gd name="T2" fmla="*/ 48 w 208"/>
                  <a:gd name="T3" fmla="*/ 0 h 240"/>
                  <a:gd name="T4" fmla="*/ 48 w 208"/>
                  <a:gd name="T5" fmla="*/ 0 h 240"/>
                  <a:gd name="T6" fmla="*/ 35 w 208"/>
                  <a:gd name="T7" fmla="*/ 53 h 240"/>
                  <a:gd name="T8" fmla="*/ 0 w 208"/>
                  <a:gd name="T9" fmla="*/ 84 h 240"/>
                  <a:gd name="T10" fmla="*/ 156 w 208"/>
                  <a:gd name="T11" fmla="*/ 240 h 240"/>
                  <a:gd name="T12" fmla="*/ 189 w 208"/>
                  <a:gd name="T13" fmla="*/ 215 h 240"/>
                  <a:gd name="T14" fmla="*/ 192 w 208"/>
                  <a:gd name="T15" fmla="*/ 209 h 240"/>
                  <a:gd name="T16" fmla="*/ 195 w 208"/>
                  <a:gd name="T17" fmla="*/ 204 h 240"/>
                  <a:gd name="T18" fmla="*/ 204 w 208"/>
                  <a:gd name="T19" fmla="*/ 156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240">
                    <a:moveTo>
                      <a:pt x="204" y="156"/>
                    </a:moveTo>
                    <a:cubicBezTo>
                      <a:pt x="48" y="0"/>
                      <a:pt x="48" y="0"/>
                      <a:pt x="48" y="0"/>
                    </a:cubicBezTo>
                    <a:cubicBezTo>
                      <a:pt x="48" y="0"/>
                      <a:pt x="48" y="0"/>
                      <a:pt x="48" y="0"/>
                    </a:cubicBezTo>
                    <a:cubicBezTo>
                      <a:pt x="54" y="6"/>
                      <a:pt x="48" y="30"/>
                      <a:pt x="35" y="53"/>
                    </a:cubicBezTo>
                    <a:cubicBezTo>
                      <a:pt x="22" y="75"/>
                      <a:pt x="7" y="89"/>
                      <a:pt x="0" y="84"/>
                    </a:cubicBezTo>
                    <a:cubicBezTo>
                      <a:pt x="156" y="240"/>
                      <a:pt x="156" y="240"/>
                      <a:pt x="156" y="240"/>
                    </a:cubicBezTo>
                    <a:cubicBezTo>
                      <a:pt x="156" y="240"/>
                      <a:pt x="173" y="237"/>
                      <a:pt x="189" y="215"/>
                    </a:cubicBezTo>
                    <a:cubicBezTo>
                      <a:pt x="190" y="213"/>
                      <a:pt x="191" y="211"/>
                      <a:pt x="192" y="209"/>
                    </a:cubicBezTo>
                    <a:cubicBezTo>
                      <a:pt x="193" y="208"/>
                      <a:pt x="194" y="206"/>
                      <a:pt x="195" y="204"/>
                    </a:cubicBezTo>
                    <a:cubicBezTo>
                      <a:pt x="208" y="179"/>
                      <a:pt x="204" y="156"/>
                      <a:pt x="204"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434" fontAlgn="auto">
                  <a:spcBef>
                    <a:spcPts val="0"/>
                  </a:spcBef>
                  <a:spcAft>
                    <a:spcPts val="0"/>
                  </a:spcAft>
                  <a:defRPr/>
                </a:pPr>
                <a:endParaRPr lang="id-ID" dirty="0">
                  <a:solidFill>
                    <a:schemeClr val="bg1"/>
                  </a:solidFill>
                  <a:cs typeface="+mn-ea"/>
                  <a:sym typeface="+mn-lt"/>
                </a:endParaRPr>
              </a:p>
            </p:txBody>
          </p:sp>
          <p:sp>
            <p:nvSpPr>
              <p:cNvPr id="68" name="Freeform 23">
                <a:extLst>
                  <a:ext uri="{FF2B5EF4-FFF2-40B4-BE49-F238E27FC236}">
                    <a16:creationId xmlns:a16="http://schemas.microsoft.com/office/drawing/2014/main" id="{525DB8F5-B4E4-4D0D-AC05-0E6F393BBAEB}"/>
                  </a:ext>
                </a:extLst>
              </p:cNvPr>
              <p:cNvSpPr>
                <a:spLocks/>
              </p:cNvSpPr>
              <p:nvPr/>
            </p:nvSpPr>
            <p:spPr bwMode="auto">
              <a:xfrm>
                <a:off x="8113713" y="4592638"/>
                <a:ext cx="219075" cy="349250"/>
              </a:xfrm>
              <a:custGeom>
                <a:avLst/>
                <a:gdLst>
                  <a:gd name="T0" fmla="*/ 52 w 58"/>
                  <a:gd name="T1" fmla="*/ 4 h 93"/>
                  <a:gd name="T2" fmla="*/ 32 w 58"/>
                  <a:gd name="T3" fmla="*/ 13 h 93"/>
                  <a:gd name="T4" fmla="*/ 39 w 58"/>
                  <a:gd name="T5" fmla="*/ 21 h 93"/>
                  <a:gd name="T6" fmla="*/ 39 w 58"/>
                  <a:gd name="T7" fmla="*/ 26 h 93"/>
                  <a:gd name="T8" fmla="*/ 32 w 58"/>
                  <a:gd name="T9" fmla="*/ 51 h 93"/>
                  <a:gd name="T10" fmla="*/ 16 w 58"/>
                  <a:gd name="T11" fmla="*/ 66 h 93"/>
                  <a:gd name="T12" fmla="*/ 13 w 58"/>
                  <a:gd name="T13" fmla="*/ 67 h 93"/>
                  <a:gd name="T14" fmla="*/ 5 w 58"/>
                  <a:gd name="T15" fmla="*/ 59 h 93"/>
                  <a:gd name="T16" fmla="*/ 4 w 58"/>
                  <a:gd name="T17" fmla="*/ 87 h 93"/>
                  <a:gd name="T18" fmla="*/ 4 w 58"/>
                  <a:gd name="T19" fmla="*/ 88 h 93"/>
                  <a:gd name="T20" fmla="*/ 39 w 58"/>
                  <a:gd name="T21" fmla="*/ 57 h 93"/>
                  <a:gd name="T22" fmla="*/ 52 w 58"/>
                  <a:gd name="T23" fmla="*/ 4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8" h="93">
                    <a:moveTo>
                      <a:pt x="52" y="4"/>
                    </a:moveTo>
                    <a:cubicBezTo>
                      <a:pt x="48" y="0"/>
                      <a:pt x="40" y="4"/>
                      <a:pt x="32" y="13"/>
                    </a:cubicBezTo>
                    <a:cubicBezTo>
                      <a:pt x="37" y="18"/>
                      <a:pt x="39" y="21"/>
                      <a:pt x="39" y="21"/>
                    </a:cubicBezTo>
                    <a:cubicBezTo>
                      <a:pt x="39" y="21"/>
                      <a:pt x="40" y="23"/>
                      <a:pt x="39" y="26"/>
                    </a:cubicBezTo>
                    <a:cubicBezTo>
                      <a:pt x="39" y="31"/>
                      <a:pt x="38" y="40"/>
                      <a:pt x="32" y="51"/>
                    </a:cubicBezTo>
                    <a:cubicBezTo>
                      <a:pt x="25" y="61"/>
                      <a:pt x="20" y="65"/>
                      <a:pt x="16" y="66"/>
                    </a:cubicBezTo>
                    <a:cubicBezTo>
                      <a:pt x="14" y="67"/>
                      <a:pt x="13" y="67"/>
                      <a:pt x="13" y="67"/>
                    </a:cubicBezTo>
                    <a:cubicBezTo>
                      <a:pt x="13" y="67"/>
                      <a:pt x="10" y="64"/>
                      <a:pt x="5" y="59"/>
                    </a:cubicBezTo>
                    <a:cubicBezTo>
                      <a:pt x="1" y="72"/>
                      <a:pt x="0" y="83"/>
                      <a:pt x="4" y="87"/>
                    </a:cubicBezTo>
                    <a:cubicBezTo>
                      <a:pt x="4" y="88"/>
                      <a:pt x="4" y="88"/>
                      <a:pt x="4" y="88"/>
                    </a:cubicBezTo>
                    <a:cubicBezTo>
                      <a:pt x="11" y="93"/>
                      <a:pt x="26" y="79"/>
                      <a:pt x="39" y="57"/>
                    </a:cubicBezTo>
                    <a:cubicBezTo>
                      <a:pt x="52" y="34"/>
                      <a:pt x="58" y="10"/>
                      <a:pt x="5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434" fontAlgn="auto">
                  <a:spcBef>
                    <a:spcPts val="0"/>
                  </a:spcBef>
                  <a:spcAft>
                    <a:spcPts val="0"/>
                  </a:spcAft>
                  <a:defRPr/>
                </a:pPr>
                <a:endParaRPr lang="id-ID" dirty="0">
                  <a:solidFill>
                    <a:schemeClr val="bg1"/>
                  </a:solidFill>
                  <a:cs typeface="+mn-ea"/>
                  <a:sym typeface="+mn-lt"/>
                </a:endParaRPr>
              </a:p>
            </p:txBody>
          </p:sp>
          <p:sp>
            <p:nvSpPr>
              <p:cNvPr id="69" name="Freeform 24">
                <a:extLst>
                  <a:ext uri="{FF2B5EF4-FFF2-40B4-BE49-F238E27FC236}">
                    <a16:creationId xmlns:a16="http://schemas.microsoft.com/office/drawing/2014/main" id="{BACD1946-9541-47D6-9AE3-2704CE3F6CBC}"/>
                  </a:ext>
                </a:extLst>
              </p:cNvPr>
              <p:cNvSpPr>
                <a:spLocks/>
              </p:cNvSpPr>
              <p:nvPr/>
            </p:nvSpPr>
            <p:spPr bwMode="auto">
              <a:xfrm>
                <a:off x="6076950" y="3233738"/>
                <a:ext cx="754063" cy="647700"/>
              </a:xfrm>
              <a:custGeom>
                <a:avLst/>
                <a:gdLst>
                  <a:gd name="T0" fmla="*/ 82 w 200"/>
                  <a:gd name="T1" fmla="*/ 64 h 172"/>
                  <a:gd name="T2" fmla="*/ 200 w 200"/>
                  <a:gd name="T3" fmla="*/ 38 h 172"/>
                  <a:gd name="T4" fmla="*/ 200 w 200"/>
                  <a:gd name="T5" fmla="*/ 36 h 172"/>
                  <a:gd name="T6" fmla="*/ 73 w 200"/>
                  <a:gd name="T7" fmla="*/ 14 h 172"/>
                  <a:gd name="T8" fmla="*/ 8 w 200"/>
                  <a:gd name="T9" fmla="*/ 126 h 172"/>
                  <a:gd name="T10" fmla="*/ 63 w 200"/>
                  <a:gd name="T11" fmla="*/ 172 h 172"/>
                  <a:gd name="T12" fmla="*/ 82 w 200"/>
                  <a:gd name="T13" fmla="*/ 64 h 172"/>
                </a:gdLst>
                <a:ahLst/>
                <a:cxnLst>
                  <a:cxn ang="0">
                    <a:pos x="T0" y="T1"/>
                  </a:cxn>
                  <a:cxn ang="0">
                    <a:pos x="T2" y="T3"/>
                  </a:cxn>
                  <a:cxn ang="0">
                    <a:pos x="T4" y="T5"/>
                  </a:cxn>
                  <a:cxn ang="0">
                    <a:pos x="T6" y="T7"/>
                  </a:cxn>
                  <a:cxn ang="0">
                    <a:pos x="T8" y="T9"/>
                  </a:cxn>
                  <a:cxn ang="0">
                    <a:pos x="T10" y="T11"/>
                  </a:cxn>
                  <a:cxn ang="0">
                    <a:pos x="T12" y="T13"/>
                  </a:cxn>
                </a:cxnLst>
                <a:rect l="0" t="0" r="r" b="b"/>
                <a:pathLst>
                  <a:path w="200" h="172">
                    <a:moveTo>
                      <a:pt x="82" y="64"/>
                    </a:moveTo>
                    <a:cubicBezTo>
                      <a:pt x="105" y="25"/>
                      <a:pt x="156" y="22"/>
                      <a:pt x="200" y="38"/>
                    </a:cubicBezTo>
                    <a:cubicBezTo>
                      <a:pt x="200" y="37"/>
                      <a:pt x="199" y="36"/>
                      <a:pt x="200" y="36"/>
                    </a:cubicBezTo>
                    <a:cubicBezTo>
                      <a:pt x="159" y="13"/>
                      <a:pt x="108" y="0"/>
                      <a:pt x="73" y="14"/>
                    </a:cubicBezTo>
                    <a:cubicBezTo>
                      <a:pt x="5" y="41"/>
                      <a:pt x="0" y="80"/>
                      <a:pt x="8" y="126"/>
                    </a:cubicBezTo>
                    <a:cubicBezTo>
                      <a:pt x="13" y="151"/>
                      <a:pt x="34" y="167"/>
                      <a:pt x="63" y="172"/>
                    </a:cubicBezTo>
                    <a:cubicBezTo>
                      <a:pt x="57" y="136"/>
                      <a:pt x="63" y="96"/>
                      <a:pt x="82" y="64"/>
                    </a:cubicBezTo>
                    <a:close/>
                  </a:path>
                </a:pathLst>
              </a:custGeom>
              <a:grpFill/>
              <a:ln>
                <a:noFill/>
              </a:ln>
            </p:spPr>
            <p:txBody>
              <a:bodyPr/>
              <a:lstStyle/>
              <a:p>
                <a:pPr defTabSz="1828434" fontAlgn="auto">
                  <a:spcBef>
                    <a:spcPts val="0"/>
                  </a:spcBef>
                  <a:spcAft>
                    <a:spcPts val="0"/>
                  </a:spcAft>
                  <a:defRPr/>
                </a:pPr>
                <a:endParaRPr lang="id-ID" dirty="0">
                  <a:solidFill>
                    <a:schemeClr val="bg1"/>
                  </a:solidFill>
                  <a:cs typeface="+mn-ea"/>
                  <a:sym typeface="+mn-lt"/>
                </a:endParaRPr>
              </a:p>
            </p:txBody>
          </p:sp>
          <p:sp>
            <p:nvSpPr>
              <p:cNvPr id="70" name="Freeform 25">
                <a:extLst>
                  <a:ext uri="{FF2B5EF4-FFF2-40B4-BE49-F238E27FC236}">
                    <a16:creationId xmlns:a16="http://schemas.microsoft.com/office/drawing/2014/main" id="{289E8E7C-184C-4FB9-B595-C054CC790DAF}"/>
                  </a:ext>
                </a:extLst>
              </p:cNvPr>
              <p:cNvSpPr>
                <a:spLocks/>
              </p:cNvSpPr>
              <p:nvPr/>
            </p:nvSpPr>
            <p:spPr bwMode="auto">
              <a:xfrm>
                <a:off x="6634163" y="2638425"/>
                <a:ext cx="279400" cy="730250"/>
              </a:xfrm>
              <a:custGeom>
                <a:avLst/>
                <a:gdLst>
                  <a:gd name="T0" fmla="*/ 40 w 74"/>
                  <a:gd name="T1" fmla="*/ 38 h 194"/>
                  <a:gd name="T2" fmla="*/ 74 w 74"/>
                  <a:gd name="T3" fmla="*/ 0 h 194"/>
                  <a:gd name="T4" fmla="*/ 1 w 74"/>
                  <a:gd name="T5" fmla="*/ 100 h 194"/>
                  <a:gd name="T6" fmla="*/ 52 w 74"/>
                  <a:gd name="T7" fmla="*/ 194 h 194"/>
                  <a:gd name="T8" fmla="*/ 52 w 74"/>
                  <a:gd name="T9" fmla="*/ 194 h 194"/>
                  <a:gd name="T10" fmla="*/ 40 w 74"/>
                  <a:gd name="T11" fmla="*/ 38 h 194"/>
                </a:gdLst>
                <a:ahLst/>
                <a:cxnLst>
                  <a:cxn ang="0">
                    <a:pos x="T0" y="T1"/>
                  </a:cxn>
                  <a:cxn ang="0">
                    <a:pos x="T2" y="T3"/>
                  </a:cxn>
                  <a:cxn ang="0">
                    <a:pos x="T4" y="T5"/>
                  </a:cxn>
                  <a:cxn ang="0">
                    <a:pos x="T6" y="T7"/>
                  </a:cxn>
                  <a:cxn ang="0">
                    <a:pos x="T8" y="T9"/>
                  </a:cxn>
                  <a:cxn ang="0">
                    <a:pos x="T10" y="T11"/>
                  </a:cxn>
                </a:cxnLst>
                <a:rect l="0" t="0" r="r" b="b"/>
                <a:pathLst>
                  <a:path w="74" h="194">
                    <a:moveTo>
                      <a:pt x="40" y="38"/>
                    </a:moveTo>
                    <a:cubicBezTo>
                      <a:pt x="50" y="21"/>
                      <a:pt x="62" y="9"/>
                      <a:pt x="74" y="0"/>
                    </a:cubicBezTo>
                    <a:cubicBezTo>
                      <a:pt x="32" y="10"/>
                      <a:pt x="0" y="31"/>
                      <a:pt x="1" y="100"/>
                    </a:cubicBezTo>
                    <a:cubicBezTo>
                      <a:pt x="1" y="132"/>
                      <a:pt x="23" y="166"/>
                      <a:pt x="52" y="194"/>
                    </a:cubicBezTo>
                    <a:cubicBezTo>
                      <a:pt x="52" y="194"/>
                      <a:pt x="52" y="194"/>
                      <a:pt x="52" y="194"/>
                    </a:cubicBezTo>
                    <a:cubicBezTo>
                      <a:pt x="29" y="143"/>
                      <a:pt x="18" y="77"/>
                      <a:pt x="40" y="38"/>
                    </a:cubicBezTo>
                    <a:close/>
                  </a:path>
                </a:pathLst>
              </a:custGeom>
              <a:grpFill/>
              <a:ln>
                <a:noFill/>
              </a:ln>
            </p:spPr>
            <p:txBody>
              <a:bodyPr/>
              <a:lstStyle/>
              <a:p>
                <a:pPr defTabSz="1828434" fontAlgn="auto">
                  <a:spcBef>
                    <a:spcPts val="0"/>
                  </a:spcBef>
                  <a:spcAft>
                    <a:spcPts val="0"/>
                  </a:spcAft>
                  <a:defRPr/>
                </a:pPr>
                <a:endParaRPr lang="id-ID" dirty="0">
                  <a:solidFill>
                    <a:schemeClr val="bg1"/>
                  </a:solidFill>
                  <a:cs typeface="+mn-ea"/>
                  <a:sym typeface="+mn-lt"/>
                </a:endParaRPr>
              </a:p>
            </p:txBody>
          </p:sp>
          <p:sp>
            <p:nvSpPr>
              <p:cNvPr id="71" name="Freeform 26">
                <a:extLst>
                  <a:ext uri="{FF2B5EF4-FFF2-40B4-BE49-F238E27FC236}">
                    <a16:creationId xmlns:a16="http://schemas.microsoft.com/office/drawing/2014/main" id="{E2C1B277-94A9-4DEF-A3DA-FBEA437D1A5A}"/>
                  </a:ext>
                </a:extLst>
              </p:cNvPr>
              <p:cNvSpPr>
                <a:spLocks/>
              </p:cNvSpPr>
              <p:nvPr/>
            </p:nvSpPr>
            <p:spPr bwMode="auto">
              <a:xfrm>
                <a:off x="6291263" y="3296039"/>
                <a:ext cx="803275" cy="974725"/>
              </a:xfrm>
              <a:custGeom>
                <a:avLst/>
                <a:gdLst>
                  <a:gd name="T0" fmla="*/ 199 w 213"/>
                  <a:gd name="T1" fmla="*/ 83 h 259"/>
                  <a:gd name="T2" fmla="*/ 143 w 213"/>
                  <a:gd name="T3" fmla="*/ 16 h 259"/>
                  <a:gd name="T4" fmla="*/ 25 w 213"/>
                  <a:gd name="T5" fmla="*/ 42 h 259"/>
                  <a:gd name="T6" fmla="*/ 6 w 213"/>
                  <a:gd name="T7" fmla="*/ 150 h 259"/>
                  <a:gd name="T8" fmla="*/ 39 w 213"/>
                  <a:gd name="T9" fmla="*/ 218 h 259"/>
                  <a:gd name="T10" fmla="*/ 172 w 213"/>
                  <a:gd name="T11" fmla="*/ 190 h 259"/>
                  <a:gd name="T12" fmla="*/ 211 w 213"/>
                  <a:gd name="T13" fmla="*/ 104 h 259"/>
                  <a:gd name="T14" fmla="*/ 213 w 213"/>
                  <a:gd name="T15" fmla="*/ 99 h 259"/>
                  <a:gd name="T16" fmla="*/ 212 w 213"/>
                  <a:gd name="T17" fmla="*/ 98 h 259"/>
                  <a:gd name="T18" fmla="*/ 199 w 213"/>
                  <a:gd name="T19" fmla="*/ 83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 h="259">
                    <a:moveTo>
                      <a:pt x="199" y="83"/>
                    </a:moveTo>
                    <a:cubicBezTo>
                      <a:pt x="173" y="54"/>
                      <a:pt x="145" y="23"/>
                      <a:pt x="143" y="16"/>
                    </a:cubicBezTo>
                    <a:cubicBezTo>
                      <a:pt x="99" y="0"/>
                      <a:pt x="48" y="3"/>
                      <a:pt x="25" y="42"/>
                    </a:cubicBezTo>
                    <a:cubicBezTo>
                      <a:pt x="6" y="74"/>
                      <a:pt x="0" y="114"/>
                      <a:pt x="6" y="150"/>
                    </a:cubicBezTo>
                    <a:cubicBezTo>
                      <a:pt x="11" y="176"/>
                      <a:pt x="22" y="201"/>
                      <a:pt x="39" y="218"/>
                    </a:cubicBezTo>
                    <a:cubicBezTo>
                      <a:pt x="80" y="259"/>
                      <a:pt x="140" y="246"/>
                      <a:pt x="172" y="190"/>
                    </a:cubicBezTo>
                    <a:cubicBezTo>
                      <a:pt x="191" y="158"/>
                      <a:pt x="207" y="130"/>
                      <a:pt x="211" y="104"/>
                    </a:cubicBezTo>
                    <a:cubicBezTo>
                      <a:pt x="212" y="102"/>
                      <a:pt x="213" y="101"/>
                      <a:pt x="213" y="99"/>
                    </a:cubicBezTo>
                    <a:cubicBezTo>
                      <a:pt x="213" y="99"/>
                      <a:pt x="213" y="98"/>
                      <a:pt x="212" y="98"/>
                    </a:cubicBezTo>
                    <a:cubicBezTo>
                      <a:pt x="207" y="92"/>
                      <a:pt x="203" y="87"/>
                      <a:pt x="199" y="83"/>
                    </a:cubicBezTo>
                    <a:close/>
                  </a:path>
                </a:pathLst>
              </a:custGeom>
              <a:grpFill/>
              <a:ln>
                <a:noFill/>
              </a:ln>
            </p:spPr>
            <p:txBody>
              <a:bodyPr/>
              <a:lstStyle/>
              <a:p>
                <a:pPr defTabSz="1828434" fontAlgn="auto">
                  <a:spcBef>
                    <a:spcPts val="0"/>
                  </a:spcBef>
                  <a:spcAft>
                    <a:spcPts val="0"/>
                  </a:spcAft>
                  <a:defRPr/>
                </a:pPr>
                <a:endParaRPr lang="id-ID" dirty="0">
                  <a:solidFill>
                    <a:schemeClr val="bg1"/>
                  </a:solidFill>
                  <a:cs typeface="+mn-ea"/>
                  <a:sym typeface="+mn-lt"/>
                </a:endParaRPr>
              </a:p>
            </p:txBody>
          </p:sp>
          <p:sp>
            <p:nvSpPr>
              <p:cNvPr id="72" name="Freeform 27">
                <a:extLst>
                  <a:ext uri="{FF2B5EF4-FFF2-40B4-BE49-F238E27FC236}">
                    <a16:creationId xmlns:a16="http://schemas.microsoft.com/office/drawing/2014/main" id="{8F6765F4-DE03-4A65-AE70-BF98CEAB3D50}"/>
                  </a:ext>
                </a:extLst>
              </p:cNvPr>
              <p:cNvSpPr>
                <a:spLocks/>
              </p:cNvSpPr>
              <p:nvPr/>
            </p:nvSpPr>
            <p:spPr bwMode="auto">
              <a:xfrm>
                <a:off x="6692301" y="2566001"/>
                <a:ext cx="763588" cy="1065212"/>
              </a:xfrm>
              <a:custGeom>
                <a:avLst/>
                <a:gdLst>
                  <a:gd name="T0" fmla="*/ 22 w 203"/>
                  <a:gd name="T1" fmla="*/ 60 h 283"/>
                  <a:gd name="T2" fmla="*/ 34 w 203"/>
                  <a:gd name="T3" fmla="*/ 216 h 283"/>
                  <a:gd name="T4" fmla="*/ 72 w 203"/>
                  <a:gd name="T5" fmla="*/ 246 h 283"/>
                  <a:gd name="T6" fmla="*/ 95 w 203"/>
                  <a:gd name="T7" fmla="*/ 267 h 283"/>
                  <a:gd name="T8" fmla="*/ 99 w 203"/>
                  <a:gd name="T9" fmla="*/ 270 h 283"/>
                  <a:gd name="T10" fmla="*/ 113 w 203"/>
                  <a:gd name="T11" fmla="*/ 283 h 283"/>
                  <a:gd name="T12" fmla="*/ 170 w 203"/>
                  <a:gd name="T13" fmla="*/ 207 h 283"/>
                  <a:gd name="T14" fmla="*/ 155 w 203"/>
                  <a:gd name="T15" fmla="*/ 31 h 283"/>
                  <a:gd name="T16" fmla="*/ 56 w 203"/>
                  <a:gd name="T17" fmla="*/ 22 h 283"/>
                  <a:gd name="T18" fmla="*/ 22 w 203"/>
                  <a:gd name="T19" fmla="*/ 60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3" h="283">
                    <a:moveTo>
                      <a:pt x="22" y="60"/>
                    </a:moveTo>
                    <a:cubicBezTo>
                      <a:pt x="0" y="99"/>
                      <a:pt x="11" y="165"/>
                      <a:pt x="34" y="216"/>
                    </a:cubicBezTo>
                    <a:cubicBezTo>
                      <a:pt x="37" y="216"/>
                      <a:pt x="55" y="231"/>
                      <a:pt x="72" y="246"/>
                    </a:cubicBezTo>
                    <a:cubicBezTo>
                      <a:pt x="79" y="252"/>
                      <a:pt x="87" y="259"/>
                      <a:pt x="95" y="267"/>
                    </a:cubicBezTo>
                    <a:cubicBezTo>
                      <a:pt x="97" y="268"/>
                      <a:pt x="98" y="269"/>
                      <a:pt x="99" y="270"/>
                    </a:cubicBezTo>
                    <a:cubicBezTo>
                      <a:pt x="103" y="274"/>
                      <a:pt x="108" y="278"/>
                      <a:pt x="113" y="283"/>
                    </a:cubicBezTo>
                    <a:cubicBezTo>
                      <a:pt x="133" y="272"/>
                      <a:pt x="150" y="241"/>
                      <a:pt x="170" y="207"/>
                    </a:cubicBezTo>
                    <a:cubicBezTo>
                      <a:pt x="203" y="151"/>
                      <a:pt x="196" y="72"/>
                      <a:pt x="155" y="31"/>
                    </a:cubicBezTo>
                    <a:cubicBezTo>
                      <a:pt x="126" y="2"/>
                      <a:pt x="88" y="0"/>
                      <a:pt x="56" y="22"/>
                    </a:cubicBezTo>
                    <a:cubicBezTo>
                      <a:pt x="44" y="31"/>
                      <a:pt x="32" y="43"/>
                      <a:pt x="22" y="60"/>
                    </a:cubicBezTo>
                    <a:close/>
                  </a:path>
                </a:pathLst>
              </a:custGeom>
              <a:grpFill/>
              <a:ln>
                <a:noFill/>
              </a:ln>
            </p:spPr>
            <p:txBody>
              <a:bodyPr/>
              <a:lstStyle/>
              <a:p>
                <a:pPr defTabSz="1828434" fontAlgn="auto">
                  <a:spcBef>
                    <a:spcPts val="0"/>
                  </a:spcBef>
                  <a:spcAft>
                    <a:spcPts val="0"/>
                  </a:spcAft>
                  <a:defRPr/>
                </a:pPr>
                <a:endParaRPr lang="id-ID" dirty="0">
                  <a:solidFill>
                    <a:schemeClr val="bg1"/>
                  </a:solidFill>
                  <a:cs typeface="+mn-ea"/>
                  <a:sym typeface="+mn-lt"/>
                </a:endParaRPr>
              </a:p>
            </p:txBody>
          </p:sp>
          <p:sp>
            <p:nvSpPr>
              <p:cNvPr id="73" name="Freeform 28">
                <a:extLst>
                  <a:ext uri="{FF2B5EF4-FFF2-40B4-BE49-F238E27FC236}">
                    <a16:creationId xmlns:a16="http://schemas.microsoft.com/office/drawing/2014/main" id="{44CF82B4-F02D-4EFD-9AD6-26F0FE2058BF}"/>
                  </a:ext>
                </a:extLst>
              </p:cNvPr>
              <p:cNvSpPr>
                <a:spLocks/>
              </p:cNvSpPr>
              <p:nvPr/>
            </p:nvSpPr>
            <p:spPr bwMode="auto">
              <a:xfrm>
                <a:off x="6826250" y="3368675"/>
                <a:ext cx="1438275" cy="1476375"/>
              </a:xfrm>
              <a:custGeom>
                <a:avLst/>
                <a:gdLst>
                  <a:gd name="T0" fmla="*/ 381 w 382"/>
                  <a:gd name="T1" fmla="*/ 346 h 392"/>
                  <a:gd name="T2" fmla="*/ 374 w 382"/>
                  <a:gd name="T3" fmla="*/ 338 h 392"/>
                  <a:gd name="T4" fmla="*/ 80 w 382"/>
                  <a:gd name="T5" fmla="*/ 67 h 392"/>
                  <a:gd name="T6" fmla="*/ 66 w 382"/>
                  <a:gd name="T7" fmla="*/ 54 h 392"/>
                  <a:gd name="T8" fmla="*/ 62 w 382"/>
                  <a:gd name="T9" fmla="*/ 51 h 392"/>
                  <a:gd name="T10" fmla="*/ 39 w 382"/>
                  <a:gd name="T11" fmla="*/ 30 h 392"/>
                  <a:gd name="T12" fmla="*/ 1 w 382"/>
                  <a:gd name="T13" fmla="*/ 0 h 392"/>
                  <a:gd name="T14" fmla="*/ 1 w 382"/>
                  <a:gd name="T15" fmla="*/ 0 h 392"/>
                  <a:gd name="T16" fmla="*/ 1 w 382"/>
                  <a:gd name="T17" fmla="*/ 0 h 392"/>
                  <a:gd name="T18" fmla="*/ 1 w 382"/>
                  <a:gd name="T19" fmla="*/ 0 h 392"/>
                  <a:gd name="T20" fmla="*/ 1 w 382"/>
                  <a:gd name="T21" fmla="*/ 2 h 392"/>
                  <a:gd name="T22" fmla="*/ 57 w 382"/>
                  <a:gd name="T23" fmla="*/ 69 h 392"/>
                  <a:gd name="T24" fmla="*/ 70 w 382"/>
                  <a:gd name="T25" fmla="*/ 84 h 392"/>
                  <a:gd name="T26" fmla="*/ 71 w 382"/>
                  <a:gd name="T27" fmla="*/ 85 h 392"/>
                  <a:gd name="T28" fmla="*/ 347 w 382"/>
                  <a:gd name="T29" fmla="*/ 384 h 392"/>
                  <a:gd name="T30" fmla="*/ 355 w 382"/>
                  <a:gd name="T31" fmla="*/ 392 h 392"/>
                  <a:gd name="T32" fmla="*/ 358 w 382"/>
                  <a:gd name="T33" fmla="*/ 391 h 392"/>
                  <a:gd name="T34" fmla="*/ 374 w 382"/>
                  <a:gd name="T35" fmla="*/ 376 h 392"/>
                  <a:gd name="T36" fmla="*/ 381 w 382"/>
                  <a:gd name="T37" fmla="*/ 351 h 392"/>
                  <a:gd name="T38" fmla="*/ 381 w 382"/>
                  <a:gd name="T39" fmla="*/ 346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82" h="392">
                    <a:moveTo>
                      <a:pt x="381" y="346"/>
                    </a:moveTo>
                    <a:cubicBezTo>
                      <a:pt x="381" y="346"/>
                      <a:pt x="379" y="343"/>
                      <a:pt x="374" y="338"/>
                    </a:cubicBezTo>
                    <a:cubicBezTo>
                      <a:pt x="337" y="304"/>
                      <a:pt x="177" y="154"/>
                      <a:pt x="80" y="67"/>
                    </a:cubicBezTo>
                    <a:cubicBezTo>
                      <a:pt x="75" y="62"/>
                      <a:pt x="70" y="58"/>
                      <a:pt x="66" y="54"/>
                    </a:cubicBezTo>
                    <a:cubicBezTo>
                      <a:pt x="65" y="53"/>
                      <a:pt x="64" y="52"/>
                      <a:pt x="62" y="51"/>
                    </a:cubicBezTo>
                    <a:cubicBezTo>
                      <a:pt x="54" y="43"/>
                      <a:pt x="46" y="36"/>
                      <a:pt x="39" y="30"/>
                    </a:cubicBezTo>
                    <a:cubicBezTo>
                      <a:pt x="22" y="15"/>
                      <a:pt x="4" y="0"/>
                      <a:pt x="1" y="0"/>
                    </a:cubicBezTo>
                    <a:cubicBezTo>
                      <a:pt x="1" y="0"/>
                      <a:pt x="1" y="0"/>
                      <a:pt x="1" y="0"/>
                    </a:cubicBezTo>
                    <a:cubicBezTo>
                      <a:pt x="1" y="0"/>
                      <a:pt x="1" y="0"/>
                      <a:pt x="1" y="0"/>
                    </a:cubicBezTo>
                    <a:cubicBezTo>
                      <a:pt x="1" y="0"/>
                      <a:pt x="1" y="0"/>
                      <a:pt x="1" y="0"/>
                    </a:cubicBezTo>
                    <a:cubicBezTo>
                      <a:pt x="0" y="0"/>
                      <a:pt x="1" y="1"/>
                      <a:pt x="1" y="2"/>
                    </a:cubicBezTo>
                    <a:cubicBezTo>
                      <a:pt x="3" y="9"/>
                      <a:pt x="31" y="40"/>
                      <a:pt x="57" y="69"/>
                    </a:cubicBezTo>
                    <a:cubicBezTo>
                      <a:pt x="61" y="73"/>
                      <a:pt x="65" y="78"/>
                      <a:pt x="70" y="84"/>
                    </a:cubicBezTo>
                    <a:cubicBezTo>
                      <a:pt x="71" y="84"/>
                      <a:pt x="71" y="85"/>
                      <a:pt x="71" y="85"/>
                    </a:cubicBezTo>
                    <a:cubicBezTo>
                      <a:pt x="162" y="186"/>
                      <a:pt x="312" y="347"/>
                      <a:pt x="347" y="384"/>
                    </a:cubicBezTo>
                    <a:cubicBezTo>
                      <a:pt x="352" y="389"/>
                      <a:pt x="355" y="392"/>
                      <a:pt x="355" y="392"/>
                    </a:cubicBezTo>
                    <a:cubicBezTo>
                      <a:pt x="355" y="392"/>
                      <a:pt x="356" y="392"/>
                      <a:pt x="358" y="391"/>
                    </a:cubicBezTo>
                    <a:cubicBezTo>
                      <a:pt x="362" y="390"/>
                      <a:pt x="367" y="386"/>
                      <a:pt x="374" y="376"/>
                    </a:cubicBezTo>
                    <a:cubicBezTo>
                      <a:pt x="380" y="365"/>
                      <a:pt x="381" y="356"/>
                      <a:pt x="381" y="351"/>
                    </a:cubicBezTo>
                    <a:cubicBezTo>
                      <a:pt x="382" y="348"/>
                      <a:pt x="381" y="346"/>
                      <a:pt x="381" y="346"/>
                    </a:cubicBezTo>
                    <a:close/>
                  </a:path>
                </a:pathLst>
              </a:custGeom>
              <a:grpFill/>
              <a:ln>
                <a:noFill/>
              </a:ln>
            </p:spPr>
            <p:txBody>
              <a:bodyPr/>
              <a:lstStyle/>
              <a:p>
                <a:pPr defTabSz="1828434" fontAlgn="auto">
                  <a:spcBef>
                    <a:spcPts val="0"/>
                  </a:spcBef>
                  <a:spcAft>
                    <a:spcPts val="0"/>
                  </a:spcAft>
                  <a:defRPr/>
                </a:pPr>
                <a:endParaRPr lang="id-ID" dirty="0">
                  <a:solidFill>
                    <a:schemeClr val="bg1"/>
                  </a:solidFill>
                  <a:cs typeface="+mn-ea"/>
                  <a:sym typeface="+mn-lt"/>
                </a:endParaRPr>
              </a:p>
            </p:txBody>
          </p:sp>
        </p:grpSp>
      </p:grpSp>
    </p:spTree>
    <p:extLst>
      <p:ext uri="{BB962C8B-B14F-4D97-AF65-F5344CB8AC3E}">
        <p14:creationId xmlns:p14="http://schemas.microsoft.com/office/powerpoint/2010/main" val="27142326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additive="base">
                                        <p:cTn id="7" dur="500" fill="hold"/>
                                        <p:tgtEl>
                                          <p:spTgt spid="56"/>
                                        </p:tgtEl>
                                        <p:attrNameLst>
                                          <p:attrName>ppt_x</p:attrName>
                                        </p:attrNameLst>
                                      </p:cBhvr>
                                      <p:tavLst>
                                        <p:tav tm="0">
                                          <p:val>
                                            <p:strVal val="0-#ppt_w/2"/>
                                          </p:val>
                                        </p:tav>
                                        <p:tav tm="100000">
                                          <p:val>
                                            <p:strVal val="#ppt_x"/>
                                          </p:val>
                                        </p:tav>
                                      </p:tavLst>
                                    </p:anim>
                                    <p:anim calcmode="lin" valueType="num">
                                      <p:cBhvr additive="base">
                                        <p:cTn id="8" dur="500" fill="hold"/>
                                        <p:tgtEl>
                                          <p:spTgt spid="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组合 6">
            <a:extLst>
              <a:ext uri="{FF2B5EF4-FFF2-40B4-BE49-F238E27FC236}">
                <a16:creationId xmlns:a16="http://schemas.microsoft.com/office/drawing/2014/main" id="{41501E81-1AB7-4A69-BA8B-D4667D4D517A}"/>
              </a:ext>
            </a:extLst>
          </p:cNvPr>
          <p:cNvGrpSpPr/>
          <p:nvPr/>
        </p:nvGrpSpPr>
        <p:grpSpPr>
          <a:xfrm>
            <a:off x="509695" y="241699"/>
            <a:ext cx="4501478" cy="667935"/>
            <a:chOff x="956666" y="3402287"/>
            <a:chExt cx="4501478" cy="667935"/>
          </a:xfrm>
        </p:grpSpPr>
        <p:sp>
          <p:nvSpPr>
            <p:cNvPr id="57" name="TextBox 38">
              <a:extLst>
                <a:ext uri="{FF2B5EF4-FFF2-40B4-BE49-F238E27FC236}">
                  <a16:creationId xmlns:a16="http://schemas.microsoft.com/office/drawing/2014/main" id="{C53C28E3-DC0F-4C61-A42D-5AC7B5E4C36E}"/>
                </a:ext>
              </a:extLst>
            </p:cNvPr>
            <p:cNvSpPr txBox="1"/>
            <p:nvPr/>
          </p:nvSpPr>
          <p:spPr>
            <a:xfrm>
              <a:off x="1592983" y="3402287"/>
              <a:ext cx="3865161" cy="400110"/>
            </a:xfrm>
            <a:prstGeom prst="rect">
              <a:avLst/>
            </a:prstGeom>
            <a:noFill/>
          </p:spPr>
          <p:txBody>
            <a:bodyPr wrap="none" rtlCol="0" anchor="t" anchorCtr="1">
              <a:spAutoFit/>
            </a:bodyPr>
            <a:lstStyle/>
            <a:p>
              <a:pPr algn="ctr"/>
              <a:r>
                <a:rPr lang="en-US" altLang="zh-CN" sz="20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Microsoft JhengHei Light" panose="020B0304030504040204" pitchFamily="34" charset="-122"/>
                </a:rPr>
                <a:t>Recommendation 6</a:t>
              </a:r>
              <a:endParaRPr lang="zh-CN" altLang="en-US" sz="20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Microsoft JhengHei Light" panose="020B0304030504040204" pitchFamily="34" charset="-122"/>
              </a:endParaRPr>
            </a:p>
          </p:txBody>
        </p:sp>
        <p:sp>
          <p:nvSpPr>
            <p:cNvPr id="58" name="矩形 8">
              <a:extLst>
                <a:ext uri="{FF2B5EF4-FFF2-40B4-BE49-F238E27FC236}">
                  <a16:creationId xmlns:a16="http://schemas.microsoft.com/office/drawing/2014/main" id="{E32947FC-0CAF-491E-BB70-4BE979241394}"/>
                </a:ext>
              </a:extLst>
            </p:cNvPr>
            <p:cNvSpPr/>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sp>
          <p:nvSpPr>
            <p:cNvPr id="59" name="矩形 9">
              <a:extLst>
                <a:ext uri="{FF2B5EF4-FFF2-40B4-BE49-F238E27FC236}">
                  <a16:creationId xmlns:a16="http://schemas.microsoft.com/office/drawing/2014/main" id="{3D41CC49-6D1D-4B11-8791-6EBDB155A635}"/>
                </a:ext>
              </a:extLst>
            </p:cNvPr>
            <p:cNvSpPr/>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grpSp>
      <p:sp>
        <p:nvSpPr>
          <p:cNvPr id="2" name="TextBox 1">
            <a:extLst>
              <a:ext uri="{FF2B5EF4-FFF2-40B4-BE49-F238E27FC236}">
                <a16:creationId xmlns:a16="http://schemas.microsoft.com/office/drawing/2014/main" id="{12F4CBB3-FA24-43A9-ACAE-CC4E4F6BA6C3}"/>
              </a:ext>
            </a:extLst>
          </p:cNvPr>
          <p:cNvSpPr txBox="1"/>
          <p:nvPr/>
        </p:nvSpPr>
        <p:spPr>
          <a:xfrm>
            <a:off x="1128594" y="619030"/>
            <a:ext cx="9448800" cy="553998"/>
          </a:xfrm>
          <a:prstGeom prst="rect">
            <a:avLst/>
          </a:prstGeom>
          <a:noFill/>
        </p:spPr>
        <p:txBody>
          <a:bodyPr wrap="square" rtlCol="0">
            <a:spAutoFit/>
          </a:bodyPr>
          <a:lstStyle/>
          <a:p>
            <a:r>
              <a:rPr lang="en-US" sz="3000" b="1" dirty="0">
                <a:solidFill>
                  <a:schemeClr val="bg1">
                    <a:lumMod val="50000"/>
                  </a:schemeClr>
                </a:solidFill>
              </a:rPr>
              <a:t>Adaptation to Market Fluctuations.</a:t>
            </a:r>
          </a:p>
        </p:txBody>
      </p:sp>
      <p:sp>
        <p:nvSpPr>
          <p:cNvPr id="3" name="TextBox 2">
            <a:extLst>
              <a:ext uri="{FF2B5EF4-FFF2-40B4-BE49-F238E27FC236}">
                <a16:creationId xmlns:a16="http://schemas.microsoft.com/office/drawing/2014/main" id="{6EF33865-5D25-4481-9210-93870A3A00F4}"/>
              </a:ext>
            </a:extLst>
          </p:cNvPr>
          <p:cNvSpPr txBox="1"/>
          <p:nvPr/>
        </p:nvSpPr>
        <p:spPr>
          <a:xfrm>
            <a:off x="6803063" y="2089485"/>
            <a:ext cx="3774331" cy="3416320"/>
          </a:xfrm>
          <a:prstGeom prst="rect">
            <a:avLst/>
          </a:prstGeom>
          <a:noFill/>
        </p:spPr>
        <p:txBody>
          <a:bodyPr wrap="square" rtlCol="0">
            <a:spAutoFit/>
          </a:bodyPr>
          <a:lstStyle/>
          <a:p>
            <a:r>
              <a:rPr lang="en-US" dirty="0">
                <a:solidFill>
                  <a:schemeClr val="bg1">
                    <a:lumMod val="50000"/>
                  </a:schemeClr>
                </a:solidFill>
              </a:rPr>
              <a:t>Recognize that the ROI has shown fluctuations over time, potentially influenced by various external factors. Stay agile and adaptable to changing market conditions, economic shifts, and audience preferences. Continuously monitor industry trends and adjust your film production and marketing strategies accordingly.</a:t>
            </a:r>
          </a:p>
        </p:txBody>
      </p:sp>
      <p:cxnSp>
        <p:nvCxnSpPr>
          <p:cNvPr id="60" name="Straight Connector 296">
            <a:extLst>
              <a:ext uri="{FF2B5EF4-FFF2-40B4-BE49-F238E27FC236}">
                <a16:creationId xmlns:a16="http://schemas.microsoft.com/office/drawing/2014/main" id="{7399F7E8-B2D4-4916-B25E-D12341CB6E1C}"/>
              </a:ext>
            </a:extLst>
          </p:cNvPr>
          <p:cNvCxnSpPr/>
          <p:nvPr/>
        </p:nvCxnSpPr>
        <p:spPr>
          <a:xfrm>
            <a:off x="5838967" y="4350407"/>
            <a:ext cx="0" cy="1892083"/>
          </a:xfrm>
          <a:prstGeom prst="line">
            <a:avLst/>
          </a:prstGeom>
          <a:ln w="38100">
            <a:solidFill>
              <a:srgbClr val="55C0AF"/>
            </a:solidFill>
          </a:ln>
        </p:spPr>
        <p:style>
          <a:lnRef idx="1">
            <a:schemeClr val="accent1"/>
          </a:lnRef>
          <a:fillRef idx="0">
            <a:schemeClr val="accent1"/>
          </a:fillRef>
          <a:effectRef idx="0">
            <a:schemeClr val="accent1"/>
          </a:effectRef>
          <a:fontRef idx="minor">
            <a:schemeClr val="tx1"/>
          </a:fontRef>
        </p:style>
      </p:cxnSp>
      <p:cxnSp>
        <p:nvCxnSpPr>
          <p:cNvPr id="61" name="Straight Connector 294">
            <a:extLst>
              <a:ext uri="{FF2B5EF4-FFF2-40B4-BE49-F238E27FC236}">
                <a16:creationId xmlns:a16="http://schemas.microsoft.com/office/drawing/2014/main" id="{4C62FA39-BE0C-4E64-ADC8-7AB1D4E79D7A}"/>
              </a:ext>
            </a:extLst>
          </p:cNvPr>
          <p:cNvCxnSpPr/>
          <p:nvPr/>
        </p:nvCxnSpPr>
        <p:spPr>
          <a:xfrm>
            <a:off x="5838967" y="1846218"/>
            <a:ext cx="0" cy="1892083"/>
          </a:xfrm>
          <a:prstGeom prst="line">
            <a:avLst/>
          </a:prstGeom>
          <a:ln w="38100">
            <a:solidFill>
              <a:srgbClr val="113F4E"/>
            </a:solidFill>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93D3B9D6-354F-4823-8C71-4FD7C5A95138}"/>
              </a:ext>
            </a:extLst>
          </p:cNvPr>
          <p:cNvGrpSpPr/>
          <p:nvPr/>
        </p:nvGrpSpPr>
        <p:grpSpPr>
          <a:xfrm>
            <a:off x="821877" y="1906418"/>
            <a:ext cx="4291461" cy="3663766"/>
            <a:chOff x="6848209" y="2094628"/>
            <a:chExt cx="4291461" cy="3663766"/>
          </a:xfrm>
        </p:grpSpPr>
        <p:grpSp>
          <p:nvGrpSpPr>
            <p:cNvPr id="32" name="Group 33">
              <a:extLst>
                <a:ext uri="{FF2B5EF4-FFF2-40B4-BE49-F238E27FC236}">
                  <a16:creationId xmlns:a16="http://schemas.microsoft.com/office/drawing/2014/main" id="{20C74545-635F-467C-8DC7-72640AEE2B0E}"/>
                </a:ext>
              </a:extLst>
            </p:cNvPr>
            <p:cNvGrpSpPr>
              <a:grpSpLocks/>
            </p:cNvGrpSpPr>
            <p:nvPr/>
          </p:nvGrpSpPr>
          <p:grpSpPr bwMode="auto">
            <a:xfrm>
              <a:off x="7086440" y="2457673"/>
              <a:ext cx="4053230" cy="3300721"/>
              <a:chOff x="4517221" y="2682505"/>
              <a:chExt cx="7028976" cy="5802508"/>
            </a:xfrm>
          </p:grpSpPr>
          <p:sp>
            <p:nvSpPr>
              <p:cNvPr id="42" name="Freeform 18">
                <a:extLst>
                  <a:ext uri="{FF2B5EF4-FFF2-40B4-BE49-F238E27FC236}">
                    <a16:creationId xmlns:a16="http://schemas.microsoft.com/office/drawing/2014/main" id="{3B266EC6-EAA1-4AB9-9306-C7EBC4116CD7}"/>
                  </a:ext>
                </a:extLst>
              </p:cNvPr>
              <p:cNvSpPr>
                <a:spLocks/>
              </p:cNvSpPr>
              <p:nvPr/>
            </p:nvSpPr>
            <p:spPr bwMode="auto">
              <a:xfrm>
                <a:off x="4607493" y="2795680"/>
                <a:ext cx="6938704" cy="5689333"/>
              </a:xfrm>
              <a:custGeom>
                <a:avLst/>
                <a:gdLst>
                  <a:gd name="T0" fmla="*/ 1735 w 1847"/>
                  <a:gd name="T1" fmla="*/ 757 h 1514"/>
                  <a:gd name="T2" fmla="*/ 721 w 1847"/>
                  <a:gd name="T3" fmla="*/ 1514 h 1514"/>
                  <a:gd name="T4" fmla="*/ 112 w 1847"/>
                  <a:gd name="T5" fmla="*/ 757 h 1514"/>
                  <a:gd name="T6" fmla="*/ 1126 w 1847"/>
                  <a:gd name="T7" fmla="*/ 0 h 1514"/>
                  <a:gd name="T8" fmla="*/ 1735 w 1847"/>
                  <a:gd name="T9" fmla="*/ 757 h 1514"/>
                </a:gdLst>
                <a:ahLst/>
                <a:cxnLst>
                  <a:cxn ang="0">
                    <a:pos x="T0" y="T1"/>
                  </a:cxn>
                  <a:cxn ang="0">
                    <a:pos x="T2" y="T3"/>
                  </a:cxn>
                  <a:cxn ang="0">
                    <a:pos x="T4" y="T5"/>
                  </a:cxn>
                  <a:cxn ang="0">
                    <a:pos x="T6" y="T7"/>
                  </a:cxn>
                  <a:cxn ang="0">
                    <a:pos x="T8" y="T9"/>
                  </a:cxn>
                </a:cxnLst>
                <a:rect l="0" t="0" r="r" b="b"/>
                <a:pathLst>
                  <a:path w="1847" h="1514">
                    <a:moveTo>
                      <a:pt x="1735" y="757"/>
                    </a:moveTo>
                    <a:cubicBezTo>
                      <a:pt x="1623" y="1175"/>
                      <a:pt x="1169" y="1514"/>
                      <a:pt x="721" y="1514"/>
                    </a:cubicBezTo>
                    <a:cubicBezTo>
                      <a:pt x="273" y="1514"/>
                      <a:pt x="0" y="1175"/>
                      <a:pt x="112" y="757"/>
                    </a:cubicBezTo>
                    <a:cubicBezTo>
                      <a:pt x="224" y="339"/>
                      <a:pt x="678" y="0"/>
                      <a:pt x="1126" y="0"/>
                    </a:cubicBezTo>
                    <a:cubicBezTo>
                      <a:pt x="1574" y="0"/>
                      <a:pt x="1847" y="339"/>
                      <a:pt x="1735" y="757"/>
                    </a:cubicBezTo>
                    <a:close/>
                  </a:path>
                </a:pathLst>
              </a:custGeom>
              <a:solidFill>
                <a:schemeClr val="accent6">
                  <a:lumMod val="50000"/>
                </a:schemeClr>
              </a:solidFill>
              <a:ln>
                <a:noFill/>
              </a:ln>
            </p:spPr>
            <p:txBody>
              <a:bodyPr/>
              <a:lstStyle/>
              <a:p>
                <a:pPr defTabSz="1828434" fontAlgn="auto">
                  <a:spcBef>
                    <a:spcPts val="0"/>
                  </a:spcBef>
                  <a:spcAft>
                    <a:spcPts val="0"/>
                  </a:spcAft>
                  <a:defRPr/>
                </a:pPr>
                <a:endParaRPr lang="id-ID" dirty="0">
                  <a:solidFill>
                    <a:schemeClr val="bg1"/>
                  </a:solidFill>
                  <a:cs typeface="+mn-ea"/>
                  <a:sym typeface="+mn-lt"/>
                </a:endParaRPr>
              </a:p>
            </p:txBody>
          </p:sp>
          <p:sp>
            <p:nvSpPr>
              <p:cNvPr id="43" name="Freeform 19">
                <a:extLst>
                  <a:ext uri="{FF2B5EF4-FFF2-40B4-BE49-F238E27FC236}">
                    <a16:creationId xmlns:a16="http://schemas.microsoft.com/office/drawing/2014/main" id="{F0DB6ACD-6D17-4C18-B3EA-97AA4D54E8C3}"/>
                  </a:ext>
                </a:extLst>
              </p:cNvPr>
              <p:cNvSpPr>
                <a:spLocks/>
              </p:cNvSpPr>
              <p:nvPr/>
            </p:nvSpPr>
            <p:spPr bwMode="auto">
              <a:xfrm>
                <a:off x="4517221" y="2682505"/>
                <a:ext cx="6938705" cy="5689333"/>
              </a:xfrm>
              <a:custGeom>
                <a:avLst/>
                <a:gdLst>
                  <a:gd name="T0" fmla="*/ 1735 w 1847"/>
                  <a:gd name="T1" fmla="*/ 757 h 1514"/>
                  <a:gd name="T2" fmla="*/ 721 w 1847"/>
                  <a:gd name="T3" fmla="*/ 1514 h 1514"/>
                  <a:gd name="T4" fmla="*/ 112 w 1847"/>
                  <a:gd name="T5" fmla="*/ 757 h 1514"/>
                  <a:gd name="T6" fmla="*/ 1126 w 1847"/>
                  <a:gd name="T7" fmla="*/ 0 h 1514"/>
                  <a:gd name="T8" fmla="*/ 1735 w 1847"/>
                  <a:gd name="T9" fmla="*/ 757 h 1514"/>
                </a:gdLst>
                <a:ahLst/>
                <a:cxnLst>
                  <a:cxn ang="0">
                    <a:pos x="T0" y="T1"/>
                  </a:cxn>
                  <a:cxn ang="0">
                    <a:pos x="T2" y="T3"/>
                  </a:cxn>
                  <a:cxn ang="0">
                    <a:pos x="T4" y="T5"/>
                  </a:cxn>
                  <a:cxn ang="0">
                    <a:pos x="T6" y="T7"/>
                  </a:cxn>
                  <a:cxn ang="0">
                    <a:pos x="T8" y="T9"/>
                  </a:cxn>
                </a:cxnLst>
                <a:rect l="0" t="0" r="r" b="b"/>
                <a:pathLst>
                  <a:path w="1847" h="1514">
                    <a:moveTo>
                      <a:pt x="1735" y="757"/>
                    </a:moveTo>
                    <a:cubicBezTo>
                      <a:pt x="1623" y="1175"/>
                      <a:pt x="1169" y="1514"/>
                      <a:pt x="721" y="1514"/>
                    </a:cubicBezTo>
                    <a:cubicBezTo>
                      <a:pt x="273" y="1514"/>
                      <a:pt x="0" y="1175"/>
                      <a:pt x="112" y="757"/>
                    </a:cubicBezTo>
                    <a:cubicBezTo>
                      <a:pt x="224" y="339"/>
                      <a:pt x="678" y="0"/>
                      <a:pt x="1126" y="0"/>
                    </a:cubicBezTo>
                    <a:cubicBezTo>
                      <a:pt x="1574" y="0"/>
                      <a:pt x="1847" y="339"/>
                      <a:pt x="1735" y="757"/>
                    </a:cubicBezTo>
                    <a:close/>
                  </a:path>
                </a:pathLst>
              </a:custGeom>
              <a:solidFill>
                <a:srgbClr val="C6C6C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solidFill>
                    <a:prstClr val="white"/>
                  </a:solidFill>
                  <a:cs typeface="+mn-ea"/>
                  <a:sym typeface="+mn-lt"/>
                </a:endParaRPr>
              </a:p>
            </p:txBody>
          </p:sp>
          <p:sp>
            <p:nvSpPr>
              <p:cNvPr id="44" name="Freeform 20">
                <a:extLst>
                  <a:ext uri="{FF2B5EF4-FFF2-40B4-BE49-F238E27FC236}">
                    <a16:creationId xmlns:a16="http://schemas.microsoft.com/office/drawing/2014/main" id="{6B073B72-FF1B-4B59-908F-09F24DD33CD7}"/>
                  </a:ext>
                </a:extLst>
              </p:cNvPr>
              <p:cNvSpPr>
                <a:spLocks/>
              </p:cNvSpPr>
              <p:nvPr/>
            </p:nvSpPr>
            <p:spPr bwMode="auto">
              <a:xfrm>
                <a:off x="5175136" y="3222379"/>
                <a:ext cx="5624405" cy="4611113"/>
              </a:xfrm>
              <a:custGeom>
                <a:avLst/>
                <a:gdLst>
                  <a:gd name="T0" fmla="*/ 1406 w 1497"/>
                  <a:gd name="T1" fmla="*/ 613 h 1227"/>
                  <a:gd name="T2" fmla="*/ 584 w 1497"/>
                  <a:gd name="T3" fmla="*/ 1227 h 1227"/>
                  <a:gd name="T4" fmla="*/ 91 w 1497"/>
                  <a:gd name="T5" fmla="*/ 613 h 1227"/>
                  <a:gd name="T6" fmla="*/ 913 w 1497"/>
                  <a:gd name="T7" fmla="*/ 0 h 1227"/>
                  <a:gd name="T8" fmla="*/ 1406 w 1497"/>
                  <a:gd name="T9" fmla="*/ 613 h 1227"/>
                </a:gdLst>
                <a:ahLst/>
                <a:cxnLst>
                  <a:cxn ang="0">
                    <a:pos x="T0" y="T1"/>
                  </a:cxn>
                  <a:cxn ang="0">
                    <a:pos x="T2" y="T3"/>
                  </a:cxn>
                  <a:cxn ang="0">
                    <a:pos x="T4" y="T5"/>
                  </a:cxn>
                  <a:cxn ang="0">
                    <a:pos x="T6" y="T7"/>
                  </a:cxn>
                  <a:cxn ang="0">
                    <a:pos x="T8" y="T9"/>
                  </a:cxn>
                </a:cxnLst>
                <a:rect l="0" t="0" r="r" b="b"/>
                <a:pathLst>
                  <a:path w="1497" h="1227">
                    <a:moveTo>
                      <a:pt x="1406" y="613"/>
                    </a:moveTo>
                    <a:cubicBezTo>
                      <a:pt x="1315" y="952"/>
                      <a:pt x="947" y="1227"/>
                      <a:pt x="584" y="1227"/>
                    </a:cubicBezTo>
                    <a:cubicBezTo>
                      <a:pt x="221" y="1227"/>
                      <a:pt x="0" y="952"/>
                      <a:pt x="91" y="613"/>
                    </a:cubicBezTo>
                    <a:cubicBezTo>
                      <a:pt x="182" y="274"/>
                      <a:pt x="550" y="0"/>
                      <a:pt x="913" y="0"/>
                    </a:cubicBezTo>
                    <a:cubicBezTo>
                      <a:pt x="1276" y="0"/>
                      <a:pt x="1497" y="274"/>
                      <a:pt x="1406" y="613"/>
                    </a:cubicBezTo>
                    <a:close/>
                  </a:path>
                </a:pathLst>
              </a:custGeom>
              <a:solidFill>
                <a:srgbClr val="767171"/>
              </a:solidFill>
              <a:ln>
                <a:noFill/>
              </a:ln>
              <a:effectLst>
                <a:outerShdw blurRad="292100" dist="2667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solidFill>
                    <a:prstClr val="white"/>
                  </a:solidFill>
                  <a:cs typeface="+mn-ea"/>
                  <a:sym typeface="+mn-lt"/>
                </a:endParaRPr>
              </a:p>
            </p:txBody>
          </p:sp>
          <p:sp>
            <p:nvSpPr>
              <p:cNvPr id="45" name="Freeform 21">
                <a:extLst>
                  <a:ext uri="{FF2B5EF4-FFF2-40B4-BE49-F238E27FC236}">
                    <a16:creationId xmlns:a16="http://schemas.microsoft.com/office/drawing/2014/main" id="{220C176B-1883-4E30-83E4-BED3CFD33468}"/>
                  </a:ext>
                </a:extLst>
              </p:cNvPr>
              <p:cNvSpPr>
                <a:spLocks/>
              </p:cNvSpPr>
              <p:nvPr/>
            </p:nvSpPr>
            <p:spPr bwMode="auto">
              <a:xfrm>
                <a:off x="5542344" y="3523670"/>
                <a:ext cx="4888459" cy="4005473"/>
              </a:xfrm>
              <a:custGeom>
                <a:avLst/>
                <a:gdLst>
                  <a:gd name="T0" fmla="*/ 1222 w 1301"/>
                  <a:gd name="T1" fmla="*/ 533 h 1066"/>
                  <a:gd name="T2" fmla="*/ 508 w 1301"/>
                  <a:gd name="T3" fmla="*/ 1066 h 1066"/>
                  <a:gd name="T4" fmla="*/ 79 w 1301"/>
                  <a:gd name="T5" fmla="*/ 533 h 1066"/>
                  <a:gd name="T6" fmla="*/ 793 w 1301"/>
                  <a:gd name="T7" fmla="*/ 0 h 1066"/>
                  <a:gd name="T8" fmla="*/ 1222 w 1301"/>
                  <a:gd name="T9" fmla="*/ 533 h 1066"/>
                </a:gdLst>
                <a:ahLst/>
                <a:cxnLst>
                  <a:cxn ang="0">
                    <a:pos x="T0" y="T1"/>
                  </a:cxn>
                  <a:cxn ang="0">
                    <a:pos x="T2" y="T3"/>
                  </a:cxn>
                  <a:cxn ang="0">
                    <a:pos x="T4" y="T5"/>
                  </a:cxn>
                  <a:cxn ang="0">
                    <a:pos x="T6" y="T7"/>
                  </a:cxn>
                  <a:cxn ang="0">
                    <a:pos x="T8" y="T9"/>
                  </a:cxn>
                </a:cxnLst>
                <a:rect l="0" t="0" r="r" b="b"/>
                <a:pathLst>
                  <a:path w="1301" h="1066">
                    <a:moveTo>
                      <a:pt x="1222" y="533"/>
                    </a:moveTo>
                    <a:cubicBezTo>
                      <a:pt x="1143" y="828"/>
                      <a:pt x="823" y="1066"/>
                      <a:pt x="508" y="1066"/>
                    </a:cubicBezTo>
                    <a:cubicBezTo>
                      <a:pt x="192" y="1066"/>
                      <a:pt x="0" y="828"/>
                      <a:pt x="79" y="533"/>
                    </a:cubicBezTo>
                    <a:cubicBezTo>
                      <a:pt x="158" y="239"/>
                      <a:pt x="478" y="0"/>
                      <a:pt x="793" y="0"/>
                    </a:cubicBezTo>
                    <a:cubicBezTo>
                      <a:pt x="1109" y="0"/>
                      <a:pt x="1301" y="239"/>
                      <a:pt x="1222" y="533"/>
                    </a:cubicBezTo>
                    <a:close/>
                  </a:path>
                </a:pathLst>
              </a:custGeom>
              <a:solidFill>
                <a:srgbClr val="C6C6C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solidFill>
                    <a:prstClr val="white"/>
                  </a:solidFill>
                  <a:cs typeface="+mn-ea"/>
                  <a:sym typeface="+mn-lt"/>
                </a:endParaRPr>
              </a:p>
            </p:txBody>
          </p:sp>
          <p:sp>
            <p:nvSpPr>
              <p:cNvPr id="46" name="Freeform 22">
                <a:extLst>
                  <a:ext uri="{FF2B5EF4-FFF2-40B4-BE49-F238E27FC236}">
                    <a16:creationId xmlns:a16="http://schemas.microsoft.com/office/drawing/2014/main" id="{CB2D34FD-2C40-480E-9C05-7FCC2B54E7BA}"/>
                  </a:ext>
                </a:extLst>
              </p:cNvPr>
              <p:cNvSpPr>
                <a:spLocks/>
              </p:cNvSpPr>
              <p:nvPr/>
            </p:nvSpPr>
            <p:spPr bwMode="auto">
              <a:xfrm>
                <a:off x="6048785" y="3933546"/>
                <a:ext cx="3874046" cy="3185720"/>
              </a:xfrm>
              <a:custGeom>
                <a:avLst/>
                <a:gdLst>
                  <a:gd name="T0" fmla="*/ 968 w 1031"/>
                  <a:gd name="T1" fmla="*/ 424 h 848"/>
                  <a:gd name="T2" fmla="*/ 402 w 1031"/>
                  <a:gd name="T3" fmla="*/ 848 h 848"/>
                  <a:gd name="T4" fmla="*/ 63 w 1031"/>
                  <a:gd name="T5" fmla="*/ 424 h 848"/>
                  <a:gd name="T6" fmla="*/ 629 w 1031"/>
                  <a:gd name="T7" fmla="*/ 0 h 848"/>
                  <a:gd name="T8" fmla="*/ 968 w 1031"/>
                  <a:gd name="T9" fmla="*/ 424 h 848"/>
                </a:gdLst>
                <a:ahLst/>
                <a:cxnLst>
                  <a:cxn ang="0">
                    <a:pos x="T0" y="T1"/>
                  </a:cxn>
                  <a:cxn ang="0">
                    <a:pos x="T2" y="T3"/>
                  </a:cxn>
                  <a:cxn ang="0">
                    <a:pos x="T4" y="T5"/>
                  </a:cxn>
                  <a:cxn ang="0">
                    <a:pos x="T6" y="T7"/>
                  </a:cxn>
                  <a:cxn ang="0">
                    <a:pos x="T8" y="T9"/>
                  </a:cxn>
                </a:cxnLst>
                <a:rect l="0" t="0" r="r" b="b"/>
                <a:pathLst>
                  <a:path w="1031" h="848">
                    <a:moveTo>
                      <a:pt x="968" y="424"/>
                    </a:moveTo>
                    <a:cubicBezTo>
                      <a:pt x="905" y="658"/>
                      <a:pt x="652" y="848"/>
                      <a:pt x="402" y="848"/>
                    </a:cubicBezTo>
                    <a:cubicBezTo>
                      <a:pt x="152" y="848"/>
                      <a:pt x="0" y="658"/>
                      <a:pt x="63" y="424"/>
                    </a:cubicBezTo>
                    <a:cubicBezTo>
                      <a:pt x="126" y="190"/>
                      <a:pt x="379" y="0"/>
                      <a:pt x="629" y="0"/>
                    </a:cubicBezTo>
                    <a:cubicBezTo>
                      <a:pt x="879" y="0"/>
                      <a:pt x="1031" y="190"/>
                      <a:pt x="968" y="424"/>
                    </a:cubicBezTo>
                    <a:close/>
                  </a:path>
                </a:pathLst>
              </a:custGeom>
              <a:solidFill>
                <a:srgbClr val="767171"/>
              </a:solidFill>
              <a:ln>
                <a:noFill/>
              </a:ln>
              <a:effectLst>
                <a:outerShdw blurRad="292100" dist="2667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solidFill>
                    <a:prstClr val="white"/>
                  </a:solidFill>
                  <a:cs typeface="+mn-ea"/>
                  <a:sym typeface="+mn-lt"/>
                </a:endParaRPr>
              </a:p>
            </p:txBody>
          </p:sp>
          <p:sp>
            <p:nvSpPr>
              <p:cNvPr id="47" name="Freeform 23">
                <a:extLst>
                  <a:ext uri="{FF2B5EF4-FFF2-40B4-BE49-F238E27FC236}">
                    <a16:creationId xmlns:a16="http://schemas.microsoft.com/office/drawing/2014/main" id="{2AF9179F-EDC4-459D-90B2-F055B578E17C}"/>
                  </a:ext>
                </a:extLst>
              </p:cNvPr>
              <p:cNvSpPr>
                <a:spLocks/>
              </p:cNvSpPr>
              <p:nvPr/>
            </p:nvSpPr>
            <p:spPr bwMode="auto">
              <a:xfrm>
                <a:off x="6466671" y="4268417"/>
                <a:ext cx="3040063" cy="2517775"/>
              </a:xfrm>
              <a:custGeom>
                <a:avLst/>
                <a:gdLst>
                  <a:gd name="T0" fmla="*/ 2147483647 w 809"/>
                  <a:gd name="T1" fmla="*/ 2147483647 h 670"/>
                  <a:gd name="T2" fmla="*/ 2147483647 w 809"/>
                  <a:gd name="T3" fmla="*/ 2147483647 h 670"/>
                  <a:gd name="T4" fmla="*/ 706053692 w 809"/>
                  <a:gd name="T5" fmla="*/ 2147483647 h 670"/>
                  <a:gd name="T6" fmla="*/ 2147483647 w 809"/>
                  <a:gd name="T7" fmla="*/ 0 h 670"/>
                  <a:gd name="T8" fmla="*/ 2147483647 w 809"/>
                  <a:gd name="T9" fmla="*/ 2147483647 h 6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9" h="670">
                    <a:moveTo>
                      <a:pt x="759" y="335"/>
                    </a:moveTo>
                    <a:cubicBezTo>
                      <a:pt x="710" y="520"/>
                      <a:pt x="511" y="670"/>
                      <a:pt x="315" y="670"/>
                    </a:cubicBezTo>
                    <a:cubicBezTo>
                      <a:pt x="119" y="670"/>
                      <a:pt x="0" y="520"/>
                      <a:pt x="50" y="335"/>
                    </a:cubicBezTo>
                    <a:cubicBezTo>
                      <a:pt x="99" y="150"/>
                      <a:pt x="298" y="0"/>
                      <a:pt x="494" y="0"/>
                    </a:cubicBezTo>
                    <a:cubicBezTo>
                      <a:pt x="690" y="0"/>
                      <a:pt x="809" y="150"/>
                      <a:pt x="759" y="335"/>
                    </a:cubicBezTo>
                    <a:close/>
                  </a:path>
                </a:pathLst>
              </a:custGeom>
              <a:solidFill>
                <a:srgbClr val="C6C6C6"/>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cs typeface="+mn-ea"/>
                  <a:sym typeface="+mn-lt"/>
                </a:endParaRPr>
              </a:p>
            </p:txBody>
          </p:sp>
          <p:sp>
            <p:nvSpPr>
              <p:cNvPr id="48" name="Freeform 24">
                <a:extLst>
                  <a:ext uri="{FF2B5EF4-FFF2-40B4-BE49-F238E27FC236}">
                    <a16:creationId xmlns:a16="http://schemas.microsoft.com/office/drawing/2014/main" id="{62EE8B2A-FA02-4106-BAE7-F2797B8B63AB}"/>
                  </a:ext>
                </a:extLst>
              </p:cNvPr>
              <p:cNvSpPr>
                <a:spLocks/>
              </p:cNvSpPr>
              <p:nvPr/>
            </p:nvSpPr>
            <p:spPr bwMode="auto">
              <a:xfrm>
                <a:off x="6876533" y="4595772"/>
                <a:ext cx="2220080" cy="1862798"/>
              </a:xfrm>
              <a:custGeom>
                <a:avLst/>
                <a:gdLst>
                  <a:gd name="T0" fmla="*/ 555 w 591"/>
                  <a:gd name="T1" fmla="*/ 248 h 496"/>
                  <a:gd name="T2" fmla="*/ 229 w 591"/>
                  <a:gd name="T3" fmla="*/ 496 h 496"/>
                  <a:gd name="T4" fmla="*/ 36 w 591"/>
                  <a:gd name="T5" fmla="*/ 248 h 496"/>
                  <a:gd name="T6" fmla="*/ 362 w 591"/>
                  <a:gd name="T7" fmla="*/ 0 h 496"/>
                  <a:gd name="T8" fmla="*/ 555 w 591"/>
                  <a:gd name="T9" fmla="*/ 248 h 496"/>
                </a:gdLst>
                <a:ahLst/>
                <a:cxnLst>
                  <a:cxn ang="0">
                    <a:pos x="T0" y="T1"/>
                  </a:cxn>
                  <a:cxn ang="0">
                    <a:pos x="T2" y="T3"/>
                  </a:cxn>
                  <a:cxn ang="0">
                    <a:pos x="T4" y="T5"/>
                  </a:cxn>
                  <a:cxn ang="0">
                    <a:pos x="T6" y="T7"/>
                  </a:cxn>
                  <a:cxn ang="0">
                    <a:pos x="T8" y="T9"/>
                  </a:cxn>
                </a:cxnLst>
                <a:rect l="0" t="0" r="r" b="b"/>
                <a:pathLst>
                  <a:path w="591" h="496">
                    <a:moveTo>
                      <a:pt x="555" y="248"/>
                    </a:moveTo>
                    <a:cubicBezTo>
                      <a:pt x="518" y="385"/>
                      <a:pt x="372" y="496"/>
                      <a:pt x="229" y="496"/>
                    </a:cubicBezTo>
                    <a:cubicBezTo>
                      <a:pt x="86" y="496"/>
                      <a:pt x="0" y="385"/>
                      <a:pt x="36" y="248"/>
                    </a:cubicBezTo>
                    <a:cubicBezTo>
                      <a:pt x="73" y="111"/>
                      <a:pt x="219" y="0"/>
                      <a:pt x="362" y="0"/>
                    </a:cubicBezTo>
                    <a:cubicBezTo>
                      <a:pt x="505" y="0"/>
                      <a:pt x="591" y="111"/>
                      <a:pt x="555" y="248"/>
                    </a:cubicBezTo>
                    <a:close/>
                  </a:path>
                </a:pathLst>
              </a:custGeom>
              <a:solidFill>
                <a:srgbClr val="767171"/>
              </a:solidFill>
              <a:ln>
                <a:noFill/>
              </a:ln>
              <a:effectLst>
                <a:outerShdw blurRad="292100" dist="2667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solidFill>
                    <a:prstClr val="white"/>
                  </a:solidFill>
                  <a:cs typeface="+mn-ea"/>
                  <a:sym typeface="+mn-lt"/>
                </a:endParaRPr>
              </a:p>
            </p:txBody>
          </p:sp>
          <p:sp>
            <p:nvSpPr>
              <p:cNvPr id="49" name="Freeform 25">
                <a:extLst>
                  <a:ext uri="{FF2B5EF4-FFF2-40B4-BE49-F238E27FC236}">
                    <a16:creationId xmlns:a16="http://schemas.microsoft.com/office/drawing/2014/main" id="{0D38DF5E-C969-4BFD-930A-0F527C6E35A7}"/>
                  </a:ext>
                </a:extLst>
              </p:cNvPr>
              <p:cNvSpPr>
                <a:spLocks/>
              </p:cNvSpPr>
              <p:nvPr/>
            </p:nvSpPr>
            <p:spPr bwMode="auto">
              <a:xfrm>
                <a:off x="7454096" y="5090742"/>
                <a:ext cx="1068388" cy="876300"/>
              </a:xfrm>
              <a:custGeom>
                <a:avLst/>
                <a:gdLst>
                  <a:gd name="T0" fmla="*/ 2147483647 w 284"/>
                  <a:gd name="T1" fmla="*/ 1640787129 h 233"/>
                  <a:gd name="T2" fmla="*/ 1556731602 w 284"/>
                  <a:gd name="T3" fmla="*/ 2147483647 h 233"/>
                  <a:gd name="T4" fmla="*/ 240586682 w 284"/>
                  <a:gd name="T5" fmla="*/ 1640787129 h 233"/>
                  <a:gd name="T6" fmla="*/ 2147483647 w 284"/>
                  <a:gd name="T7" fmla="*/ 0 h 233"/>
                  <a:gd name="T8" fmla="*/ 2147483647 w 284"/>
                  <a:gd name="T9" fmla="*/ 1640787129 h 2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4" h="233">
                    <a:moveTo>
                      <a:pt x="266" y="116"/>
                    </a:moveTo>
                    <a:cubicBezTo>
                      <a:pt x="249" y="180"/>
                      <a:pt x="179" y="233"/>
                      <a:pt x="110" y="233"/>
                    </a:cubicBezTo>
                    <a:cubicBezTo>
                      <a:pt x="41" y="233"/>
                      <a:pt x="0" y="180"/>
                      <a:pt x="17" y="116"/>
                    </a:cubicBezTo>
                    <a:cubicBezTo>
                      <a:pt x="34" y="52"/>
                      <a:pt x="104" y="0"/>
                      <a:pt x="173" y="0"/>
                    </a:cubicBezTo>
                    <a:cubicBezTo>
                      <a:pt x="242" y="0"/>
                      <a:pt x="284" y="52"/>
                      <a:pt x="266" y="116"/>
                    </a:cubicBezTo>
                    <a:close/>
                  </a:path>
                </a:pathLst>
              </a:custGeom>
              <a:solidFill>
                <a:srgbClr val="EEEEEF"/>
              </a:solidFill>
              <a:ln>
                <a:noFill/>
              </a:ln>
              <a:effectLst>
                <a:outerShdw blurRad="50800" dist="38100" dir="8100000" algn="t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cs typeface="+mn-ea"/>
                  <a:sym typeface="+mn-lt"/>
                </a:endParaRPr>
              </a:p>
            </p:txBody>
          </p:sp>
        </p:grpSp>
        <p:grpSp>
          <p:nvGrpSpPr>
            <p:cNvPr id="33" name="Group 42">
              <a:extLst>
                <a:ext uri="{FF2B5EF4-FFF2-40B4-BE49-F238E27FC236}">
                  <a16:creationId xmlns:a16="http://schemas.microsoft.com/office/drawing/2014/main" id="{A7EDF86C-E9C3-4B74-AD00-3934952CBE90}"/>
                </a:ext>
              </a:extLst>
            </p:cNvPr>
            <p:cNvGrpSpPr/>
            <p:nvPr/>
          </p:nvGrpSpPr>
          <p:grpSpPr>
            <a:xfrm>
              <a:off x="6848209" y="2094628"/>
              <a:ext cx="2175548" cy="1959208"/>
              <a:chOff x="6076950" y="2566001"/>
              <a:chExt cx="3076576" cy="3133124"/>
            </a:xfrm>
            <a:solidFill>
              <a:srgbClr val="3B3838"/>
            </a:solidFill>
            <a:effectLst>
              <a:outerShdw blurRad="177800" dir="18900000" sy="23000" kx="-1200000" algn="bl" rotWithShape="0">
                <a:prstClr val="black">
                  <a:alpha val="29000"/>
                </a:prstClr>
              </a:outerShdw>
            </a:effectLst>
          </p:grpSpPr>
          <p:sp>
            <p:nvSpPr>
              <p:cNvPr id="34" name="Freeform 21">
                <a:extLst>
                  <a:ext uri="{FF2B5EF4-FFF2-40B4-BE49-F238E27FC236}">
                    <a16:creationId xmlns:a16="http://schemas.microsoft.com/office/drawing/2014/main" id="{5E566BBB-6686-4936-857A-E497C25741E2}"/>
                  </a:ext>
                </a:extLst>
              </p:cNvPr>
              <p:cNvSpPr>
                <a:spLocks/>
              </p:cNvSpPr>
              <p:nvPr/>
            </p:nvSpPr>
            <p:spPr bwMode="auto">
              <a:xfrm>
                <a:off x="8840788" y="5375275"/>
                <a:ext cx="312738" cy="323850"/>
              </a:xfrm>
              <a:custGeom>
                <a:avLst/>
                <a:gdLst>
                  <a:gd name="T0" fmla="*/ 68 w 83"/>
                  <a:gd name="T1" fmla="*/ 68 h 86"/>
                  <a:gd name="T2" fmla="*/ 34 w 83"/>
                  <a:gd name="T3" fmla="*/ 30 h 86"/>
                  <a:gd name="T4" fmla="*/ 16 w 83"/>
                  <a:gd name="T5" fmla="*/ 10 h 86"/>
                  <a:gd name="T6" fmla="*/ 6 w 83"/>
                  <a:gd name="T7" fmla="*/ 0 h 86"/>
                  <a:gd name="T8" fmla="*/ 3 w 83"/>
                  <a:gd name="T9" fmla="*/ 5 h 86"/>
                  <a:gd name="T10" fmla="*/ 0 w 83"/>
                  <a:gd name="T11" fmla="*/ 11 h 86"/>
                  <a:gd name="T12" fmla="*/ 9 w 83"/>
                  <a:gd name="T13" fmla="*/ 21 h 86"/>
                  <a:gd name="T14" fmla="*/ 29 w 83"/>
                  <a:gd name="T15" fmla="*/ 39 h 86"/>
                  <a:gd name="T16" fmla="*/ 66 w 83"/>
                  <a:gd name="T17" fmla="*/ 72 h 86"/>
                  <a:gd name="T18" fmla="*/ 83 w 83"/>
                  <a:gd name="T19" fmla="*/ 86 h 86"/>
                  <a:gd name="T20" fmla="*/ 83 w 83"/>
                  <a:gd name="T21" fmla="*/ 85 h 86"/>
                  <a:gd name="T22" fmla="*/ 68 w 83"/>
                  <a:gd name="T23" fmla="*/ 6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3" h="86">
                    <a:moveTo>
                      <a:pt x="68" y="68"/>
                    </a:moveTo>
                    <a:cubicBezTo>
                      <a:pt x="59" y="57"/>
                      <a:pt x="46" y="44"/>
                      <a:pt x="34" y="30"/>
                    </a:cubicBezTo>
                    <a:cubicBezTo>
                      <a:pt x="28" y="23"/>
                      <a:pt x="22" y="16"/>
                      <a:pt x="16" y="10"/>
                    </a:cubicBezTo>
                    <a:cubicBezTo>
                      <a:pt x="13" y="6"/>
                      <a:pt x="9" y="3"/>
                      <a:pt x="6" y="0"/>
                    </a:cubicBezTo>
                    <a:cubicBezTo>
                      <a:pt x="5" y="2"/>
                      <a:pt x="4" y="4"/>
                      <a:pt x="3" y="5"/>
                    </a:cubicBezTo>
                    <a:cubicBezTo>
                      <a:pt x="2" y="7"/>
                      <a:pt x="1" y="9"/>
                      <a:pt x="0" y="11"/>
                    </a:cubicBezTo>
                    <a:cubicBezTo>
                      <a:pt x="3" y="14"/>
                      <a:pt x="6" y="18"/>
                      <a:pt x="9" y="21"/>
                    </a:cubicBezTo>
                    <a:cubicBezTo>
                      <a:pt x="15" y="27"/>
                      <a:pt x="22" y="33"/>
                      <a:pt x="29" y="39"/>
                    </a:cubicBezTo>
                    <a:cubicBezTo>
                      <a:pt x="42" y="51"/>
                      <a:pt x="56" y="63"/>
                      <a:pt x="66" y="72"/>
                    </a:cubicBezTo>
                    <a:cubicBezTo>
                      <a:pt x="76" y="81"/>
                      <a:pt x="83" y="86"/>
                      <a:pt x="83" y="86"/>
                    </a:cubicBezTo>
                    <a:cubicBezTo>
                      <a:pt x="83" y="85"/>
                      <a:pt x="83" y="85"/>
                      <a:pt x="83" y="85"/>
                    </a:cubicBezTo>
                    <a:cubicBezTo>
                      <a:pt x="83" y="85"/>
                      <a:pt x="77" y="78"/>
                      <a:pt x="68" y="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434" fontAlgn="auto">
                  <a:spcBef>
                    <a:spcPts val="0"/>
                  </a:spcBef>
                  <a:spcAft>
                    <a:spcPts val="0"/>
                  </a:spcAft>
                  <a:defRPr/>
                </a:pPr>
                <a:endParaRPr lang="id-ID" dirty="0">
                  <a:solidFill>
                    <a:schemeClr val="bg1"/>
                  </a:solidFill>
                  <a:cs typeface="+mn-ea"/>
                  <a:sym typeface="+mn-lt"/>
                </a:endParaRPr>
              </a:p>
            </p:txBody>
          </p:sp>
          <p:sp>
            <p:nvSpPr>
              <p:cNvPr id="35" name="Freeform 22">
                <a:extLst>
                  <a:ext uri="{FF2B5EF4-FFF2-40B4-BE49-F238E27FC236}">
                    <a16:creationId xmlns:a16="http://schemas.microsoft.com/office/drawing/2014/main" id="{3DB11178-56FF-4C4F-AC68-C613F3FF45C2}"/>
                  </a:ext>
                </a:extLst>
              </p:cNvPr>
              <p:cNvSpPr>
                <a:spLocks/>
              </p:cNvSpPr>
              <p:nvPr/>
            </p:nvSpPr>
            <p:spPr bwMode="auto">
              <a:xfrm>
                <a:off x="8129589" y="4606925"/>
                <a:ext cx="782638" cy="903287"/>
              </a:xfrm>
              <a:custGeom>
                <a:avLst/>
                <a:gdLst>
                  <a:gd name="T0" fmla="*/ 204 w 208"/>
                  <a:gd name="T1" fmla="*/ 156 h 240"/>
                  <a:gd name="T2" fmla="*/ 48 w 208"/>
                  <a:gd name="T3" fmla="*/ 0 h 240"/>
                  <a:gd name="T4" fmla="*/ 48 w 208"/>
                  <a:gd name="T5" fmla="*/ 0 h 240"/>
                  <a:gd name="T6" fmla="*/ 35 w 208"/>
                  <a:gd name="T7" fmla="*/ 53 h 240"/>
                  <a:gd name="T8" fmla="*/ 0 w 208"/>
                  <a:gd name="T9" fmla="*/ 84 h 240"/>
                  <a:gd name="T10" fmla="*/ 156 w 208"/>
                  <a:gd name="T11" fmla="*/ 240 h 240"/>
                  <a:gd name="T12" fmla="*/ 189 w 208"/>
                  <a:gd name="T13" fmla="*/ 215 h 240"/>
                  <a:gd name="T14" fmla="*/ 192 w 208"/>
                  <a:gd name="T15" fmla="*/ 209 h 240"/>
                  <a:gd name="T16" fmla="*/ 195 w 208"/>
                  <a:gd name="T17" fmla="*/ 204 h 240"/>
                  <a:gd name="T18" fmla="*/ 204 w 208"/>
                  <a:gd name="T19" fmla="*/ 156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240">
                    <a:moveTo>
                      <a:pt x="204" y="156"/>
                    </a:moveTo>
                    <a:cubicBezTo>
                      <a:pt x="48" y="0"/>
                      <a:pt x="48" y="0"/>
                      <a:pt x="48" y="0"/>
                    </a:cubicBezTo>
                    <a:cubicBezTo>
                      <a:pt x="48" y="0"/>
                      <a:pt x="48" y="0"/>
                      <a:pt x="48" y="0"/>
                    </a:cubicBezTo>
                    <a:cubicBezTo>
                      <a:pt x="54" y="6"/>
                      <a:pt x="48" y="30"/>
                      <a:pt x="35" y="53"/>
                    </a:cubicBezTo>
                    <a:cubicBezTo>
                      <a:pt x="22" y="75"/>
                      <a:pt x="7" y="89"/>
                      <a:pt x="0" y="84"/>
                    </a:cubicBezTo>
                    <a:cubicBezTo>
                      <a:pt x="156" y="240"/>
                      <a:pt x="156" y="240"/>
                      <a:pt x="156" y="240"/>
                    </a:cubicBezTo>
                    <a:cubicBezTo>
                      <a:pt x="156" y="240"/>
                      <a:pt x="173" y="237"/>
                      <a:pt x="189" y="215"/>
                    </a:cubicBezTo>
                    <a:cubicBezTo>
                      <a:pt x="190" y="213"/>
                      <a:pt x="191" y="211"/>
                      <a:pt x="192" y="209"/>
                    </a:cubicBezTo>
                    <a:cubicBezTo>
                      <a:pt x="193" y="208"/>
                      <a:pt x="194" y="206"/>
                      <a:pt x="195" y="204"/>
                    </a:cubicBezTo>
                    <a:cubicBezTo>
                      <a:pt x="208" y="179"/>
                      <a:pt x="204" y="156"/>
                      <a:pt x="204"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434" fontAlgn="auto">
                  <a:spcBef>
                    <a:spcPts val="0"/>
                  </a:spcBef>
                  <a:spcAft>
                    <a:spcPts val="0"/>
                  </a:spcAft>
                  <a:defRPr/>
                </a:pPr>
                <a:endParaRPr lang="id-ID" dirty="0">
                  <a:solidFill>
                    <a:schemeClr val="bg1"/>
                  </a:solidFill>
                  <a:cs typeface="+mn-ea"/>
                  <a:sym typeface="+mn-lt"/>
                </a:endParaRPr>
              </a:p>
            </p:txBody>
          </p:sp>
          <p:sp>
            <p:nvSpPr>
              <p:cNvPr id="36" name="Freeform 23">
                <a:extLst>
                  <a:ext uri="{FF2B5EF4-FFF2-40B4-BE49-F238E27FC236}">
                    <a16:creationId xmlns:a16="http://schemas.microsoft.com/office/drawing/2014/main" id="{2B3E1754-33CC-4386-9742-ECEA9FF3633F}"/>
                  </a:ext>
                </a:extLst>
              </p:cNvPr>
              <p:cNvSpPr>
                <a:spLocks/>
              </p:cNvSpPr>
              <p:nvPr/>
            </p:nvSpPr>
            <p:spPr bwMode="auto">
              <a:xfrm>
                <a:off x="8113713" y="4592638"/>
                <a:ext cx="219075" cy="349250"/>
              </a:xfrm>
              <a:custGeom>
                <a:avLst/>
                <a:gdLst>
                  <a:gd name="T0" fmla="*/ 52 w 58"/>
                  <a:gd name="T1" fmla="*/ 4 h 93"/>
                  <a:gd name="T2" fmla="*/ 32 w 58"/>
                  <a:gd name="T3" fmla="*/ 13 h 93"/>
                  <a:gd name="T4" fmla="*/ 39 w 58"/>
                  <a:gd name="T5" fmla="*/ 21 h 93"/>
                  <a:gd name="T6" fmla="*/ 39 w 58"/>
                  <a:gd name="T7" fmla="*/ 26 h 93"/>
                  <a:gd name="T8" fmla="*/ 32 w 58"/>
                  <a:gd name="T9" fmla="*/ 51 h 93"/>
                  <a:gd name="T10" fmla="*/ 16 w 58"/>
                  <a:gd name="T11" fmla="*/ 66 h 93"/>
                  <a:gd name="T12" fmla="*/ 13 w 58"/>
                  <a:gd name="T13" fmla="*/ 67 h 93"/>
                  <a:gd name="T14" fmla="*/ 5 w 58"/>
                  <a:gd name="T15" fmla="*/ 59 h 93"/>
                  <a:gd name="T16" fmla="*/ 4 w 58"/>
                  <a:gd name="T17" fmla="*/ 87 h 93"/>
                  <a:gd name="T18" fmla="*/ 4 w 58"/>
                  <a:gd name="T19" fmla="*/ 88 h 93"/>
                  <a:gd name="T20" fmla="*/ 39 w 58"/>
                  <a:gd name="T21" fmla="*/ 57 h 93"/>
                  <a:gd name="T22" fmla="*/ 52 w 58"/>
                  <a:gd name="T23" fmla="*/ 4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8" h="93">
                    <a:moveTo>
                      <a:pt x="52" y="4"/>
                    </a:moveTo>
                    <a:cubicBezTo>
                      <a:pt x="48" y="0"/>
                      <a:pt x="40" y="4"/>
                      <a:pt x="32" y="13"/>
                    </a:cubicBezTo>
                    <a:cubicBezTo>
                      <a:pt x="37" y="18"/>
                      <a:pt x="39" y="21"/>
                      <a:pt x="39" y="21"/>
                    </a:cubicBezTo>
                    <a:cubicBezTo>
                      <a:pt x="39" y="21"/>
                      <a:pt x="40" y="23"/>
                      <a:pt x="39" y="26"/>
                    </a:cubicBezTo>
                    <a:cubicBezTo>
                      <a:pt x="39" y="31"/>
                      <a:pt x="38" y="40"/>
                      <a:pt x="32" y="51"/>
                    </a:cubicBezTo>
                    <a:cubicBezTo>
                      <a:pt x="25" y="61"/>
                      <a:pt x="20" y="65"/>
                      <a:pt x="16" y="66"/>
                    </a:cubicBezTo>
                    <a:cubicBezTo>
                      <a:pt x="14" y="67"/>
                      <a:pt x="13" y="67"/>
                      <a:pt x="13" y="67"/>
                    </a:cubicBezTo>
                    <a:cubicBezTo>
                      <a:pt x="13" y="67"/>
                      <a:pt x="10" y="64"/>
                      <a:pt x="5" y="59"/>
                    </a:cubicBezTo>
                    <a:cubicBezTo>
                      <a:pt x="1" y="72"/>
                      <a:pt x="0" y="83"/>
                      <a:pt x="4" y="87"/>
                    </a:cubicBezTo>
                    <a:cubicBezTo>
                      <a:pt x="4" y="88"/>
                      <a:pt x="4" y="88"/>
                      <a:pt x="4" y="88"/>
                    </a:cubicBezTo>
                    <a:cubicBezTo>
                      <a:pt x="11" y="93"/>
                      <a:pt x="26" y="79"/>
                      <a:pt x="39" y="57"/>
                    </a:cubicBezTo>
                    <a:cubicBezTo>
                      <a:pt x="52" y="34"/>
                      <a:pt x="58" y="10"/>
                      <a:pt x="5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434" fontAlgn="auto">
                  <a:spcBef>
                    <a:spcPts val="0"/>
                  </a:spcBef>
                  <a:spcAft>
                    <a:spcPts val="0"/>
                  </a:spcAft>
                  <a:defRPr/>
                </a:pPr>
                <a:endParaRPr lang="id-ID" dirty="0">
                  <a:solidFill>
                    <a:schemeClr val="bg1"/>
                  </a:solidFill>
                  <a:cs typeface="+mn-ea"/>
                  <a:sym typeface="+mn-lt"/>
                </a:endParaRPr>
              </a:p>
            </p:txBody>
          </p:sp>
          <p:sp>
            <p:nvSpPr>
              <p:cNvPr id="37" name="Freeform 24">
                <a:extLst>
                  <a:ext uri="{FF2B5EF4-FFF2-40B4-BE49-F238E27FC236}">
                    <a16:creationId xmlns:a16="http://schemas.microsoft.com/office/drawing/2014/main" id="{4EF483E8-B4AB-423B-8B38-98EE2339B466}"/>
                  </a:ext>
                </a:extLst>
              </p:cNvPr>
              <p:cNvSpPr>
                <a:spLocks/>
              </p:cNvSpPr>
              <p:nvPr/>
            </p:nvSpPr>
            <p:spPr bwMode="auto">
              <a:xfrm>
                <a:off x="6076950" y="3233738"/>
                <a:ext cx="754063" cy="647700"/>
              </a:xfrm>
              <a:custGeom>
                <a:avLst/>
                <a:gdLst>
                  <a:gd name="T0" fmla="*/ 82 w 200"/>
                  <a:gd name="T1" fmla="*/ 64 h 172"/>
                  <a:gd name="T2" fmla="*/ 200 w 200"/>
                  <a:gd name="T3" fmla="*/ 38 h 172"/>
                  <a:gd name="T4" fmla="*/ 200 w 200"/>
                  <a:gd name="T5" fmla="*/ 36 h 172"/>
                  <a:gd name="T6" fmla="*/ 73 w 200"/>
                  <a:gd name="T7" fmla="*/ 14 h 172"/>
                  <a:gd name="T8" fmla="*/ 8 w 200"/>
                  <a:gd name="T9" fmla="*/ 126 h 172"/>
                  <a:gd name="T10" fmla="*/ 63 w 200"/>
                  <a:gd name="T11" fmla="*/ 172 h 172"/>
                  <a:gd name="T12" fmla="*/ 82 w 200"/>
                  <a:gd name="T13" fmla="*/ 64 h 172"/>
                </a:gdLst>
                <a:ahLst/>
                <a:cxnLst>
                  <a:cxn ang="0">
                    <a:pos x="T0" y="T1"/>
                  </a:cxn>
                  <a:cxn ang="0">
                    <a:pos x="T2" y="T3"/>
                  </a:cxn>
                  <a:cxn ang="0">
                    <a:pos x="T4" y="T5"/>
                  </a:cxn>
                  <a:cxn ang="0">
                    <a:pos x="T6" y="T7"/>
                  </a:cxn>
                  <a:cxn ang="0">
                    <a:pos x="T8" y="T9"/>
                  </a:cxn>
                  <a:cxn ang="0">
                    <a:pos x="T10" y="T11"/>
                  </a:cxn>
                  <a:cxn ang="0">
                    <a:pos x="T12" y="T13"/>
                  </a:cxn>
                </a:cxnLst>
                <a:rect l="0" t="0" r="r" b="b"/>
                <a:pathLst>
                  <a:path w="200" h="172">
                    <a:moveTo>
                      <a:pt x="82" y="64"/>
                    </a:moveTo>
                    <a:cubicBezTo>
                      <a:pt x="105" y="25"/>
                      <a:pt x="156" y="22"/>
                      <a:pt x="200" y="38"/>
                    </a:cubicBezTo>
                    <a:cubicBezTo>
                      <a:pt x="200" y="37"/>
                      <a:pt x="199" y="36"/>
                      <a:pt x="200" y="36"/>
                    </a:cubicBezTo>
                    <a:cubicBezTo>
                      <a:pt x="159" y="13"/>
                      <a:pt x="108" y="0"/>
                      <a:pt x="73" y="14"/>
                    </a:cubicBezTo>
                    <a:cubicBezTo>
                      <a:pt x="5" y="41"/>
                      <a:pt x="0" y="80"/>
                      <a:pt x="8" y="126"/>
                    </a:cubicBezTo>
                    <a:cubicBezTo>
                      <a:pt x="13" y="151"/>
                      <a:pt x="34" y="167"/>
                      <a:pt x="63" y="172"/>
                    </a:cubicBezTo>
                    <a:cubicBezTo>
                      <a:pt x="57" y="136"/>
                      <a:pt x="63" y="96"/>
                      <a:pt x="82" y="64"/>
                    </a:cubicBezTo>
                    <a:close/>
                  </a:path>
                </a:pathLst>
              </a:custGeom>
              <a:grpFill/>
              <a:ln>
                <a:noFill/>
              </a:ln>
            </p:spPr>
            <p:txBody>
              <a:bodyPr/>
              <a:lstStyle/>
              <a:p>
                <a:pPr defTabSz="1828434" fontAlgn="auto">
                  <a:spcBef>
                    <a:spcPts val="0"/>
                  </a:spcBef>
                  <a:spcAft>
                    <a:spcPts val="0"/>
                  </a:spcAft>
                  <a:defRPr/>
                </a:pPr>
                <a:endParaRPr lang="id-ID" dirty="0">
                  <a:solidFill>
                    <a:schemeClr val="bg1"/>
                  </a:solidFill>
                  <a:cs typeface="+mn-ea"/>
                  <a:sym typeface="+mn-lt"/>
                </a:endParaRPr>
              </a:p>
            </p:txBody>
          </p:sp>
          <p:sp>
            <p:nvSpPr>
              <p:cNvPr id="38" name="Freeform 25">
                <a:extLst>
                  <a:ext uri="{FF2B5EF4-FFF2-40B4-BE49-F238E27FC236}">
                    <a16:creationId xmlns:a16="http://schemas.microsoft.com/office/drawing/2014/main" id="{FA377AEA-F0D0-4389-B5F4-520100494AC8}"/>
                  </a:ext>
                </a:extLst>
              </p:cNvPr>
              <p:cNvSpPr>
                <a:spLocks/>
              </p:cNvSpPr>
              <p:nvPr/>
            </p:nvSpPr>
            <p:spPr bwMode="auto">
              <a:xfrm>
                <a:off x="6634163" y="2638425"/>
                <a:ext cx="279400" cy="730250"/>
              </a:xfrm>
              <a:custGeom>
                <a:avLst/>
                <a:gdLst>
                  <a:gd name="T0" fmla="*/ 40 w 74"/>
                  <a:gd name="T1" fmla="*/ 38 h 194"/>
                  <a:gd name="T2" fmla="*/ 74 w 74"/>
                  <a:gd name="T3" fmla="*/ 0 h 194"/>
                  <a:gd name="T4" fmla="*/ 1 w 74"/>
                  <a:gd name="T5" fmla="*/ 100 h 194"/>
                  <a:gd name="T6" fmla="*/ 52 w 74"/>
                  <a:gd name="T7" fmla="*/ 194 h 194"/>
                  <a:gd name="T8" fmla="*/ 52 w 74"/>
                  <a:gd name="T9" fmla="*/ 194 h 194"/>
                  <a:gd name="T10" fmla="*/ 40 w 74"/>
                  <a:gd name="T11" fmla="*/ 38 h 194"/>
                </a:gdLst>
                <a:ahLst/>
                <a:cxnLst>
                  <a:cxn ang="0">
                    <a:pos x="T0" y="T1"/>
                  </a:cxn>
                  <a:cxn ang="0">
                    <a:pos x="T2" y="T3"/>
                  </a:cxn>
                  <a:cxn ang="0">
                    <a:pos x="T4" y="T5"/>
                  </a:cxn>
                  <a:cxn ang="0">
                    <a:pos x="T6" y="T7"/>
                  </a:cxn>
                  <a:cxn ang="0">
                    <a:pos x="T8" y="T9"/>
                  </a:cxn>
                  <a:cxn ang="0">
                    <a:pos x="T10" y="T11"/>
                  </a:cxn>
                </a:cxnLst>
                <a:rect l="0" t="0" r="r" b="b"/>
                <a:pathLst>
                  <a:path w="74" h="194">
                    <a:moveTo>
                      <a:pt x="40" y="38"/>
                    </a:moveTo>
                    <a:cubicBezTo>
                      <a:pt x="50" y="21"/>
                      <a:pt x="62" y="9"/>
                      <a:pt x="74" y="0"/>
                    </a:cubicBezTo>
                    <a:cubicBezTo>
                      <a:pt x="32" y="10"/>
                      <a:pt x="0" y="31"/>
                      <a:pt x="1" y="100"/>
                    </a:cubicBezTo>
                    <a:cubicBezTo>
                      <a:pt x="1" y="132"/>
                      <a:pt x="23" y="166"/>
                      <a:pt x="52" y="194"/>
                    </a:cubicBezTo>
                    <a:cubicBezTo>
                      <a:pt x="52" y="194"/>
                      <a:pt x="52" y="194"/>
                      <a:pt x="52" y="194"/>
                    </a:cubicBezTo>
                    <a:cubicBezTo>
                      <a:pt x="29" y="143"/>
                      <a:pt x="18" y="77"/>
                      <a:pt x="40" y="38"/>
                    </a:cubicBezTo>
                    <a:close/>
                  </a:path>
                </a:pathLst>
              </a:custGeom>
              <a:grpFill/>
              <a:ln>
                <a:noFill/>
              </a:ln>
            </p:spPr>
            <p:txBody>
              <a:bodyPr/>
              <a:lstStyle/>
              <a:p>
                <a:pPr defTabSz="1828434" fontAlgn="auto">
                  <a:spcBef>
                    <a:spcPts val="0"/>
                  </a:spcBef>
                  <a:spcAft>
                    <a:spcPts val="0"/>
                  </a:spcAft>
                  <a:defRPr/>
                </a:pPr>
                <a:endParaRPr lang="id-ID" dirty="0">
                  <a:solidFill>
                    <a:schemeClr val="bg1"/>
                  </a:solidFill>
                  <a:cs typeface="+mn-ea"/>
                  <a:sym typeface="+mn-lt"/>
                </a:endParaRPr>
              </a:p>
            </p:txBody>
          </p:sp>
          <p:sp>
            <p:nvSpPr>
              <p:cNvPr id="39" name="Freeform 26">
                <a:extLst>
                  <a:ext uri="{FF2B5EF4-FFF2-40B4-BE49-F238E27FC236}">
                    <a16:creationId xmlns:a16="http://schemas.microsoft.com/office/drawing/2014/main" id="{F5169F6D-DB42-4679-AC23-BCFDB4C4CB35}"/>
                  </a:ext>
                </a:extLst>
              </p:cNvPr>
              <p:cNvSpPr>
                <a:spLocks/>
              </p:cNvSpPr>
              <p:nvPr/>
            </p:nvSpPr>
            <p:spPr bwMode="auto">
              <a:xfrm>
                <a:off x="6291263" y="3296039"/>
                <a:ext cx="803275" cy="974725"/>
              </a:xfrm>
              <a:custGeom>
                <a:avLst/>
                <a:gdLst>
                  <a:gd name="T0" fmla="*/ 199 w 213"/>
                  <a:gd name="T1" fmla="*/ 83 h 259"/>
                  <a:gd name="T2" fmla="*/ 143 w 213"/>
                  <a:gd name="T3" fmla="*/ 16 h 259"/>
                  <a:gd name="T4" fmla="*/ 25 w 213"/>
                  <a:gd name="T5" fmla="*/ 42 h 259"/>
                  <a:gd name="T6" fmla="*/ 6 w 213"/>
                  <a:gd name="T7" fmla="*/ 150 h 259"/>
                  <a:gd name="T8" fmla="*/ 39 w 213"/>
                  <a:gd name="T9" fmla="*/ 218 h 259"/>
                  <a:gd name="T10" fmla="*/ 172 w 213"/>
                  <a:gd name="T11" fmla="*/ 190 h 259"/>
                  <a:gd name="T12" fmla="*/ 211 w 213"/>
                  <a:gd name="T13" fmla="*/ 104 h 259"/>
                  <a:gd name="T14" fmla="*/ 213 w 213"/>
                  <a:gd name="T15" fmla="*/ 99 h 259"/>
                  <a:gd name="T16" fmla="*/ 212 w 213"/>
                  <a:gd name="T17" fmla="*/ 98 h 259"/>
                  <a:gd name="T18" fmla="*/ 199 w 213"/>
                  <a:gd name="T19" fmla="*/ 83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 h="259">
                    <a:moveTo>
                      <a:pt x="199" y="83"/>
                    </a:moveTo>
                    <a:cubicBezTo>
                      <a:pt x="173" y="54"/>
                      <a:pt x="145" y="23"/>
                      <a:pt x="143" y="16"/>
                    </a:cubicBezTo>
                    <a:cubicBezTo>
                      <a:pt x="99" y="0"/>
                      <a:pt x="48" y="3"/>
                      <a:pt x="25" y="42"/>
                    </a:cubicBezTo>
                    <a:cubicBezTo>
                      <a:pt x="6" y="74"/>
                      <a:pt x="0" y="114"/>
                      <a:pt x="6" y="150"/>
                    </a:cubicBezTo>
                    <a:cubicBezTo>
                      <a:pt x="11" y="176"/>
                      <a:pt x="22" y="201"/>
                      <a:pt x="39" y="218"/>
                    </a:cubicBezTo>
                    <a:cubicBezTo>
                      <a:pt x="80" y="259"/>
                      <a:pt x="140" y="246"/>
                      <a:pt x="172" y="190"/>
                    </a:cubicBezTo>
                    <a:cubicBezTo>
                      <a:pt x="191" y="158"/>
                      <a:pt x="207" y="130"/>
                      <a:pt x="211" y="104"/>
                    </a:cubicBezTo>
                    <a:cubicBezTo>
                      <a:pt x="212" y="102"/>
                      <a:pt x="213" y="101"/>
                      <a:pt x="213" y="99"/>
                    </a:cubicBezTo>
                    <a:cubicBezTo>
                      <a:pt x="213" y="99"/>
                      <a:pt x="213" y="98"/>
                      <a:pt x="212" y="98"/>
                    </a:cubicBezTo>
                    <a:cubicBezTo>
                      <a:pt x="207" y="92"/>
                      <a:pt x="203" y="87"/>
                      <a:pt x="199" y="83"/>
                    </a:cubicBezTo>
                    <a:close/>
                  </a:path>
                </a:pathLst>
              </a:custGeom>
              <a:grpFill/>
              <a:ln>
                <a:noFill/>
              </a:ln>
            </p:spPr>
            <p:txBody>
              <a:bodyPr/>
              <a:lstStyle/>
              <a:p>
                <a:pPr defTabSz="1828434" fontAlgn="auto">
                  <a:spcBef>
                    <a:spcPts val="0"/>
                  </a:spcBef>
                  <a:spcAft>
                    <a:spcPts val="0"/>
                  </a:spcAft>
                  <a:defRPr/>
                </a:pPr>
                <a:endParaRPr lang="id-ID" dirty="0">
                  <a:solidFill>
                    <a:schemeClr val="bg1"/>
                  </a:solidFill>
                  <a:cs typeface="+mn-ea"/>
                  <a:sym typeface="+mn-lt"/>
                </a:endParaRPr>
              </a:p>
            </p:txBody>
          </p:sp>
          <p:sp>
            <p:nvSpPr>
              <p:cNvPr id="40" name="Freeform 27">
                <a:extLst>
                  <a:ext uri="{FF2B5EF4-FFF2-40B4-BE49-F238E27FC236}">
                    <a16:creationId xmlns:a16="http://schemas.microsoft.com/office/drawing/2014/main" id="{465851D3-D11F-482F-9D81-E5E4DF428AA4}"/>
                  </a:ext>
                </a:extLst>
              </p:cNvPr>
              <p:cNvSpPr>
                <a:spLocks/>
              </p:cNvSpPr>
              <p:nvPr/>
            </p:nvSpPr>
            <p:spPr bwMode="auto">
              <a:xfrm>
                <a:off x="6692301" y="2566001"/>
                <a:ext cx="763588" cy="1065212"/>
              </a:xfrm>
              <a:custGeom>
                <a:avLst/>
                <a:gdLst>
                  <a:gd name="T0" fmla="*/ 22 w 203"/>
                  <a:gd name="T1" fmla="*/ 60 h 283"/>
                  <a:gd name="T2" fmla="*/ 34 w 203"/>
                  <a:gd name="T3" fmla="*/ 216 h 283"/>
                  <a:gd name="T4" fmla="*/ 72 w 203"/>
                  <a:gd name="T5" fmla="*/ 246 h 283"/>
                  <a:gd name="T6" fmla="*/ 95 w 203"/>
                  <a:gd name="T7" fmla="*/ 267 h 283"/>
                  <a:gd name="T8" fmla="*/ 99 w 203"/>
                  <a:gd name="T9" fmla="*/ 270 h 283"/>
                  <a:gd name="T10" fmla="*/ 113 w 203"/>
                  <a:gd name="T11" fmla="*/ 283 h 283"/>
                  <a:gd name="T12" fmla="*/ 170 w 203"/>
                  <a:gd name="T13" fmla="*/ 207 h 283"/>
                  <a:gd name="T14" fmla="*/ 155 w 203"/>
                  <a:gd name="T15" fmla="*/ 31 h 283"/>
                  <a:gd name="T16" fmla="*/ 56 w 203"/>
                  <a:gd name="T17" fmla="*/ 22 h 283"/>
                  <a:gd name="T18" fmla="*/ 22 w 203"/>
                  <a:gd name="T19" fmla="*/ 60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3" h="283">
                    <a:moveTo>
                      <a:pt x="22" y="60"/>
                    </a:moveTo>
                    <a:cubicBezTo>
                      <a:pt x="0" y="99"/>
                      <a:pt x="11" y="165"/>
                      <a:pt x="34" y="216"/>
                    </a:cubicBezTo>
                    <a:cubicBezTo>
                      <a:pt x="37" y="216"/>
                      <a:pt x="55" y="231"/>
                      <a:pt x="72" y="246"/>
                    </a:cubicBezTo>
                    <a:cubicBezTo>
                      <a:pt x="79" y="252"/>
                      <a:pt x="87" y="259"/>
                      <a:pt x="95" y="267"/>
                    </a:cubicBezTo>
                    <a:cubicBezTo>
                      <a:pt x="97" y="268"/>
                      <a:pt x="98" y="269"/>
                      <a:pt x="99" y="270"/>
                    </a:cubicBezTo>
                    <a:cubicBezTo>
                      <a:pt x="103" y="274"/>
                      <a:pt x="108" y="278"/>
                      <a:pt x="113" y="283"/>
                    </a:cubicBezTo>
                    <a:cubicBezTo>
                      <a:pt x="133" y="272"/>
                      <a:pt x="150" y="241"/>
                      <a:pt x="170" y="207"/>
                    </a:cubicBezTo>
                    <a:cubicBezTo>
                      <a:pt x="203" y="151"/>
                      <a:pt x="196" y="72"/>
                      <a:pt x="155" y="31"/>
                    </a:cubicBezTo>
                    <a:cubicBezTo>
                      <a:pt x="126" y="2"/>
                      <a:pt x="88" y="0"/>
                      <a:pt x="56" y="22"/>
                    </a:cubicBezTo>
                    <a:cubicBezTo>
                      <a:pt x="44" y="31"/>
                      <a:pt x="32" y="43"/>
                      <a:pt x="22" y="60"/>
                    </a:cubicBezTo>
                    <a:close/>
                  </a:path>
                </a:pathLst>
              </a:custGeom>
              <a:grpFill/>
              <a:ln>
                <a:noFill/>
              </a:ln>
            </p:spPr>
            <p:txBody>
              <a:bodyPr/>
              <a:lstStyle/>
              <a:p>
                <a:pPr defTabSz="1828434" fontAlgn="auto">
                  <a:spcBef>
                    <a:spcPts val="0"/>
                  </a:spcBef>
                  <a:spcAft>
                    <a:spcPts val="0"/>
                  </a:spcAft>
                  <a:defRPr/>
                </a:pPr>
                <a:endParaRPr lang="id-ID" dirty="0">
                  <a:solidFill>
                    <a:schemeClr val="bg1"/>
                  </a:solidFill>
                  <a:cs typeface="+mn-ea"/>
                  <a:sym typeface="+mn-lt"/>
                </a:endParaRPr>
              </a:p>
            </p:txBody>
          </p:sp>
          <p:sp>
            <p:nvSpPr>
              <p:cNvPr id="41" name="Freeform 28">
                <a:extLst>
                  <a:ext uri="{FF2B5EF4-FFF2-40B4-BE49-F238E27FC236}">
                    <a16:creationId xmlns:a16="http://schemas.microsoft.com/office/drawing/2014/main" id="{FA4EB7D9-6325-4DCB-B295-F3F316E7ACC0}"/>
                  </a:ext>
                </a:extLst>
              </p:cNvPr>
              <p:cNvSpPr>
                <a:spLocks/>
              </p:cNvSpPr>
              <p:nvPr/>
            </p:nvSpPr>
            <p:spPr bwMode="auto">
              <a:xfrm>
                <a:off x="6826250" y="3368675"/>
                <a:ext cx="1438275" cy="1476375"/>
              </a:xfrm>
              <a:custGeom>
                <a:avLst/>
                <a:gdLst>
                  <a:gd name="T0" fmla="*/ 381 w 382"/>
                  <a:gd name="T1" fmla="*/ 346 h 392"/>
                  <a:gd name="T2" fmla="*/ 374 w 382"/>
                  <a:gd name="T3" fmla="*/ 338 h 392"/>
                  <a:gd name="T4" fmla="*/ 80 w 382"/>
                  <a:gd name="T5" fmla="*/ 67 h 392"/>
                  <a:gd name="T6" fmla="*/ 66 w 382"/>
                  <a:gd name="T7" fmla="*/ 54 h 392"/>
                  <a:gd name="T8" fmla="*/ 62 w 382"/>
                  <a:gd name="T9" fmla="*/ 51 h 392"/>
                  <a:gd name="T10" fmla="*/ 39 w 382"/>
                  <a:gd name="T11" fmla="*/ 30 h 392"/>
                  <a:gd name="T12" fmla="*/ 1 w 382"/>
                  <a:gd name="T13" fmla="*/ 0 h 392"/>
                  <a:gd name="T14" fmla="*/ 1 w 382"/>
                  <a:gd name="T15" fmla="*/ 0 h 392"/>
                  <a:gd name="T16" fmla="*/ 1 w 382"/>
                  <a:gd name="T17" fmla="*/ 0 h 392"/>
                  <a:gd name="T18" fmla="*/ 1 w 382"/>
                  <a:gd name="T19" fmla="*/ 0 h 392"/>
                  <a:gd name="T20" fmla="*/ 1 w 382"/>
                  <a:gd name="T21" fmla="*/ 2 h 392"/>
                  <a:gd name="T22" fmla="*/ 57 w 382"/>
                  <a:gd name="T23" fmla="*/ 69 h 392"/>
                  <a:gd name="T24" fmla="*/ 70 w 382"/>
                  <a:gd name="T25" fmla="*/ 84 h 392"/>
                  <a:gd name="T26" fmla="*/ 71 w 382"/>
                  <a:gd name="T27" fmla="*/ 85 h 392"/>
                  <a:gd name="T28" fmla="*/ 347 w 382"/>
                  <a:gd name="T29" fmla="*/ 384 h 392"/>
                  <a:gd name="T30" fmla="*/ 355 w 382"/>
                  <a:gd name="T31" fmla="*/ 392 h 392"/>
                  <a:gd name="T32" fmla="*/ 358 w 382"/>
                  <a:gd name="T33" fmla="*/ 391 h 392"/>
                  <a:gd name="T34" fmla="*/ 374 w 382"/>
                  <a:gd name="T35" fmla="*/ 376 h 392"/>
                  <a:gd name="T36" fmla="*/ 381 w 382"/>
                  <a:gd name="T37" fmla="*/ 351 h 392"/>
                  <a:gd name="T38" fmla="*/ 381 w 382"/>
                  <a:gd name="T39" fmla="*/ 346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82" h="392">
                    <a:moveTo>
                      <a:pt x="381" y="346"/>
                    </a:moveTo>
                    <a:cubicBezTo>
                      <a:pt x="381" y="346"/>
                      <a:pt x="379" y="343"/>
                      <a:pt x="374" y="338"/>
                    </a:cubicBezTo>
                    <a:cubicBezTo>
                      <a:pt x="337" y="304"/>
                      <a:pt x="177" y="154"/>
                      <a:pt x="80" y="67"/>
                    </a:cubicBezTo>
                    <a:cubicBezTo>
                      <a:pt x="75" y="62"/>
                      <a:pt x="70" y="58"/>
                      <a:pt x="66" y="54"/>
                    </a:cubicBezTo>
                    <a:cubicBezTo>
                      <a:pt x="65" y="53"/>
                      <a:pt x="64" y="52"/>
                      <a:pt x="62" y="51"/>
                    </a:cubicBezTo>
                    <a:cubicBezTo>
                      <a:pt x="54" y="43"/>
                      <a:pt x="46" y="36"/>
                      <a:pt x="39" y="30"/>
                    </a:cubicBezTo>
                    <a:cubicBezTo>
                      <a:pt x="22" y="15"/>
                      <a:pt x="4" y="0"/>
                      <a:pt x="1" y="0"/>
                    </a:cubicBezTo>
                    <a:cubicBezTo>
                      <a:pt x="1" y="0"/>
                      <a:pt x="1" y="0"/>
                      <a:pt x="1" y="0"/>
                    </a:cubicBezTo>
                    <a:cubicBezTo>
                      <a:pt x="1" y="0"/>
                      <a:pt x="1" y="0"/>
                      <a:pt x="1" y="0"/>
                    </a:cubicBezTo>
                    <a:cubicBezTo>
                      <a:pt x="1" y="0"/>
                      <a:pt x="1" y="0"/>
                      <a:pt x="1" y="0"/>
                    </a:cubicBezTo>
                    <a:cubicBezTo>
                      <a:pt x="0" y="0"/>
                      <a:pt x="1" y="1"/>
                      <a:pt x="1" y="2"/>
                    </a:cubicBezTo>
                    <a:cubicBezTo>
                      <a:pt x="3" y="9"/>
                      <a:pt x="31" y="40"/>
                      <a:pt x="57" y="69"/>
                    </a:cubicBezTo>
                    <a:cubicBezTo>
                      <a:pt x="61" y="73"/>
                      <a:pt x="65" y="78"/>
                      <a:pt x="70" y="84"/>
                    </a:cubicBezTo>
                    <a:cubicBezTo>
                      <a:pt x="71" y="84"/>
                      <a:pt x="71" y="85"/>
                      <a:pt x="71" y="85"/>
                    </a:cubicBezTo>
                    <a:cubicBezTo>
                      <a:pt x="162" y="186"/>
                      <a:pt x="312" y="347"/>
                      <a:pt x="347" y="384"/>
                    </a:cubicBezTo>
                    <a:cubicBezTo>
                      <a:pt x="352" y="389"/>
                      <a:pt x="355" y="392"/>
                      <a:pt x="355" y="392"/>
                    </a:cubicBezTo>
                    <a:cubicBezTo>
                      <a:pt x="355" y="392"/>
                      <a:pt x="356" y="392"/>
                      <a:pt x="358" y="391"/>
                    </a:cubicBezTo>
                    <a:cubicBezTo>
                      <a:pt x="362" y="390"/>
                      <a:pt x="367" y="386"/>
                      <a:pt x="374" y="376"/>
                    </a:cubicBezTo>
                    <a:cubicBezTo>
                      <a:pt x="380" y="365"/>
                      <a:pt x="381" y="356"/>
                      <a:pt x="381" y="351"/>
                    </a:cubicBezTo>
                    <a:cubicBezTo>
                      <a:pt x="382" y="348"/>
                      <a:pt x="381" y="346"/>
                      <a:pt x="381" y="346"/>
                    </a:cubicBezTo>
                    <a:close/>
                  </a:path>
                </a:pathLst>
              </a:custGeom>
              <a:grpFill/>
              <a:ln>
                <a:noFill/>
              </a:ln>
            </p:spPr>
            <p:txBody>
              <a:bodyPr/>
              <a:lstStyle/>
              <a:p>
                <a:pPr defTabSz="1828434" fontAlgn="auto">
                  <a:spcBef>
                    <a:spcPts val="0"/>
                  </a:spcBef>
                  <a:spcAft>
                    <a:spcPts val="0"/>
                  </a:spcAft>
                  <a:defRPr/>
                </a:pPr>
                <a:endParaRPr lang="id-ID" dirty="0">
                  <a:solidFill>
                    <a:schemeClr val="bg1"/>
                  </a:solidFill>
                  <a:cs typeface="+mn-ea"/>
                  <a:sym typeface="+mn-lt"/>
                </a:endParaRPr>
              </a:p>
            </p:txBody>
          </p:sp>
        </p:grpSp>
      </p:grpSp>
    </p:spTree>
    <p:extLst>
      <p:ext uri="{BB962C8B-B14F-4D97-AF65-F5344CB8AC3E}">
        <p14:creationId xmlns:p14="http://schemas.microsoft.com/office/powerpoint/2010/main" val="28077773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additive="base">
                                        <p:cTn id="7" dur="500" fill="hold"/>
                                        <p:tgtEl>
                                          <p:spTgt spid="56"/>
                                        </p:tgtEl>
                                        <p:attrNameLst>
                                          <p:attrName>ppt_x</p:attrName>
                                        </p:attrNameLst>
                                      </p:cBhvr>
                                      <p:tavLst>
                                        <p:tav tm="0">
                                          <p:val>
                                            <p:strVal val="0-#ppt_w/2"/>
                                          </p:val>
                                        </p:tav>
                                        <p:tav tm="100000">
                                          <p:val>
                                            <p:strVal val="#ppt_x"/>
                                          </p:val>
                                        </p:tav>
                                      </p:tavLst>
                                    </p:anim>
                                    <p:anim calcmode="lin" valueType="num">
                                      <p:cBhvr additive="base">
                                        <p:cTn id="8" dur="500" fill="hold"/>
                                        <p:tgtEl>
                                          <p:spTgt spid="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a:extLst>
              <a:ext uri="{FF2B5EF4-FFF2-40B4-BE49-F238E27FC236}">
                <a16:creationId xmlns:a16="http://schemas.microsoft.com/office/drawing/2014/main" id="{54736F90-E67E-4090-BC3C-B29208AB363D}"/>
              </a:ext>
            </a:extLst>
          </p:cNvPr>
          <p:cNvSpPr/>
          <p:nvPr/>
        </p:nvSpPr>
        <p:spPr>
          <a:xfrm>
            <a:off x="1110111" y="1922535"/>
            <a:ext cx="4461349" cy="3416320"/>
          </a:xfrm>
          <a:prstGeom prst="rect">
            <a:avLst/>
          </a:prstGeom>
        </p:spPr>
        <p:txBody>
          <a:bodyPr wrap="square">
            <a:spAutoFit/>
          </a:bodyPr>
          <a:lstStyle/>
          <a:p>
            <a:pPr algn="r"/>
            <a:r>
              <a:rPr lang="en-US" altLang="zh-CN" sz="2400" dirty="0">
                <a:solidFill>
                  <a:schemeClr val="bg1">
                    <a:lumMod val="50000"/>
                  </a:schemeClr>
                </a:solidFill>
                <a:latin typeface="+mj-lt"/>
                <a:ea typeface="微软雅黑" panose="020B0503020204020204" pitchFamily="34" charset="-122"/>
                <a:cs typeface="Lato Regular"/>
              </a:rPr>
              <a:t>I believe that by implementing these recommendations, Microsoft's new movie studio can make informed decisions and position itself for success in the dynamic and competitive movie industry.</a:t>
            </a:r>
          </a:p>
        </p:txBody>
      </p:sp>
      <p:grpSp>
        <p:nvGrpSpPr>
          <p:cNvPr id="28" name="组合 6">
            <a:extLst>
              <a:ext uri="{FF2B5EF4-FFF2-40B4-BE49-F238E27FC236}">
                <a16:creationId xmlns:a16="http://schemas.microsoft.com/office/drawing/2014/main" id="{41501E81-1AB7-4A69-BA8B-D4667D4D517A}"/>
              </a:ext>
            </a:extLst>
          </p:cNvPr>
          <p:cNvGrpSpPr/>
          <p:nvPr/>
        </p:nvGrpSpPr>
        <p:grpSpPr>
          <a:xfrm>
            <a:off x="509695" y="346206"/>
            <a:ext cx="4141752" cy="572136"/>
            <a:chOff x="956666" y="3498086"/>
            <a:chExt cx="4141752" cy="572136"/>
          </a:xfrm>
        </p:grpSpPr>
        <p:sp>
          <p:nvSpPr>
            <p:cNvPr id="29" name="TextBox 38">
              <a:extLst>
                <a:ext uri="{FF2B5EF4-FFF2-40B4-BE49-F238E27FC236}">
                  <a16:creationId xmlns:a16="http://schemas.microsoft.com/office/drawing/2014/main" id="{C53C28E3-DC0F-4C61-A42D-5AC7B5E4C36E}"/>
                </a:ext>
              </a:extLst>
            </p:cNvPr>
            <p:cNvSpPr txBox="1"/>
            <p:nvPr/>
          </p:nvSpPr>
          <p:spPr>
            <a:xfrm>
              <a:off x="1773469" y="3498086"/>
              <a:ext cx="3324949" cy="523220"/>
            </a:xfrm>
            <a:prstGeom prst="rect">
              <a:avLst/>
            </a:prstGeom>
            <a:noFill/>
          </p:spPr>
          <p:txBody>
            <a:bodyPr wrap="none" rtlCol="0" anchor="t" anchorCtr="1">
              <a:spAutoFit/>
            </a:bodyPr>
            <a:lstStyle/>
            <a:p>
              <a:pPr algn="ctr"/>
              <a:r>
                <a:rPr lang="en-US" altLang="zh-CN" sz="2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Microsoft JhengHei Light" panose="020B0304030504040204" pitchFamily="34" charset="-122"/>
                </a:rPr>
                <a:t>CONCLUSION</a:t>
              </a:r>
              <a:endParaRPr lang="zh-CN" altLang="en-US" sz="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Microsoft JhengHei Light" panose="020B0304030504040204" pitchFamily="34" charset="-122"/>
              </a:endParaRPr>
            </a:p>
          </p:txBody>
        </p:sp>
        <p:sp>
          <p:nvSpPr>
            <p:cNvPr id="30" name="矩形 8">
              <a:extLst>
                <a:ext uri="{FF2B5EF4-FFF2-40B4-BE49-F238E27FC236}">
                  <a16:creationId xmlns:a16="http://schemas.microsoft.com/office/drawing/2014/main" id="{E32947FC-0CAF-491E-BB70-4BE979241394}"/>
                </a:ext>
              </a:extLst>
            </p:cNvPr>
            <p:cNvSpPr/>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sp>
          <p:nvSpPr>
            <p:cNvPr id="31" name="矩形 9">
              <a:extLst>
                <a:ext uri="{FF2B5EF4-FFF2-40B4-BE49-F238E27FC236}">
                  <a16:creationId xmlns:a16="http://schemas.microsoft.com/office/drawing/2014/main" id="{3D41CC49-6D1D-4B11-8791-6EBDB155A635}"/>
                </a:ext>
              </a:extLst>
            </p:cNvPr>
            <p:cNvSpPr/>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grpSp>
      <p:pic>
        <p:nvPicPr>
          <p:cNvPr id="5" name="Picture 4">
            <a:extLst>
              <a:ext uri="{FF2B5EF4-FFF2-40B4-BE49-F238E27FC236}">
                <a16:creationId xmlns:a16="http://schemas.microsoft.com/office/drawing/2014/main" id="{B3516B87-0AA8-4564-BA44-80874C24A06E}"/>
              </a:ext>
            </a:extLst>
          </p:cNvPr>
          <p:cNvPicPr>
            <a:picLocks noChangeAspect="1"/>
          </p:cNvPicPr>
          <p:nvPr/>
        </p:nvPicPr>
        <p:blipFill rotWithShape="1">
          <a:blip r:embed="rId3">
            <a:extLst>
              <a:ext uri="{28A0092B-C50C-407E-A947-70E740481C1C}">
                <a14:useLocalDpi xmlns:a14="http://schemas.microsoft.com/office/drawing/2010/main" val="0"/>
              </a:ext>
            </a:extLst>
          </a:blip>
          <a:srcRect b="7967"/>
          <a:stretch/>
        </p:blipFill>
        <p:spPr>
          <a:xfrm>
            <a:off x="5909972" y="0"/>
            <a:ext cx="6282028" cy="6858000"/>
          </a:xfrm>
          <a:prstGeom prst="rect">
            <a:avLst/>
          </a:prstGeom>
        </p:spPr>
      </p:pic>
    </p:spTree>
    <p:extLst>
      <p:ext uri="{BB962C8B-B14F-4D97-AF65-F5344CB8AC3E}">
        <p14:creationId xmlns:p14="http://schemas.microsoft.com/office/powerpoint/2010/main" val="179528507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0-#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wipe(down)">
                                      <p:cBhvr>
                                        <p:cTn id="13" dur="580">
                                          <p:stCondLst>
                                            <p:cond delay="0"/>
                                          </p:stCondLst>
                                        </p:cTn>
                                        <p:tgtEl>
                                          <p:spTgt spid="21"/>
                                        </p:tgtEl>
                                      </p:cBhvr>
                                    </p:animEffect>
                                    <p:anim calcmode="lin" valueType="num">
                                      <p:cBhvr>
                                        <p:cTn id="14" dur="1822"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21"/>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21"/>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21"/>
                                        </p:tgtEl>
                                        <p:attrNameLst>
                                          <p:attrName>ppt_y</p:attrName>
                                        </p:attrNameLst>
                                      </p:cBhvr>
                                      <p:tavLst>
                                        <p:tav tm="0" fmla="#ppt_y-sin(pi*$)/81">
                                          <p:val>
                                            <p:fltVal val="0"/>
                                          </p:val>
                                        </p:tav>
                                        <p:tav tm="100000">
                                          <p:val>
                                            <p:fltVal val="1"/>
                                          </p:val>
                                        </p:tav>
                                      </p:tavLst>
                                    </p:anim>
                                    <p:animScale>
                                      <p:cBhvr>
                                        <p:cTn id="19" dur="26">
                                          <p:stCondLst>
                                            <p:cond delay="650"/>
                                          </p:stCondLst>
                                        </p:cTn>
                                        <p:tgtEl>
                                          <p:spTgt spid="21"/>
                                        </p:tgtEl>
                                      </p:cBhvr>
                                      <p:to x="100000" y="60000"/>
                                    </p:animScale>
                                    <p:animScale>
                                      <p:cBhvr>
                                        <p:cTn id="20" dur="166" decel="50000">
                                          <p:stCondLst>
                                            <p:cond delay="676"/>
                                          </p:stCondLst>
                                        </p:cTn>
                                        <p:tgtEl>
                                          <p:spTgt spid="21"/>
                                        </p:tgtEl>
                                      </p:cBhvr>
                                      <p:to x="100000" y="100000"/>
                                    </p:animScale>
                                    <p:animScale>
                                      <p:cBhvr>
                                        <p:cTn id="21" dur="26">
                                          <p:stCondLst>
                                            <p:cond delay="1312"/>
                                          </p:stCondLst>
                                        </p:cTn>
                                        <p:tgtEl>
                                          <p:spTgt spid="21"/>
                                        </p:tgtEl>
                                      </p:cBhvr>
                                      <p:to x="100000" y="80000"/>
                                    </p:animScale>
                                    <p:animScale>
                                      <p:cBhvr>
                                        <p:cTn id="22" dur="166" decel="50000">
                                          <p:stCondLst>
                                            <p:cond delay="1338"/>
                                          </p:stCondLst>
                                        </p:cTn>
                                        <p:tgtEl>
                                          <p:spTgt spid="21"/>
                                        </p:tgtEl>
                                      </p:cBhvr>
                                      <p:to x="100000" y="100000"/>
                                    </p:animScale>
                                    <p:animScale>
                                      <p:cBhvr>
                                        <p:cTn id="23" dur="26">
                                          <p:stCondLst>
                                            <p:cond delay="1642"/>
                                          </p:stCondLst>
                                        </p:cTn>
                                        <p:tgtEl>
                                          <p:spTgt spid="21"/>
                                        </p:tgtEl>
                                      </p:cBhvr>
                                      <p:to x="100000" y="90000"/>
                                    </p:animScale>
                                    <p:animScale>
                                      <p:cBhvr>
                                        <p:cTn id="24" dur="166" decel="50000">
                                          <p:stCondLst>
                                            <p:cond delay="1668"/>
                                          </p:stCondLst>
                                        </p:cTn>
                                        <p:tgtEl>
                                          <p:spTgt spid="21"/>
                                        </p:tgtEl>
                                      </p:cBhvr>
                                      <p:to x="100000" y="100000"/>
                                    </p:animScale>
                                    <p:animScale>
                                      <p:cBhvr>
                                        <p:cTn id="25" dur="26">
                                          <p:stCondLst>
                                            <p:cond delay="1808"/>
                                          </p:stCondLst>
                                        </p:cTn>
                                        <p:tgtEl>
                                          <p:spTgt spid="21"/>
                                        </p:tgtEl>
                                      </p:cBhvr>
                                      <p:to x="100000" y="95000"/>
                                    </p:animScale>
                                    <p:animScale>
                                      <p:cBhvr>
                                        <p:cTn id="26" dur="166" decel="50000">
                                          <p:stCondLst>
                                            <p:cond delay="1834"/>
                                          </p:stCondLst>
                                        </p:cTn>
                                        <p:tgtEl>
                                          <p:spTgt spid="2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21">
            <a:extLst>
              <a:ext uri="{FF2B5EF4-FFF2-40B4-BE49-F238E27FC236}">
                <a16:creationId xmlns:a16="http://schemas.microsoft.com/office/drawing/2014/main" id="{EA6CA8BE-1744-42CB-AF91-E913C446629F}"/>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6" name="文本框 14">
            <a:extLst>
              <a:ext uri="{FF2B5EF4-FFF2-40B4-BE49-F238E27FC236}">
                <a16:creationId xmlns:a16="http://schemas.microsoft.com/office/drawing/2014/main" id="{065F9F94-4386-4844-A145-9DF0B233A872}"/>
              </a:ext>
            </a:extLst>
          </p:cNvPr>
          <p:cNvSpPr txBox="1"/>
          <p:nvPr/>
        </p:nvSpPr>
        <p:spPr>
          <a:xfrm>
            <a:off x="6222332" y="2278927"/>
            <a:ext cx="5836317" cy="1200329"/>
          </a:xfrm>
          <a:prstGeom prst="rect">
            <a:avLst/>
          </a:prstGeom>
          <a:noFill/>
        </p:spPr>
        <p:txBody>
          <a:bodyPr wrap="square" rtlCol="0">
            <a:spAutoFit/>
          </a:bodyPr>
          <a:lstStyle/>
          <a:p>
            <a:r>
              <a:rPr lang="tr-TR" altLang="zh-CN" sz="7200" b="1" dirty="0">
                <a:solidFill>
                  <a:srgbClr val="113F4E"/>
                </a:solidFill>
                <a:effectLst>
                  <a:outerShdw blurRad="38100" dist="38100" dir="2700000" algn="tl">
                    <a:srgbClr val="000000">
                      <a:alpha val="43137"/>
                    </a:srgbClr>
                  </a:outerShdw>
                </a:effectLst>
                <a:latin typeface="+mj-lt"/>
                <a:ea typeface="微软雅黑" panose="020B0503020204020204" pitchFamily="34" charset="-122"/>
              </a:rPr>
              <a:t>THANK YOU !</a:t>
            </a:r>
            <a:endParaRPr lang="zh-CN" altLang="en-US" sz="7200" b="1" dirty="0">
              <a:solidFill>
                <a:srgbClr val="113F4E"/>
              </a:solidFill>
              <a:effectLst>
                <a:outerShdw blurRad="38100" dist="38100" dir="2700000" algn="tl">
                  <a:srgbClr val="000000">
                    <a:alpha val="43137"/>
                  </a:srgbClr>
                </a:outerShdw>
              </a:effectLst>
              <a:latin typeface="+mj-lt"/>
              <a:ea typeface="微软雅黑" panose="020B0503020204020204" pitchFamily="34" charset="-122"/>
            </a:endParaRPr>
          </a:p>
        </p:txBody>
      </p:sp>
      <p:sp>
        <p:nvSpPr>
          <p:cNvPr id="19" name="圆角矩形 17">
            <a:extLst>
              <a:ext uri="{FF2B5EF4-FFF2-40B4-BE49-F238E27FC236}">
                <a16:creationId xmlns:a16="http://schemas.microsoft.com/office/drawing/2014/main" id="{226707D0-568E-446A-B476-87F58A172B16}"/>
              </a:ext>
            </a:extLst>
          </p:cNvPr>
          <p:cNvSpPr/>
          <p:nvPr/>
        </p:nvSpPr>
        <p:spPr>
          <a:xfrm>
            <a:off x="7407505" y="3932464"/>
            <a:ext cx="4045899" cy="361016"/>
          </a:xfrm>
          <a:prstGeom prst="roundRect">
            <a:avLst>
              <a:gd name="adj" fmla="val 0"/>
            </a:avLst>
          </a:prstGeom>
          <a:solidFill>
            <a:srgbClr val="55C0AF"/>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dirty="0">
              <a:solidFill>
                <a:schemeClr val="bg1"/>
              </a:solidFill>
              <a:latin typeface="+mj-lt"/>
              <a:ea typeface="微软雅黑" panose="020B0503020204020204" pitchFamily="34" charset="-122"/>
            </a:endParaRPr>
          </a:p>
        </p:txBody>
      </p:sp>
    </p:spTree>
    <p:extLst>
      <p:ext uri="{BB962C8B-B14F-4D97-AF65-F5344CB8AC3E}">
        <p14:creationId xmlns:p14="http://schemas.microsoft.com/office/powerpoint/2010/main" val="10720688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inVertical)">
                                      <p:cBhvr>
                                        <p:cTn id="7" dur="750"/>
                                        <p:tgtEl>
                                          <p:spTgt spid="15"/>
                                        </p:tgtEl>
                                      </p:cBhvr>
                                    </p:animEffect>
                                  </p:childTnLst>
                                </p:cTn>
                              </p:par>
                            </p:childTnLst>
                          </p:cTn>
                        </p:par>
                        <p:par>
                          <p:cTn id="8" fill="hold">
                            <p:stCondLst>
                              <p:cond delay="750"/>
                            </p:stCondLst>
                            <p:childTnLst>
                              <p:par>
                                <p:cTn id="9" presetID="16" presetClass="entr" presetSubtype="21"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barn(inVertical)">
                                      <p:cBhvr>
                                        <p:cTn id="11" dur="500"/>
                                        <p:tgtEl>
                                          <p:spTgt spid="16"/>
                                        </p:tgtEl>
                                      </p:cBhvr>
                                    </p:animEffect>
                                  </p:childTnLst>
                                </p:cTn>
                              </p:par>
                            </p:childTnLst>
                          </p:cTn>
                        </p:par>
                        <p:par>
                          <p:cTn id="12" fill="hold">
                            <p:stCondLst>
                              <p:cond delay="1250"/>
                            </p:stCondLst>
                            <p:childTnLst>
                              <p:par>
                                <p:cTn id="13" presetID="47" presetClass="entr" presetSubtype="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1000"/>
                                        <p:tgtEl>
                                          <p:spTgt spid="19"/>
                                        </p:tgtEl>
                                      </p:cBhvr>
                                    </p:animEffect>
                                    <p:anim calcmode="lin" valueType="num">
                                      <p:cBhvr>
                                        <p:cTn id="16" dur="1000" fill="hold"/>
                                        <p:tgtEl>
                                          <p:spTgt spid="19"/>
                                        </p:tgtEl>
                                        <p:attrNameLst>
                                          <p:attrName>ppt_x</p:attrName>
                                        </p:attrNameLst>
                                      </p:cBhvr>
                                      <p:tavLst>
                                        <p:tav tm="0">
                                          <p:val>
                                            <p:strVal val="#ppt_x"/>
                                          </p:val>
                                        </p:tav>
                                        <p:tav tm="100000">
                                          <p:val>
                                            <p:strVal val="#ppt_x"/>
                                          </p:val>
                                        </p:tav>
                                      </p:tavLst>
                                    </p:anim>
                                    <p:anim calcmode="lin" valueType="num">
                                      <p:cBhvr>
                                        <p:cTn id="17"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216A7B83-B7C0-4F4C-94CC-150681C0EF08}"/>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grpSp>
        <p:nvGrpSpPr>
          <p:cNvPr id="10" name="组合 9">
            <a:extLst>
              <a:ext uri="{FF2B5EF4-FFF2-40B4-BE49-F238E27FC236}">
                <a16:creationId xmlns:a16="http://schemas.microsoft.com/office/drawing/2014/main" id="{558CC3F4-24F2-4D71-8114-35FBC57E409E}"/>
              </a:ext>
            </a:extLst>
          </p:cNvPr>
          <p:cNvGrpSpPr/>
          <p:nvPr/>
        </p:nvGrpSpPr>
        <p:grpSpPr>
          <a:xfrm>
            <a:off x="2483544" y="1880707"/>
            <a:ext cx="5631755" cy="1326466"/>
            <a:chOff x="6081486" y="800550"/>
            <a:chExt cx="4348468" cy="1326466"/>
          </a:xfrm>
        </p:grpSpPr>
        <p:sp>
          <p:nvSpPr>
            <p:cNvPr id="11" name="文本框 10">
              <a:extLst>
                <a:ext uri="{FF2B5EF4-FFF2-40B4-BE49-F238E27FC236}">
                  <a16:creationId xmlns:a16="http://schemas.microsoft.com/office/drawing/2014/main" id="{D9B3EB80-36BA-4B82-862B-A9E9A822B277}"/>
                </a:ext>
              </a:extLst>
            </p:cNvPr>
            <p:cNvSpPr txBox="1"/>
            <p:nvPr/>
          </p:nvSpPr>
          <p:spPr>
            <a:xfrm>
              <a:off x="6124654" y="800550"/>
              <a:ext cx="4305300" cy="1323439"/>
            </a:xfrm>
            <a:prstGeom prst="rect">
              <a:avLst/>
            </a:prstGeom>
            <a:noFill/>
            <a:effectLst/>
          </p:spPr>
          <p:txBody>
            <a:bodyPr wrap="square" rtlCol="0">
              <a:spAutoFit/>
            </a:bodyPr>
            <a:lstStyle/>
            <a:p>
              <a:r>
                <a:rPr lang="en-US" altLang="zh-CN" sz="4000" dirty="0">
                  <a:solidFill>
                    <a:srgbClr val="55C0AF"/>
                  </a:solidFill>
                  <a:latin typeface="+mj-lt"/>
                  <a:ea typeface="微软雅黑" panose="020B0503020204020204" pitchFamily="34" charset="-122"/>
                </a:rPr>
                <a:t>Project Introduction</a:t>
              </a:r>
              <a:endParaRPr lang="zh-CN" altLang="en-US" sz="4000" dirty="0">
                <a:solidFill>
                  <a:srgbClr val="55C0AF"/>
                </a:solidFill>
                <a:latin typeface="+mj-lt"/>
                <a:ea typeface="微软雅黑" panose="020B0503020204020204" pitchFamily="34" charset="-122"/>
              </a:endParaRPr>
            </a:p>
          </p:txBody>
        </p:sp>
        <p:sp>
          <p:nvSpPr>
            <p:cNvPr id="12" name="文本框 11">
              <a:extLst>
                <a:ext uri="{FF2B5EF4-FFF2-40B4-BE49-F238E27FC236}">
                  <a16:creationId xmlns:a16="http://schemas.microsoft.com/office/drawing/2014/main" id="{CC083D12-B503-4B67-8D8D-9790679E284D}"/>
                </a:ext>
              </a:extLst>
            </p:cNvPr>
            <p:cNvSpPr txBox="1"/>
            <p:nvPr/>
          </p:nvSpPr>
          <p:spPr>
            <a:xfrm>
              <a:off x="6081486" y="1296019"/>
              <a:ext cx="3837214" cy="830997"/>
            </a:xfrm>
            <a:prstGeom prst="rect">
              <a:avLst/>
            </a:prstGeom>
            <a:noFill/>
          </p:spPr>
          <p:txBody>
            <a:bodyPr wrap="square" rtlCol="0">
              <a:spAutoFit/>
            </a:bodyPr>
            <a:lstStyle/>
            <a:p>
              <a:r>
                <a:rPr lang="en-US" altLang="zh-CN" sz="4800" b="1" spc="600" dirty="0">
                  <a:solidFill>
                    <a:srgbClr val="113F4E"/>
                  </a:solidFill>
                  <a:effectLst>
                    <a:outerShdw blurRad="38100" dist="38100" dir="2700000" algn="tl">
                      <a:srgbClr val="000000">
                        <a:alpha val="43137"/>
                      </a:srgbClr>
                    </a:outerShdw>
                  </a:effectLst>
                  <a:latin typeface="+mj-lt"/>
                  <a:ea typeface="微软雅黑" panose="020B0503020204020204" pitchFamily="34" charset="-122"/>
                </a:rPr>
                <a:t>OVERVIEW</a:t>
              </a:r>
              <a:endParaRPr lang="zh-CN" altLang="en-US" sz="4800" b="1" spc="600" dirty="0">
                <a:solidFill>
                  <a:srgbClr val="113F4E"/>
                </a:solidFill>
                <a:effectLst>
                  <a:outerShdw blurRad="38100" dist="38100" dir="2700000" algn="tl">
                    <a:srgbClr val="000000">
                      <a:alpha val="43137"/>
                    </a:srgbClr>
                  </a:outerShdw>
                </a:effectLst>
                <a:latin typeface="+mj-lt"/>
                <a:ea typeface="微软雅黑" panose="020B0503020204020204" pitchFamily="34" charset="-122"/>
              </a:endParaRPr>
            </a:p>
          </p:txBody>
        </p:sp>
      </p:grpSp>
      <p:grpSp>
        <p:nvGrpSpPr>
          <p:cNvPr id="25" name="组合 24">
            <a:extLst>
              <a:ext uri="{FF2B5EF4-FFF2-40B4-BE49-F238E27FC236}">
                <a16:creationId xmlns:a16="http://schemas.microsoft.com/office/drawing/2014/main" id="{11225281-4BDF-4421-9A8E-AA44C7DA140D}"/>
              </a:ext>
            </a:extLst>
          </p:cNvPr>
          <p:cNvGrpSpPr/>
          <p:nvPr/>
        </p:nvGrpSpPr>
        <p:grpSpPr>
          <a:xfrm>
            <a:off x="977864" y="2081525"/>
            <a:ext cx="1126328" cy="1243276"/>
            <a:chOff x="589078" y="2173649"/>
            <a:chExt cx="1126328" cy="1243276"/>
          </a:xfrm>
        </p:grpSpPr>
        <p:grpSp>
          <p:nvGrpSpPr>
            <p:cNvPr id="23" name="组合 22">
              <a:extLst>
                <a:ext uri="{FF2B5EF4-FFF2-40B4-BE49-F238E27FC236}">
                  <a16:creationId xmlns:a16="http://schemas.microsoft.com/office/drawing/2014/main" id="{B8247F47-19E5-4E6A-8867-3423F2E7AEAE}"/>
                </a:ext>
              </a:extLst>
            </p:cNvPr>
            <p:cNvGrpSpPr/>
            <p:nvPr/>
          </p:nvGrpSpPr>
          <p:grpSpPr>
            <a:xfrm>
              <a:off x="589078" y="2173649"/>
              <a:ext cx="1126328" cy="1243276"/>
              <a:chOff x="1950418" y="3368985"/>
              <a:chExt cx="432211" cy="477089"/>
            </a:xfrm>
          </p:grpSpPr>
          <p:sp>
            <p:nvSpPr>
              <p:cNvPr id="21" name="矩形 20">
                <a:extLst>
                  <a:ext uri="{FF2B5EF4-FFF2-40B4-BE49-F238E27FC236}">
                    <a16:creationId xmlns:a16="http://schemas.microsoft.com/office/drawing/2014/main" id="{1DFAF6ED-F573-463F-B0F6-4885B32E8488}"/>
                  </a:ext>
                </a:extLst>
              </p:cNvPr>
              <p:cNvSpPr/>
              <p:nvPr/>
            </p:nvSpPr>
            <p:spPr>
              <a:xfrm>
                <a:off x="1950418" y="3368985"/>
                <a:ext cx="353961" cy="353960"/>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sp>
            <p:nvSpPr>
              <p:cNvPr id="22" name="矩形 21">
                <a:extLst>
                  <a:ext uri="{FF2B5EF4-FFF2-40B4-BE49-F238E27FC236}">
                    <a16:creationId xmlns:a16="http://schemas.microsoft.com/office/drawing/2014/main" id="{C9455EE8-908B-4D3E-81B2-AFC27CF43C63}"/>
                  </a:ext>
                </a:extLst>
              </p:cNvPr>
              <p:cNvSpPr/>
              <p:nvPr/>
            </p:nvSpPr>
            <p:spPr>
              <a:xfrm>
                <a:off x="2082519" y="3545965"/>
                <a:ext cx="300110" cy="300109"/>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grpSp>
        <p:sp>
          <p:nvSpPr>
            <p:cNvPr id="24" name="文本框 23">
              <a:extLst>
                <a:ext uri="{FF2B5EF4-FFF2-40B4-BE49-F238E27FC236}">
                  <a16:creationId xmlns:a16="http://schemas.microsoft.com/office/drawing/2014/main" id="{D4CDD749-5E1D-4D14-861D-8AB76BB9010E}"/>
                </a:ext>
              </a:extLst>
            </p:cNvPr>
            <p:cNvSpPr txBox="1"/>
            <p:nvPr/>
          </p:nvSpPr>
          <p:spPr>
            <a:xfrm>
              <a:off x="907668" y="2220553"/>
              <a:ext cx="572593" cy="923330"/>
            </a:xfrm>
            <a:prstGeom prst="rect">
              <a:avLst/>
            </a:prstGeom>
            <a:noFill/>
          </p:spPr>
          <p:txBody>
            <a:bodyPr wrap="none" rtlCol="0">
              <a:spAutoFit/>
              <a:scene3d>
                <a:camera prst="orthographicFront"/>
                <a:lightRig rig="threePt" dir="t"/>
              </a:scene3d>
              <a:sp3d contourW="12700"/>
            </a:bodyPr>
            <a:lstStyle/>
            <a:p>
              <a:r>
                <a:rPr lang="en-US" altLang="zh-CN" sz="5400" b="1" dirty="0">
                  <a:solidFill>
                    <a:schemeClr val="bg1"/>
                  </a:solidFill>
                  <a:latin typeface="+mj-lt"/>
                  <a:ea typeface="微软雅黑" panose="020B0503020204020204" pitchFamily="34" charset="-122"/>
                </a:rPr>
                <a:t>1</a:t>
              </a:r>
              <a:endParaRPr lang="zh-CN" altLang="en-US" sz="5400" b="1" dirty="0">
                <a:solidFill>
                  <a:schemeClr val="bg1"/>
                </a:solidFill>
                <a:latin typeface="+mj-lt"/>
                <a:ea typeface="微软雅黑" panose="020B0503020204020204" pitchFamily="34" charset="-122"/>
              </a:endParaRPr>
            </a:p>
          </p:txBody>
        </p:sp>
      </p:grpSp>
    </p:spTree>
    <p:extLst>
      <p:ext uri="{BB962C8B-B14F-4D97-AF65-F5344CB8AC3E}">
        <p14:creationId xmlns:p14="http://schemas.microsoft.com/office/powerpoint/2010/main" val="3721371993"/>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750"/>
                                            <p:tgtEl>
                                              <p:spTgt spid="9"/>
                                            </p:tgtEl>
                                          </p:cBhvr>
                                        </p:animEffect>
                                      </p:childTnLst>
                                    </p:cTn>
                                  </p:par>
                                </p:childTnLst>
                              </p:cTn>
                            </p:par>
                            <p:par>
                              <p:cTn id="8" fill="hold">
                                <p:stCondLst>
                                  <p:cond delay="750"/>
                                </p:stCondLst>
                                <p:childTnLst>
                                  <p:par>
                                    <p:cTn id="9" presetID="2" presetClass="entr" presetSubtype="8"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0-#ppt_w/2"/>
                                              </p:val>
                                            </p:tav>
                                            <p:tav tm="100000">
                                              <p:val>
                                                <p:strVal val="#ppt_x"/>
                                              </p:val>
                                            </p:tav>
                                          </p:tavLst>
                                        </p:anim>
                                        <p:anim calcmode="lin" valueType="num">
                                          <p:cBhvr additive="base">
                                            <p:cTn id="12" dur="500" fill="hold"/>
                                            <p:tgtEl>
                                              <p:spTgt spid="25"/>
                                            </p:tgtEl>
                                            <p:attrNameLst>
                                              <p:attrName>ppt_y</p:attrName>
                                            </p:attrNameLst>
                                          </p:cBhvr>
                                          <p:tavLst>
                                            <p:tav tm="0">
                                              <p:val>
                                                <p:strVal val="#ppt_y"/>
                                              </p:val>
                                            </p:tav>
                                            <p:tav tm="100000">
                                              <p:val>
                                                <p:strVal val="#ppt_y"/>
                                              </p:val>
                                            </p:tav>
                                          </p:tavLst>
                                        </p:anim>
                                      </p:childTnLst>
                                    </p:cTn>
                                  </p:par>
                                </p:childTnLst>
                              </p:cTn>
                            </p:par>
                            <p:par>
                              <p:cTn id="13" fill="hold">
                                <p:stCondLst>
                                  <p:cond delay="1250"/>
                                </p:stCondLst>
                                <p:childTnLst>
                                  <p:par>
                                    <p:cTn id="14" presetID="2" presetClass="entr" presetSubtype="1" fill="hold" nodeType="afterEffect" p14:presetBounceEnd="54000">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14:bounceEnd="54000">
                                          <p:cBhvr additive="base">
                                            <p:cTn id="16" dur="750" fill="hold"/>
                                            <p:tgtEl>
                                              <p:spTgt spid="10"/>
                                            </p:tgtEl>
                                            <p:attrNameLst>
                                              <p:attrName>ppt_x</p:attrName>
                                            </p:attrNameLst>
                                          </p:cBhvr>
                                          <p:tavLst>
                                            <p:tav tm="0">
                                              <p:val>
                                                <p:strVal val="#ppt_x"/>
                                              </p:val>
                                            </p:tav>
                                            <p:tav tm="100000">
                                              <p:val>
                                                <p:strVal val="#ppt_x"/>
                                              </p:val>
                                            </p:tav>
                                          </p:tavLst>
                                        </p:anim>
                                        <p:anim calcmode="lin" valueType="num" p14:bounceEnd="54000">
                                          <p:cBhvr additive="base">
                                            <p:cTn id="17" dur="75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750"/>
                                            <p:tgtEl>
                                              <p:spTgt spid="9"/>
                                            </p:tgtEl>
                                          </p:cBhvr>
                                        </p:animEffect>
                                      </p:childTnLst>
                                    </p:cTn>
                                  </p:par>
                                </p:childTnLst>
                              </p:cTn>
                            </p:par>
                            <p:par>
                              <p:cTn id="8" fill="hold">
                                <p:stCondLst>
                                  <p:cond delay="750"/>
                                </p:stCondLst>
                                <p:childTnLst>
                                  <p:par>
                                    <p:cTn id="9" presetID="2" presetClass="entr" presetSubtype="8"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0-#ppt_w/2"/>
                                              </p:val>
                                            </p:tav>
                                            <p:tav tm="100000">
                                              <p:val>
                                                <p:strVal val="#ppt_x"/>
                                              </p:val>
                                            </p:tav>
                                          </p:tavLst>
                                        </p:anim>
                                        <p:anim calcmode="lin" valueType="num">
                                          <p:cBhvr additive="base">
                                            <p:cTn id="12" dur="500" fill="hold"/>
                                            <p:tgtEl>
                                              <p:spTgt spid="25"/>
                                            </p:tgtEl>
                                            <p:attrNameLst>
                                              <p:attrName>ppt_y</p:attrName>
                                            </p:attrNameLst>
                                          </p:cBhvr>
                                          <p:tavLst>
                                            <p:tav tm="0">
                                              <p:val>
                                                <p:strVal val="#ppt_y"/>
                                              </p:val>
                                            </p:tav>
                                            <p:tav tm="100000">
                                              <p:val>
                                                <p:strVal val="#ppt_y"/>
                                              </p:val>
                                            </p:tav>
                                          </p:tavLst>
                                        </p:anim>
                                      </p:childTnLst>
                                    </p:cTn>
                                  </p:par>
                                </p:childTnLst>
                              </p:cTn>
                            </p:par>
                            <p:par>
                              <p:cTn id="13" fill="hold">
                                <p:stCondLst>
                                  <p:cond delay="1250"/>
                                </p:stCondLst>
                                <p:childTnLst>
                                  <p:par>
                                    <p:cTn id="14" presetID="2" presetClass="entr" presetSubtype="1"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750" fill="hold"/>
                                            <p:tgtEl>
                                              <p:spTgt spid="10"/>
                                            </p:tgtEl>
                                            <p:attrNameLst>
                                              <p:attrName>ppt_x</p:attrName>
                                            </p:attrNameLst>
                                          </p:cBhvr>
                                          <p:tavLst>
                                            <p:tav tm="0">
                                              <p:val>
                                                <p:strVal val="#ppt_x"/>
                                              </p:val>
                                            </p:tav>
                                            <p:tav tm="100000">
                                              <p:val>
                                                <p:strVal val="#ppt_x"/>
                                              </p:val>
                                            </p:tav>
                                          </p:tavLst>
                                        </p:anim>
                                        <p:anim calcmode="lin" valueType="num">
                                          <p:cBhvr additive="base">
                                            <p:cTn id="17" dur="75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CC049A7-D799-48DF-B3AD-792BE695FCF4}"/>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0" y="0"/>
            <a:ext cx="6174712" cy="6858000"/>
          </a:xfrm>
          <a:prstGeom prst="rect">
            <a:avLst/>
          </a:prstGeom>
        </p:spPr>
      </p:pic>
      <p:grpSp>
        <p:nvGrpSpPr>
          <p:cNvPr id="7" name="组合 6">
            <a:extLst>
              <a:ext uri="{FF2B5EF4-FFF2-40B4-BE49-F238E27FC236}">
                <a16:creationId xmlns:a16="http://schemas.microsoft.com/office/drawing/2014/main" id="{41501E81-1AB7-4A69-BA8B-D4667D4D517A}"/>
              </a:ext>
            </a:extLst>
          </p:cNvPr>
          <p:cNvGrpSpPr/>
          <p:nvPr/>
        </p:nvGrpSpPr>
        <p:grpSpPr>
          <a:xfrm>
            <a:off x="509695" y="337498"/>
            <a:ext cx="3264309" cy="572136"/>
            <a:chOff x="956666" y="3498086"/>
            <a:chExt cx="3264309" cy="572136"/>
          </a:xfrm>
        </p:grpSpPr>
        <p:sp>
          <p:nvSpPr>
            <p:cNvPr id="8" name="TextBox 38">
              <a:extLst>
                <a:ext uri="{FF2B5EF4-FFF2-40B4-BE49-F238E27FC236}">
                  <a16:creationId xmlns:a16="http://schemas.microsoft.com/office/drawing/2014/main" id="{C53C28E3-DC0F-4C61-A42D-5AC7B5E4C36E}"/>
                </a:ext>
              </a:extLst>
            </p:cNvPr>
            <p:cNvSpPr txBox="1"/>
            <p:nvPr/>
          </p:nvSpPr>
          <p:spPr>
            <a:xfrm>
              <a:off x="1610965" y="3498086"/>
              <a:ext cx="2610010" cy="523220"/>
            </a:xfrm>
            <a:prstGeom prst="rect">
              <a:avLst/>
            </a:prstGeom>
            <a:noFill/>
          </p:spPr>
          <p:txBody>
            <a:bodyPr wrap="none" rtlCol="0" anchor="t" anchorCtr="1">
              <a:spAutoFit/>
            </a:bodyPr>
            <a:lstStyle/>
            <a:p>
              <a:pPr algn="ctr"/>
              <a:r>
                <a:rPr lang="en-US" altLang="zh-CN" sz="2800" b="1" spc="600" dirty="0">
                  <a:solidFill>
                    <a:schemeClr val="bg2">
                      <a:lumMod val="10000"/>
                    </a:schemeClr>
                  </a:solidFill>
                  <a:effectLst>
                    <a:outerShdw blurRad="38100" dist="38100" dir="2700000" algn="tl">
                      <a:srgbClr val="000000">
                        <a:alpha val="43137"/>
                      </a:srgbClr>
                    </a:outerShdw>
                  </a:effectLst>
                  <a:latin typeface="+mj-lt"/>
                  <a:ea typeface="微软雅黑" panose="020B0503020204020204" pitchFamily="34" charset="-122"/>
                  <a:cs typeface="Microsoft JhengHei Light" panose="020B0304030504040204" pitchFamily="34" charset="-122"/>
                </a:rPr>
                <a:t>OVERVIEW</a:t>
              </a:r>
              <a:endParaRPr lang="zh-CN" altLang="en-US" sz="800" b="1" spc="600" dirty="0">
                <a:solidFill>
                  <a:schemeClr val="bg2">
                    <a:lumMod val="10000"/>
                  </a:schemeClr>
                </a:solidFill>
                <a:effectLst>
                  <a:outerShdw blurRad="38100" dist="38100" dir="2700000" algn="tl">
                    <a:srgbClr val="000000">
                      <a:alpha val="43137"/>
                    </a:srgbClr>
                  </a:outerShdw>
                </a:effectLst>
                <a:latin typeface="+mj-lt"/>
                <a:ea typeface="微软雅黑" panose="020B0503020204020204" pitchFamily="34" charset="-122"/>
                <a:cs typeface="Microsoft JhengHei Light" panose="020B0304030504040204" pitchFamily="34" charset="-122"/>
              </a:endParaRPr>
            </a:p>
          </p:txBody>
        </p:sp>
        <p:sp>
          <p:nvSpPr>
            <p:cNvPr id="9" name="矩形 8">
              <a:extLst>
                <a:ext uri="{FF2B5EF4-FFF2-40B4-BE49-F238E27FC236}">
                  <a16:creationId xmlns:a16="http://schemas.microsoft.com/office/drawing/2014/main" id="{E32947FC-0CAF-491E-BB70-4BE979241394}"/>
                </a:ext>
              </a:extLst>
            </p:cNvPr>
            <p:cNvSpPr/>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sp>
          <p:nvSpPr>
            <p:cNvPr id="10" name="矩形 9">
              <a:extLst>
                <a:ext uri="{FF2B5EF4-FFF2-40B4-BE49-F238E27FC236}">
                  <a16:creationId xmlns:a16="http://schemas.microsoft.com/office/drawing/2014/main" id="{3D41CC49-6D1D-4B11-8791-6EBDB155A635}"/>
                </a:ext>
              </a:extLst>
            </p:cNvPr>
            <p:cNvSpPr/>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grpSp>
      <p:grpSp>
        <p:nvGrpSpPr>
          <p:cNvPr id="4" name="Group 3">
            <a:extLst>
              <a:ext uri="{FF2B5EF4-FFF2-40B4-BE49-F238E27FC236}">
                <a16:creationId xmlns:a16="http://schemas.microsoft.com/office/drawing/2014/main" id="{200D7517-8796-4813-A577-53861CC717DB}"/>
              </a:ext>
            </a:extLst>
          </p:cNvPr>
          <p:cNvGrpSpPr/>
          <p:nvPr/>
        </p:nvGrpSpPr>
        <p:grpSpPr>
          <a:xfrm>
            <a:off x="6600550" y="174171"/>
            <a:ext cx="5312775" cy="2825198"/>
            <a:chOff x="6600550" y="174171"/>
            <a:chExt cx="5312775" cy="2825198"/>
          </a:xfrm>
        </p:grpSpPr>
        <p:sp>
          <p:nvSpPr>
            <p:cNvPr id="27" name="圆角矩形 12">
              <a:extLst>
                <a:ext uri="{FF2B5EF4-FFF2-40B4-BE49-F238E27FC236}">
                  <a16:creationId xmlns:a16="http://schemas.microsoft.com/office/drawing/2014/main" id="{9F5CD9FA-F01D-405F-A64A-640A4815AAF9}"/>
                </a:ext>
              </a:extLst>
            </p:cNvPr>
            <p:cNvSpPr/>
            <p:nvPr/>
          </p:nvSpPr>
          <p:spPr bwMode="auto">
            <a:xfrm>
              <a:off x="6600550" y="174171"/>
              <a:ext cx="5312775" cy="2321083"/>
            </a:xfrm>
            <a:prstGeom prst="roundRect">
              <a:avLst>
                <a:gd name="adj" fmla="val 0"/>
              </a:avLst>
            </a:prstGeom>
            <a:noFill/>
            <a:ln>
              <a:solidFill>
                <a:schemeClr val="bg1">
                  <a:lumMod val="50000"/>
                </a:schemeClr>
              </a:solidFill>
            </a:ln>
          </p:spPr>
          <p:style>
            <a:lnRef idx="2">
              <a:schemeClr val="accent3"/>
            </a:lnRef>
            <a:fillRef idx="1">
              <a:schemeClr val="lt1"/>
            </a:fillRef>
            <a:effectRef idx="0">
              <a:schemeClr val="accent3"/>
            </a:effectRef>
            <a:fontRef idx="minor">
              <a:schemeClr val="dk1"/>
            </a:fontRef>
          </p:style>
          <p:txBody>
            <a:bodyPr lIns="91430" tIns="45716" rIns="91430" bIns="45716" anchor="ctr">
              <a:sp3d/>
            </a:bodyPr>
            <a:lstStyle/>
            <a:p>
              <a:pPr marL="0" lvl="2" algn="ctr" eaLnBrk="0" fontAlgn="ctr" hangingPunct="0">
                <a:buClr>
                  <a:srgbClr val="FF0000"/>
                </a:buClr>
                <a:buSzPct val="70000"/>
                <a:buFont typeface="Wingdings" pitchFamily="2" charset="2"/>
                <a:buChar char="n"/>
                <a:tabLst>
                  <a:tab pos="136509" algn="l"/>
                </a:tabLst>
                <a:defRPr/>
              </a:pPr>
              <a:endParaRPr lang="zh-CN" altLang="en-US" sz="1600" dirty="0">
                <a:solidFill>
                  <a:schemeClr val="tx1"/>
                </a:solidFill>
                <a:latin typeface="+mj-lt"/>
                <a:ea typeface="微软雅黑" pitchFamily="34" charset="-122"/>
              </a:endParaRPr>
            </a:p>
          </p:txBody>
        </p:sp>
        <p:sp>
          <p:nvSpPr>
            <p:cNvPr id="28" name="矩形 87">
              <a:extLst>
                <a:ext uri="{FF2B5EF4-FFF2-40B4-BE49-F238E27FC236}">
                  <a16:creationId xmlns:a16="http://schemas.microsoft.com/office/drawing/2014/main" id="{74EC1EE7-20B3-4659-BB5F-E27177EE67A4}"/>
                </a:ext>
              </a:extLst>
            </p:cNvPr>
            <p:cNvSpPr>
              <a:spLocks noChangeArrowheads="1"/>
            </p:cNvSpPr>
            <p:nvPr/>
          </p:nvSpPr>
          <p:spPr bwMode="auto">
            <a:xfrm>
              <a:off x="6650179" y="324136"/>
              <a:ext cx="5213518" cy="1754318"/>
            </a:xfrm>
            <a:prstGeom prst="rect">
              <a:avLst/>
            </a:prstGeom>
            <a:noFill/>
            <a:ln w="9525">
              <a:noFill/>
              <a:miter lim="800000"/>
              <a:headEnd/>
              <a:tailEnd/>
            </a:ln>
          </p:spPr>
          <p:txBody>
            <a:bodyPr lIns="91430" tIns="45716" rIns="91430" bIns="45716">
              <a:spAutoFit/>
            </a:bodyPr>
            <a:lstStyle/>
            <a:p>
              <a:pPr algn="ctr"/>
              <a:r>
                <a:rPr lang="en-US" dirty="0">
                  <a:solidFill>
                    <a:schemeClr val="bg1">
                      <a:lumMod val="50000"/>
                    </a:schemeClr>
                  </a:solidFill>
                </a:rPr>
                <a:t>With the new wave of excellence that big companies have been having in creating original video content, Microsoft finds the new space interesting. </a:t>
              </a:r>
            </a:p>
            <a:p>
              <a:pPr algn="ctr"/>
              <a:r>
                <a:rPr lang="en-US" dirty="0">
                  <a:solidFill>
                    <a:schemeClr val="bg1">
                      <a:lumMod val="50000"/>
                    </a:schemeClr>
                  </a:solidFill>
                </a:rPr>
                <a:t>They have decided to create a new movie studio.</a:t>
              </a:r>
            </a:p>
          </p:txBody>
        </p:sp>
        <p:grpSp>
          <p:nvGrpSpPr>
            <p:cNvPr id="29" name="组合 28">
              <a:extLst>
                <a:ext uri="{FF2B5EF4-FFF2-40B4-BE49-F238E27FC236}">
                  <a16:creationId xmlns:a16="http://schemas.microsoft.com/office/drawing/2014/main" id="{63E0B207-3543-4725-BF2C-C83B2BEEFBAF}"/>
                </a:ext>
              </a:extLst>
            </p:cNvPr>
            <p:cNvGrpSpPr>
              <a:grpSpLocks noChangeAspect="1"/>
            </p:cNvGrpSpPr>
            <p:nvPr/>
          </p:nvGrpSpPr>
          <p:grpSpPr bwMode="auto">
            <a:xfrm>
              <a:off x="7210084" y="2058536"/>
              <a:ext cx="4096374" cy="940833"/>
              <a:chOff x="855540" y="3513439"/>
              <a:chExt cx="1399872" cy="987727"/>
            </a:xfrm>
            <a:scene3d>
              <a:camera prst="orthographicFront">
                <a:rot lat="0" lon="0" rev="0"/>
              </a:camera>
              <a:lightRig rig="balanced" dir="t">
                <a:rot lat="0" lon="0" rev="8700000"/>
              </a:lightRig>
            </a:scene3d>
          </p:grpSpPr>
          <p:sp>
            <p:nvSpPr>
              <p:cNvPr id="33" name="矩形 32">
                <a:extLst>
                  <a:ext uri="{FF2B5EF4-FFF2-40B4-BE49-F238E27FC236}">
                    <a16:creationId xmlns:a16="http://schemas.microsoft.com/office/drawing/2014/main" id="{5F05CB58-48C8-4A93-91DE-AFB9CF92834F}"/>
                  </a:ext>
                </a:extLst>
              </p:cNvPr>
              <p:cNvSpPr/>
              <p:nvPr/>
            </p:nvSpPr>
            <p:spPr>
              <a:xfrm>
                <a:off x="855540" y="3513439"/>
                <a:ext cx="1399872" cy="987727"/>
              </a:xfrm>
              <a:prstGeom prst="rect">
                <a:avLst/>
              </a:prstGeom>
              <a:solidFill>
                <a:srgbClr val="113F4E"/>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sp3d/>
              </a:bodyPr>
              <a:lstStyle/>
              <a:p>
                <a:pPr algn="ctr" eaLnBrk="0" fontAlgn="ctr" hangingPunct="0">
                  <a:buClr>
                    <a:srgbClr val="FF0000"/>
                  </a:buClr>
                  <a:buSzPct val="70000"/>
                  <a:buFont typeface="Wingdings" pitchFamily="2" charset="2"/>
                  <a:buChar char="u"/>
                  <a:defRPr/>
                </a:pPr>
                <a:endParaRPr lang="zh-CN" altLang="en-US" b="1" dirty="0">
                  <a:solidFill>
                    <a:schemeClr val="bg1"/>
                  </a:solidFill>
                  <a:latin typeface="+mj-lt"/>
                  <a:ea typeface="微软雅黑" pitchFamily="34" charset="-122"/>
                </a:endParaRPr>
              </a:p>
            </p:txBody>
          </p:sp>
          <p:sp>
            <p:nvSpPr>
              <p:cNvPr id="34" name="矩形 14">
                <a:extLst>
                  <a:ext uri="{FF2B5EF4-FFF2-40B4-BE49-F238E27FC236}">
                    <a16:creationId xmlns:a16="http://schemas.microsoft.com/office/drawing/2014/main" id="{09925835-919E-493D-A851-EB5BE4ECD84B}"/>
                  </a:ext>
                </a:extLst>
              </p:cNvPr>
              <p:cNvSpPr>
                <a:spLocks noChangeArrowheads="1"/>
              </p:cNvSpPr>
              <p:nvPr/>
            </p:nvSpPr>
            <p:spPr bwMode="auto">
              <a:xfrm>
                <a:off x="1004859" y="3825430"/>
                <a:ext cx="1101235" cy="387741"/>
              </a:xfrm>
              <a:prstGeom prst="rect">
                <a:avLst/>
              </a:prstGeom>
              <a:noFill/>
              <a:ln w="9525">
                <a:noFill/>
                <a:miter lim="800000"/>
                <a:headEnd/>
                <a:tailEnd/>
              </a:ln>
              <a:effectLst/>
              <a:sp3d>
                <a:bevelT w="190500" h="38100"/>
              </a:sp3d>
            </p:spPr>
            <p:txBody>
              <a:bodyPr anchor="ctr">
                <a:spAutoFit/>
              </a:bodyPr>
              <a:lstStyle/>
              <a:p>
                <a:pPr algn="ctr" fontAlgn="ctr">
                  <a:buClr>
                    <a:srgbClr val="FF0000"/>
                  </a:buClr>
                  <a:buSzPct val="70000"/>
                  <a:defRPr/>
                </a:pPr>
                <a:r>
                  <a:rPr kumimoji="1" lang="en-US" altLang="zh-CN" b="1" dirty="0">
                    <a:solidFill>
                      <a:schemeClr val="bg1"/>
                    </a:solidFill>
                    <a:latin typeface="+mj-lt"/>
                    <a:ea typeface="微软雅黑" pitchFamily="34" charset="-122"/>
                  </a:rPr>
                  <a:t>The Problem </a:t>
                </a:r>
                <a:endParaRPr kumimoji="1" lang="zh-CN" altLang="en-US" b="1" dirty="0">
                  <a:solidFill>
                    <a:schemeClr val="bg1"/>
                  </a:solidFill>
                  <a:latin typeface="+mj-lt"/>
                  <a:ea typeface="微软雅黑" pitchFamily="34" charset="-122"/>
                </a:endParaRPr>
              </a:p>
            </p:txBody>
          </p:sp>
        </p:grpSp>
      </p:grpSp>
      <p:grpSp>
        <p:nvGrpSpPr>
          <p:cNvPr id="5" name="Group 4">
            <a:extLst>
              <a:ext uri="{FF2B5EF4-FFF2-40B4-BE49-F238E27FC236}">
                <a16:creationId xmlns:a16="http://schemas.microsoft.com/office/drawing/2014/main" id="{815CC260-3701-43E5-A7BD-48EAFA83271E}"/>
              </a:ext>
            </a:extLst>
          </p:cNvPr>
          <p:cNvGrpSpPr/>
          <p:nvPr/>
        </p:nvGrpSpPr>
        <p:grpSpPr>
          <a:xfrm>
            <a:off x="6600550" y="3344432"/>
            <a:ext cx="5312775" cy="2814414"/>
            <a:chOff x="6600550" y="3344432"/>
            <a:chExt cx="5312775" cy="2814414"/>
          </a:xfrm>
        </p:grpSpPr>
        <p:sp>
          <p:nvSpPr>
            <p:cNvPr id="25" name="圆角矩形 10">
              <a:extLst>
                <a:ext uri="{FF2B5EF4-FFF2-40B4-BE49-F238E27FC236}">
                  <a16:creationId xmlns:a16="http://schemas.microsoft.com/office/drawing/2014/main" id="{594F58D6-FC44-4609-82D3-BF9A5F319DBE}"/>
                </a:ext>
              </a:extLst>
            </p:cNvPr>
            <p:cNvSpPr/>
            <p:nvPr/>
          </p:nvSpPr>
          <p:spPr bwMode="auto">
            <a:xfrm>
              <a:off x="6600550" y="3835066"/>
              <a:ext cx="5312775" cy="2323780"/>
            </a:xfrm>
            <a:prstGeom prst="roundRect">
              <a:avLst>
                <a:gd name="adj" fmla="val 0"/>
              </a:avLst>
            </a:prstGeom>
            <a:noFill/>
            <a:ln>
              <a:solidFill>
                <a:schemeClr val="bg1">
                  <a:lumMod val="50000"/>
                </a:schemeClr>
              </a:solidFill>
            </a:ln>
          </p:spPr>
          <p:style>
            <a:lnRef idx="2">
              <a:schemeClr val="accent2"/>
            </a:lnRef>
            <a:fillRef idx="1">
              <a:schemeClr val="lt1"/>
            </a:fillRef>
            <a:effectRef idx="0">
              <a:schemeClr val="accent2"/>
            </a:effectRef>
            <a:fontRef idx="minor">
              <a:schemeClr val="dk1"/>
            </a:fontRef>
          </p:style>
          <p:txBody>
            <a:bodyPr lIns="91430" tIns="45716" rIns="91430" bIns="45716" anchor="ctr">
              <a:sp3d/>
            </a:bodyPr>
            <a:lstStyle/>
            <a:p>
              <a:pPr marL="0" lvl="2" algn="ctr" eaLnBrk="0" fontAlgn="ctr" hangingPunct="0">
                <a:buClr>
                  <a:srgbClr val="FF0000"/>
                </a:buClr>
                <a:buSzPct val="70000"/>
                <a:buFont typeface="Wingdings" pitchFamily="2" charset="2"/>
                <a:buChar char="n"/>
                <a:tabLst>
                  <a:tab pos="136509" algn="l"/>
                </a:tabLst>
                <a:defRPr/>
              </a:pPr>
              <a:endParaRPr lang="zh-CN" altLang="en-US" sz="1600" dirty="0">
                <a:solidFill>
                  <a:schemeClr val="accent2"/>
                </a:solidFill>
                <a:latin typeface="+mj-lt"/>
                <a:ea typeface="微软雅黑" pitchFamily="34" charset="-122"/>
              </a:endParaRPr>
            </a:p>
          </p:txBody>
        </p:sp>
        <p:sp>
          <p:nvSpPr>
            <p:cNvPr id="26" name="矩形 87">
              <a:extLst>
                <a:ext uri="{FF2B5EF4-FFF2-40B4-BE49-F238E27FC236}">
                  <a16:creationId xmlns:a16="http://schemas.microsoft.com/office/drawing/2014/main" id="{71C461E6-262B-4FEE-B7CA-BAD37BF3BED0}"/>
                </a:ext>
              </a:extLst>
            </p:cNvPr>
            <p:cNvSpPr>
              <a:spLocks noChangeArrowheads="1"/>
            </p:cNvSpPr>
            <p:nvPr/>
          </p:nvSpPr>
          <p:spPr bwMode="auto">
            <a:xfrm>
              <a:off x="6791818" y="4561687"/>
              <a:ext cx="4930240" cy="1323432"/>
            </a:xfrm>
            <a:prstGeom prst="rect">
              <a:avLst/>
            </a:prstGeom>
            <a:noFill/>
            <a:ln w="9525">
              <a:noFill/>
              <a:miter lim="800000"/>
              <a:headEnd/>
              <a:tailEnd/>
            </a:ln>
          </p:spPr>
          <p:txBody>
            <a:bodyPr lIns="91430" tIns="45716" rIns="91430" bIns="45716">
              <a:spAutoFit/>
            </a:bodyPr>
            <a:lstStyle/>
            <a:p>
              <a:pPr algn="ctr" eaLnBrk="0" fontAlgn="ctr" hangingPunct="0">
                <a:buClr>
                  <a:srgbClr val="FF0000"/>
                </a:buClr>
                <a:buSzPct val="70000"/>
              </a:pPr>
              <a:r>
                <a:rPr lang="en-US" altLang="zh-CN" sz="2000" dirty="0">
                  <a:solidFill>
                    <a:schemeClr val="bg1">
                      <a:lumMod val="50000"/>
                    </a:schemeClr>
                  </a:solidFill>
                  <a:latin typeface="+mj-lt"/>
                  <a:ea typeface="微软雅黑" pitchFamily="34" charset="-122"/>
                </a:rPr>
                <a:t>I was tasked to explore the types of films currently doing the best at the box office and translate the findings into actionable insights.</a:t>
              </a:r>
              <a:endParaRPr lang="zh-CN" altLang="en-US" sz="2000" dirty="0">
                <a:solidFill>
                  <a:schemeClr val="bg1">
                    <a:lumMod val="50000"/>
                  </a:schemeClr>
                </a:solidFill>
                <a:latin typeface="+mj-lt"/>
                <a:ea typeface="微软雅黑" pitchFamily="34" charset="-122"/>
              </a:endParaRPr>
            </a:p>
          </p:txBody>
        </p:sp>
        <p:grpSp>
          <p:nvGrpSpPr>
            <p:cNvPr id="30" name="组合 26">
              <a:extLst>
                <a:ext uri="{FF2B5EF4-FFF2-40B4-BE49-F238E27FC236}">
                  <a16:creationId xmlns:a16="http://schemas.microsoft.com/office/drawing/2014/main" id="{2D30B3A5-E129-49F7-95EE-4B2D5C3A44FF}"/>
                </a:ext>
              </a:extLst>
            </p:cNvPr>
            <p:cNvGrpSpPr>
              <a:grpSpLocks noChangeAspect="1"/>
            </p:cNvGrpSpPr>
            <p:nvPr/>
          </p:nvGrpSpPr>
          <p:grpSpPr bwMode="auto">
            <a:xfrm>
              <a:off x="7210084" y="3344432"/>
              <a:ext cx="4096374" cy="943528"/>
              <a:chOff x="855540" y="3513439"/>
              <a:chExt cx="1399872" cy="987727"/>
            </a:xfrm>
            <a:effectLst/>
            <a:scene3d>
              <a:camera prst="orthographicFront">
                <a:rot lat="0" lon="0" rev="0"/>
              </a:camera>
              <a:lightRig rig="balanced" dir="t">
                <a:rot lat="0" lon="0" rev="8700000"/>
              </a:lightRig>
            </a:scene3d>
          </p:grpSpPr>
          <p:sp>
            <p:nvSpPr>
              <p:cNvPr id="31" name="圆角矩形 18">
                <a:extLst>
                  <a:ext uri="{FF2B5EF4-FFF2-40B4-BE49-F238E27FC236}">
                    <a16:creationId xmlns:a16="http://schemas.microsoft.com/office/drawing/2014/main" id="{E840B2A2-5A45-4294-B626-B64D916B3A34}"/>
                  </a:ext>
                </a:extLst>
              </p:cNvPr>
              <p:cNvSpPr/>
              <p:nvPr/>
            </p:nvSpPr>
            <p:spPr>
              <a:xfrm>
                <a:off x="855540" y="3513439"/>
                <a:ext cx="1399872" cy="987727"/>
              </a:xfrm>
              <a:prstGeom prst="roundRect">
                <a:avLst>
                  <a:gd name="adj" fmla="val 0"/>
                </a:avLst>
              </a:prstGeom>
              <a:solidFill>
                <a:srgbClr val="55C0AF"/>
              </a:solidFill>
              <a:ln>
                <a:noFill/>
              </a:ln>
            </p:spPr>
            <p:style>
              <a:lnRef idx="2">
                <a:schemeClr val="accent3"/>
              </a:lnRef>
              <a:fillRef idx="1">
                <a:schemeClr val="lt1"/>
              </a:fillRef>
              <a:effectRef idx="0">
                <a:schemeClr val="accent3"/>
              </a:effectRef>
              <a:fontRef idx="minor">
                <a:schemeClr val="dk1"/>
              </a:fontRef>
            </p:style>
            <p:txBody>
              <a:bodyPr anchor="ctr">
                <a:sp3d/>
              </a:bodyPr>
              <a:lstStyle/>
              <a:p>
                <a:pPr algn="ctr" eaLnBrk="0" fontAlgn="ctr" hangingPunct="0">
                  <a:buClr>
                    <a:srgbClr val="FF0000"/>
                  </a:buClr>
                  <a:buSzPct val="70000"/>
                  <a:buFont typeface="Wingdings" pitchFamily="2" charset="2"/>
                  <a:buChar char="u"/>
                  <a:defRPr/>
                </a:pPr>
                <a:endParaRPr lang="zh-CN" altLang="en-US" b="1">
                  <a:solidFill>
                    <a:schemeClr val="bg1"/>
                  </a:solidFill>
                  <a:latin typeface="+mj-lt"/>
                  <a:ea typeface="微软雅黑" pitchFamily="34" charset="-122"/>
                </a:endParaRPr>
              </a:p>
            </p:txBody>
          </p:sp>
          <p:sp>
            <p:nvSpPr>
              <p:cNvPr id="32" name="矩形 31">
                <a:extLst>
                  <a:ext uri="{FF2B5EF4-FFF2-40B4-BE49-F238E27FC236}">
                    <a16:creationId xmlns:a16="http://schemas.microsoft.com/office/drawing/2014/main" id="{59EEAFD4-90E7-4820-8225-50402E9B8D26}"/>
                  </a:ext>
                </a:extLst>
              </p:cNvPr>
              <p:cNvSpPr>
                <a:spLocks noChangeArrowheads="1"/>
              </p:cNvSpPr>
              <p:nvPr/>
            </p:nvSpPr>
            <p:spPr bwMode="auto">
              <a:xfrm>
                <a:off x="930021" y="3813983"/>
                <a:ext cx="1250910" cy="386633"/>
              </a:xfrm>
              <a:prstGeom prst="rect">
                <a:avLst/>
              </a:prstGeom>
              <a:noFill/>
              <a:ln w="9525">
                <a:noFill/>
                <a:miter lim="800000"/>
                <a:headEnd/>
                <a:tailEnd/>
              </a:ln>
              <a:effectLst/>
              <a:sp3d>
                <a:bevelT w="190500" h="38100"/>
              </a:sp3d>
            </p:spPr>
            <p:txBody>
              <a:bodyPr anchor="ctr">
                <a:spAutoFit/>
              </a:bodyPr>
              <a:lstStyle/>
              <a:p>
                <a:pPr algn="ctr" fontAlgn="ctr">
                  <a:buClr>
                    <a:srgbClr val="FF0000"/>
                  </a:buClr>
                  <a:buSzPct val="70000"/>
                  <a:defRPr/>
                </a:pPr>
                <a:r>
                  <a:rPr kumimoji="1" lang="en-US" altLang="zh-CN" b="1" dirty="0">
                    <a:solidFill>
                      <a:schemeClr val="bg1"/>
                    </a:solidFill>
                    <a:latin typeface="+mj-lt"/>
                    <a:ea typeface="微软雅黑" pitchFamily="34" charset="-122"/>
                  </a:rPr>
                  <a:t>The Task </a:t>
                </a:r>
                <a:endParaRPr kumimoji="1" lang="zh-CN" altLang="en-US" b="1" dirty="0">
                  <a:solidFill>
                    <a:schemeClr val="bg1"/>
                  </a:solidFill>
                  <a:latin typeface="+mj-lt"/>
                  <a:ea typeface="微软雅黑" pitchFamily="34" charset="-122"/>
                </a:endParaRPr>
              </a:p>
            </p:txBody>
          </p:sp>
        </p:grpSp>
      </p:grpSp>
    </p:spTree>
    <p:extLst>
      <p:ext uri="{BB962C8B-B14F-4D97-AF65-F5344CB8AC3E}">
        <p14:creationId xmlns:p14="http://schemas.microsoft.com/office/powerpoint/2010/main" val="14948955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randombar(horizontal)">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p:cTn id="18" dur="500" fill="hold"/>
                                        <p:tgtEl>
                                          <p:spTgt spid="5"/>
                                        </p:tgtEl>
                                        <p:attrNameLst>
                                          <p:attrName>ppt_w</p:attrName>
                                        </p:attrNameLst>
                                      </p:cBhvr>
                                      <p:tavLst>
                                        <p:tav tm="0">
                                          <p:val>
                                            <p:fltVal val="0"/>
                                          </p:val>
                                        </p:tav>
                                        <p:tav tm="100000">
                                          <p:val>
                                            <p:strVal val="#ppt_w"/>
                                          </p:val>
                                        </p:tav>
                                      </p:tavLst>
                                    </p:anim>
                                    <p:anim calcmode="lin" valueType="num">
                                      <p:cBhvr>
                                        <p:cTn id="19" dur="500" fill="hold"/>
                                        <p:tgtEl>
                                          <p:spTgt spid="5"/>
                                        </p:tgtEl>
                                        <p:attrNameLst>
                                          <p:attrName>ppt_h</p:attrName>
                                        </p:attrNameLst>
                                      </p:cBhvr>
                                      <p:tavLst>
                                        <p:tav tm="0">
                                          <p:val>
                                            <p:fltVal val="0"/>
                                          </p:val>
                                        </p:tav>
                                        <p:tav tm="100000">
                                          <p:val>
                                            <p:strVal val="#ppt_h"/>
                                          </p:val>
                                        </p:tav>
                                      </p:tavLst>
                                    </p:anim>
                                    <p:animEffect transition="in" filter="fade">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8">
            <a:extLst>
              <a:ext uri="{FF2B5EF4-FFF2-40B4-BE49-F238E27FC236}">
                <a16:creationId xmlns:a16="http://schemas.microsoft.com/office/drawing/2014/main" id="{216A7B83-B7C0-4F4C-94CC-150681C0EF08}"/>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grpSp>
        <p:nvGrpSpPr>
          <p:cNvPr id="19" name="组合 9">
            <a:extLst>
              <a:ext uri="{FF2B5EF4-FFF2-40B4-BE49-F238E27FC236}">
                <a16:creationId xmlns:a16="http://schemas.microsoft.com/office/drawing/2014/main" id="{558CC3F4-24F2-4D71-8114-35FBC57E409E}"/>
              </a:ext>
            </a:extLst>
          </p:cNvPr>
          <p:cNvGrpSpPr/>
          <p:nvPr/>
        </p:nvGrpSpPr>
        <p:grpSpPr>
          <a:xfrm>
            <a:off x="2483544" y="1880707"/>
            <a:ext cx="5631755" cy="1326466"/>
            <a:chOff x="6081486" y="800550"/>
            <a:chExt cx="4348468" cy="1326466"/>
          </a:xfrm>
        </p:grpSpPr>
        <p:sp>
          <p:nvSpPr>
            <p:cNvPr id="20" name="文本框 10">
              <a:extLst>
                <a:ext uri="{FF2B5EF4-FFF2-40B4-BE49-F238E27FC236}">
                  <a16:creationId xmlns:a16="http://schemas.microsoft.com/office/drawing/2014/main" id="{D9B3EB80-36BA-4B82-862B-A9E9A822B277}"/>
                </a:ext>
              </a:extLst>
            </p:cNvPr>
            <p:cNvSpPr txBox="1"/>
            <p:nvPr/>
          </p:nvSpPr>
          <p:spPr>
            <a:xfrm>
              <a:off x="6124654" y="800550"/>
              <a:ext cx="4305300" cy="1323439"/>
            </a:xfrm>
            <a:prstGeom prst="rect">
              <a:avLst/>
            </a:prstGeom>
            <a:noFill/>
            <a:effectLst/>
          </p:spPr>
          <p:txBody>
            <a:bodyPr wrap="square" rtlCol="0">
              <a:spAutoFit/>
            </a:bodyPr>
            <a:lstStyle/>
            <a:p>
              <a:r>
                <a:rPr lang="en-US" altLang="zh-CN" sz="4000" dirty="0">
                  <a:solidFill>
                    <a:srgbClr val="55C0AF"/>
                  </a:solidFill>
                  <a:latin typeface="+mj-lt"/>
                  <a:ea typeface="微软雅黑" panose="020B0503020204020204" pitchFamily="34" charset="-122"/>
                </a:rPr>
                <a:t>Project Introduction</a:t>
              </a:r>
              <a:endParaRPr lang="zh-CN" altLang="en-US" sz="4000" dirty="0">
                <a:solidFill>
                  <a:srgbClr val="55C0AF"/>
                </a:solidFill>
                <a:latin typeface="+mj-lt"/>
                <a:ea typeface="微软雅黑" panose="020B0503020204020204" pitchFamily="34" charset="-122"/>
              </a:endParaRPr>
            </a:p>
          </p:txBody>
        </p:sp>
        <p:sp>
          <p:nvSpPr>
            <p:cNvPr id="26" name="文本框 11">
              <a:extLst>
                <a:ext uri="{FF2B5EF4-FFF2-40B4-BE49-F238E27FC236}">
                  <a16:creationId xmlns:a16="http://schemas.microsoft.com/office/drawing/2014/main" id="{CC083D12-B503-4B67-8D8D-9790679E284D}"/>
                </a:ext>
              </a:extLst>
            </p:cNvPr>
            <p:cNvSpPr txBox="1"/>
            <p:nvPr/>
          </p:nvSpPr>
          <p:spPr>
            <a:xfrm>
              <a:off x="6081486" y="1296019"/>
              <a:ext cx="3837214" cy="830997"/>
            </a:xfrm>
            <a:prstGeom prst="rect">
              <a:avLst/>
            </a:prstGeom>
            <a:noFill/>
          </p:spPr>
          <p:txBody>
            <a:bodyPr wrap="square" rtlCol="0">
              <a:spAutoFit/>
            </a:bodyPr>
            <a:lstStyle/>
            <a:p>
              <a:r>
                <a:rPr lang="en-US" altLang="zh-CN" sz="4800" b="1" spc="600" dirty="0">
                  <a:solidFill>
                    <a:srgbClr val="113F4E"/>
                  </a:solidFill>
                  <a:effectLst>
                    <a:outerShdw blurRad="38100" dist="38100" dir="2700000" algn="tl">
                      <a:srgbClr val="000000">
                        <a:alpha val="43137"/>
                      </a:srgbClr>
                    </a:outerShdw>
                  </a:effectLst>
                  <a:latin typeface="+mj-lt"/>
                  <a:ea typeface="微软雅黑" panose="020B0503020204020204" pitchFamily="34" charset="-122"/>
                </a:rPr>
                <a:t>DETAILS</a:t>
              </a:r>
              <a:endParaRPr lang="zh-CN" altLang="en-US" sz="4800" b="1" spc="600" dirty="0">
                <a:solidFill>
                  <a:srgbClr val="113F4E"/>
                </a:solidFill>
                <a:effectLst>
                  <a:outerShdw blurRad="38100" dist="38100" dir="2700000" algn="tl">
                    <a:srgbClr val="000000">
                      <a:alpha val="43137"/>
                    </a:srgbClr>
                  </a:outerShdw>
                </a:effectLst>
                <a:latin typeface="+mj-lt"/>
                <a:ea typeface="微软雅黑" panose="020B0503020204020204" pitchFamily="34" charset="-122"/>
              </a:endParaRPr>
            </a:p>
          </p:txBody>
        </p:sp>
      </p:grpSp>
      <p:grpSp>
        <p:nvGrpSpPr>
          <p:cNvPr id="27" name="组合 24">
            <a:extLst>
              <a:ext uri="{FF2B5EF4-FFF2-40B4-BE49-F238E27FC236}">
                <a16:creationId xmlns:a16="http://schemas.microsoft.com/office/drawing/2014/main" id="{11225281-4BDF-4421-9A8E-AA44C7DA140D}"/>
              </a:ext>
            </a:extLst>
          </p:cNvPr>
          <p:cNvGrpSpPr/>
          <p:nvPr/>
        </p:nvGrpSpPr>
        <p:grpSpPr>
          <a:xfrm>
            <a:off x="977864" y="2081525"/>
            <a:ext cx="1126328" cy="1243276"/>
            <a:chOff x="589078" y="2173649"/>
            <a:chExt cx="1126328" cy="1243276"/>
          </a:xfrm>
        </p:grpSpPr>
        <p:grpSp>
          <p:nvGrpSpPr>
            <p:cNvPr id="28" name="组合 22">
              <a:extLst>
                <a:ext uri="{FF2B5EF4-FFF2-40B4-BE49-F238E27FC236}">
                  <a16:creationId xmlns:a16="http://schemas.microsoft.com/office/drawing/2014/main" id="{B8247F47-19E5-4E6A-8867-3423F2E7AEAE}"/>
                </a:ext>
              </a:extLst>
            </p:cNvPr>
            <p:cNvGrpSpPr/>
            <p:nvPr/>
          </p:nvGrpSpPr>
          <p:grpSpPr>
            <a:xfrm>
              <a:off x="589078" y="2173649"/>
              <a:ext cx="1126328" cy="1243276"/>
              <a:chOff x="1950418" y="3368985"/>
              <a:chExt cx="432211" cy="477089"/>
            </a:xfrm>
          </p:grpSpPr>
          <p:sp>
            <p:nvSpPr>
              <p:cNvPr id="30" name="矩形 20">
                <a:extLst>
                  <a:ext uri="{FF2B5EF4-FFF2-40B4-BE49-F238E27FC236}">
                    <a16:creationId xmlns:a16="http://schemas.microsoft.com/office/drawing/2014/main" id="{1DFAF6ED-F573-463F-B0F6-4885B32E8488}"/>
                  </a:ext>
                </a:extLst>
              </p:cNvPr>
              <p:cNvSpPr/>
              <p:nvPr/>
            </p:nvSpPr>
            <p:spPr>
              <a:xfrm>
                <a:off x="1950418" y="3368985"/>
                <a:ext cx="353961" cy="353960"/>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sp>
            <p:nvSpPr>
              <p:cNvPr id="31" name="矩形 21">
                <a:extLst>
                  <a:ext uri="{FF2B5EF4-FFF2-40B4-BE49-F238E27FC236}">
                    <a16:creationId xmlns:a16="http://schemas.microsoft.com/office/drawing/2014/main" id="{C9455EE8-908B-4D3E-81B2-AFC27CF43C63}"/>
                  </a:ext>
                </a:extLst>
              </p:cNvPr>
              <p:cNvSpPr/>
              <p:nvPr/>
            </p:nvSpPr>
            <p:spPr>
              <a:xfrm>
                <a:off x="2082519" y="3545965"/>
                <a:ext cx="300110" cy="300109"/>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grpSp>
        <p:sp>
          <p:nvSpPr>
            <p:cNvPr id="29" name="文本框 23">
              <a:extLst>
                <a:ext uri="{FF2B5EF4-FFF2-40B4-BE49-F238E27FC236}">
                  <a16:creationId xmlns:a16="http://schemas.microsoft.com/office/drawing/2014/main" id="{D4CDD749-5E1D-4D14-861D-8AB76BB9010E}"/>
                </a:ext>
              </a:extLst>
            </p:cNvPr>
            <p:cNvSpPr txBox="1"/>
            <p:nvPr/>
          </p:nvSpPr>
          <p:spPr>
            <a:xfrm>
              <a:off x="907668" y="2220553"/>
              <a:ext cx="572593" cy="923330"/>
            </a:xfrm>
            <a:prstGeom prst="rect">
              <a:avLst/>
            </a:prstGeom>
            <a:noFill/>
          </p:spPr>
          <p:txBody>
            <a:bodyPr wrap="none" rtlCol="0">
              <a:spAutoFit/>
              <a:scene3d>
                <a:camera prst="orthographicFront"/>
                <a:lightRig rig="threePt" dir="t"/>
              </a:scene3d>
              <a:sp3d contourW="12700"/>
            </a:bodyPr>
            <a:lstStyle/>
            <a:p>
              <a:r>
                <a:rPr lang="tr-TR" altLang="zh-CN" sz="5400" b="1" dirty="0">
                  <a:solidFill>
                    <a:schemeClr val="bg1"/>
                  </a:solidFill>
                  <a:latin typeface="+mj-lt"/>
                  <a:ea typeface="微软雅黑" panose="020B0503020204020204" pitchFamily="34" charset="-122"/>
                </a:rPr>
                <a:t>2</a:t>
              </a:r>
              <a:endParaRPr lang="zh-CN" altLang="en-US" sz="5400" b="1" dirty="0">
                <a:solidFill>
                  <a:schemeClr val="bg1"/>
                </a:solidFill>
                <a:latin typeface="+mj-lt"/>
                <a:ea typeface="微软雅黑" panose="020B0503020204020204" pitchFamily="34" charset="-122"/>
              </a:endParaRPr>
            </a:p>
          </p:txBody>
        </p:sp>
      </p:grpSp>
    </p:spTree>
    <p:extLst>
      <p:ext uri="{BB962C8B-B14F-4D97-AF65-F5344CB8AC3E}">
        <p14:creationId xmlns:p14="http://schemas.microsoft.com/office/powerpoint/2010/main" val="443527399"/>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arn(inVertical)">
                                          <p:cBhvr>
                                            <p:cTn id="7" dur="750"/>
                                            <p:tgtEl>
                                              <p:spTgt spid="18"/>
                                            </p:tgtEl>
                                          </p:cBhvr>
                                        </p:animEffect>
                                      </p:childTnLst>
                                    </p:cTn>
                                  </p:par>
                                </p:childTnLst>
                              </p:cTn>
                            </p:par>
                            <p:par>
                              <p:cTn id="8" fill="hold">
                                <p:stCondLst>
                                  <p:cond delay="750"/>
                                </p:stCondLst>
                                <p:childTnLst>
                                  <p:par>
                                    <p:cTn id="9" presetID="2" presetClass="entr" presetSubtype="8"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0-#ppt_w/2"/>
                                              </p:val>
                                            </p:tav>
                                            <p:tav tm="100000">
                                              <p:val>
                                                <p:strVal val="#ppt_x"/>
                                              </p:val>
                                            </p:tav>
                                          </p:tavLst>
                                        </p:anim>
                                        <p:anim calcmode="lin" valueType="num">
                                          <p:cBhvr additive="base">
                                            <p:cTn id="12" dur="500" fill="hold"/>
                                            <p:tgtEl>
                                              <p:spTgt spid="27"/>
                                            </p:tgtEl>
                                            <p:attrNameLst>
                                              <p:attrName>ppt_y</p:attrName>
                                            </p:attrNameLst>
                                          </p:cBhvr>
                                          <p:tavLst>
                                            <p:tav tm="0">
                                              <p:val>
                                                <p:strVal val="#ppt_y"/>
                                              </p:val>
                                            </p:tav>
                                            <p:tav tm="100000">
                                              <p:val>
                                                <p:strVal val="#ppt_y"/>
                                              </p:val>
                                            </p:tav>
                                          </p:tavLst>
                                        </p:anim>
                                      </p:childTnLst>
                                    </p:cTn>
                                  </p:par>
                                </p:childTnLst>
                              </p:cTn>
                            </p:par>
                            <p:par>
                              <p:cTn id="13" fill="hold">
                                <p:stCondLst>
                                  <p:cond delay="1250"/>
                                </p:stCondLst>
                                <p:childTnLst>
                                  <p:par>
                                    <p:cTn id="14" presetID="2" presetClass="entr" presetSubtype="1" fill="hold" nodeType="afterEffect" p14:presetBounceEnd="54000">
                                      <p:stCondLst>
                                        <p:cond delay="0"/>
                                      </p:stCondLst>
                                      <p:childTnLst>
                                        <p:set>
                                          <p:cBhvr>
                                            <p:cTn id="15" dur="1" fill="hold">
                                              <p:stCondLst>
                                                <p:cond delay="0"/>
                                              </p:stCondLst>
                                            </p:cTn>
                                            <p:tgtEl>
                                              <p:spTgt spid="19"/>
                                            </p:tgtEl>
                                            <p:attrNameLst>
                                              <p:attrName>style.visibility</p:attrName>
                                            </p:attrNameLst>
                                          </p:cBhvr>
                                          <p:to>
                                            <p:strVal val="visible"/>
                                          </p:to>
                                        </p:set>
                                        <p:anim calcmode="lin" valueType="num" p14:bounceEnd="54000">
                                          <p:cBhvr additive="base">
                                            <p:cTn id="16" dur="750" fill="hold"/>
                                            <p:tgtEl>
                                              <p:spTgt spid="19"/>
                                            </p:tgtEl>
                                            <p:attrNameLst>
                                              <p:attrName>ppt_x</p:attrName>
                                            </p:attrNameLst>
                                          </p:cBhvr>
                                          <p:tavLst>
                                            <p:tav tm="0">
                                              <p:val>
                                                <p:strVal val="#ppt_x"/>
                                              </p:val>
                                            </p:tav>
                                            <p:tav tm="100000">
                                              <p:val>
                                                <p:strVal val="#ppt_x"/>
                                              </p:val>
                                            </p:tav>
                                          </p:tavLst>
                                        </p:anim>
                                        <p:anim calcmode="lin" valueType="num" p14:bounceEnd="54000">
                                          <p:cBhvr additive="base">
                                            <p:cTn id="17" dur="750" fill="hold"/>
                                            <p:tgtEl>
                                              <p:spTgt spid="1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arn(inVertical)">
                                          <p:cBhvr>
                                            <p:cTn id="7" dur="750"/>
                                            <p:tgtEl>
                                              <p:spTgt spid="18"/>
                                            </p:tgtEl>
                                          </p:cBhvr>
                                        </p:animEffect>
                                      </p:childTnLst>
                                    </p:cTn>
                                  </p:par>
                                </p:childTnLst>
                              </p:cTn>
                            </p:par>
                            <p:par>
                              <p:cTn id="8" fill="hold">
                                <p:stCondLst>
                                  <p:cond delay="750"/>
                                </p:stCondLst>
                                <p:childTnLst>
                                  <p:par>
                                    <p:cTn id="9" presetID="2" presetClass="entr" presetSubtype="8"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0-#ppt_w/2"/>
                                              </p:val>
                                            </p:tav>
                                            <p:tav tm="100000">
                                              <p:val>
                                                <p:strVal val="#ppt_x"/>
                                              </p:val>
                                            </p:tav>
                                          </p:tavLst>
                                        </p:anim>
                                        <p:anim calcmode="lin" valueType="num">
                                          <p:cBhvr additive="base">
                                            <p:cTn id="12" dur="500" fill="hold"/>
                                            <p:tgtEl>
                                              <p:spTgt spid="27"/>
                                            </p:tgtEl>
                                            <p:attrNameLst>
                                              <p:attrName>ppt_y</p:attrName>
                                            </p:attrNameLst>
                                          </p:cBhvr>
                                          <p:tavLst>
                                            <p:tav tm="0">
                                              <p:val>
                                                <p:strVal val="#ppt_y"/>
                                              </p:val>
                                            </p:tav>
                                            <p:tav tm="100000">
                                              <p:val>
                                                <p:strVal val="#ppt_y"/>
                                              </p:val>
                                            </p:tav>
                                          </p:tavLst>
                                        </p:anim>
                                      </p:childTnLst>
                                    </p:cTn>
                                  </p:par>
                                </p:childTnLst>
                              </p:cTn>
                            </p:par>
                            <p:par>
                              <p:cTn id="13" fill="hold">
                                <p:stCondLst>
                                  <p:cond delay="1250"/>
                                </p:stCondLst>
                                <p:childTnLst>
                                  <p:par>
                                    <p:cTn id="14" presetID="2" presetClass="entr" presetSubtype="1" fill="hold" nodeType="afterEffect">
                                      <p:stCondLst>
                                        <p:cond delay="0"/>
                                      </p:stCondLst>
                                      <p:childTnLst>
                                        <p:set>
                                          <p:cBhvr>
                                            <p:cTn id="15" dur="1" fill="hold">
                                              <p:stCondLst>
                                                <p:cond delay="0"/>
                                              </p:stCondLst>
                                            </p:cTn>
                                            <p:tgtEl>
                                              <p:spTgt spid="19"/>
                                            </p:tgtEl>
                                            <p:attrNameLst>
                                              <p:attrName>style.visibility</p:attrName>
                                            </p:attrNameLst>
                                          </p:cBhvr>
                                          <p:to>
                                            <p:strVal val="visible"/>
                                          </p:to>
                                        </p:set>
                                        <p:anim calcmode="lin" valueType="num">
                                          <p:cBhvr additive="base">
                                            <p:cTn id="16" dur="750" fill="hold"/>
                                            <p:tgtEl>
                                              <p:spTgt spid="19"/>
                                            </p:tgtEl>
                                            <p:attrNameLst>
                                              <p:attrName>ppt_x</p:attrName>
                                            </p:attrNameLst>
                                          </p:cBhvr>
                                          <p:tavLst>
                                            <p:tav tm="0">
                                              <p:val>
                                                <p:strVal val="#ppt_x"/>
                                              </p:val>
                                            </p:tav>
                                            <p:tav tm="100000">
                                              <p:val>
                                                <p:strVal val="#ppt_x"/>
                                              </p:val>
                                            </p:tav>
                                          </p:tavLst>
                                        </p:anim>
                                        <p:anim calcmode="lin" valueType="num">
                                          <p:cBhvr additive="base">
                                            <p:cTn id="17" dur="750" fill="hold"/>
                                            <p:tgtEl>
                                              <p:spTgt spid="1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Freeform 5">
            <a:extLst>
              <a:ext uri="{FF2B5EF4-FFF2-40B4-BE49-F238E27FC236}">
                <a16:creationId xmlns:a16="http://schemas.microsoft.com/office/drawing/2014/main" id="{A5AE7DC2-D8CE-4714-9C76-D9321D6D0A79}"/>
              </a:ext>
            </a:extLst>
          </p:cNvPr>
          <p:cNvSpPr>
            <a:spLocks/>
          </p:cNvSpPr>
          <p:nvPr/>
        </p:nvSpPr>
        <p:spPr bwMode="auto">
          <a:xfrm rot="237816" flipH="1">
            <a:off x="4578136" y="2678882"/>
            <a:ext cx="1879599" cy="1883833"/>
          </a:xfrm>
          <a:custGeom>
            <a:avLst/>
            <a:gdLst>
              <a:gd name="T0" fmla="*/ 372 w 372"/>
              <a:gd name="T1" fmla="*/ 0 h 374"/>
              <a:gd name="T2" fmla="*/ 372 w 372"/>
              <a:gd name="T3" fmla="*/ 76 h 374"/>
              <a:gd name="T4" fmla="*/ 144 w 372"/>
              <a:gd name="T5" fmla="*/ 366 h 374"/>
              <a:gd name="T6" fmla="*/ 75 w 372"/>
              <a:gd name="T7" fmla="*/ 374 h 374"/>
              <a:gd name="T8" fmla="*/ 372 w 372"/>
              <a:gd name="T9" fmla="*/ 0 h 374"/>
            </a:gdLst>
            <a:ahLst/>
            <a:cxnLst>
              <a:cxn ang="0">
                <a:pos x="T0" y="T1"/>
              </a:cxn>
              <a:cxn ang="0">
                <a:pos x="T2" y="T3"/>
              </a:cxn>
              <a:cxn ang="0">
                <a:pos x="T4" y="T5"/>
              </a:cxn>
              <a:cxn ang="0">
                <a:pos x="T6" y="T7"/>
              </a:cxn>
              <a:cxn ang="0">
                <a:pos x="T8" y="T9"/>
              </a:cxn>
            </a:cxnLst>
            <a:rect l="0" t="0" r="r" b="b"/>
            <a:pathLst>
              <a:path w="372" h="374">
                <a:moveTo>
                  <a:pt x="372" y="0"/>
                </a:moveTo>
                <a:cubicBezTo>
                  <a:pt x="372" y="76"/>
                  <a:pt x="372" y="76"/>
                  <a:pt x="372" y="76"/>
                </a:cubicBezTo>
                <a:cubicBezTo>
                  <a:pt x="372" y="76"/>
                  <a:pt x="104" y="34"/>
                  <a:pt x="144" y="366"/>
                </a:cubicBezTo>
                <a:cubicBezTo>
                  <a:pt x="75" y="374"/>
                  <a:pt x="75" y="374"/>
                  <a:pt x="75" y="374"/>
                </a:cubicBezTo>
                <a:cubicBezTo>
                  <a:pt x="75" y="374"/>
                  <a:pt x="0" y="0"/>
                  <a:pt x="372" y="0"/>
                </a:cubicBezTo>
                <a:close/>
              </a:path>
            </a:pathLst>
          </a:custGeom>
          <a:solidFill>
            <a:schemeClr val="bg1"/>
          </a:solidFill>
          <a:ln>
            <a:noFill/>
          </a:ln>
          <a:effectLst>
            <a:outerShdw blurRad="63500" sx="102000" sy="102000" algn="ctr" rotWithShape="0">
              <a:prstClr val="black">
                <a:alpha val="40000"/>
              </a:prstClr>
            </a:outerShdw>
          </a:effectLst>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262626"/>
              </a:solidFill>
              <a:effectLst/>
              <a:uLnTx/>
              <a:uFillTx/>
              <a:cs typeface="+mn-ea"/>
              <a:sym typeface="+mn-lt"/>
            </a:endParaRPr>
          </a:p>
        </p:txBody>
      </p:sp>
      <p:grpSp>
        <p:nvGrpSpPr>
          <p:cNvPr id="25" name="组合 6">
            <a:extLst>
              <a:ext uri="{FF2B5EF4-FFF2-40B4-BE49-F238E27FC236}">
                <a16:creationId xmlns:a16="http://schemas.microsoft.com/office/drawing/2014/main" id="{41501E81-1AB7-4A69-BA8B-D4667D4D517A}"/>
              </a:ext>
            </a:extLst>
          </p:cNvPr>
          <p:cNvGrpSpPr/>
          <p:nvPr/>
        </p:nvGrpSpPr>
        <p:grpSpPr>
          <a:xfrm>
            <a:off x="509695" y="346206"/>
            <a:ext cx="3041479" cy="572136"/>
            <a:chOff x="956666" y="3498086"/>
            <a:chExt cx="3041479" cy="572136"/>
          </a:xfrm>
        </p:grpSpPr>
        <p:sp>
          <p:nvSpPr>
            <p:cNvPr id="26" name="TextBox 38">
              <a:extLst>
                <a:ext uri="{FF2B5EF4-FFF2-40B4-BE49-F238E27FC236}">
                  <a16:creationId xmlns:a16="http://schemas.microsoft.com/office/drawing/2014/main" id="{C53C28E3-DC0F-4C61-A42D-5AC7B5E4C36E}"/>
                </a:ext>
              </a:extLst>
            </p:cNvPr>
            <p:cNvSpPr txBox="1"/>
            <p:nvPr/>
          </p:nvSpPr>
          <p:spPr>
            <a:xfrm>
              <a:off x="1974834" y="3498086"/>
              <a:ext cx="2023311" cy="523220"/>
            </a:xfrm>
            <a:prstGeom prst="rect">
              <a:avLst/>
            </a:prstGeom>
            <a:noFill/>
          </p:spPr>
          <p:txBody>
            <a:bodyPr wrap="none" rtlCol="0" anchor="t" anchorCtr="1">
              <a:spAutoFit/>
            </a:bodyPr>
            <a:lstStyle/>
            <a:p>
              <a:pPr algn="ctr"/>
              <a:r>
                <a:rPr lang="en-US" altLang="zh-CN" sz="2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Microsoft JhengHei Light" panose="020B0304030504040204" pitchFamily="34" charset="-122"/>
                </a:rPr>
                <a:t>DETAILS</a:t>
              </a:r>
              <a:endParaRPr lang="zh-CN" altLang="en-US" sz="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Microsoft JhengHei Light" panose="020B0304030504040204" pitchFamily="34" charset="-122"/>
              </a:endParaRPr>
            </a:p>
          </p:txBody>
        </p:sp>
        <p:sp>
          <p:nvSpPr>
            <p:cNvPr id="27" name="矩形 8">
              <a:extLst>
                <a:ext uri="{FF2B5EF4-FFF2-40B4-BE49-F238E27FC236}">
                  <a16:creationId xmlns:a16="http://schemas.microsoft.com/office/drawing/2014/main" id="{E32947FC-0CAF-491E-BB70-4BE979241394}"/>
                </a:ext>
              </a:extLst>
            </p:cNvPr>
            <p:cNvSpPr/>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sp>
          <p:nvSpPr>
            <p:cNvPr id="28" name="矩形 9">
              <a:extLst>
                <a:ext uri="{FF2B5EF4-FFF2-40B4-BE49-F238E27FC236}">
                  <a16:creationId xmlns:a16="http://schemas.microsoft.com/office/drawing/2014/main" id="{3D41CC49-6D1D-4B11-8791-6EBDB155A635}"/>
                </a:ext>
              </a:extLst>
            </p:cNvPr>
            <p:cNvSpPr/>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grpSp>
      <p:sp>
        <p:nvSpPr>
          <p:cNvPr id="29" name="Freeform 5">
            <a:extLst>
              <a:ext uri="{FF2B5EF4-FFF2-40B4-BE49-F238E27FC236}">
                <a16:creationId xmlns:a16="http://schemas.microsoft.com/office/drawing/2014/main" id="{91862DF1-E15D-4851-9505-269A3ED81CF4}"/>
              </a:ext>
            </a:extLst>
          </p:cNvPr>
          <p:cNvSpPr>
            <a:spLocks/>
          </p:cNvSpPr>
          <p:nvPr/>
        </p:nvSpPr>
        <p:spPr bwMode="auto">
          <a:xfrm rot="455140">
            <a:off x="5528266" y="2673881"/>
            <a:ext cx="1879599" cy="1883833"/>
          </a:xfrm>
          <a:custGeom>
            <a:avLst/>
            <a:gdLst>
              <a:gd name="T0" fmla="*/ 372 w 372"/>
              <a:gd name="T1" fmla="*/ 0 h 374"/>
              <a:gd name="T2" fmla="*/ 372 w 372"/>
              <a:gd name="T3" fmla="*/ 76 h 374"/>
              <a:gd name="T4" fmla="*/ 144 w 372"/>
              <a:gd name="T5" fmla="*/ 366 h 374"/>
              <a:gd name="T6" fmla="*/ 75 w 372"/>
              <a:gd name="T7" fmla="*/ 374 h 374"/>
              <a:gd name="T8" fmla="*/ 372 w 372"/>
              <a:gd name="T9" fmla="*/ 0 h 374"/>
            </a:gdLst>
            <a:ahLst/>
            <a:cxnLst>
              <a:cxn ang="0">
                <a:pos x="T0" y="T1"/>
              </a:cxn>
              <a:cxn ang="0">
                <a:pos x="T2" y="T3"/>
              </a:cxn>
              <a:cxn ang="0">
                <a:pos x="T4" y="T5"/>
              </a:cxn>
              <a:cxn ang="0">
                <a:pos x="T6" y="T7"/>
              </a:cxn>
              <a:cxn ang="0">
                <a:pos x="T8" y="T9"/>
              </a:cxn>
            </a:cxnLst>
            <a:rect l="0" t="0" r="r" b="b"/>
            <a:pathLst>
              <a:path w="372" h="374">
                <a:moveTo>
                  <a:pt x="372" y="0"/>
                </a:moveTo>
                <a:cubicBezTo>
                  <a:pt x="372" y="76"/>
                  <a:pt x="372" y="76"/>
                  <a:pt x="372" y="76"/>
                </a:cubicBezTo>
                <a:cubicBezTo>
                  <a:pt x="372" y="76"/>
                  <a:pt x="104" y="34"/>
                  <a:pt x="144" y="366"/>
                </a:cubicBezTo>
                <a:cubicBezTo>
                  <a:pt x="75" y="374"/>
                  <a:pt x="75" y="374"/>
                  <a:pt x="75" y="374"/>
                </a:cubicBezTo>
                <a:cubicBezTo>
                  <a:pt x="75" y="374"/>
                  <a:pt x="0" y="0"/>
                  <a:pt x="372" y="0"/>
                </a:cubicBezTo>
                <a:close/>
              </a:path>
            </a:pathLst>
          </a:custGeom>
          <a:solidFill>
            <a:schemeClr val="bg1"/>
          </a:solidFill>
          <a:ln>
            <a:noFill/>
          </a:ln>
          <a:effectLst>
            <a:outerShdw blurRad="63500" sx="102000" sy="102000" algn="ctr" rotWithShape="0">
              <a:prstClr val="black">
                <a:alpha val="40000"/>
              </a:prstClr>
            </a:outerShdw>
          </a:effectLst>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262626"/>
              </a:solidFill>
              <a:effectLst/>
              <a:uLnTx/>
              <a:uFillTx/>
              <a:cs typeface="+mn-ea"/>
              <a:sym typeface="+mn-lt"/>
            </a:endParaRPr>
          </a:p>
        </p:txBody>
      </p:sp>
      <p:sp>
        <p:nvSpPr>
          <p:cNvPr id="31" name="Freeform 5">
            <a:extLst>
              <a:ext uri="{FF2B5EF4-FFF2-40B4-BE49-F238E27FC236}">
                <a16:creationId xmlns:a16="http://schemas.microsoft.com/office/drawing/2014/main" id="{2425D80E-C6AA-400E-A16F-9896C3CD0DDF}"/>
              </a:ext>
            </a:extLst>
          </p:cNvPr>
          <p:cNvSpPr>
            <a:spLocks/>
          </p:cNvSpPr>
          <p:nvPr/>
        </p:nvSpPr>
        <p:spPr bwMode="auto">
          <a:xfrm rot="20679859" flipH="1">
            <a:off x="4436591" y="3427302"/>
            <a:ext cx="1879599" cy="1883833"/>
          </a:xfrm>
          <a:custGeom>
            <a:avLst/>
            <a:gdLst>
              <a:gd name="T0" fmla="*/ 372 w 372"/>
              <a:gd name="T1" fmla="*/ 0 h 374"/>
              <a:gd name="T2" fmla="*/ 372 w 372"/>
              <a:gd name="T3" fmla="*/ 76 h 374"/>
              <a:gd name="T4" fmla="*/ 144 w 372"/>
              <a:gd name="T5" fmla="*/ 366 h 374"/>
              <a:gd name="T6" fmla="*/ 75 w 372"/>
              <a:gd name="T7" fmla="*/ 374 h 374"/>
              <a:gd name="T8" fmla="*/ 372 w 372"/>
              <a:gd name="T9" fmla="*/ 0 h 374"/>
            </a:gdLst>
            <a:ahLst/>
            <a:cxnLst>
              <a:cxn ang="0">
                <a:pos x="T0" y="T1"/>
              </a:cxn>
              <a:cxn ang="0">
                <a:pos x="T2" y="T3"/>
              </a:cxn>
              <a:cxn ang="0">
                <a:pos x="T4" y="T5"/>
              </a:cxn>
              <a:cxn ang="0">
                <a:pos x="T6" y="T7"/>
              </a:cxn>
              <a:cxn ang="0">
                <a:pos x="T8" y="T9"/>
              </a:cxn>
            </a:cxnLst>
            <a:rect l="0" t="0" r="r" b="b"/>
            <a:pathLst>
              <a:path w="372" h="374">
                <a:moveTo>
                  <a:pt x="372" y="0"/>
                </a:moveTo>
                <a:cubicBezTo>
                  <a:pt x="372" y="76"/>
                  <a:pt x="372" y="76"/>
                  <a:pt x="372" y="76"/>
                </a:cubicBezTo>
                <a:cubicBezTo>
                  <a:pt x="372" y="76"/>
                  <a:pt x="104" y="34"/>
                  <a:pt x="144" y="366"/>
                </a:cubicBezTo>
                <a:cubicBezTo>
                  <a:pt x="75" y="374"/>
                  <a:pt x="75" y="374"/>
                  <a:pt x="75" y="374"/>
                </a:cubicBezTo>
                <a:cubicBezTo>
                  <a:pt x="75" y="374"/>
                  <a:pt x="0" y="0"/>
                  <a:pt x="372" y="0"/>
                </a:cubicBezTo>
                <a:close/>
              </a:path>
            </a:pathLst>
          </a:custGeom>
          <a:solidFill>
            <a:schemeClr val="bg1"/>
          </a:solidFill>
          <a:ln>
            <a:noFill/>
          </a:ln>
          <a:effectLst>
            <a:outerShdw blurRad="63500" sx="102000" sy="102000" algn="ctr" rotWithShape="0">
              <a:prstClr val="black">
                <a:alpha val="40000"/>
              </a:prstClr>
            </a:outerShdw>
          </a:effectLst>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262626"/>
              </a:solidFill>
              <a:effectLst/>
              <a:uLnTx/>
              <a:uFillTx/>
              <a:cs typeface="+mn-ea"/>
              <a:sym typeface="+mn-lt"/>
            </a:endParaRPr>
          </a:p>
        </p:txBody>
      </p:sp>
      <p:grpSp>
        <p:nvGrpSpPr>
          <p:cNvPr id="32" name="Group 26">
            <a:extLst>
              <a:ext uri="{FF2B5EF4-FFF2-40B4-BE49-F238E27FC236}">
                <a16:creationId xmlns:a16="http://schemas.microsoft.com/office/drawing/2014/main" id="{7DAB0231-9933-42FE-84FD-7CB6E1953737}"/>
              </a:ext>
            </a:extLst>
          </p:cNvPr>
          <p:cNvGrpSpPr/>
          <p:nvPr/>
        </p:nvGrpSpPr>
        <p:grpSpPr>
          <a:xfrm>
            <a:off x="4878701" y="4158996"/>
            <a:ext cx="2218268" cy="1854204"/>
            <a:chOff x="3740150" y="2705895"/>
            <a:chExt cx="1663701" cy="1390653"/>
          </a:xfrm>
          <a:solidFill>
            <a:srgbClr val="113F4E"/>
          </a:solidFill>
        </p:grpSpPr>
        <p:sp>
          <p:nvSpPr>
            <p:cNvPr id="33" name="Freeform 15">
              <a:extLst>
                <a:ext uri="{FF2B5EF4-FFF2-40B4-BE49-F238E27FC236}">
                  <a16:creationId xmlns:a16="http://schemas.microsoft.com/office/drawing/2014/main" id="{47D1A6D8-736D-4575-80C8-8A0683193A8C}"/>
                </a:ext>
              </a:extLst>
            </p:cNvPr>
            <p:cNvSpPr/>
            <p:nvPr/>
          </p:nvSpPr>
          <p:spPr>
            <a:xfrm rot="16200000" flipV="1">
              <a:off x="4292600" y="2985296"/>
              <a:ext cx="1390652" cy="831851"/>
            </a:xfrm>
            <a:custGeom>
              <a:avLst/>
              <a:gdLst>
                <a:gd name="connsiteX0" fmla="*/ 1390652 w 1390652"/>
                <a:gd name="connsiteY0" fmla="*/ 1 h 831851"/>
                <a:gd name="connsiteX1" fmla="*/ 1390650 w 1390652"/>
                <a:gd name="connsiteY1" fmla="*/ 1 h 831851"/>
                <a:gd name="connsiteX2" fmla="*/ 1390651 w 1390652"/>
                <a:gd name="connsiteY2" fmla="*/ 0 h 831851"/>
                <a:gd name="connsiteX3" fmla="*/ 328498 w 1390652"/>
                <a:gd name="connsiteY3" fmla="*/ 0 h 831851"/>
                <a:gd name="connsiteX4" fmla="*/ 0 w 1390652"/>
                <a:gd name="connsiteY4" fmla="*/ 831851 h 831851"/>
                <a:gd name="connsiteX5" fmla="*/ 336551 w 1390652"/>
                <a:gd name="connsiteY5" fmla="*/ 831851 h 831851"/>
                <a:gd name="connsiteX6" fmla="*/ 336551 w 1390652"/>
                <a:gd name="connsiteY6" fmla="*/ 831851 h 831851"/>
                <a:gd name="connsiteX7" fmla="*/ 1208202 w 1390652"/>
                <a:gd name="connsiteY7" fmla="*/ 831851 h 831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90652" h="831851">
                  <a:moveTo>
                    <a:pt x="1390652" y="1"/>
                  </a:moveTo>
                  <a:lnTo>
                    <a:pt x="1390650" y="1"/>
                  </a:lnTo>
                  <a:lnTo>
                    <a:pt x="1390651" y="0"/>
                  </a:lnTo>
                  <a:lnTo>
                    <a:pt x="328498" y="0"/>
                  </a:lnTo>
                  <a:lnTo>
                    <a:pt x="0" y="831851"/>
                  </a:lnTo>
                  <a:lnTo>
                    <a:pt x="336551" y="831851"/>
                  </a:lnTo>
                  <a:lnTo>
                    <a:pt x="336551" y="831851"/>
                  </a:lnTo>
                  <a:lnTo>
                    <a:pt x="1208202" y="831851"/>
                  </a:lnTo>
                  <a:close/>
                </a:path>
              </a:pathLst>
            </a:cu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FFFFFF"/>
                </a:solidFill>
                <a:effectLst/>
                <a:uLnTx/>
                <a:uFillTx/>
                <a:cs typeface="+mn-ea"/>
                <a:sym typeface="+mn-lt"/>
              </a:endParaRPr>
            </a:p>
          </p:txBody>
        </p:sp>
        <p:sp>
          <p:nvSpPr>
            <p:cNvPr id="34" name="Freeform 16">
              <a:extLst>
                <a:ext uri="{FF2B5EF4-FFF2-40B4-BE49-F238E27FC236}">
                  <a16:creationId xmlns:a16="http://schemas.microsoft.com/office/drawing/2014/main" id="{145B05FC-970E-46C2-B2C4-3D521228DD15}"/>
                </a:ext>
              </a:extLst>
            </p:cNvPr>
            <p:cNvSpPr/>
            <p:nvPr/>
          </p:nvSpPr>
          <p:spPr>
            <a:xfrm rot="5400000" flipH="1" flipV="1">
              <a:off x="3460750" y="2985295"/>
              <a:ext cx="1390652" cy="831851"/>
            </a:xfrm>
            <a:custGeom>
              <a:avLst/>
              <a:gdLst>
                <a:gd name="connsiteX0" fmla="*/ 1390652 w 1390652"/>
                <a:gd name="connsiteY0" fmla="*/ 1 h 831851"/>
                <a:gd name="connsiteX1" fmla="*/ 1208202 w 1390652"/>
                <a:gd name="connsiteY1" fmla="*/ 831851 h 831851"/>
                <a:gd name="connsiteX2" fmla="*/ 336551 w 1390652"/>
                <a:gd name="connsiteY2" fmla="*/ 831851 h 831851"/>
                <a:gd name="connsiteX3" fmla="*/ 336551 w 1390652"/>
                <a:gd name="connsiteY3" fmla="*/ 831851 h 831851"/>
                <a:gd name="connsiteX4" fmla="*/ 0 w 1390652"/>
                <a:gd name="connsiteY4" fmla="*/ 831851 h 831851"/>
                <a:gd name="connsiteX5" fmla="*/ 328498 w 1390652"/>
                <a:gd name="connsiteY5" fmla="*/ 0 h 831851"/>
                <a:gd name="connsiteX6" fmla="*/ 1390651 w 1390652"/>
                <a:gd name="connsiteY6" fmla="*/ 0 h 831851"/>
                <a:gd name="connsiteX7" fmla="*/ 1390650 w 1390652"/>
                <a:gd name="connsiteY7" fmla="*/ 1 h 831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90652" h="831851">
                  <a:moveTo>
                    <a:pt x="1390652" y="1"/>
                  </a:moveTo>
                  <a:lnTo>
                    <a:pt x="1208202" y="831851"/>
                  </a:lnTo>
                  <a:lnTo>
                    <a:pt x="336551" y="831851"/>
                  </a:lnTo>
                  <a:lnTo>
                    <a:pt x="336551" y="831851"/>
                  </a:lnTo>
                  <a:lnTo>
                    <a:pt x="0" y="831851"/>
                  </a:lnTo>
                  <a:lnTo>
                    <a:pt x="328498" y="0"/>
                  </a:lnTo>
                  <a:lnTo>
                    <a:pt x="1390651" y="0"/>
                  </a:lnTo>
                  <a:lnTo>
                    <a:pt x="1390650" y="1"/>
                  </a:lnTo>
                  <a:close/>
                </a:path>
              </a:pathLst>
            </a:cu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FFFFFF"/>
                </a:solidFill>
                <a:effectLst/>
                <a:uLnTx/>
                <a:uFillTx/>
                <a:cs typeface="+mn-ea"/>
                <a:sym typeface="+mn-lt"/>
              </a:endParaRPr>
            </a:p>
          </p:txBody>
        </p:sp>
      </p:grpSp>
      <p:grpSp>
        <p:nvGrpSpPr>
          <p:cNvPr id="38" name="Group 41">
            <a:extLst>
              <a:ext uri="{FF2B5EF4-FFF2-40B4-BE49-F238E27FC236}">
                <a16:creationId xmlns:a16="http://schemas.microsoft.com/office/drawing/2014/main" id="{A6BB4F78-2033-4C26-89CD-A8E54EE155FF}"/>
              </a:ext>
            </a:extLst>
          </p:cNvPr>
          <p:cNvGrpSpPr/>
          <p:nvPr/>
        </p:nvGrpSpPr>
        <p:grpSpPr>
          <a:xfrm>
            <a:off x="7160836" y="2666022"/>
            <a:ext cx="605909" cy="605909"/>
            <a:chOff x="762000" y="2017897"/>
            <a:chExt cx="484356" cy="484356"/>
          </a:xfrm>
          <a:solidFill>
            <a:srgbClr val="113F4E"/>
          </a:solidFill>
          <a:effectLst>
            <a:outerShdw blurRad="50800" dist="38100" dir="10800000" algn="r" rotWithShape="0">
              <a:prstClr val="black">
                <a:alpha val="40000"/>
              </a:prstClr>
            </a:outerShdw>
          </a:effectLst>
        </p:grpSpPr>
        <p:sp>
          <p:nvSpPr>
            <p:cNvPr id="39" name="Oval 42">
              <a:extLst>
                <a:ext uri="{FF2B5EF4-FFF2-40B4-BE49-F238E27FC236}">
                  <a16:creationId xmlns:a16="http://schemas.microsoft.com/office/drawing/2014/main" id="{08887609-8E6A-48C6-B942-9F4DF82DD6DD}"/>
                </a:ext>
              </a:extLst>
            </p:cNvPr>
            <p:cNvSpPr/>
            <p:nvPr/>
          </p:nvSpPr>
          <p:spPr>
            <a:xfrm>
              <a:off x="762000" y="2017897"/>
              <a:ext cx="484356" cy="484356"/>
            </a:xfrm>
            <a:prstGeom prst="ellipse">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cs typeface="+mn-ea"/>
                <a:sym typeface="+mn-lt"/>
              </a:endParaRPr>
            </a:p>
          </p:txBody>
        </p:sp>
        <p:sp>
          <p:nvSpPr>
            <p:cNvPr id="40" name="Oval 43">
              <a:extLst>
                <a:ext uri="{FF2B5EF4-FFF2-40B4-BE49-F238E27FC236}">
                  <a16:creationId xmlns:a16="http://schemas.microsoft.com/office/drawing/2014/main" id="{807771D9-2327-41AB-89AE-23C16EC02138}"/>
                </a:ext>
              </a:extLst>
            </p:cNvPr>
            <p:cNvSpPr/>
            <p:nvPr/>
          </p:nvSpPr>
          <p:spPr>
            <a:xfrm>
              <a:off x="780410" y="2036307"/>
              <a:ext cx="447539" cy="447539"/>
            </a:xfrm>
            <a:prstGeom prst="ellipse">
              <a:avLst/>
            </a:prstGeom>
            <a:grpFill/>
            <a:ln w="9525"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FFFFFF"/>
                </a:solidFill>
                <a:effectLst/>
                <a:uLnTx/>
                <a:uFillTx/>
                <a:cs typeface="+mn-ea"/>
                <a:sym typeface="+mn-lt"/>
              </a:endParaRPr>
            </a:p>
          </p:txBody>
        </p:sp>
      </p:grpSp>
      <p:grpSp>
        <p:nvGrpSpPr>
          <p:cNvPr id="41" name="Group 44">
            <a:extLst>
              <a:ext uri="{FF2B5EF4-FFF2-40B4-BE49-F238E27FC236}">
                <a16:creationId xmlns:a16="http://schemas.microsoft.com/office/drawing/2014/main" id="{A6E282A4-9FF4-4E38-8032-855E345A22E0}"/>
              </a:ext>
            </a:extLst>
          </p:cNvPr>
          <p:cNvGrpSpPr/>
          <p:nvPr/>
        </p:nvGrpSpPr>
        <p:grpSpPr>
          <a:xfrm>
            <a:off x="4201736" y="2498198"/>
            <a:ext cx="605909" cy="605909"/>
            <a:chOff x="762000" y="2017897"/>
            <a:chExt cx="484356" cy="484356"/>
          </a:xfrm>
          <a:solidFill>
            <a:srgbClr val="113F4E"/>
          </a:solidFill>
          <a:effectLst>
            <a:outerShdw blurRad="50800" dist="38100" dir="2700000" algn="tl" rotWithShape="0">
              <a:prstClr val="black">
                <a:alpha val="40000"/>
              </a:prstClr>
            </a:outerShdw>
          </a:effectLst>
        </p:grpSpPr>
        <p:sp>
          <p:nvSpPr>
            <p:cNvPr id="42" name="Oval 45">
              <a:extLst>
                <a:ext uri="{FF2B5EF4-FFF2-40B4-BE49-F238E27FC236}">
                  <a16:creationId xmlns:a16="http://schemas.microsoft.com/office/drawing/2014/main" id="{28D32886-D1AE-4163-AF24-AA6C3A403953}"/>
                </a:ext>
              </a:extLst>
            </p:cNvPr>
            <p:cNvSpPr/>
            <p:nvPr/>
          </p:nvSpPr>
          <p:spPr>
            <a:xfrm>
              <a:off x="762000" y="2017897"/>
              <a:ext cx="484356" cy="484356"/>
            </a:xfrm>
            <a:prstGeom prst="ellipse">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cs typeface="+mn-ea"/>
                <a:sym typeface="+mn-lt"/>
              </a:endParaRPr>
            </a:p>
          </p:txBody>
        </p:sp>
        <p:sp>
          <p:nvSpPr>
            <p:cNvPr id="43" name="Oval 46">
              <a:extLst>
                <a:ext uri="{FF2B5EF4-FFF2-40B4-BE49-F238E27FC236}">
                  <a16:creationId xmlns:a16="http://schemas.microsoft.com/office/drawing/2014/main" id="{D18A7482-3420-4537-932D-404223B33CFB}"/>
                </a:ext>
              </a:extLst>
            </p:cNvPr>
            <p:cNvSpPr/>
            <p:nvPr/>
          </p:nvSpPr>
          <p:spPr>
            <a:xfrm>
              <a:off x="780410" y="2036308"/>
              <a:ext cx="447539" cy="447539"/>
            </a:xfrm>
            <a:prstGeom prst="ellipse">
              <a:avLst/>
            </a:prstGeom>
            <a:grpFill/>
            <a:ln w="127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FFFFFF"/>
                </a:solidFill>
                <a:effectLst/>
                <a:uLnTx/>
                <a:uFillTx/>
                <a:cs typeface="+mn-ea"/>
                <a:sym typeface="+mn-lt"/>
              </a:endParaRPr>
            </a:p>
          </p:txBody>
        </p:sp>
      </p:grpSp>
      <p:grpSp>
        <p:nvGrpSpPr>
          <p:cNvPr id="44" name="Group 47">
            <a:extLst>
              <a:ext uri="{FF2B5EF4-FFF2-40B4-BE49-F238E27FC236}">
                <a16:creationId xmlns:a16="http://schemas.microsoft.com/office/drawing/2014/main" id="{9388B09A-B582-4D05-A6B9-AFE05D3A81E3}"/>
              </a:ext>
            </a:extLst>
          </p:cNvPr>
          <p:cNvGrpSpPr/>
          <p:nvPr/>
        </p:nvGrpSpPr>
        <p:grpSpPr>
          <a:xfrm>
            <a:off x="3856990" y="3615798"/>
            <a:ext cx="605909" cy="605909"/>
            <a:chOff x="762000" y="2017897"/>
            <a:chExt cx="484356" cy="484356"/>
          </a:xfrm>
          <a:solidFill>
            <a:srgbClr val="113F4E"/>
          </a:solidFill>
          <a:effectLst>
            <a:outerShdw blurRad="50800" dist="38100" dir="2700000" algn="tl" rotWithShape="0">
              <a:prstClr val="black">
                <a:alpha val="40000"/>
              </a:prstClr>
            </a:outerShdw>
          </a:effectLst>
        </p:grpSpPr>
        <p:sp>
          <p:nvSpPr>
            <p:cNvPr id="45" name="Oval 48">
              <a:extLst>
                <a:ext uri="{FF2B5EF4-FFF2-40B4-BE49-F238E27FC236}">
                  <a16:creationId xmlns:a16="http://schemas.microsoft.com/office/drawing/2014/main" id="{8887BBF4-0D9A-4F75-BC96-87CBAD1829FE}"/>
                </a:ext>
              </a:extLst>
            </p:cNvPr>
            <p:cNvSpPr/>
            <p:nvPr/>
          </p:nvSpPr>
          <p:spPr>
            <a:xfrm>
              <a:off x="762000" y="2017897"/>
              <a:ext cx="484356" cy="484356"/>
            </a:xfrm>
            <a:prstGeom prst="ellipse">
              <a:avLst/>
            </a:prstGeom>
            <a:grp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cs typeface="+mn-ea"/>
                <a:sym typeface="+mn-lt"/>
              </a:endParaRPr>
            </a:p>
          </p:txBody>
        </p:sp>
        <p:sp>
          <p:nvSpPr>
            <p:cNvPr id="46" name="Oval 49">
              <a:extLst>
                <a:ext uri="{FF2B5EF4-FFF2-40B4-BE49-F238E27FC236}">
                  <a16:creationId xmlns:a16="http://schemas.microsoft.com/office/drawing/2014/main" id="{991C5634-6FEF-42A0-8511-37E77FE37A21}"/>
                </a:ext>
              </a:extLst>
            </p:cNvPr>
            <p:cNvSpPr/>
            <p:nvPr/>
          </p:nvSpPr>
          <p:spPr>
            <a:xfrm>
              <a:off x="780410" y="2036307"/>
              <a:ext cx="447539" cy="447539"/>
            </a:xfrm>
            <a:prstGeom prst="ellipse">
              <a:avLst/>
            </a:prstGeom>
            <a:grpFill/>
            <a:ln w="127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FFFFFF"/>
                </a:solidFill>
                <a:effectLst/>
                <a:uLnTx/>
                <a:uFillTx/>
                <a:cs typeface="+mn-ea"/>
                <a:sym typeface="+mn-lt"/>
              </a:endParaRPr>
            </a:p>
          </p:txBody>
        </p:sp>
      </p:grpSp>
      <p:sp>
        <p:nvSpPr>
          <p:cNvPr id="47" name="Freeform 20">
            <a:extLst>
              <a:ext uri="{FF2B5EF4-FFF2-40B4-BE49-F238E27FC236}">
                <a16:creationId xmlns:a16="http://schemas.microsoft.com/office/drawing/2014/main" id="{039323A0-22A3-4142-ACA3-D7A28FE77B04}"/>
              </a:ext>
            </a:extLst>
          </p:cNvPr>
          <p:cNvSpPr>
            <a:spLocks noEditPoints="1"/>
          </p:cNvSpPr>
          <p:nvPr/>
        </p:nvSpPr>
        <p:spPr bwMode="auto">
          <a:xfrm>
            <a:off x="3996398" y="3777562"/>
            <a:ext cx="294217" cy="275167"/>
          </a:xfrm>
          <a:custGeom>
            <a:avLst/>
            <a:gdLst/>
            <a:ahLst/>
            <a:cxnLst>
              <a:cxn ang="0">
                <a:pos x="63" y="20"/>
              </a:cxn>
              <a:cxn ang="0">
                <a:pos x="53" y="54"/>
              </a:cxn>
              <a:cxn ang="0">
                <a:pos x="45" y="60"/>
              </a:cxn>
              <a:cxn ang="0">
                <a:pos x="10" y="60"/>
              </a:cxn>
              <a:cxn ang="0">
                <a:pos x="1" y="53"/>
              </a:cxn>
              <a:cxn ang="0">
                <a:pos x="1" y="48"/>
              </a:cxn>
              <a:cxn ang="0">
                <a:pos x="1" y="46"/>
              </a:cxn>
              <a:cxn ang="0">
                <a:pos x="1" y="44"/>
              </a:cxn>
              <a:cxn ang="0">
                <a:pos x="2" y="41"/>
              </a:cxn>
              <a:cxn ang="0">
                <a:pos x="5" y="34"/>
              </a:cxn>
              <a:cxn ang="0">
                <a:pos x="5" y="32"/>
              </a:cxn>
              <a:cxn ang="0">
                <a:pos x="7" y="30"/>
              </a:cxn>
              <a:cxn ang="0">
                <a:pos x="9" y="23"/>
              </a:cxn>
              <a:cxn ang="0">
                <a:pos x="9" y="21"/>
              </a:cxn>
              <a:cxn ang="0">
                <a:pos x="11" y="19"/>
              </a:cxn>
              <a:cxn ang="0">
                <a:pos x="13" y="12"/>
              </a:cxn>
              <a:cxn ang="0">
                <a:pos x="13" y="10"/>
              </a:cxn>
              <a:cxn ang="0">
                <a:pos x="15" y="8"/>
              </a:cxn>
              <a:cxn ang="0">
                <a:pos x="22" y="2"/>
              </a:cxn>
              <a:cxn ang="0">
                <a:pos x="22" y="2"/>
              </a:cxn>
              <a:cxn ang="0">
                <a:pos x="23" y="2"/>
              </a:cxn>
              <a:cxn ang="0">
                <a:pos x="52" y="2"/>
              </a:cxn>
              <a:cxn ang="0">
                <a:pos x="57" y="4"/>
              </a:cxn>
              <a:cxn ang="0">
                <a:pos x="57" y="9"/>
              </a:cxn>
              <a:cxn ang="0">
                <a:pos x="47" y="43"/>
              </a:cxn>
              <a:cxn ang="0">
                <a:pos x="39" y="50"/>
              </a:cxn>
              <a:cxn ang="0">
                <a:pos x="6" y="50"/>
              </a:cxn>
              <a:cxn ang="0">
                <a:pos x="5" y="51"/>
              </a:cxn>
              <a:cxn ang="0">
                <a:pos x="5" y="52"/>
              </a:cxn>
              <a:cxn ang="0">
                <a:pos x="10" y="55"/>
              </a:cxn>
              <a:cxn ang="0">
                <a:pos x="45" y="55"/>
              </a:cxn>
              <a:cxn ang="0">
                <a:pos x="49" y="53"/>
              </a:cxn>
              <a:cxn ang="0">
                <a:pos x="60" y="15"/>
              </a:cxn>
              <a:cxn ang="0">
                <a:pos x="60" y="13"/>
              </a:cxn>
              <a:cxn ang="0">
                <a:pos x="63" y="15"/>
              </a:cxn>
              <a:cxn ang="0">
                <a:pos x="63" y="20"/>
              </a:cxn>
              <a:cxn ang="0">
                <a:pos x="20" y="26"/>
              </a:cxn>
              <a:cxn ang="0">
                <a:pos x="43" y="26"/>
              </a:cxn>
              <a:cxn ang="0">
                <a:pos x="45" y="25"/>
              </a:cxn>
              <a:cxn ang="0">
                <a:pos x="45" y="22"/>
              </a:cxn>
              <a:cxn ang="0">
                <a:pos x="45" y="21"/>
              </a:cxn>
              <a:cxn ang="0">
                <a:pos x="22" y="21"/>
              </a:cxn>
              <a:cxn ang="0">
                <a:pos x="20" y="22"/>
              </a:cxn>
              <a:cxn ang="0">
                <a:pos x="19" y="25"/>
              </a:cxn>
              <a:cxn ang="0">
                <a:pos x="20" y="26"/>
              </a:cxn>
              <a:cxn ang="0">
                <a:pos x="23" y="16"/>
              </a:cxn>
              <a:cxn ang="0">
                <a:pos x="46" y="16"/>
              </a:cxn>
              <a:cxn ang="0">
                <a:pos x="48" y="15"/>
              </a:cxn>
              <a:cxn ang="0">
                <a:pos x="49" y="12"/>
              </a:cxn>
              <a:cxn ang="0">
                <a:pos x="48" y="11"/>
              </a:cxn>
              <a:cxn ang="0">
                <a:pos x="25" y="11"/>
              </a:cxn>
              <a:cxn ang="0">
                <a:pos x="23" y="12"/>
              </a:cxn>
              <a:cxn ang="0">
                <a:pos x="22" y="15"/>
              </a:cxn>
              <a:cxn ang="0">
                <a:pos x="23" y="16"/>
              </a:cxn>
            </a:cxnLst>
            <a:rect l="0" t="0" r="r" b="b"/>
            <a:pathLst>
              <a:path w="64" h="60">
                <a:moveTo>
                  <a:pt x="63" y="20"/>
                </a:moveTo>
                <a:cubicBezTo>
                  <a:pt x="53" y="54"/>
                  <a:pt x="53" y="54"/>
                  <a:pt x="53" y="54"/>
                </a:cubicBezTo>
                <a:cubicBezTo>
                  <a:pt x="52" y="57"/>
                  <a:pt x="49" y="60"/>
                  <a:pt x="45" y="60"/>
                </a:cubicBezTo>
                <a:cubicBezTo>
                  <a:pt x="10" y="60"/>
                  <a:pt x="10" y="60"/>
                  <a:pt x="10" y="60"/>
                </a:cubicBezTo>
                <a:cubicBezTo>
                  <a:pt x="6" y="60"/>
                  <a:pt x="2" y="57"/>
                  <a:pt x="1" y="53"/>
                </a:cubicBezTo>
                <a:cubicBezTo>
                  <a:pt x="0" y="51"/>
                  <a:pt x="0" y="49"/>
                  <a:pt x="1" y="48"/>
                </a:cubicBezTo>
                <a:cubicBezTo>
                  <a:pt x="1" y="47"/>
                  <a:pt x="1" y="46"/>
                  <a:pt x="1" y="46"/>
                </a:cubicBezTo>
                <a:cubicBezTo>
                  <a:pt x="1" y="45"/>
                  <a:pt x="1" y="44"/>
                  <a:pt x="1" y="44"/>
                </a:cubicBezTo>
                <a:cubicBezTo>
                  <a:pt x="1" y="43"/>
                  <a:pt x="2" y="42"/>
                  <a:pt x="2" y="41"/>
                </a:cubicBezTo>
                <a:cubicBezTo>
                  <a:pt x="4" y="40"/>
                  <a:pt x="5" y="36"/>
                  <a:pt x="5" y="34"/>
                </a:cubicBezTo>
                <a:cubicBezTo>
                  <a:pt x="5" y="34"/>
                  <a:pt x="5" y="33"/>
                  <a:pt x="5" y="32"/>
                </a:cubicBezTo>
                <a:cubicBezTo>
                  <a:pt x="5" y="32"/>
                  <a:pt x="6" y="31"/>
                  <a:pt x="7" y="30"/>
                </a:cubicBezTo>
                <a:cubicBezTo>
                  <a:pt x="8" y="29"/>
                  <a:pt x="9" y="25"/>
                  <a:pt x="9" y="23"/>
                </a:cubicBezTo>
                <a:cubicBezTo>
                  <a:pt x="9" y="23"/>
                  <a:pt x="9" y="22"/>
                  <a:pt x="9" y="21"/>
                </a:cubicBezTo>
                <a:cubicBezTo>
                  <a:pt x="9" y="20"/>
                  <a:pt x="10" y="20"/>
                  <a:pt x="11" y="19"/>
                </a:cubicBezTo>
                <a:cubicBezTo>
                  <a:pt x="12" y="18"/>
                  <a:pt x="13" y="14"/>
                  <a:pt x="13" y="12"/>
                </a:cubicBezTo>
                <a:cubicBezTo>
                  <a:pt x="13" y="12"/>
                  <a:pt x="13" y="11"/>
                  <a:pt x="13" y="10"/>
                </a:cubicBezTo>
                <a:cubicBezTo>
                  <a:pt x="13" y="10"/>
                  <a:pt x="14" y="9"/>
                  <a:pt x="15" y="8"/>
                </a:cubicBezTo>
                <a:cubicBezTo>
                  <a:pt x="16" y="6"/>
                  <a:pt x="17" y="0"/>
                  <a:pt x="22" y="2"/>
                </a:cubicBezTo>
                <a:cubicBezTo>
                  <a:pt x="22" y="2"/>
                  <a:pt x="22" y="2"/>
                  <a:pt x="22" y="2"/>
                </a:cubicBezTo>
                <a:cubicBezTo>
                  <a:pt x="22" y="2"/>
                  <a:pt x="23" y="2"/>
                  <a:pt x="23" y="2"/>
                </a:cubicBezTo>
                <a:cubicBezTo>
                  <a:pt x="52" y="2"/>
                  <a:pt x="52" y="2"/>
                  <a:pt x="52" y="2"/>
                </a:cubicBezTo>
                <a:cubicBezTo>
                  <a:pt x="54" y="2"/>
                  <a:pt x="56" y="2"/>
                  <a:pt x="57" y="4"/>
                </a:cubicBezTo>
                <a:cubicBezTo>
                  <a:pt x="58" y="5"/>
                  <a:pt x="58" y="7"/>
                  <a:pt x="57" y="9"/>
                </a:cubicBezTo>
                <a:cubicBezTo>
                  <a:pt x="47" y="43"/>
                  <a:pt x="47" y="43"/>
                  <a:pt x="47" y="43"/>
                </a:cubicBezTo>
                <a:cubicBezTo>
                  <a:pt x="45" y="49"/>
                  <a:pt x="44" y="50"/>
                  <a:pt x="39" y="50"/>
                </a:cubicBezTo>
                <a:cubicBezTo>
                  <a:pt x="6" y="50"/>
                  <a:pt x="6" y="50"/>
                  <a:pt x="6" y="50"/>
                </a:cubicBezTo>
                <a:cubicBezTo>
                  <a:pt x="6" y="50"/>
                  <a:pt x="5" y="50"/>
                  <a:pt x="5" y="51"/>
                </a:cubicBezTo>
                <a:cubicBezTo>
                  <a:pt x="5" y="51"/>
                  <a:pt x="5" y="52"/>
                  <a:pt x="5" y="52"/>
                </a:cubicBezTo>
                <a:cubicBezTo>
                  <a:pt x="6" y="55"/>
                  <a:pt x="8" y="55"/>
                  <a:pt x="10" y="55"/>
                </a:cubicBezTo>
                <a:cubicBezTo>
                  <a:pt x="45" y="55"/>
                  <a:pt x="45" y="55"/>
                  <a:pt x="45" y="55"/>
                </a:cubicBezTo>
                <a:cubicBezTo>
                  <a:pt x="47" y="55"/>
                  <a:pt x="48" y="54"/>
                  <a:pt x="49" y="53"/>
                </a:cubicBezTo>
                <a:cubicBezTo>
                  <a:pt x="60" y="15"/>
                  <a:pt x="60" y="15"/>
                  <a:pt x="60" y="15"/>
                </a:cubicBezTo>
                <a:cubicBezTo>
                  <a:pt x="60" y="15"/>
                  <a:pt x="60" y="14"/>
                  <a:pt x="60" y="13"/>
                </a:cubicBezTo>
                <a:cubicBezTo>
                  <a:pt x="61" y="14"/>
                  <a:pt x="62" y="14"/>
                  <a:pt x="63" y="15"/>
                </a:cubicBezTo>
                <a:cubicBezTo>
                  <a:pt x="64" y="16"/>
                  <a:pt x="64" y="18"/>
                  <a:pt x="63" y="20"/>
                </a:cubicBezTo>
                <a:close/>
                <a:moveTo>
                  <a:pt x="20" y="26"/>
                </a:moveTo>
                <a:cubicBezTo>
                  <a:pt x="43" y="26"/>
                  <a:pt x="43" y="26"/>
                  <a:pt x="43" y="26"/>
                </a:cubicBezTo>
                <a:cubicBezTo>
                  <a:pt x="44" y="26"/>
                  <a:pt x="44" y="25"/>
                  <a:pt x="45" y="25"/>
                </a:cubicBezTo>
                <a:cubicBezTo>
                  <a:pt x="45" y="22"/>
                  <a:pt x="45" y="22"/>
                  <a:pt x="45" y="22"/>
                </a:cubicBezTo>
                <a:cubicBezTo>
                  <a:pt x="46" y="22"/>
                  <a:pt x="45" y="21"/>
                  <a:pt x="45" y="21"/>
                </a:cubicBezTo>
                <a:cubicBezTo>
                  <a:pt x="22" y="21"/>
                  <a:pt x="22" y="21"/>
                  <a:pt x="22" y="21"/>
                </a:cubicBezTo>
                <a:cubicBezTo>
                  <a:pt x="21" y="21"/>
                  <a:pt x="20" y="22"/>
                  <a:pt x="20" y="22"/>
                </a:cubicBezTo>
                <a:cubicBezTo>
                  <a:pt x="19" y="25"/>
                  <a:pt x="19" y="25"/>
                  <a:pt x="19" y="25"/>
                </a:cubicBezTo>
                <a:cubicBezTo>
                  <a:pt x="19" y="25"/>
                  <a:pt x="19" y="26"/>
                  <a:pt x="20" y="26"/>
                </a:cubicBezTo>
                <a:close/>
                <a:moveTo>
                  <a:pt x="23" y="16"/>
                </a:moveTo>
                <a:cubicBezTo>
                  <a:pt x="46" y="16"/>
                  <a:pt x="46" y="16"/>
                  <a:pt x="46" y="16"/>
                </a:cubicBezTo>
                <a:cubicBezTo>
                  <a:pt x="47" y="16"/>
                  <a:pt x="48" y="16"/>
                  <a:pt x="48" y="15"/>
                </a:cubicBezTo>
                <a:cubicBezTo>
                  <a:pt x="49" y="12"/>
                  <a:pt x="49" y="12"/>
                  <a:pt x="49" y="12"/>
                </a:cubicBezTo>
                <a:cubicBezTo>
                  <a:pt x="49" y="12"/>
                  <a:pt x="48" y="11"/>
                  <a:pt x="48" y="11"/>
                </a:cubicBezTo>
                <a:cubicBezTo>
                  <a:pt x="25" y="11"/>
                  <a:pt x="25" y="11"/>
                  <a:pt x="25" y="11"/>
                </a:cubicBezTo>
                <a:cubicBezTo>
                  <a:pt x="24" y="11"/>
                  <a:pt x="23" y="12"/>
                  <a:pt x="23" y="12"/>
                </a:cubicBezTo>
                <a:cubicBezTo>
                  <a:pt x="22" y="15"/>
                  <a:pt x="22" y="15"/>
                  <a:pt x="22" y="15"/>
                </a:cubicBezTo>
                <a:cubicBezTo>
                  <a:pt x="22" y="16"/>
                  <a:pt x="22" y="16"/>
                  <a:pt x="23" y="16"/>
                </a:cubicBez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262626"/>
              </a:solidFill>
              <a:effectLst/>
              <a:uLnTx/>
              <a:uFillTx/>
              <a:cs typeface="+mn-ea"/>
              <a:sym typeface="+mn-lt"/>
            </a:endParaRPr>
          </a:p>
        </p:txBody>
      </p:sp>
      <p:sp>
        <p:nvSpPr>
          <p:cNvPr id="2" name="TextBox 1">
            <a:extLst>
              <a:ext uri="{FF2B5EF4-FFF2-40B4-BE49-F238E27FC236}">
                <a16:creationId xmlns:a16="http://schemas.microsoft.com/office/drawing/2014/main" id="{1C909C10-4631-4257-9FC3-0D2FB2DE0252}"/>
              </a:ext>
            </a:extLst>
          </p:cNvPr>
          <p:cNvSpPr txBox="1"/>
          <p:nvPr/>
        </p:nvSpPr>
        <p:spPr>
          <a:xfrm>
            <a:off x="1360332" y="1029010"/>
            <a:ext cx="5221223" cy="369332"/>
          </a:xfrm>
          <a:prstGeom prst="rect">
            <a:avLst/>
          </a:prstGeom>
          <a:noFill/>
        </p:spPr>
        <p:txBody>
          <a:bodyPr wrap="square" rtlCol="0">
            <a:spAutoFit/>
          </a:bodyPr>
          <a:lstStyle/>
          <a:p>
            <a:r>
              <a:rPr lang="en-US" dirty="0"/>
              <a:t>I worked with the following datasets;</a:t>
            </a:r>
          </a:p>
        </p:txBody>
      </p:sp>
      <p:sp>
        <p:nvSpPr>
          <p:cNvPr id="3" name="TextBox 2">
            <a:extLst>
              <a:ext uri="{FF2B5EF4-FFF2-40B4-BE49-F238E27FC236}">
                <a16:creationId xmlns:a16="http://schemas.microsoft.com/office/drawing/2014/main" id="{A90E2AC7-3FA9-48F0-B39C-40225A99A162}"/>
              </a:ext>
            </a:extLst>
          </p:cNvPr>
          <p:cNvSpPr txBox="1"/>
          <p:nvPr/>
        </p:nvSpPr>
        <p:spPr>
          <a:xfrm>
            <a:off x="2081526" y="2574164"/>
            <a:ext cx="2572553" cy="369332"/>
          </a:xfrm>
          <a:prstGeom prst="rect">
            <a:avLst/>
          </a:prstGeom>
          <a:noFill/>
        </p:spPr>
        <p:txBody>
          <a:bodyPr wrap="square" rtlCol="0">
            <a:spAutoFit/>
          </a:bodyPr>
          <a:lstStyle/>
          <a:p>
            <a:r>
              <a:rPr lang="en-US" dirty="0" err="1"/>
              <a:t>imdb.title.basics</a:t>
            </a:r>
            <a:endParaRPr lang="en-US" dirty="0"/>
          </a:p>
        </p:txBody>
      </p:sp>
      <p:sp>
        <p:nvSpPr>
          <p:cNvPr id="4" name="TextBox 3">
            <a:extLst>
              <a:ext uri="{FF2B5EF4-FFF2-40B4-BE49-F238E27FC236}">
                <a16:creationId xmlns:a16="http://schemas.microsoft.com/office/drawing/2014/main" id="{09F80EDA-CB74-48E6-8757-CE01DC546EA2}"/>
              </a:ext>
            </a:extLst>
          </p:cNvPr>
          <p:cNvSpPr txBox="1"/>
          <p:nvPr/>
        </p:nvSpPr>
        <p:spPr>
          <a:xfrm>
            <a:off x="1660056" y="3775700"/>
            <a:ext cx="2815069" cy="369332"/>
          </a:xfrm>
          <a:prstGeom prst="rect">
            <a:avLst/>
          </a:prstGeom>
          <a:noFill/>
        </p:spPr>
        <p:txBody>
          <a:bodyPr wrap="square" rtlCol="0">
            <a:spAutoFit/>
          </a:bodyPr>
          <a:lstStyle/>
          <a:p>
            <a:r>
              <a:rPr lang="en-US" dirty="0" err="1"/>
              <a:t>tn.movie_budgets</a:t>
            </a:r>
            <a:endParaRPr lang="en-US" dirty="0"/>
          </a:p>
        </p:txBody>
      </p:sp>
      <p:sp>
        <p:nvSpPr>
          <p:cNvPr id="5" name="TextBox 4">
            <a:extLst>
              <a:ext uri="{FF2B5EF4-FFF2-40B4-BE49-F238E27FC236}">
                <a16:creationId xmlns:a16="http://schemas.microsoft.com/office/drawing/2014/main" id="{0279328E-FF41-49DE-B97A-8EA97DA980A5}"/>
              </a:ext>
            </a:extLst>
          </p:cNvPr>
          <p:cNvSpPr txBox="1"/>
          <p:nvPr/>
        </p:nvSpPr>
        <p:spPr>
          <a:xfrm>
            <a:off x="8024279" y="2747719"/>
            <a:ext cx="2086195" cy="369332"/>
          </a:xfrm>
          <a:prstGeom prst="rect">
            <a:avLst/>
          </a:prstGeom>
          <a:noFill/>
        </p:spPr>
        <p:txBody>
          <a:bodyPr wrap="square" rtlCol="0">
            <a:spAutoFit/>
          </a:bodyPr>
          <a:lstStyle/>
          <a:p>
            <a:r>
              <a:rPr lang="en-US" dirty="0" err="1"/>
              <a:t>imdb.title.ratings</a:t>
            </a:r>
            <a:endParaRPr lang="en-US" dirty="0"/>
          </a:p>
        </p:txBody>
      </p:sp>
      <p:sp>
        <p:nvSpPr>
          <p:cNvPr id="52" name="Freeform 20">
            <a:extLst>
              <a:ext uri="{FF2B5EF4-FFF2-40B4-BE49-F238E27FC236}">
                <a16:creationId xmlns:a16="http://schemas.microsoft.com/office/drawing/2014/main" id="{2017F8CB-6D18-435B-9A7A-76FC11859A12}"/>
              </a:ext>
            </a:extLst>
          </p:cNvPr>
          <p:cNvSpPr>
            <a:spLocks noEditPoints="1"/>
          </p:cNvSpPr>
          <p:nvPr/>
        </p:nvSpPr>
        <p:spPr bwMode="auto">
          <a:xfrm>
            <a:off x="4342339" y="2657218"/>
            <a:ext cx="294217" cy="275167"/>
          </a:xfrm>
          <a:custGeom>
            <a:avLst/>
            <a:gdLst/>
            <a:ahLst/>
            <a:cxnLst>
              <a:cxn ang="0">
                <a:pos x="63" y="20"/>
              </a:cxn>
              <a:cxn ang="0">
                <a:pos x="53" y="54"/>
              </a:cxn>
              <a:cxn ang="0">
                <a:pos x="45" y="60"/>
              </a:cxn>
              <a:cxn ang="0">
                <a:pos x="10" y="60"/>
              </a:cxn>
              <a:cxn ang="0">
                <a:pos x="1" y="53"/>
              </a:cxn>
              <a:cxn ang="0">
                <a:pos x="1" y="48"/>
              </a:cxn>
              <a:cxn ang="0">
                <a:pos x="1" y="46"/>
              </a:cxn>
              <a:cxn ang="0">
                <a:pos x="1" y="44"/>
              </a:cxn>
              <a:cxn ang="0">
                <a:pos x="2" y="41"/>
              </a:cxn>
              <a:cxn ang="0">
                <a:pos x="5" y="34"/>
              </a:cxn>
              <a:cxn ang="0">
                <a:pos x="5" y="32"/>
              </a:cxn>
              <a:cxn ang="0">
                <a:pos x="7" y="30"/>
              </a:cxn>
              <a:cxn ang="0">
                <a:pos x="9" y="23"/>
              </a:cxn>
              <a:cxn ang="0">
                <a:pos x="9" y="21"/>
              </a:cxn>
              <a:cxn ang="0">
                <a:pos x="11" y="19"/>
              </a:cxn>
              <a:cxn ang="0">
                <a:pos x="13" y="12"/>
              </a:cxn>
              <a:cxn ang="0">
                <a:pos x="13" y="10"/>
              </a:cxn>
              <a:cxn ang="0">
                <a:pos x="15" y="8"/>
              </a:cxn>
              <a:cxn ang="0">
                <a:pos x="22" y="2"/>
              </a:cxn>
              <a:cxn ang="0">
                <a:pos x="22" y="2"/>
              </a:cxn>
              <a:cxn ang="0">
                <a:pos x="23" y="2"/>
              </a:cxn>
              <a:cxn ang="0">
                <a:pos x="52" y="2"/>
              </a:cxn>
              <a:cxn ang="0">
                <a:pos x="57" y="4"/>
              </a:cxn>
              <a:cxn ang="0">
                <a:pos x="57" y="9"/>
              </a:cxn>
              <a:cxn ang="0">
                <a:pos x="47" y="43"/>
              </a:cxn>
              <a:cxn ang="0">
                <a:pos x="39" y="50"/>
              </a:cxn>
              <a:cxn ang="0">
                <a:pos x="6" y="50"/>
              </a:cxn>
              <a:cxn ang="0">
                <a:pos x="5" y="51"/>
              </a:cxn>
              <a:cxn ang="0">
                <a:pos x="5" y="52"/>
              </a:cxn>
              <a:cxn ang="0">
                <a:pos x="10" y="55"/>
              </a:cxn>
              <a:cxn ang="0">
                <a:pos x="45" y="55"/>
              </a:cxn>
              <a:cxn ang="0">
                <a:pos x="49" y="53"/>
              </a:cxn>
              <a:cxn ang="0">
                <a:pos x="60" y="15"/>
              </a:cxn>
              <a:cxn ang="0">
                <a:pos x="60" y="13"/>
              </a:cxn>
              <a:cxn ang="0">
                <a:pos x="63" y="15"/>
              </a:cxn>
              <a:cxn ang="0">
                <a:pos x="63" y="20"/>
              </a:cxn>
              <a:cxn ang="0">
                <a:pos x="20" y="26"/>
              </a:cxn>
              <a:cxn ang="0">
                <a:pos x="43" y="26"/>
              </a:cxn>
              <a:cxn ang="0">
                <a:pos x="45" y="25"/>
              </a:cxn>
              <a:cxn ang="0">
                <a:pos x="45" y="22"/>
              </a:cxn>
              <a:cxn ang="0">
                <a:pos x="45" y="21"/>
              </a:cxn>
              <a:cxn ang="0">
                <a:pos x="22" y="21"/>
              </a:cxn>
              <a:cxn ang="0">
                <a:pos x="20" y="22"/>
              </a:cxn>
              <a:cxn ang="0">
                <a:pos x="19" y="25"/>
              </a:cxn>
              <a:cxn ang="0">
                <a:pos x="20" y="26"/>
              </a:cxn>
              <a:cxn ang="0">
                <a:pos x="23" y="16"/>
              </a:cxn>
              <a:cxn ang="0">
                <a:pos x="46" y="16"/>
              </a:cxn>
              <a:cxn ang="0">
                <a:pos x="48" y="15"/>
              </a:cxn>
              <a:cxn ang="0">
                <a:pos x="49" y="12"/>
              </a:cxn>
              <a:cxn ang="0">
                <a:pos x="48" y="11"/>
              </a:cxn>
              <a:cxn ang="0">
                <a:pos x="25" y="11"/>
              </a:cxn>
              <a:cxn ang="0">
                <a:pos x="23" y="12"/>
              </a:cxn>
              <a:cxn ang="0">
                <a:pos x="22" y="15"/>
              </a:cxn>
              <a:cxn ang="0">
                <a:pos x="23" y="16"/>
              </a:cxn>
            </a:cxnLst>
            <a:rect l="0" t="0" r="r" b="b"/>
            <a:pathLst>
              <a:path w="64" h="60">
                <a:moveTo>
                  <a:pt x="63" y="20"/>
                </a:moveTo>
                <a:cubicBezTo>
                  <a:pt x="53" y="54"/>
                  <a:pt x="53" y="54"/>
                  <a:pt x="53" y="54"/>
                </a:cubicBezTo>
                <a:cubicBezTo>
                  <a:pt x="52" y="57"/>
                  <a:pt x="49" y="60"/>
                  <a:pt x="45" y="60"/>
                </a:cubicBezTo>
                <a:cubicBezTo>
                  <a:pt x="10" y="60"/>
                  <a:pt x="10" y="60"/>
                  <a:pt x="10" y="60"/>
                </a:cubicBezTo>
                <a:cubicBezTo>
                  <a:pt x="6" y="60"/>
                  <a:pt x="2" y="57"/>
                  <a:pt x="1" y="53"/>
                </a:cubicBezTo>
                <a:cubicBezTo>
                  <a:pt x="0" y="51"/>
                  <a:pt x="0" y="49"/>
                  <a:pt x="1" y="48"/>
                </a:cubicBezTo>
                <a:cubicBezTo>
                  <a:pt x="1" y="47"/>
                  <a:pt x="1" y="46"/>
                  <a:pt x="1" y="46"/>
                </a:cubicBezTo>
                <a:cubicBezTo>
                  <a:pt x="1" y="45"/>
                  <a:pt x="1" y="44"/>
                  <a:pt x="1" y="44"/>
                </a:cubicBezTo>
                <a:cubicBezTo>
                  <a:pt x="1" y="43"/>
                  <a:pt x="2" y="42"/>
                  <a:pt x="2" y="41"/>
                </a:cubicBezTo>
                <a:cubicBezTo>
                  <a:pt x="4" y="40"/>
                  <a:pt x="5" y="36"/>
                  <a:pt x="5" y="34"/>
                </a:cubicBezTo>
                <a:cubicBezTo>
                  <a:pt x="5" y="34"/>
                  <a:pt x="5" y="33"/>
                  <a:pt x="5" y="32"/>
                </a:cubicBezTo>
                <a:cubicBezTo>
                  <a:pt x="5" y="32"/>
                  <a:pt x="6" y="31"/>
                  <a:pt x="7" y="30"/>
                </a:cubicBezTo>
                <a:cubicBezTo>
                  <a:pt x="8" y="29"/>
                  <a:pt x="9" y="25"/>
                  <a:pt x="9" y="23"/>
                </a:cubicBezTo>
                <a:cubicBezTo>
                  <a:pt x="9" y="23"/>
                  <a:pt x="9" y="22"/>
                  <a:pt x="9" y="21"/>
                </a:cubicBezTo>
                <a:cubicBezTo>
                  <a:pt x="9" y="20"/>
                  <a:pt x="10" y="20"/>
                  <a:pt x="11" y="19"/>
                </a:cubicBezTo>
                <a:cubicBezTo>
                  <a:pt x="12" y="18"/>
                  <a:pt x="13" y="14"/>
                  <a:pt x="13" y="12"/>
                </a:cubicBezTo>
                <a:cubicBezTo>
                  <a:pt x="13" y="12"/>
                  <a:pt x="13" y="11"/>
                  <a:pt x="13" y="10"/>
                </a:cubicBezTo>
                <a:cubicBezTo>
                  <a:pt x="13" y="10"/>
                  <a:pt x="14" y="9"/>
                  <a:pt x="15" y="8"/>
                </a:cubicBezTo>
                <a:cubicBezTo>
                  <a:pt x="16" y="6"/>
                  <a:pt x="17" y="0"/>
                  <a:pt x="22" y="2"/>
                </a:cubicBezTo>
                <a:cubicBezTo>
                  <a:pt x="22" y="2"/>
                  <a:pt x="22" y="2"/>
                  <a:pt x="22" y="2"/>
                </a:cubicBezTo>
                <a:cubicBezTo>
                  <a:pt x="22" y="2"/>
                  <a:pt x="23" y="2"/>
                  <a:pt x="23" y="2"/>
                </a:cubicBezTo>
                <a:cubicBezTo>
                  <a:pt x="52" y="2"/>
                  <a:pt x="52" y="2"/>
                  <a:pt x="52" y="2"/>
                </a:cubicBezTo>
                <a:cubicBezTo>
                  <a:pt x="54" y="2"/>
                  <a:pt x="56" y="2"/>
                  <a:pt x="57" y="4"/>
                </a:cubicBezTo>
                <a:cubicBezTo>
                  <a:pt x="58" y="5"/>
                  <a:pt x="58" y="7"/>
                  <a:pt x="57" y="9"/>
                </a:cubicBezTo>
                <a:cubicBezTo>
                  <a:pt x="47" y="43"/>
                  <a:pt x="47" y="43"/>
                  <a:pt x="47" y="43"/>
                </a:cubicBezTo>
                <a:cubicBezTo>
                  <a:pt x="45" y="49"/>
                  <a:pt x="44" y="50"/>
                  <a:pt x="39" y="50"/>
                </a:cubicBezTo>
                <a:cubicBezTo>
                  <a:pt x="6" y="50"/>
                  <a:pt x="6" y="50"/>
                  <a:pt x="6" y="50"/>
                </a:cubicBezTo>
                <a:cubicBezTo>
                  <a:pt x="6" y="50"/>
                  <a:pt x="5" y="50"/>
                  <a:pt x="5" y="51"/>
                </a:cubicBezTo>
                <a:cubicBezTo>
                  <a:pt x="5" y="51"/>
                  <a:pt x="5" y="52"/>
                  <a:pt x="5" y="52"/>
                </a:cubicBezTo>
                <a:cubicBezTo>
                  <a:pt x="6" y="55"/>
                  <a:pt x="8" y="55"/>
                  <a:pt x="10" y="55"/>
                </a:cubicBezTo>
                <a:cubicBezTo>
                  <a:pt x="45" y="55"/>
                  <a:pt x="45" y="55"/>
                  <a:pt x="45" y="55"/>
                </a:cubicBezTo>
                <a:cubicBezTo>
                  <a:pt x="47" y="55"/>
                  <a:pt x="48" y="54"/>
                  <a:pt x="49" y="53"/>
                </a:cubicBezTo>
                <a:cubicBezTo>
                  <a:pt x="60" y="15"/>
                  <a:pt x="60" y="15"/>
                  <a:pt x="60" y="15"/>
                </a:cubicBezTo>
                <a:cubicBezTo>
                  <a:pt x="60" y="15"/>
                  <a:pt x="60" y="14"/>
                  <a:pt x="60" y="13"/>
                </a:cubicBezTo>
                <a:cubicBezTo>
                  <a:pt x="61" y="14"/>
                  <a:pt x="62" y="14"/>
                  <a:pt x="63" y="15"/>
                </a:cubicBezTo>
                <a:cubicBezTo>
                  <a:pt x="64" y="16"/>
                  <a:pt x="64" y="18"/>
                  <a:pt x="63" y="20"/>
                </a:cubicBezTo>
                <a:close/>
                <a:moveTo>
                  <a:pt x="20" y="26"/>
                </a:moveTo>
                <a:cubicBezTo>
                  <a:pt x="43" y="26"/>
                  <a:pt x="43" y="26"/>
                  <a:pt x="43" y="26"/>
                </a:cubicBezTo>
                <a:cubicBezTo>
                  <a:pt x="44" y="26"/>
                  <a:pt x="44" y="25"/>
                  <a:pt x="45" y="25"/>
                </a:cubicBezTo>
                <a:cubicBezTo>
                  <a:pt x="45" y="22"/>
                  <a:pt x="45" y="22"/>
                  <a:pt x="45" y="22"/>
                </a:cubicBezTo>
                <a:cubicBezTo>
                  <a:pt x="46" y="22"/>
                  <a:pt x="45" y="21"/>
                  <a:pt x="45" y="21"/>
                </a:cubicBezTo>
                <a:cubicBezTo>
                  <a:pt x="22" y="21"/>
                  <a:pt x="22" y="21"/>
                  <a:pt x="22" y="21"/>
                </a:cubicBezTo>
                <a:cubicBezTo>
                  <a:pt x="21" y="21"/>
                  <a:pt x="20" y="22"/>
                  <a:pt x="20" y="22"/>
                </a:cubicBezTo>
                <a:cubicBezTo>
                  <a:pt x="19" y="25"/>
                  <a:pt x="19" y="25"/>
                  <a:pt x="19" y="25"/>
                </a:cubicBezTo>
                <a:cubicBezTo>
                  <a:pt x="19" y="25"/>
                  <a:pt x="19" y="26"/>
                  <a:pt x="20" y="26"/>
                </a:cubicBezTo>
                <a:close/>
                <a:moveTo>
                  <a:pt x="23" y="16"/>
                </a:moveTo>
                <a:cubicBezTo>
                  <a:pt x="46" y="16"/>
                  <a:pt x="46" y="16"/>
                  <a:pt x="46" y="16"/>
                </a:cubicBezTo>
                <a:cubicBezTo>
                  <a:pt x="47" y="16"/>
                  <a:pt x="48" y="16"/>
                  <a:pt x="48" y="15"/>
                </a:cubicBezTo>
                <a:cubicBezTo>
                  <a:pt x="49" y="12"/>
                  <a:pt x="49" y="12"/>
                  <a:pt x="49" y="12"/>
                </a:cubicBezTo>
                <a:cubicBezTo>
                  <a:pt x="49" y="12"/>
                  <a:pt x="48" y="11"/>
                  <a:pt x="48" y="11"/>
                </a:cubicBezTo>
                <a:cubicBezTo>
                  <a:pt x="25" y="11"/>
                  <a:pt x="25" y="11"/>
                  <a:pt x="25" y="11"/>
                </a:cubicBezTo>
                <a:cubicBezTo>
                  <a:pt x="24" y="11"/>
                  <a:pt x="23" y="12"/>
                  <a:pt x="23" y="12"/>
                </a:cubicBezTo>
                <a:cubicBezTo>
                  <a:pt x="22" y="15"/>
                  <a:pt x="22" y="15"/>
                  <a:pt x="22" y="15"/>
                </a:cubicBezTo>
                <a:cubicBezTo>
                  <a:pt x="22" y="16"/>
                  <a:pt x="22" y="16"/>
                  <a:pt x="23" y="16"/>
                </a:cubicBez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262626"/>
              </a:solidFill>
              <a:effectLst/>
              <a:uLnTx/>
              <a:uFillTx/>
              <a:cs typeface="+mn-ea"/>
              <a:sym typeface="+mn-lt"/>
            </a:endParaRPr>
          </a:p>
        </p:txBody>
      </p:sp>
      <p:sp>
        <p:nvSpPr>
          <p:cNvPr id="53" name="Freeform 20">
            <a:extLst>
              <a:ext uri="{FF2B5EF4-FFF2-40B4-BE49-F238E27FC236}">
                <a16:creationId xmlns:a16="http://schemas.microsoft.com/office/drawing/2014/main" id="{6AD9A5D4-314E-4ECE-9ED8-486F10BDEF52}"/>
              </a:ext>
            </a:extLst>
          </p:cNvPr>
          <p:cNvSpPr>
            <a:spLocks noEditPoints="1"/>
          </p:cNvSpPr>
          <p:nvPr/>
        </p:nvSpPr>
        <p:spPr bwMode="auto">
          <a:xfrm>
            <a:off x="7313906" y="2813978"/>
            <a:ext cx="294217" cy="275167"/>
          </a:xfrm>
          <a:custGeom>
            <a:avLst/>
            <a:gdLst/>
            <a:ahLst/>
            <a:cxnLst>
              <a:cxn ang="0">
                <a:pos x="63" y="20"/>
              </a:cxn>
              <a:cxn ang="0">
                <a:pos x="53" y="54"/>
              </a:cxn>
              <a:cxn ang="0">
                <a:pos x="45" y="60"/>
              </a:cxn>
              <a:cxn ang="0">
                <a:pos x="10" y="60"/>
              </a:cxn>
              <a:cxn ang="0">
                <a:pos x="1" y="53"/>
              </a:cxn>
              <a:cxn ang="0">
                <a:pos x="1" y="48"/>
              </a:cxn>
              <a:cxn ang="0">
                <a:pos x="1" y="46"/>
              </a:cxn>
              <a:cxn ang="0">
                <a:pos x="1" y="44"/>
              </a:cxn>
              <a:cxn ang="0">
                <a:pos x="2" y="41"/>
              </a:cxn>
              <a:cxn ang="0">
                <a:pos x="5" y="34"/>
              </a:cxn>
              <a:cxn ang="0">
                <a:pos x="5" y="32"/>
              </a:cxn>
              <a:cxn ang="0">
                <a:pos x="7" y="30"/>
              </a:cxn>
              <a:cxn ang="0">
                <a:pos x="9" y="23"/>
              </a:cxn>
              <a:cxn ang="0">
                <a:pos x="9" y="21"/>
              </a:cxn>
              <a:cxn ang="0">
                <a:pos x="11" y="19"/>
              </a:cxn>
              <a:cxn ang="0">
                <a:pos x="13" y="12"/>
              </a:cxn>
              <a:cxn ang="0">
                <a:pos x="13" y="10"/>
              </a:cxn>
              <a:cxn ang="0">
                <a:pos x="15" y="8"/>
              </a:cxn>
              <a:cxn ang="0">
                <a:pos x="22" y="2"/>
              </a:cxn>
              <a:cxn ang="0">
                <a:pos x="22" y="2"/>
              </a:cxn>
              <a:cxn ang="0">
                <a:pos x="23" y="2"/>
              </a:cxn>
              <a:cxn ang="0">
                <a:pos x="52" y="2"/>
              </a:cxn>
              <a:cxn ang="0">
                <a:pos x="57" y="4"/>
              </a:cxn>
              <a:cxn ang="0">
                <a:pos x="57" y="9"/>
              </a:cxn>
              <a:cxn ang="0">
                <a:pos x="47" y="43"/>
              </a:cxn>
              <a:cxn ang="0">
                <a:pos x="39" y="50"/>
              </a:cxn>
              <a:cxn ang="0">
                <a:pos x="6" y="50"/>
              </a:cxn>
              <a:cxn ang="0">
                <a:pos x="5" y="51"/>
              </a:cxn>
              <a:cxn ang="0">
                <a:pos x="5" y="52"/>
              </a:cxn>
              <a:cxn ang="0">
                <a:pos x="10" y="55"/>
              </a:cxn>
              <a:cxn ang="0">
                <a:pos x="45" y="55"/>
              </a:cxn>
              <a:cxn ang="0">
                <a:pos x="49" y="53"/>
              </a:cxn>
              <a:cxn ang="0">
                <a:pos x="60" y="15"/>
              </a:cxn>
              <a:cxn ang="0">
                <a:pos x="60" y="13"/>
              </a:cxn>
              <a:cxn ang="0">
                <a:pos x="63" y="15"/>
              </a:cxn>
              <a:cxn ang="0">
                <a:pos x="63" y="20"/>
              </a:cxn>
              <a:cxn ang="0">
                <a:pos x="20" y="26"/>
              </a:cxn>
              <a:cxn ang="0">
                <a:pos x="43" y="26"/>
              </a:cxn>
              <a:cxn ang="0">
                <a:pos x="45" y="25"/>
              </a:cxn>
              <a:cxn ang="0">
                <a:pos x="45" y="22"/>
              </a:cxn>
              <a:cxn ang="0">
                <a:pos x="45" y="21"/>
              </a:cxn>
              <a:cxn ang="0">
                <a:pos x="22" y="21"/>
              </a:cxn>
              <a:cxn ang="0">
                <a:pos x="20" y="22"/>
              </a:cxn>
              <a:cxn ang="0">
                <a:pos x="19" y="25"/>
              </a:cxn>
              <a:cxn ang="0">
                <a:pos x="20" y="26"/>
              </a:cxn>
              <a:cxn ang="0">
                <a:pos x="23" y="16"/>
              </a:cxn>
              <a:cxn ang="0">
                <a:pos x="46" y="16"/>
              </a:cxn>
              <a:cxn ang="0">
                <a:pos x="48" y="15"/>
              </a:cxn>
              <a:cxn ang="0">
                <a:pos x="49" y="12"/>
              </a:cxn>
              <a:cxn ang="0">
                <a:pos x="48" y="11"/>
              </a:cxn>
              <a:cxn ang="0">
                <a:pos x="25" y="11"/>
              </a:cxn>
              <a:cxn ang="0">
                <a:pos x="23" y="12"/>
              </a:cxn>
              <a:cxn ang="0">
                <a:pos x="22" y="15"/>
              </a:cxn>
              <a:cxn ang="0">
                <a:pos x="23" y="16"/>
              </a:cxn>
            </a:cxnLst>
            <a:rect l="0" t="0" r="r" b="b"/>
            <a:pathLst>
              <a:path w="64" h="60">
                <a:moveTo>
                  <a:pt x="63" y="20"/>
                </a:moveTo>
                <a:cubicBezTo>
                  <a:pt x="53" y="54"/>
                  <a:pt x="53" y="54"/>
                  <a:pt x="53" y="54"/>
                </a:cubicBezTo>
                <a:cubicBezTo>
                  <a:pt x="52" y="57"/>
                  <a:pt x="49" y="60"/>
                  <a:pt x="45" y="60"/>
                </a:cubicBezTo>
                <a:cubicBezTo>
                  <a:pt x="10" y="60"/>
                  <a:pt x="10" y="60"/>
                  <a:pt x="10" y="60"/>
                </a:cubicBezTo>
                <a:cubicBezTo>
                  <a:pt x="6" y="60"/>
                  <a:pt x="2" y="57"/>
                  <a:pt x="1" y="53"/>
                </a:cubicBezTo>
                <a:cubicBezTo>
                  <a:pt x="0" y="51"/>
                  <a:pt x="0" y="49"/>
                  <a:pt x="1" y="48"/>
                </a:cubicBezTo>
                <a:cubicBezTo>
                  <a:pt x="1" y="47"/>
                  <a:pt x="1" y="46"/>
                  <a:pt x="1" y="46"/>
                </a:cubicBezTo>
                <a:cubicBezTo>
                  <a:pt x="1" y="45"/>
                  <a:pt x="1" y="44"/>
                  <a:pt x="1" y="44"/>
                </a:cubicBezTo>
                <a:cubicBezTo>
                  <a:pt x="1" y="43"/>
                  <a:pt x="2" y="42"/>
                  <a:pt x="2" y="41"/>
                </a:cubicBezTo>
                <a:cubicBezTo>
                  <a:pt x="4" y="40"/>
                  <a:pt x="5" y="36"/>
                  <a:pt x="5" y="34"/>
                </a:cubicBezTo>
                <a:cubicBezTo>
                  <a:pt x="5" y="34"/>
                  <a:pt x="5" y="33"/>
                  <a:pt x="5" y="32"/>
                </a:cubicBezTo>
                <a:cubicBezTo>
                  <a:pt x="5" y="32"/>
                  <a:pt x="6" y="31"/>
                  <a:pt x="7" y="30"/>
                </a:cubicBezTo>
                <a:cubicBezTo>
                  <a:pt x="8" y="29"/>
                  <a:pt x="9" y="25"/>
                  <a:pt x="9" y="23"/>
                </a:cubicBezTo>
                <a:cubicBezTo>
                  <a:pt x="9" y="23"/>
                  <a:pt x="9" y="22"/>
                  <a:pt x="9" y="21"/>
                </a:cubicBezTo>
                <a:cubicBezTo>
                  <a:pt x="9" y="20"/>
                  <a:pt x="10" y="20"/>
                  <a:pt x="11" y="19"/>
                </a:cubicBezTo>
                <a:cubicBezTo>
                  <a:pt x="12" y="18"/>
                  <a:pt x="13" y="14"/>
                  <a:pt x="13" y="12"/>
                </a:cubicBezTo>
                <a:cubicBezTo>
                  <a:pt x="13" y="12"/>
                  <a:pt x="13" y="11"/>
                  <a:pt x="13" y="10"/>
                </a:cubicBezTo>
                <a:cubicBezTo>
                  <a:pt x="13" y="10"/>
                  <a:pt x="14" y="9"/>
                  <a:pt x="15" y="8"/>
                </a:cubicBezTo>
                <a:cubicBezTo>
                  <a:pt x="16" y="6"/>
                  <a:pt x="17" y="0"/>
                  <a:pt x="22" y="2"/>
                </a:cubicBezTo>
                <a:cubicBezTo>
                  <a:pt x="22" y="2"/>
                  <a:pt x="22" y="2"/>
                  <a:pt x="22" y="2"/>
                </a:cubicBezTo>
                <a:cubicBezTo>
                  <a:pt x="22" y="2"/>
                  <a:pt x="23" y="2"/>
                  <a:pt x="23" y="2"/>
                </a:cubicBezTo>
                <a:cubicBezTo>
                  <a:pt x="52" y="2"/>
                  <a:pt x="52" y="2"/>
                  <a:pt x="52" y="2"/>
                </a:cubicBezTo>
                <a:cubicBezTo>
                  <a:pt x="54" y="2"/>
                  <a:pt x="56" y="2"/>
                  <a:pt x="57" y="4"/>
                </a:cubicBezTo>
                <a:cubicBezTo>
                  <a:pt x="58" y="5"/>
                  <a:pt x="58" y="7"/>
                  <a:pt x="57" y="9"/>
                </a:cubicBezTo>
                <a:cubicBezTo>
                  <a:pt x="47" y="43"/>
                  <a:pt x="47" y="43"/>
                  <a:pt x="47" y="43"/>
                </a:cubicBezTo>
                <a:cubicBezTo>
                  <a:pt x="45" y="49"/>
                  <a:pt x="44" y="50"/>
                  <a:pt x="39" y="50"/>
                </a:cubicBezTo>
                <a:cubicBezTo>
                  <a:pt x="6" y="50"/>
                  <a:pt x="6" y="50"/>
                  <a:pt x="6" y="50"/>
                </a:cubicBezTo>
                <a:cubicBezTo>
                  <a:pt x="6" y="50"/>
                  <a:pt x="5" y="50"/>
                  <a:pt x="5" y="51"/>
                </a:cubicBezTo>
                <a:cubicBezTo>
                  <a:pt x="5" y="51"/>
                  <a:pt x="5" y="52"/>
                  <a:pt x="5" y="52"/>
                </a:cubicBezTo>
                <a:cubicBezTo>
                  <a:pt x="6" y="55"/>
                  <a:pt x="8" y="55"/>
                  <a:pt x="10" y="55"/>
                </a:cubicBezTo>
                <a:cubicBezTo>
                  <a:pt x="45" y="55"/>
                  <a:pt x="45" y="55"/>
                  <a:pt x="45" y="55"/>
                </a:cubicBezTo>
                <a:cubicBezTo>
                  <a:pt x="47" y="55"/>
                  <a:pt x="48" y="54"/>
                  <a:pt x="49" y="53"/>
                </a:cubicBezTo>
                <a:cubicBezTo>
                  <a:pt x="60" y="15"/>
                  <a:pt x="60" y="15"/>
                  <a:pt x="60" y="15"/>
                </a:cubicBezTo>
                <a:cubicBezTo>
                  <a:pt x="60" y="15"/>
                  <a:pt x="60" y="14"/>
                  <a:pt x="60" y="13"/>
                </a:cubicBezTo>
                <a:cubicBezTo>
                  <a:pt x="61" y="14"/>
                  <a:pt x="62" y="14"/>
                  <a:pt x="63" y="15"/>
                </a:cubicBezTo>
                <a:cubicBezTo>
                  <a:pt x="64" y="16"/>
                  <a:pt x="64" y="18"/>
                  <a:pt x="63" y="20"/>
                </a:cubicBezTo>
                <a:close/>
                <a:moveTo>
                  <a:pt x="20" y="26"/>
                </a:moveTo>
                <a:cubicBezTo>
                  <a:pt x="43" y="26"/>
                  <a:pt x="43" y="26"/>
                  <a:pt x="43" y="26"/>
                </a:cubicBezTo>
                <a:cubicBezTo>
                  <a:pt x="44" y="26"/>
                  <a:pt x="44" y="25"/>
                  <a:pt x="45" y="25"/>
                </a:cubicBezTo>
                <a:cubicBezTo>
                  <a:pt x="45" y="22"/>
                  <a:pt x="45" y="22"/>
                  <a:pt x="45" y="22"/>
                </a:cubicBezTo>
                <a:cubicBezTo>
                  <a:pt x="46" y="22"/>
                  <a:pt x="45" y="21"/>
                  <a:pt x="45" y="21"/>
                </a:cubicBezTo>
                <a:cubicBezTo>
                  <a:pt x="22" y="21"/>
                  <a:pt x="22" y="21"/>
                  <a:pt x="22" y="21"/>
                </a:cubicBezTo>
                <a:cubicBezTo>
                  <a:pt x="21" y="21"/>
                  <a:pt x="20" y="22"/>
                  <a:pt x="20" y="22"/>
                </a:cubicBezTo>
                <a:cubicBezTo>
                  <a:pt x="19" y="25"/>
                  <a:pt x="19" y="25"/>
                  <a:pt x="19" y="25"/>
                </a:cubicBezTo>
                <a:cubicBezTo>
                  <a:pt x="19" y="25"/>
                  <a:pt x="19" y="26"/>
                  <a:pt x="20" y="26"/>
                </a:cubicBezTo>
                <a:close/>
                <a:moveTo>
                  <a:pt x="23" y="16"/>
                </a:moveTo>
                <a:cubicBezTo>
                  <a:pt x="46" y="16"/>
                  <a:pt x="46" y="16"/>
                  <a:pt x="46" y="16"/>
                </a:cubicBezTo>
                <a:cubicBezTo>
                  <a:pt x="47" y="16"/>
                  <a:pt x="48" y="16"/>
                  <a:pt x="48" y="15"/>
                </a:cubicBezTo>
                <a:cubicBezTo>
                  <a:pt x="49" y="12"/>
                  <a:pt x="49" y="12"/>
                  <a:pt x="49" y="12"/>
                </a:cubicBezTo>
                <a:cubicBezTo>
                  <a:pt x="49" y="12"/>
                  <a:pt x="48" y="11"/>
                  <a:pt x="48" y="11"/>
                </a:cubicBezTo>
                <a:cubicBezTo>
                  <a:pt x="25" y="11"/>
                  <a:pt x="25" y="11"/>
                  <a:pt x="25" y="11"/>
                </a:cubicBezTo>
                <a:cubicBezTo>
                  <a:pt x="24" y="11"/>
                  <a:pt x="23" y="12"/>
                  <a:pt x="23" y="12"/>
                </a:cubicBezTo>
                <a:cubicBezTo>
                  <a:pt x="22" y="15"/>
                  <a:pt x="22" y="15"/>
                  <a:pt x="22" y="15"/>
                </a:cubicBezTo>
                <a:cubicBezTo>
                  <a:pt x="22" y="16"/>
                  <a:pt x="22" y="16"/>
                  <a:pt x="23" y="16"/>
                </a:cubicBez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262626"/>
              </a:solidFill>
              <a:effectLst/>
              <a:uLnTx/>
              <a:uFillTx/>
              <a:cs typeface="+mn-ea"/>
              <a:sym typeface="+mn-lt"/>
            </a:endParaRPr>
          </a:p>
        </p:txBody>
      </p:sp>
    </p:spTree>
    <p:extLst>
      <p:ext uri="{BB962C8B-B14F-4D97-AF65-F5344CB8AC3E}">
        <p14:creationId xmlns:p14="http://schemas.microsoft.com/office/powerpoint/2010/main" val="8900498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0-#ppt_w/2"/>
                                          </p:val>
                                        </p:tav>
                                        <p:tav tm="100000">
                                          <p:val>
                                            <p:strVal val="#ppt_x"/>
                                          </p:val>
                                        </p:tav>
                                      </p:tavLst>
                                    </p:anim>
                                    <p:anim calcmode="lin" valueType="num">
                                      <p:cBhvr additive="base">
                                        <p:cTn id="8" dur="500" fill="hold"/>
                                        <p:tgtEl>
                                          <p:spTgt spid="2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2"/>
                                        </p:tgtEl>
                                        <p:attrNameLst>
                                          <p:attrName>style.visibility</p:attrName>
                                        </p:attrNameLst>
                                      </p:cBhvr>
                                      <p:to>
                                        <p:strVal val="visible"/>
                                      </p:to>
                                    </p:set>
                                    <p:anim calcmode="lin" valueType="num">
                                      <p:cBhvr additive="base">
                                        <p:cTn id="12" dur="500" fill="hold"/>
                                        <p:tgtEl>
                                          <p:spTgt spid="32"/>
                                        </p:tgtEl>
                                        <p:attrNameLst>
                                          <p:attrName>ppt_x</p:attrName>
                                        </p:attrNameLst>
                                      </p:cBhvr>
                                      <p:tavLst>
                                        <p:tav tm="0">
                                          <p:val>
                                            <p:strVal val="#ppt_x"/>
                                          </p:val>
                                        </p:tav>
                                        <p:tav tm="100000">
                                          <p:val>
                                            <p:strVal val="#ppt_x"/>
                                          </p:val>
                                        </p:tav>
                                      </p:tavLst>
                                    </p:anim>
                                    <p:anim calcmode="lin" valueType="num">
                                      <p:cBhvr additive="base">
                                        <p:cTn id="13" dur="500" fill="hold"/>
                                        <p:tgtEl>
                                          <p:spTgt spid="32"/>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2" presetClass="entr" presetSubtype="2" fill="hold" grpId="0" nodeType="after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wipe(right)">
                                      <p:cBhvr>
                                        <p:cTn id="17" dur="500"/>
                                        <p:tgtEl>
                                          <p:spTgt spid="31"/>
                                        </p:tgtEl>
                                      </p:cBhvr>
                                    </p:animEffect>
                                  </p:childTnLst>
                                </p:cTn>
                              </p:par>
                            </p:childTnLst>
                          </p:cTn>
                        </p:par>
                        <p:par>
                          <p:cTn id="18" fill="hold">
                            <p:stCondLst>
                              <p:cond delay="1500"/>
                            </p:stCondLst>
                            <p:childTnLst>
                              <p:par>
                                <p:cTn id="19" presetID="53" presetClass="entr" presetSubtype="16" fill="hold" nodeType="afterEffect">
                                  <p:stCondLst>
                                    <p:cond delay="0"/>
                                  </p:stCondLst>
                                  <p:childTnLst>
                                    <p:set>
                                      <p:cBhvr>
                                        <p:cTn id="20" dur="1" fill="hold">
                                          <p:stCondLst>
                                            <p:cond delay="0"/>
                                          </p:stCondLst>
                                        </p:cTn>
                                        <p:tgtEl>
                                          <p:spTgt spid="44"/>
                                        </p:tgtEl>
                                        <p:attrNameLst>
                                          <p:attrName>style.visibility</p:attrName>
                                        </p:attrNameLst>
                                      </p:cBhvr>
                                      <p:to>
                                        <p:strVal val="visible"/>
                                      </p:to>
                                    </p:set>
                                    <p:anim calcmode="lin" valueType="num">
                                      <p:cBhvr>
                                        <p:cTn id="21" dur="500" fill="hold"/>
                                        <p:tgtEl>
                                          <p:spTgt spid="44"/>
                                        </p:tgtEl>
                                        <p:attrNameLst>
                                          <p:attrName>ppt_w</p:attrName>
                                        </p:attrNameLst>
                                      </p:cBhvr>
                                      <p:tavLst>
                                        <p:tav tm="0">
                                          <p:val>
                                            <p:fltVal val="0"/>
                                          </p:val>
                                        </p:tav>
                                        <p:tav tm="100000">
                                          <p:val>
                                            <p:strVal val="#ppt_w"/>
                                          </p:val>
                                        </p:tav>
                                      </p:tavLst>
                                    </p:anim>
                                    <p:anim calcmode="lin" valueType="num">
                                      <p:cBhvr>
                                        <p:cTn id="22" dur="500" fill="hold"/>
                                        <p:tgtEl>
                                          <p:spTgt spid="44"/>
                                        </p:tgtEl>
                                        <p:attrNameLst>
                                          <p:attrName>ppt_h</p:attrName>
                                        </p:attrNameLst>
                                      </p:cBhvr>
                                      <p:tavLst>
                                        <p:tav tm="0">
                                          <p:val>
                                            <p:fltVal val="0"/>
                                          </p:val>
                                        </p:tav>
                                        <p:tav tm="100000">
                                          <p:val>
                                            <p:strVal val="#ppt_h"/>
                                          </p:val>
                                        </p:tav>
                                      </p:tavLst>
                                    </p:anim>
                                    <p:animEffect transition="in" filter="fade">
                                      <p:cBhvr>
                                        <p:cTn id="23" dur="500"/>
                                        <p:tgtEl>
                                          <p:spTgt spid="44"/>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47"/>
                                        </p:tgtEl>
                                        <p:attrNameLst>
                                          <p:attrName>style.visibility</p:attrName>
                                        </p:attrNameLst>
                                      </p:cBhvr>
                                      <p:to>
                                        <p:strVal val="visible"/>
                                      </p:to>
                                    </p:set>
                                    <p:anim calcmode="lin" valueType="num">
                                      <p:cBhvr>
                                        <p:cTn id="26" dur="500" fill="hold"/>
                                        <p:tgtEl>
                                          <p:spTgt spid="47"/>
                                        </p:tgtEl>
                                        <p:attrNameLst>
                                          <p:attrName>ppt_w</p:attrName>
                                        </p:attrNameLst>
                                      </p:cBhvr>
                                      <p:tavLst>
                                        <p:tav tm="0">
                                          <p:val>
                                            <p:fltVal val="0"/>
                                          </p:val>
                                        </p:tav>
                                        <p:tav tm="100000">
                                          <p:val>
                                            <p:strVal val="#ppt_w"/>
                                          </p:val>
                                        </p:tav>
                                      </p:tavLst>
                                    </p:anim>
                                    <p:anim calcmode="lin" valueType="num">
                                      <p:cBhvr>
                                        <p:cTn id="27" dur="500" fill="hold"/>
                                        <p:tgtEl>
                                          <p:spTgt spid="47"/>
                                        </p:tgtEl>
                                        <p:attrNameLst>
                                          <p:attrName>ppt_h</p:attrName>
                                        </p:attrNameLst>
                                      </p:cBhvr>
                                      <p:tavLst>
                                        <p:tav tm="0">
                                          <p:val>
                                            <p:fltVal val="0"/>
                                          </p:val>
                                        </p:tav>
                                        <p:tav tm="100000">
                                          <p:val>
                                            <p:strVal val="#ppt_h"/>
                                          </p:val>
                                        </p:tav>
                                      </p:tavLst>
                                    </p:anim>
                                    <p:animEffect transition="in" filter="fade">
                                      <p:cBhvr>
                                        <p:cTn id="28" dur="500"/>
                                        <p:tgtEl>
                                          <p:spTgt spid="47"/>
                                        </p:tgtEl>
                                      </p:cBhvr>
                                    </p:animEffect>
                                  </p:childTnLst>
                                </p:cTn>
                              </p:par>
                            </p:childTnLst>
                          </p:cTn>
                        </p:par>
                        <p:par>
                          <p:cTn id="29" fill="hold">
                            <p:stCondLst>
                              <p:cond delay="2000"/>
                            </p:stCondLst>
                            <p:childTnLst>
                              <p:par>
                                <p:cTn id="30" presetID="53" presetClass="entr" presetSubtype="16" fill="hold" nodeType="afterEffect">
                                  <p:stCondLst>
                                    <p:cond delay="0"/>
                                  </p:stCondLst>
                                  <p:childTnLst>
                                    <p:set>
                                      <p:cBhvr>
                                        <p:cTn id="31" dur="1" fill="hold">
                                          <p:stCondLst>
                                            <p:cond delay="0"/>
                                          </p:stCondLst>
                                        </p:cTn>
                                        <p:tgtEl>
                                          <p:spTgt spid="41"/>
                                        </p:tgtEl>
                                        <p:attrNameLst>
                                          <p:attrName>style.visibility</p:attrName>
                                        </p:attrNameLst>
                                      </p:cBhvr>
                                      <p:to>
                                        <p:strVal val="visible"/>
                                      </p:to>
                                    </p:set>
                                    <p:anim calcmode="lin" valueType="num">
                                      <p:cBhvr>
                                        <p:cTn id="32" dur="500" fill="hold"/>
                                        <p:tgtEl>
                                          <p:spTgt spid="41"/>
                                        </p:tgtEl>
                                        <p:attrNameLst>
                                          <p:attrName>ppt_w</p:attrName>
                                        </p:attrNameLst>
                                      </p:cBhvr>
                                      <p:tavLst>
                                        <p:tav tm="0">
                                          <p:val>
                                            <p:fltVal val="0"/>
                                          </p:val>
                                        </p:tav>
                                        <p:tav tm="100000">
                                          <p:val>
                                            <p:strVal val="#ppt_w"/>
                                          </p:val>
                                        </p:tav>
                                      </p:tavLst>
                                    </p:anim>
                                    <p:anim calcmode="lin" valueType="num">
                                      <p:cBhvr>
                                        <p:cTn id="33" dur="500" fill="hold"/>
                                        <p:tgtEl>
                                          <p:spTgt spid="41"/>
                                        </p:tgtEl>
                                        <p:attrNameLst>
                                          <p:attrName>ppt_h</p:attrName>
                                        </p:attrNameLst>
                                      </p:cBhvr>
                                      <p:tavLst>
                                        <p:tav tm="0">
                                          <p:val>
                                            <p:fltVal val="0"/>
                                          </p:val>
                                        </p:tav>
                                        <p:tav tm="100000">
                                          <p:val>
                                            <p:strVal val="#ppt_h"/>
                                          </p:val>
                                        </p:tav>
                                      </p:tavLst>
                                    </p:anim>
                                    <p:animEffect transition="in" filter="fade">
                                      <p:cBhvr>
                                        <p:cTn id="34" dur="500"/>
                                        <p:tgtEl>
                                          <p:spTgt spid="41"/>
                                        </p:tgtEl>
                                      </p:cBhvr>
                                    </p:animEffect>
                                  </p:childTnLst>
                                </p:cTn>
                              </p:par>
                            </p:childTnLst>
                          </p:cTn>
                        </p:par>
                        <p:par>
                          <p:cTn id="35" fill="hold">
                            <p:stCondLst>
                              <p:cond delay="2500"/>
                            </p:stCondLst>
                            <p:childTnLst>
                              <p:par>
                                <p:cTn id="36" presetID="22" presetClass="entr" presetSubtype="8" fill="hold" grpId="0" nodeType="after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wipe(left)">
                                      <p:cBhvr>
                                        <p:cTn id="38" dur="500"/>
                                        <p:tgtEl>
                                          <p:spTgt spid="29"/>
                                        </p:tgtEl>
                                      </p:cBhvr>
                                    </p:animEffect>
                                  </p:childTnLst>
                                </p:cTn>
                              </p:par>
                            </p:childTnLst>
                          </p:cTn>
                        </p:par>
                        <p:par>
                          <p:cTn id="39" fill="hold">
                            <p:stCondLst>
                              <p:cond delay="3000"/>
                            </p:stCondLst>
                            <p:childTnLst>
                              <p:par>
                                <p:cTn id="40" presetID="53" presetClass="entr" presetSubtype="16" fill="hold" nodeType="afterEffect">
                                  <p:stCondLst>
                                    <p:cond delay="0"/>
                                  </p:stCondLst>
                                  <p:childTnLst>
                                    <p:set>
                                      <p:cBhvr>
                                        <p:cTn id="41" dur="1" fill="hold">
                                          <p:stCondLst>
                                            <p:cond delay="0"/>
                                          </p:stCondLst>
                                        </p:cTn>
                                        <p:tgtEl>
                                          <p:spTgt spid="38"/>
                                        </p:tgtEl>
                                        <p:attrNameLst>
                                          <p:attrName>style.visibility</p:attrName>
                                        </p:attrNameLst>
                                      </p:cBhvr>
                                      <p:to>
                                        <p:strVal val="visible"/>
                                      </p:to>
                                    </p:set>
                                    <p:anim calcmode="lin" valueType="num">
                                      <p:cBhvr>
                                        <p:cTn id="42" dur="500" fill="hold"/>
                                        <p:tgtEl>
                                          <p:spTgt spid="38"/>
                                        </p:tgtEl>
                                        <p:attrNameLst>
                                          <p:attrName>ppt_w</p:attrName>
                                        </p:attrNameLst>
                                      </p:cBhvr>
                                      <p:tavLst>
                                        <p:tav tm="0">
                                          <p:val>
                                            <p:fltVal val="0"/>
                                          </p:val>
                                        </p:tav>
                                        <p:tav tm="100000">
                                          <p:val>
                                            <p:strVal val="#ppt_w"/>
                                          </p:val>
                                        </p:tav>
                                      </p:tavLst>
                                    </p:anim>
                                    <p:anim calcmode="lin" valueType="num">
                                      <p:cBhvr>
                                        <p:cTn id="43" dur="500" fill="hold"/>
                                        <p:tgtEl>
                                          <p:spTgt spid="38"/>
                                        </p:tgtEl>
                                        <p:attrNameLst>
                                          <p:attrName>ppt_h</p:attrName>
                                        </p:attrNameLst>
                                      </p:cBhvr>
                                      <p:tavLst>
                                        <p:tav tm="0">
                                          <p:val>
                                            <p:fltVal val="0"/>
                                          </p:val>
                                        </p:tav>
                                        <p:tav tm="100000">
                                          <p:val>
                                            <p:strVal val="#ppt_h"/>
                                          </p:val>
                                        </p:tav>
                                      </p:tavLst>
                                    </p:anim>
                                    <p:animEffect transition="in" filter="fade">
                                      <p:cBhvr>
                                        <p:cTn id="44" dur="500"/>
                                        <p:tgtEl>
                                          <p:spTgt spid="38"/>
                                        </p:tgtEl>
                                      </p:cBhvr>
                                    </p:animEffect>
                                  </p:childTnLst>
                                </p:cTn>
                              </p:par>
                            </p:childTnLst>
                          </p:cTn>
                        </p:par>
                        <p:par>
                          <p:cTn id="45" fill="hold">
                            <p:stCondLst>
                              <p:cond delay="3500"/>
                            </p:stCondLst>
                            <p:childTnLst>
                              <p:par>
                                <p:cTn id="46" presetID="22" presetClass="entr" presetSubtype="2" fill="hold" grpId="0" nodeType="afterEffect">
                                  <p:stCondLst>
                                    <p:cond delay="0"/>
                                  </p:stCondLst>
                                  <p:childTnLst>
                                    <p:set>
                                      <p:cBhvr>
                                        <p:cTn id="47" dur="1" fill="hold">
                                          <p:stCondLst>
                                            <p:cond delay="0"/>
                                          </p:stCondLst>
                                        </p:cTn>
                                        <p:tgtEl>
                                          <p:spTgt spid="51"/>
                                        </p:tgtEl>
                                        <p:attrNameLst>
                                          <p:attrName>style.visibility</p:attrName>
                                        </p:attrNameLst>
                                      </p:cBhvr>
                                      <p:to>
                                        <p:strVal val="visible"/>
                                      </p:to>
                                    </p:set>
                                    <p:animEffect transition="in" filter="wipe(right)">
                                      <p:cBhvr>
                                        <p:cTn id="48" dur="500"/>
                                        <p:tgtEl>
                                          <p:spTgt spid="51"/>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52"/>
                                        </p:tgtEl>
                                        <p:attrNameLst>
                                          <p:attrName>style.visibility</p:attrName>
                                        </p:attrNameLst>
                                      </p:cBhvr>
                                      <p:to>
                                        <p:strVal val="visible"/>
                                      </p:to>
                                    </p:set>
                                    <p:anim calcmode="lin" valueType="num">
                                      <p:cBhvr>
                                        <p:cTn id="51" dur="500" fill="hold"/>
                                        <p:tgtEl>
                                          <p:spTgt spid="52"/>
                                        </p:tgtEl>
                                        <p:attrNameLst>
                                          <p:attrName>ppt_w</p:attrName>
                                        </p:attrNameLst>
                                      </p:cBhvr>
                                      <p:tavLst>
                                        <p:tav tm="0">
                                          <p:val>
                                            <p:fltVal val="0"/>
                                          </p:val>
                                        </p:tav>
                                        <p:tav tm="100000">
                                          <p:val>
                                            <p:strVal val="#ppt_w"/>
                                          </p:val>
                                        </p:tav>
                                      </p:tavLst>
                                    </p:anim>
                                    <p:anim calcmode="lin" valueType="num">
                                      <p:cBhvr>
                                        <p:cTn id="52" dur="500" fill="hold"/>
                                        <p:tgtEl>
                                          <p:spTgt spid="52"/>
                                        </p:tgtEl>
                                        <p:attrNameLst>
                                          <p:attrName>ppt_h</p:attrName>
                                        </p:attrNameLst>
                                      </p:cBhvr>
                                      <p:tavLst>
                                        <p:tav tm="0">
                                          <p:val>
                                            <p:fltVal val="0"/>
                                          </p:val>
                                        </p:tav>
                                        <p:tav tm="100000">
                                          <p:val>
                                            <p:strVal val="#ppt_h"/>
                                          </p:val>
                                        </p:tav>
                                      </p:tavLst>
                                    </p:anim>
                                    <p:animEffect transition="in" filter="fade">
                                      <p:cBhvr>
                                        <p:cTn id="53" dur="500"/>
                                        <p:tgtEl>
                                          <p:spTgt spid="52"/>
                                        </p:tgtEl>
                                      </p:cBhvr>
                                    </p:animEffect>
                                  </p:childTnLst>
                                </p:cTn>
                              </p:par>
                              <p:par>
                                <p:cTn id="54" presetID="53" presetClass="entr" presetSubtype="16" fill="hold" grpId="0" nodeType="withEffect">
                                  <p:stCondLst>
                                    <p:cond delay="0"/>
                                  </p:stCondLst>
                                  <p:childTnLst>
                                    <p:set>
                                      <p:cBhvr>
                                        <p:cTn id="55" dur="1" fill="hold">
                                          <p:stCondLst>
                                            <p:cond delay="0"/>
                                          </p:stCondLst>
                                        </p:cTn>
                                        <p:tgtEl>
                                          <p:spTgt spid="53"/>
                                        </p:tgtEl>
                                        <p:attrNameLst>
                                          <p:attrName>style.visibility</p:attrName>
                                        </p:attrNameLst>
                                      </p:cBhvr>
                                      <p:to>
                                        <p:strVal val="visible"/>
                                      </p:to>
                                    </p:set>
                                    <p:anim calcmode="lin" valueType="num">
                                      <p:cBhvr>
                                        <p:cTn id="56" dur="500" fill="hold"/>
                                        <p:tgtEl>
                                          <p:spTgt spid="53"/>
                                        </p:tgtEl>
                                        <p:attrNameLst>
                                          <p:attrName>ppt_w</p:attrName>
                                        </p:attrNameLst>
                                      </p:cBhvr>
                                      <p:tavLst>
                                        <p:tav tm="0">
                                          <p:val>
                                            <p:fltVal val="0"/>
                                          </p:val>
                                        </p:tav>
                                        <p:tav tm="100000">
                                          <p:val>
                                            <p:strVal val="#ppt_w"/>
                                          </p:val>
                                        </p:tav>
                                      </p:tavLst>
                                    </p:anim>
                                    <p:anim calcmode="lin" valueType="num">
                                      <p:cBhvr>
                                        <p:cTn id="57" dur="500" fill="hold"/>
                                        <p:tgtEl>
                                          <p:spTgt spid="53"/>
                                        </p:tgtEl>
                                        <p:attrNameLst>
                                          <p:attrName>ppt_h</p:attrName>
                                        </p:attrNameLst>
                                      </p:cBhvr>
                                      <p:tavLst>
                                        <p:tav tm="0">
                                          <p:val>
                                            <p:fltVal val="0"/>
                                          </p:val>
                                        </p:tav>
                                        <p:tav tm="100000">
                                          <p:val>
                                            <p:strVal val="#ppt_h"/>
                                          </p:val>
                                        </p:tav>
                                      </p:tavLst>
                                    </p:anim>
                                    <p:animEffect transition="in" filter="fade">
                                      <p:cBhvr>
                                        <p:cTn id="58" dur="500"/>
                                        <p:tgtEl>
                                          <p:spTgt spid="53"/>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grpId="0" nodeType="clickEffect">
                                  <p:stCondLst>
                                    <p:cond delay="0"/>
                                  </p:stCondLst>
                                  <p:childTnLst>
                                    <p:set>
                                      <p:cBhvr>
                                        <p:cTn id="62" dur="1" fill="hold">
                                          <p:stCondLst>
                                            <p:cond delay="0"/>
                                          </p:stCondLst>
                                        </p:cTn>
                                        <p:tgtEl>
                                          <p:spTgt spid="3"/>
                                        </p:tgtEl>
                                        <p:attrNameLst>
                                          <p:attrName>style.visibility</p:attrName>
                                        </p:attrNameLst>
                                      </p:cBhvr>
                                      <p:to>
                                        <p:strVal val="visible"/>
                                      </p:to>
                                    </p:set>
                                    <p:anim calcmode="lin" valueType="num">
                                      <p:cBhvr>
                                        <p:cTn id="63" dur="500" fill="hold"/>
                                        <p:tgtEl>
                                          <p:spTgt spid="3"/>
                                        </p:tgtEl>
                                        <p:attrNameLst>
                                          <p:attrName>ppt_w</p:attrName>
                                        </p:attrNameLst>
                                      </p:cBhvr>
                                      <p:tavLst>
                                        <p:tav tm="0">
                                          <p:val>
                                            <p:fltVal val="0"/>
                                          </p:val>
                                        </p:tav>
                                        <p:tav tm="100000">
                                          <p:val>
                                            <p:strVal val="#ppt_w"/>
                                          </p:val>
                                        </p:tav>
                                      </p:tavLst>
                                    </p:anim>
                                    <p:anim calcmode="lin" valueType="num">
                                      <p:cBhvr>
                                        <p:cTn id="64" dur="500" fill="hold"/>
                                        <p:tgtEl>
                                          <p:spTgt spid="3"/>
                                        </p:tgtEl>
                                        <p:attrNameLst>
                                          <p:attrName>ppt_h</p:attrName>
                                        </p:attrNameLst>
                                      </p:cBhvr>
                                      <p:tavLst>
                                        <p:tav tm="0">
                                          <p:val>
                                            <p:fltVal val="0"/>
                                          </p:val>
                                        </p:tav>
                                        <p:tav tm="100000">
                                          <p:val>
                                            <p:strVal val="#ppt_h"/>
                                          </p:val>
                                        </p:tav>
                                      </p:tavLst>
                                    </p:anim>
                                    <p:animEffect transition="in" filter="fade">
                                      <p:cBhvr>
                                        <p:cTn id="65" dur="500"/>
                                        <p:tgtEl>
                                          <p:spTgt spid="3"/>
                                        </p:tgtEl>
                                      </p:cBhvr>
                                    </p:animEffect>
                                  </p:childTnLst>
                                </p:cTn>
                              </p:par>
                            </p:childTnLst>
                          </p:cTn>
                        </p:par>
                      </p:childTnLst>
                    </p:cTn>
                  </p:par>
                  <p:par>
                    <p:cTn id="66" fill="hold">
                      <p:stCondLst>
                        <p:cond delay="indefinite"/>
                      </p:stCondLst>
                      <p:childTnLst>
                        <p:par>
                          <p:cTn id="67" fill="hold">
                            <p:stCondLst>
                              <p:cond delay="0"/>
                            </p:stCondLst>
                            <p:childTnLst>
                              <p:par>
                                <p:cTn id="68" presetID="53" presetClass="entr" presetSubtype="16" fill="hold" grpId="0" nodeType="clickEffect">
                                  <p:stCondLst>
                                    <p:cond delay="0"/>
                                  </p:stCondLst>
                                  <p:childTnLst>
                                    <p:set>
                                      <p:cBhvr>
                                        <p:cTn id="69" dur="1" fill="hold">
                                          <p:stCondLst>
                                            <p:cond delay="0"/>
                                          </p:stCondLst>
                                        </p:cTn>
                                        <p:tgtEl>
                                          <p:spTgt spid="4"/>
                                        </p:tgtEl>
                                        <p:attrNameLst>
                                          <p:attrName>style.visibility</p:attrName>
                                        </p:attrNameLst>
                                      </p:cBhvr>
                                      <p:to>
                                        <p:strVal val="visible"/>
                                      </p:to>
                                    </p:set>
                                    <p:anim calcmode="lin" valueType="num">
                                      <p:cBhvr>
                                        <p:cTn id="70" dur="500" fill="hold"/>
                                        <p:tgtEl>
                                          <p:spTgt spid="4"/>
                                        </p:tgtEl>
                                        <p:attrNameLst>
                                          <p:attrName>ppt_w</p:attrName>
                                        </p:attrNameLst>
                                      </p:cBhvr>
                                      <p:tavLst>
                                        <p:tav tm="0">
                                          <p:val>
                                            <p:fltVal val="0"/>
                                          </p:val>
                                        </p:tav>
                                        <p:tav tm="100000">
                                          <p:val>
                                            <p:strVal val="#ppt_w"/>
                                          </p:val>
                                        </p:tav>
                                      </p:tavLst>
                                    </p:anim>
                                    <p:anim calcmode="lin" valueType="num">
                                      <p:cBhvr>
                                        <p:cTn id="71" dur="500" fill="hold"/>
                                        <p:tgtEl>
                                          <p:spTgt spid="4"/>
                                        </p:tgtEl>
                                        <p:attrNameLst>
                                          <p:attrName>ppt_h</p:attrName>
                                        </p:attrNameLst>
                                      </p:cBhvr>
                                      <p:tavLst>
                                        <p:tav tm="0">
                                          <p:val>
                                            <p:fltVal val="0"/>
                                          </p:val>
                                        </p:tav>
                                        <p:tav tm="100000">
                                          <p:val>
                                            <p:strVal val="#ppt_h"/>
                                          </p:val>
                                        </p:tav>
                                      </p:tavLst>
                                    </p:anim>
                                    <p:animEffect transition="in" filter="fade">
                                      <p:cBhvr>
                                        <p:cTn id="72" dur="500"/>
                                        <p:tgtEl>
                                          <p:spTgt spid="4"/>
                                        </p:tgtEl>
                                      </p:cBhvr>
                                    </p:animEffect>
                                  </p:childTnLst>
                                </p:cTn>
                              </p:par>
                            </p:childTnLst>
                          </p:cTn>
                        </p:par>
                      </p:childTnLst>
                    </p:cTn>
                  </p:par>
                  <p:par>
                    <p:cTn id="73" fill="hold">
                      <p:stCondLst>
                        <p:cond delay="indefinite"/>
                      </p:stCondLst>
                      <p:childTnLst>
                        <p:par>
                          <p:cTn id="74" fill="hold">
                            <p:stCondLst>
                              <p:cond delay="0"/>
                            </p:stCondLst>
                            <p:childTnLst>
                              <p:par>
                                <p:cTn id="75" presetID="53" presetClass="entr" presetSubtype="16" fill="hold" grpId="0" nodeType="clickEffect">
                                  <p:stCondLst>
                                    <p:cond delay="0"/>
                                  </p:stCondLst>
                                  <p:childTnLst>
                                    <p:set>
                                      <p:cBhvr>
                                        <p:cTn id="76" dur="1" fill="hold">
                                          <p:stCondLst>
                                            <p:cond delay="0"/>
                                          </p:stCondLst>
                                        </p:cTn>
                                        <p:tgtEl>
                                          <p:spTgt spid="5"/>
                                        </p:tgtEl>
                                        <p:attrNameLst>
                                          <p:attrName>style.visibility</p:attrName>
                                        </p:attrNameLst>
                                      </p:cBhvr>
                                      <p:to>
                                        <p:strVal val="visible"/>
                                      </p:to>
                                    </p:set>
                                    <p:anim calcmode="lin" valueType="num">
                                      <p:cBhvr>
                                        <p:cTn id="77" dur="500" fill="hold"/>
                                        <p:tgtEl>
                                          <p:spTgt spid="5"/>
                                        </p:tgtEl>
                                        <p:attrNameLst>
                                          <p:attrName>ppt_w</p:attrName>
                                        </p:attrNameLst>
                                      </p:cBhvr>
                                      <p:tavLst>
                                        <p:tav tm="0">
                                          <p:val>
                                            <p:fltVal val="0"/>
                                          </p:val>
                                        </p:tav>
                                        <p:tav tm="100000">
                                          <p:val>
                                            <p:strVal val="#ppt_w"/>
                                          </p:val>
                                        </p:tav>
                                      </p:tavLst>
                                    </p:anim>
                                    <p:anim calcmode="lin" valueType="num">
                                      <p:cBhvr>
                                        <p:cTn id="78" dur="500" fill="hold"/>
                                        <p:tgtEl>
                                          <p:spTgt spid="5"/>
                                        </p:tgtEl>
                                        <p:attrNameLst>
                                          <p:attrName>ppt_h</p:attrName>
                                        </p:attrNameLst>
                                      </p:cBhvr>
                                      <p:tavLst>
                                        <p:tav tm="0">
                                          <p:val>
                                            <p:fltVal val="0"/>
                                          </p:val>
                                        </p:tav>
                                        <p:tav tm="100000">
                                          <p:val>
                                            <p:strVal val="#ppt_h"/>
                                          </p:val>
                                        </p:tav>
                                      </p:tavLst>
                                    </p:anim>
                                    <p:animEffect transition="in" filter="fade">
                                      <p:cBhvr>
                                        <p:cTn id="7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29" grpId="0" animBg="1"/>
      <p:bldP spid="31" grpId="0" animBg="1"/>
      <p:bldP spid="47" grpId="0" animBg="1"/>
      <p:bldP spid="3" grpId="0"/>
      <p:bldP spid="4" grpId="0"/>
      <p:bldP spid="5" grpId="0"/>
      <p:bldP spid="52" grpId="0" animBg="1"/>
      <p:bldP spid="5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E6E2EC5-A8BC-4F96-9896-53C59C990DCF}"/>
              </a:ext>
            </a:extLst>
          </p:cNvPr>
          <p:cNvGrpSpPr/>
          <p:nvPr/>
        </p:nvGrpSpPr>
        <p:grpSpPr>
          <a:xfrm>
            <a:off x="5386124" y="2413887"/>
            <a:ext cx="5826167" cy="3319795"/>
            <a:chOff x="6281848" y="2177551"/>
            <a:chExt cx="3702790" cy="2109879"/>
          </a:xfrm>
        </p:grpSpPr>
        <p:cxnSp>
          <p:nvCxnSpPr>
            <p:cNvPr id="11" name="Straight Connector 294">
              <a:extLst>
                <a:ext uri="{FF2B5EF4-FFF2-40B4-BE49-F238E27FC236}">
                  <a16:creationId xmlns:a16="http://schemas.microsoft.com/office/drawing/2014/main" id="{EC65F313-0C20-4D03-966E-09636B41F103}"/>
                </a:ext>
              </a:extLst>
            </p:cNvPr>
            <p:cNvCxnSpPr/>
            <p:nvPr/>
          </p:nvCxnSpPr>
          <p:spPr>
            <a:xfrm>
              <a:off x="6281848" y="2177551"/>
              <a:ext cx="0" cy="861807"/>
            </a:xfrm>
            <a:prstGeom prst="line">
              <a:avLst/>
            </a:prstGeom>
            <a:ln w="38100">
              <a:solidFill>
                <a:srgbClr val="113F4E"/>
              </a:solidFill>
            </a:ln>
          </p:spPr>
          <p:style>
            <a:lnRef idx="1">
              <a:schemeClr val="accent1"/>
            </a:lnRef>
            <a:fillRef idx="0">
              <a:schemeClr val="accent1"/>
            </a:fillRef>
            <a:effectRef idx="0">
              <a:schemeClr val="accent1"/>
            </a:effectRef>
            <a:fontRef idx="minor">
              <a:schemeClr val="tx1"/>
            </a:fontRef>
          </p:style>
        </p:cxnSp>
        <p:cxnSp>
          <p:nvCxnSpPr>
            <p:cNvPr id="12" name="Straight Connector 296">
              <a:extLst>
                <a:ext uri="{FF2B5EF4-FFF2-40B4-BE49-F238E27FC236}">
                  <a16:creationId xmlns:a16="http://schemas.microsoft.com/office/drawing/2014/main" id="{B653F88D-702C-4684-ADB0-38E83A36C8F9}"/>
                </a:ext>
              </a:extLst>
            </p:cNvPr>
            <p:cNvCxnSpPr/>
            <p:nvPr/>
          </p:nvCxnSpPr>
          <p:spPr>
            <a:xfrm>
              <a:off x="7648921" y="3425623"/>
              <a:ext cx="0" cy="861807"/>
            </a:xfrm>
            <a:prstGeom prst="line">
              <a:avLst/>
            </a:prstGeom>
            <a:ln w="38100">
              <a:solidFill>
                <a:srgbClr val="55C0AF"/>
              </a:solidFill>
            </a:ln>
          </p:spPr>
          <p:style>
            <a:lnRef idx="1">
              <a:schemeClr val="accent1"/>
            </a:lnRef>
            <a:fillRef idx="0">
              <a:schemeClr val="accent1"/>
            </a:fillRef>
            <a:effectRef idx="0">
              <a:schemeClr val="accent1"/>
            </a:effectRef>
            <a:fontRef idx="minor">
              <a:schemeClr val="tx1"/>
            </a:fontRef>
          </p:style>
        </p:cxnSp>
        <p:sp>
          <p:nvSpPr>
            <p:cNvPr id="13" name="Rectángulo 26">
              <a:extLst>
                <a:ext uri="{FF2B5EF4-FFF2-40B4-BE49-F238E27FC236}">
                  <a16:creationId xmlns:a16="http://schemas.microsoft.com/office/drawing/2014/main" id="{5E8D517B-ED8B-4E52-ABEC-8C459657DC71}"/>
                </a:ext>
              </a:extLst>
            </p:cNvPr>
            <p:cNvSpPr/>
            <p:nvPr/>
          </p:nvSpPr>
          <p:spPr>
            <a:xfrm>
              <a:off x="7725309" y="3707700"/>
              <a:ext cx="2259329" cy="215166"/>
            </a:xfrm>
            <a:prstGeom prst="rect">
              <a:avLst/>
            </a:prstGeom>
          </p:spPr>
          <p:txBody>
            <a:bodyPr wrap="square">
              <a:spAutoFit/>
            </a:bodyPr>
            <a:lstStyle/>
            <a:p>
              <a:r>
                <a:rPr lang="en-US" altLang="zh-CN" sz="1600" dirty="0">
                  <a:solidFill>
                    <a:schemeClr val="bg1">
                      <a:lumMod val="50000"/>
                    </a:schemeClr>
                  </a:solidFill>
                  <a:latin typeface="+mj-lt"/>
                  <a:ea typeface="微软雅黑" panose="020B0503020204020204" pitchFamily="34" charset="-122"/>
                  <a:cs typeface="Lato Regular"/>
                </a:rPr>
                <a:t>Merged relevant datasets</a:t>
              </a:r>
            </a:p>
          </p:txBody>
        </p:sp>
        <p:sp>
          <p:nvSpPr>
            <p:cNvPr id="14" name="Rectángulo 28">
              <a:extLst>
                <a:ext uri="{FF2B5EF4-FFF2-40B4-BE49-F238E27FC236}">
                  <a16:creationId xmlns:a16="http://schemas.microsoft.com/office/drawing/2014/main" id="{6A33BA2F-142F-4607-A443-0C1B25C4109E}"/>
                </a:ext>
              </a:extLst>
            </p:cNvPr>
            <p:cNvSpPr/>
            <p:nvPr/>
          </p:nvSpPr>
          <p:spPr>
            <a:xfrm>
              <a:off x="6368028" y="2304524"/>
              <a:ext cx="2260399" cy="215166"/>
            </a:xfrm>
            <a:prstGeom prst="rect">
              <a:avLst/>
            </a:prstGeom>
          </p:spPr>
          <p:txBody>
            <a:bodyPr wrap="square">
              <a:spAutoFit/>
            </a:bodyPr>
            <a:lstStyle/>
            <a:p>
              <a:r>
                <a:rPr lang="en-US" altLang="zh-CN" sz="1600" dirty="0">
                  <a:solidFill>
                    <a:schemeClr val="bg1">
                      <a:lumMod val="50000"/>
                    </a:schemeClr>
                  </a:solidFill>
                  <a:latin typeface="+mj-lt"/>
                  <a:ea typeface="微软雅黑" panose="020B0503020204020204" pitchFamily="34" charset="-122"/>
                  <a:cs typeface="Lato Regular"/>
                </a:rPr>
                <a:t>Missing data. </a:t>
              </a:r>
              <a:endParaRPr lang="tr-TR" altLang="zh-CN" sz="1600" dirty="0">
                <a:solidFill>
                  <a:schemeClr val="bg1">
                    <a:lumMod val="50000"/>
                  </a:schemeClr>
                </a:solidFill>
                <a:latin typeface="+mj-lt"/>
                <a:ea typeface="微软雅黑" panose="020B0503020204020204" pitchFamily="34" charset="-122"/>
                <a:cs typeface="Lato Regular"/>
              </a:endParaRPr>
            </a:p>
          </p:txBody>
        </p:sp>
      </p:grpSp>
      <p:grpSp>
        <p:nvGrpSpPr>
          <p:cNvPr id="15" name="组合 14">
            <a:extLst>
              <a:ext uri="{FF2B5EF4-FFF2-40B4-BE49-F238E27FC236}">
                <a16:creationId xmlns:a16="http://schemas.microsoft.com/office/drawing/2014/main" id="{E4C3E04C-D0DC-45F7-BE87-A1101F868997}"/>
              </a:ext>
            </a:extLst>
          </p:cNvPr>
          <p:cNvGrpSpPr/>
          <p:nvPr/>
        </p:nvGrpSpPr>
        <p:grpSpPr>
          <a:xfrm flipH="1">
            <a:off x="8531377" y="2418504"/>
            <a:ext cx="3802136" cy="1356013"/>
            <a:chOff x="8314282" y="2012538"/>
            <a:chExt cx="2416428" cy="861807"/>
          </a:xfrm>
        </p:grpSpPr>
        <p:cxnSp>
          <p:nvCxnSpPr>
            <p:cNvPr id="16" name="Straight Connector 13">
              <a:extLst>
                <a:ext uri="{FF2B5EF4-FFF2-40B4-BE49-F238E27FC236}">
                  <a16:creationId xmlns:a16="http://schemas.microsoft.com/office/drawing/2014/main" id="{B5404411-108C-4126-AE6B-28DA6FF51299}"/>
                </a:ext>
              </a:extLst>
            </p:cNvPr>
            <p:cNvCxnSpPr/>
            <p:nvPr/>
          </p:nvCxnSpPr>
          <p:spPr>
            <a:xfrm>
              <a:off x="10730710" y="2012538"/>
              <a:ext cx="0" cy="861807"/>
            </a:xfrm>
            <a:prstGeom prst="line">
              <a:avLst/>
            </a:prstGeom>
            <a:ln w="38100">
              <a:solidFill>
                <a:srgbClr val="55C0AF"/>
              </a:solidFill>
            </a:ln>
          </p:spPr>
          <p:style>
            <a:lnRef idx="1">
              <a:schemeClr val="accent1"/>
            </a:lnRef>
            <a:fillRef idx="0">
              <a:schemeClr val="accent1"/>
            </a:fillRef>
            <a:effectRef idx="0">
              <a:schemeClr val="accent1"/>
            </a:effectRef>
            <a:fontRef idx="minor">
              <a:schemeClr val="tx1"/>
            </a:fontRef>
          </p:style>
        </p:cxnSp>
        <p:sp>
          <p:nvSpPr>
            <p:cNvPr id="18" name="Rectángulo 25">
              <a:extLst>
                <a:ext uri="{FF2B5EF4-FFF2-40B4-BE49-F238E27FC236}">
                  <a16:creationId xmlns:a16="http://schemas.microsoft.com/office/drawing/2014/main" id="{2D4DB7AB-9E48-429A-B5C9-3444C25829C8}"/>
                </a:ext>
              </a:extLst>
            </p:cNvPr>
            <p:cNvSpPr/>
            <p:nvPr/>
          </p:nvSpPr>
          <p:spPr>
            <a:xfrm>
              <a:off x="8314282" y="2114753"/>
              <a:ext cx="2357441" cy="215166"/>
            </a:xfrm>
            <a:prstGeom prst="rect">
              <a:avLst/>
            </a:prstGeom>
          </p:spPr>
          <p:txBody>
            <a:bodyPr wrap="square">
              <a:spAutoFit/>
            </a:bodyPr>
            <a:lstStyle/>
            <a:p>
              <a:r>
                <a:rPr lang="en-US" altLang="zh-CN" sz="1600" dirty="0">
                  <a:solidFill>
                    <a:schemeClr val="bg1">
                      <a:lumMod val="50000"/>
                    </a:schemeClr>
                  </a:solidFill>
                  <a:latin typeface="+mj-lt"/>
                  <a:ea typeface="微软雅黑" panose="020B0503020204020204" pitchFamily="34" charset="-122"/>
                  <a:cs typeface="Lato Regular"/>
                </a:rPr>
                <a:t>Structural issues</a:t>
              </a:r>
            </a:p>
          </p:txBody>
        </p:sp>
      </p:grpSp>
      <p:sp>
        <p:nvSpPr>
          <p:cNvPr id="20" name="Freeform 6">
            <a:extLst>
              <a:ext uri="{FF2B5EF4-FFF2-40B4-BE49-F238E27FC236}">
                <a16:creationId xmlns:a16="http://schemas.microsoft.com/office/drawing/2014/main" id="{DAB50BE9-3B8F-4E90-8A16-820D425AC6A6}"/>
              </a:ext>
            </a:extLst>
          </p:cNvPr>
          <p:cNvSpPr>
            <a:spLocks noEditPoints="1"/>
          </p:cNvSpPr>
          <p:nvPr/>
        </p:nvSpPr>
        <p:spPr bwMode="auto">
          <a:xfrm>
            <a:off x="2682200" y="1690785"/>
            <a:ext cx="1843088" cy="1841500"/>
          </a:xfrm>
          <a:custGeom>
            <a:avLst/>
            <a:gdLst>
              <a:gd name="T0" fmla="*/ 997 w 1708"/>
              <a:gd name="T1" fmla="*/ 172 h 1708"/>
              <a:gd name="T2" fmla="*/ 1234 w 1708"/>
              <a:gd name="T3" fmla="*/ 270 h 1708"/>
              <a:gd name="T4" fmla="*/ 1356 w 1708"/>
              <a:gd name="T5" fmla="*/ 149 h 1708"/>
              <a:gd name="T6" fmla="*/ 1559 w 1708"/>
              <a:gd name="T7" fmla="*/ 352 h 1708"/>
              <a:gd name="T8" fmla="*/ 1437 w 1708"/>
              <a:gd name="T9" fmla="*/ 473 h 1708"/>
              <a:gd name="T10" fmla="*/ 1535 w 1708"/>
              <a:gd name="T11" fmla="*/ 710 h 1708"/>
              <a:gd name="T12" fmla="*/ 1708 w 1708"/>
              <a:gd name="T13" fmla="*/ 710 h 1708"/>
              <a:gd name="T14" fmla="*/ 1708 w 1708"/>
              <a:gd name="T15" fmla="*/ 997 h 1708"/>
              <a:gd name="T16" fmla="*/ 1535 w 1708"/>
              <a:gd name="T17" fmla="*/ 997 h 1708"/>
              <a:gd name="T18" fmla="*/ 1437 w 1708"/>
              <a:gd name="T19" fmla="*/ 1234 h 1708"/>
              <a:gd name="T20" fmla="*/ 1559 w 1708"/>
              <a:gd name="T21" fmla="*/ 1356 h 1708"/>
              <a:gd name="T22" fmla="*/ 1356 w 1708"/>
              <a:gd name="T23" fmla="*/ 1559 h 1708"/>
              <a:gd name="T24" fmla="*/ 1234 w 1708"/>
              <a:gd name="T25" fmla="*/ 1437 h 1708"/>
              <a:gd name="T26" fmla="*/ 997 w 1708"/>
              <a:gd name="T27" fmla="*/ 1535 h 1708"/>
              <a:gd name="T28" fmla="*/ 997 w 1708"/>
              <a:gd name="T29" fmla="*/ 1708 h 1708"/>
              <a:gd name="T30" fmla="*/ 710 w 1708"/>
              <a:gd name="T31" fmla="*/ 1708 h 1708"/>
              <a:gd name="T32" fmla="*/ 710 w 1708"/>
              <a:gd name="T33" fmla="*/ 1535 h 1708"/>
              <a:gd name="T34" fmla="*/ 473 w 1708"/>
              <a:gd name="T35" fmla="*/ 1437 h 1708"/>
              <a:gd name="T36" fmla="*/ 352 w 1708"/>
              <a:gd name="T37" fmla="*/ 1559 h 1708"/>
              <a:gd name="T38" fmla="*/ 149 w 1708"/>
              <a:gd name="T39" fmla="*/ 1356 h 1708"/>
              <a:gd name="T40" fmla="*/ 270 w 1708"/>
              <a:gd name="T41" fmla="*/ 1234 h 1708"/>
              <a:gd name="T42" fmla="*/ 172 w 1708"/>
              <a:gd name="T43" fmla="*/ 997 h 1708"/>
              <a:gd name="T44" fmla="*/ 0 w 1708"/>
              <a:gd name="T45" fmla="*/ 997 h 1708"/>
              <a:gd name="T46" fmla="*/ 0 w 1708"/>
              <a:gd name="T47" fmla="*/ 710 h 1708"/>
              <a:gd name="T48" fmla="*/ 172 w 1708"/>
              <a:gd name="T49" fmla="*/ 710 h 1708"/>
              <a:gd name="T50" fmla="*/ 270 w 1708"/>
              <a:gd name="T51" fmla="*/ 473 h 1708"/>
              <a:gd name="T52" fmla="*/ 149 w 1708"/>
              <a:gd name="T53" fmla="*/ 352 h 1708"/>
              <a:gd name="T54" fmla="*/ 352 w 1708"/>
              <a:gd name="T55" fmla="*/ 149 h 1708"/>
              <a:gd name="T56" fmla="*/ 473 w 1708"/>
              <a:gd name="T57" fmla="*/ 270 h 1708"/>
              <a:gd name="T58" fmla="*/ 710 w 1708"/>
              <a:gd name="T59" fmla="*/ 172 h 1708"/>
              <a:gd name="T60" fmla="*/ 710 w 1708"/>
              <a:gd name="T61" fmla="*/ 0 h 1708"/>
              <a:gd name="T62" fmla="*/ 997 w 1708"/>
              <a:gd name="T63" fmla="*/ 0 h 1708"/>
              <a:gd name="T64" fmla="*/ 997 w 1708"/>
              <a:gd name="T65" fmla="*/ 172 h 1708"/>
              <a:gd name="T66" fmla="*/ 854 w 1708"/>
              <a:gd name="T67" fmla="*/ 366 h 1708"/>
              <a:gd name="T68" fmla="*/ 1342 w 1708"/>
              <a:gd name="T69" fmla="*/ 854 h 1708"/>
              <a:gd name="T70" fmla="*/ 854 w 1708"/>
              <a:gd name="T71" fmla="*/ 1342 h 1708"/>
              <a:gd name="T72" fmla="*/ 366 w 1708"/>
              <a:gd name="T73" fmla="*/ 854 h 1708"/>
              <a:gd name="T74" fmla="*/ 854 w 1708"/>
              <a:gd name="T75" fmla="*/ 366 h 1708"/>
              <a:gd name="T76" fmla="*/ 854 w 1708"/>
              <a:gd name="T77" fmla="*/ 493 h 1708"/>
              <a:gd name="T78" fmla="*/ 1215 w 1708"/>
              <a:gd name="T79" fmla="*/ 854 h 1708"/>
              <a:gd name="T80" fmla="*/ 854 w 1708"/>
              <a:gd name="T81" fmla="*/ 1215 h 1708"/>
              <a:gd name="T82" fmla="*/ 493 w 1708"/>
              <a:gd name="T83" fmla="*/ 854 h 1708"/>
              <a:gd name="T84" fmla="*/ 854 w 1708"/>
              <a:gd name="T85" fmla="*/ 493 h 1708"/>
              <a:gd name="T86" fmla="*/ 854 w 1708"/>
              <a:gd name="T87" fmla="*/ 650 h 1708"/>
              <a:gd name="T88" fmla="*/ 1058 w 1708"/>
              <a:gd name="T89" fmla="*/ 854 h 1708"/>
              <a:gd name="T90" fmla="*/ 854 w 1708"/>
              <a:gd name="T91" fmla="*/ 1058 h 1708"/>
              <a:gd name="T92" fmla="*/ 650 w 1708"/>
              <a:gd name="T93" fmla="*/ 854 h 1708"/>
              <a:gd name="T94" fmla="*/ 854 w 1708"/>
              <a:gd name="T95" fmla="*/ 650 h 1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08" h="1708">
                <a:moveTo>
                  <a:pt x="997" y="172"/>
                </a:moveTo>
                <a:cubicBezTo>
                  <a:pt x="1083" y="190"/>
                  <a:pt x="1163" y="224"/>
                  <a:pt x="1234" y="270"/>
                </a:cubicBezTo>
                <a:lnTo>
                  <a:pt x="1356" y="149"/>
                </a:lnTo>
                <a:lnTo>
                  <a:pt x="1559" y="352"/>
                </a:lnTo>
                <a:lnTo>
                  <a:pt x="1437" y="473"/>
                </a:lnTo>
                <a:cubicBezTo>
                  <a:pt x="1484" y="544"/>
                  <a:pt x="1517" y="624"/>
                  <a:pt x="1535" y="710"/>
                </a:cubicBezTo>
                <a:lnTo>
                  <a:pt x="1708" y="710"/>
                </a:lnTo>
                <a:lnTo>
                  <a:pt x="1708" y="997"/>
                </a:lnTo>
                <a:lnTo>
                  <a:pt x="1535" y="997"/>
                </a:lnTo>
                <a:cubicBezTo>
                  <a:pt x="1517" y="1083"/>
                  <a:pt x="1484" y="1163"/>
                  <a:pt x="1437" y="1234"/>
                </a:cubicBezTo>
                <a:lnTo>
                  <a:pt x="1559" y="1356"/>
                </a:lnTo>
                <a:lnTo>
                  <a:pt x="1356" y="1559"/>
                </a:lnTo>
                <a:lnTo>
                  <a:pt x="1234" y="1437"/>
                </a:lnTo>
                <a:cubicBezTo>
                  <a:pt x="1163" y="1484"/>
                  <a:pt x="1083" y="1517"/>
                  <a:pt x="997" y="1535"/>
                </a:cubicBezTo>
                <a:lnTo>
                  <a:pt x="997" y="1708"/>
                </a:lnTo>
                <a:lnTo>
                  <a:pt x="710" y="1708"/>
                </a:lnTo>
                <a:lnTo>
                  <a:pt x="710" y="1535"/>
                </a:lnTo>
                <a:cubicBezTo>
                  <a:pt x="624" y="1517"/>
                  <a:pt x="544" y="1484"/>
                  <a:pt x="473" y="1437"/>
                </a:cubicBezTo>
                <a:lnTo>
                  <a:pt x="352" y="1559"/>
                </a:lnTo>
                <a:lnTo>
                  <a:pt x="149" y="1356"/>
                </a:lnTo>
                <a:lnTo>
                  <a:pt x="270" y="1234"/>
                </a:lnTo>
                <a:cubicBezTo>
                  <a:pt x="224" y="1163"/>
                  <a:pt x="190" y="1083"/>
                  <a:pt x="172" y="997"/>
                </a:cubicBezTo>
                <a:lnTo>
                  <a:pt x="0" y="997"/>
                </a:lnTo>
                <a:lnTo>
                  <a:pt x="0" y="710"/>
                </a:lnTo>
                <a:lnTo>
                  <a:pt x="172" y="710"/>
                </a:lnTo>
                <a:cubicBezTo>
                  <a:pt x="190" y="624"/>
                  <a:pt x="224" y="544"/>
                  <a:pt x="270" y="473"/>
                </a:cubicBezTo>
                <a:lnTo>
                  <a:pt x="149" y="352"/>
                </a:lnTo>
                <a:lnTo>
                  <a:pt x="352" y="149"/>
                </a:lnTo>
                <a:lnTo>
                  <a:pt x="473" y="270"/>
                </a:lnTo>
                <a:cubicBezTo>
                  <a:pt x="544" y="224"/>
                  <a:pt x="624" y="190"/>
                  <a:pt x="710" y="172"/>
                </a:cubicBezTo>
                <a:lnTo>
                  <a:pt x="710" y="0"/>
                </a:lnTo>
                <a:lnTo>
                  <a:pt x="997" y="0"/>
                </a:lnTo>
                <a:lnTo>
                  <a:pt x="997" y="172"/>
                </a:lnTo>
                <a:close/>
                <a:moveTo>
                  <a:pt x="854" y="366"/>
                </a:moveTo>
                <a:cubicBezTo>
                  <a:pt x="1123" y="366"/>
                  <a:pt x="1342" y="584"/>
                  <a:pt x="1342" y="854"/>
                </a:cubicBezTo>
                <a:cubicBezTo>
                  <a:pt x="1342" y="1123"/>
                  <a:pt x="1123" y="1342"/>
                  <a:pt x="854" y="1342"/>
                </a:cubicBezTo>
                <a:cubicBezTo>
                  <a:pt x="584" y="1342"/>
                  <a:pt x="366" y="1123"/>
                  <a:pt x="366" y="854"/>
                </a:cubicBezTo>
                <a:cubicBezTo>
                  <a:pt x="366" y="584"/>
                  <a:pt x="584" y="366"/>
                  <a:pt x="854" y="366"/>
                </a:cubicBezTo>
                <a:close/>
                <a:moveTo>
                  <a:pt x="854" y="493"/>
                </a:moveTo>
                <a:cubicBezTo>
                  <a:pt x="1053" y="493"/>
                  <a:pt x="1215" y="655"/>
                  <a:pt x="1215" y="854"/>
                </a:cubicBezTo>
                <a:cubicBezTo>
                  <a:pt x="1215" y="1053"/>
                  <a:pt x="1053" y="1215"/>
                  <a:pt x="854" y="1215"/>
                </a:cubicBezTo>
                <a:cubicBezTo>
                  <a:pt x="655" y="1215"/>
                  <a:pt x="493" y="1053"/>
                  <a:pt x="493" y="854"/>
                </a:cubicBezTo>
                <a:cubicBezTo>
                  <a:pt x="493" y="655"/>
                  <a:pt x="655" y="493"/>
                  <a:pt x="854" y="493"/>
                </a:cubicBezTo>
                <a:close/>
                <a:moveTo>
                  <a:pt x="854" y="650"/>
                </a:moveTo>
                <a:cubicBezTo>
                  <a:pt x="966" y="650"/>
                  <a:pt x="1058" y="741"/>
                  <a:pt x="1058" y="854"/>
                </a:cubicBezTo>
                <a:cubicBezTo>
                  <a:pt x="1058" y="966"/>
                  <a:pt x="966" y="1058"/>
                  <a:pt x="854" y="1058"/>
                </a:cubicBezTo>
                <a:cubicBezTo>
                  <a:pt x="741" y="1058"/>
                  <a:pt x="650" y="966"/>
                  <a:pt x="650" y="854"/>
                </a:cubicBezTo>
                <a:cubicBezTo>
                  <a:pt x="650" y="741"/>
                  <a:pt x="741" y="650"/>
                  <a:pt x="854" y="650"/>
                </a:cubicBezTo>
                <a:close/>
              </a:path>
            </a:pathLst>
          </a:custGeom>
          <a:solidFill>
            <a:srgbClr val="113F4E"/>
          </a:solidFill>
          <a:ln>
            <a:noFill/>
          </a:ln>
        </p:spPr>
        <p:txBody>
          <a:bodyPr lIns="72574" tIns="36287" rIns="72574" bIns="36287"/>
          <a:lstStyle/>
          <a:p>
            <a:endParaRPr lang="zh-CN" altLang="en-US" dirty="0">
              <a:latin typeface="+mj-lt"/>
              <a:ea typeface="微软雅黑" panose="020B0503020204020204" pitchFamily="34" charset="-122"/>
            </a:endParaRPr>
          </a:p>
        </p:txBody>
      </p:sp>
      <p:sp>
        <p:nvSpPr>
          <p:cNvPr id="21" name="Freeform 6">
            <a:extLst>
              <a:ext uri="{FF2B5EF4-FFF2-40B4-BE49-F238E27FC236}">
                <a16:creationId xmlns:a16="http://schemas.microsoft.com/office/drawing/2014/main" id="{F3E3A65B-644B-4379-B80D-C9E1FDD8C8ED}"/>
              </a:ext>
            </a:extLst>
          </p:cNvPr>
          <p:cNvSpPr>
            <a:spLocks noEditPoints="1"/>
          </p:cNvSpPr>
          <p:nvPr/>
        </p:nvSpPr>
        <p:spPr bwMode="auto">
          <a:xfrm>
            <a:off x="1544528" y="3657534"/>
            <a:ext cx="2535237" cy="2535237"/>
          </a:xfrm>
          <a:custGeom>
            <a:avLst/>
            <a:gdLst>
              <a:gd name="T0" fmla="*/ 997 w 1708"/>
              <a:gd name="T1" fmla="*/ 172 h 1708"/>
              <a:gd name="T2" fmla="*/ 1234 w 1708"/>
              <a:gd name="T3" fmla="*/ 270 h 1708"/>
              <a:gd name="T4" fmla="*/ 1356 w 1708"/>
              <a:gd name="T5" fmla="*/ 149 h 1708"/>
              <a:gd name="T6" fmla="*/ 1559 w 1708"/>
              <a:gd name="T7" fmla="*/ 352 h 1708"/>
              <a:gd name="T8" fmla="*/ 1437 w 1708"/>
              <a:gd name="T9" fmla="*/ 473 h 1708"/>
              <a:gd name="T10" fmla="*/ 1535 w 1708"/>
              <a:gd name="T11" fmla="*/ 710 h 1708"/>
              <a:gd name="T12" fmla="*/ 1708 w 1708"/>
              <a:gd name="T13" fmla="*/ 710 h 1708"/>
              <a:gd name="T14" fmla="*/ 1708 w 1708"/>
              <a:gd name="T15" fmla="*/ 997 h 1708"/>
              <a:gd name="T16" fmla="*/ 1535 w 1708"/>
              <a:gd name="T17" fmla="*/ 997 h 1708"/>
              <a:gd name="T18" fmla="*/ 1437 w 1708"/>
              <a:gd name="T19" fmla="*/ 1234 h 1708"/>
              <a:gd name="T20" fmla="*/ 1559 w 1708"/>
              <a:gd name="T21" fmla="*/ 1356 h 1708"/>
              <a:gd name="T22" fmla="*/ 1356 w 1708"/>
              <a:gd name="T23" fmla="*/ 1559 h 1708"/>
              <a:gd name="T24" fmla="*/ 1234 w 1708"/>
              <a:gd name="T25" fmla="*/ 1437 h 1708"/>
              <a:gd name="T26" fmla="*/ 997 w 1708"/>
              <a:gd name="T27" fmla="*/ 1535 h 1708"/>
              <a:gd name="T28" fmla="*/ 997 w 1708"/>
              <a:gd name="T29" fmla="*/ 1708 h 1708"/>
              <a:gd name="T30" fmla="*/ 710 w 1708"/>
              <a:gd name="T31" fmla="*/ 1708 h 1708"/>
              <a:gd name="T32" fmla="*/ 710 w 1708"/>
              <a:gd name="T33" fmla="*/ 1535 h 1708"/>
              <a:gd name="T34" fmla="*/ 473 w 1708"/>
              <a:gd name="T35" fmla="*/ 1437 h 1708"/>
              <a:gd name="T36" fmla="*/ 352 w 1708"/>
              <a:gd name="T37" fmla="*/ 1559 h 1708"/>
              <a:gd name="T38" fmla="*/ 149 w 1708"/>
              <a:gd name="T39" fmla="*/ 1356 h 1708"/>
              <a:gd name="T40" fmla="*/ 270 w 1708"/>
              <a:gd name="T41" fmla="*/ 1234 h 1708"/>
              <a:gd name="T42" fmla="*/ 172 w 1708"/>
              <a:gd name="T43" fmla="*/ 997 h 1708"/>
              <a:gd name="T44" fmla="*/ 0 w 1708"/>
              <a:gd name="T45" fmla="*/ 997 h 1708"/>
              <a:gd name="T46" fmla="*/ 0 w 1708"/>
              <a:gd name="T47" fmla="*/ 710 h 1708"/>
              <a:gd name="T48" fmla="*/ 172 w 1708"/>
              <a:gd name="T49" fmla="*/ 710 h 1708"/>
              <a:gd name="T50" fmla="*/ 270 w 1708"/>
              <a:gd name="T51" fmla="*/ 473 h 1708"/>
              <a:gd name="T52" fmla="*/ 149 w 1708"/>
              <a:gd name="T53" fmla="*/ 352 h 1708"/>
              <a:gd name="T54" fmla="*/ 352 w 1708"/>
              <a:gd name="T55" fmla="*/ 149 h 1708"/>
              <a:gd name="T56" fmla="*/ 473 w 1708"/>
              <a:gd name="T57" fmla="*/ 270 h 1708"/>
              <a:gd name="T58" fmla="*/ 710 w 1708"/>
              <a:gd name="T59" fmla="*/ 172 h 1708"/>
              <a:gd name="T60" fmla="*/ 710 w 1708"/>
              <a:gd name="T61" fmla="*/ 0 h 1708"/>
              <a:gd name="T62" fmla="*/ 997 w 1708"/>
              <a:gd name="T63" fmla="*/ 0 h 1708"/>
              <a:gd name="T64" fmla="*/ 997 w 1708"/>
              <a:gd name="T65" fmla="*/ 172 h 1708"/>
              <a:gd name="T66" fmla="*/ 854 w 1708"/>
              <a:gd name="T67" fmla="*/ 366 h 1708"/>
              <a:gd name="T68" fmla="*/ 1342 w 1708"/>
              <a:gd name="T69" fmla="*/ 854 h 1708"/>
              <a:gd name="T70" fmla="*/ 854 w 1708"/>
              <a:gd name="T71" fmla="*/ 1342 h 1708"/>
              <a:gd name="T72" fmla="*/ 366 w 1708"/>
              <a:gd name="T73" fmla="*/ 854 h 1708"/>
              <a:gd name="T74" fmla="*/ 854 w 1708"/>
              <a:gd name="T75" fmla="*/ 366 h 1708"/>
              <a:gd name="T76" fmla="*/ 854 w 1708"/>
              <a:gd name="T77" fmla="*/ 493 h 1708"/>
              <a:gd name="T78" fmla="*/ 1215 w 1708"/>
              <a:gd name="T79" fmla="*/ 854 h 1708"/>
              <a:gd name="T80" fmla="*/ 854 w 1708"/>
              <a:gd name="T81" fmla="*/ 1215 h 1708"/>
              <a:gd name="T82" fmla="*/ 493 w 1708"/>
              <a:gd name="T83" fmla="*/ 854 h 1708"/>
              <a:gd name="T84" fmla="*/ 854 w 1708"/>
              <a:gd name="T85" fmla="*/ 493 h 1708"/>
              <a:gd name="T86" fmla="*/ 854 w 1708"/>
              <a:gd name="T87" fmla="*/ 650 h 1708"/>
              <a:gd name="T88" fmla="*/ 1058 w 1708"/>
              <a:gd name="T89" fmla="*/ 854 h 1708"/>
              <a:gd name="T90" fmla="*/ 854 w 1708"/>
              <a:gd name="T91" fmla="*/ 1058 h 1708"/>
              <a:gd name="T92" fmla="*/ 650 w 1708"/>
              <a:gd name="T93" fmla="*/ 854 h 1708"/>
              <a:gd name="T94" fmla="*/ 854 w 1708"/>
              <a:gd name="T95" fmla="*/ 650 h 1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08" h="1708">
                <a:moveTo>
                  <a:pt x="997" y="172"/>
                </a:moveTo>
                <a:cubicBezTo>
                  <a:pt x="1083" y="190"/>
                  <a:pt x="1163" y="224"/>
                  <a:pt x="1234" y="270"/>
                </a:cubicBezTo>
                <a:lnTo>
                  <a:pt x="1356" y="149"/>
                </a:lnTo>
                <a:lnTo>
                  <a:pt x="1559" y="352"/>
                </a:lnTo>
                <a:lnTo>
                  <a:pt x="1437" y="473"/>
                </a:lnTo>
                <a:cubicBezTo>
                  <a:pt x="1484" y="544"/>
                  <a:pt x="1517" y="624"/>
                  <a:pt x="1535" y="710"/>
                </a:cubicBezTo>
                <a:lnTo>
                  <a:pt x="1708" y="710"/>
                </a:lnTo>
                <a:lnTo>
                  <a:pt x="1708" y="997"/>
                </a:lnTo>
                <a:lnTo>
                  <a:pt x="1535" y="997"/>
                </a:lnTo>
                <a:cubicBezTo>
                  <a:pt x="1517" y="1083"/>
                  <a:pt x="1484" y="1163"/>
                  <a:pt x="1437" y="1234"/>
                </a:cubicBezTo>
                <a:lnTo>
                  <a:pt x="1559" y="1356"/>
                </a:lnTo>
                <a:lnTo>
                  <a:pt x="1356" y="1559"/>
                </a:lnTo>
                <a:lnTo>
                  <a:pt x="1234" y="1437"/>
                </a:lnTo>
                <a:cubicBezTo>
                  <a:pt x="1163" y="1484"/>
                  <a:pt x="1083" y="1517"/>
                  <a:pt x="997" y="1535"/>
                </a:cubicBezTo>
                <a:lnTo>
                  <a:pt x="997" y="1708"/>
                </a:lnTo>
                <a:lnTo>
                  <a:pt x="710" y="1708"/>
                </a:lnTo>
                <a:lnTo>
                  <a:pt x="710" y="1535"/>
                </a:lnTo>
                <a:cubicBezTo>
                  <a:pt x="624" y="1517"/>
                  <a:pt x="544" y="1484"/>
                  <a:pt x="473" y="1437"/>
                </a:cubicBezTo>
                <a:lnTo>
                  <a:pt x="352" y="1559"/>
                </a:lnTo>
                <a:lnTo>
                  <a:pt x="149" y="1356"/>
                </a:lnTo>
                <a:lnTo>
                  <a:pt x="270" y="1234"/>
                </a:lnTo>
                <a:cubicBezTo>
                  <a:pt x="224" y="1163"/>
                  <a:pt x="190" y="1083"/>
                  <a:pt x="172" y="997"/>
                </a:cubicBezTo>
                <a:lnTo>
                  <a:pt x="0" y="997"/>
                </a:lnTo>
                <a:lnTo>
                  <a:pt x="0" y="710"/>
                </a:lnTo>
                <a:lnTo>
                  <a:pt x="172" y="710"/>
                </a:lnTo>
                <a:cubicBezTo>
                  <a:pt x="190" y="624"/>
                  <a:pt x="224" y="544"/>
                  <a:pt x="270" y="473"/>
                </a:cubicBezTo>
                <a:lnTo>
                  <a:pt x="149" y="352"/>
                </a:lnTo>
                <a:lnTo>
                  <a:pt x="352" y="149"/>
                </a:lnTo>
                <a:lnTo>
                  <a:pt x="473" y="270"/>
                </a:lnTo>
                <a:cubicBezTo>
                  <a:pt x="544" y="224"/>
                  <a:pt x="624" y="190"/>
                  <a:pt x="710" y="172"/>
                </a:cubicBezTo>
                <a:lnTo>
                  <a:pt x="710" y="0"/>
                </a:lnTo>
                <a:lnTo>
                  <a:pt x="997" y="0"/>
                </a:lnTo>
                <a:lnTo>
                  <a:pt x="997" y="172"/>
                </a:lnTo>
                <a:close/>
                <a:moveTo>
                  <a:pt x="854" y="366"/>
                </a:moveTo>
                <a:cubicBezTo>
                  <a:pt x="1123" y="366"/>
                  <a:pt x="1342" y="584"/>
                  <a:pt x="1342" y="854"/>
                </a:cubicBezTo>
                <a:cubicBezTo>
                  <a:pt x="1342" y="1123"/>
                  <a:pt x="1123" y="1342"/>
                  <a:pt x="854" y="1342"/>
                </a:cubicBezTo>
                <a:cubicBezTo>
                  <a:pt x="584" y="1342"/>
                  <a:pt x="366" y="1123"/>
                  <a:pt x="366" y="854"/>
                </a:cubicBezTo>
                <a:cubicBezTo>
                  <a:pt x="366" y="584"/>
                  <a:pt x="584" y="366"/>
                  <a:pt x="854" y="366"/>
                </a:cubicBezTo>
                <a:close/>
                <a:moveTo>
                  <a:pt x="854" y="493"/>
                </a:moveTo>
                <a:cubicBezTo>
                  <a:pt x="1053" y="493"/>
                  <a:pt x="1215" y="655"/>
                  <a:pt x="1215" y="854"/>
                </a:cubicBezTo>
                <a:cubicBezTo>
                  <a:pt x="1215" y="1053"/>
                  <a:pt x="1053" y="1215"/>
                  <a:pt x="854" y="1215"/>
                </a:cubicBezTo>
                <a:cubicBezTo>
                  <a:pt x="655" y="1215"/>
                  <a:pt x="493" y="1053"/>
                  <a:pt x="493" y="854"/>
                </a:cubicBezTo>
                <a:cubicBezTo>
                  <a:pt x="493" y="655"/>
                  <a:pt x="655" y="493"/>
                  <a:pt x="854" y="493"/>
                </a:cubicBezTo>
                <a:close/>
                <a:moveTo>
                  <a:pt x="854" y="650"/>
                </a:moveTo>
                <a:cubicBezTo>
                  <a:pt x="966" y="650"/>
                  <a:pt x="1058" y="741"/>
                  <a:pt x="1058" y="854"/>
                </a:cubicBezTo>
                <a:cubicBezTo>
                  <a:pt x="1058" y="966"/>
                  <a:pt x="966" y="1058"/>
                  <a:pt x="854" y="1058"/>
                </a:cubicBezTo>
                <a:cubicBezTo>
                  <a:pt x="741" y="1058"/>
                  <a:pt x="650" y="966"/>
                  <a:pt x="650" y="854"/>
                </a:cubicBezTo>
                <a:cubicBezTo>
                  <a:pt x="650" y="741"/>
                  <a:pt x="741" y="650"/>
                  <a:pt x="854" y="650"/>
                </a:cubicBezTo>
                <a:close/>
              </a:path>
            </a:pathLst>
          </a:custGeom>
          <a:solidFill>
            <a:srgbClr val="113F4E"/>
          </a:solidFill>
          <a:ln>
            <a:noFill/>
          </a:ln>
        </p:spPr>
        <p:txBody>
          <a:bodyPr lIns="72574" tIns="36287" rIns="72574" bIns="36287"/>
          <a:lstStyle/>
          <a:p>
            <a:endParaRPr lang="zh-CN" altLang="en-US" dirty="0">
              <a:latin typeface="+mj-lt"/>
              <a:ea typeface="微软雅黑" panose="020B0503020204020204" pitchFamily="34" charset="-122"/>
            </a:endParaRPr>
          </a:p>
        </p:txBody>
      </p:sp>
      <p:sp>
        <p:nvSpPr>
          <p:cNvPr id="22" name="Freeform 6">
            <a:extLst>
              <a:ext uri="{FF2B5EF4-FFF2-40B4-BE49-F238E27FC236}">
                <a16:creationId xmlns:a16="http://schemas.microsoft.com/office/drawing/2014/main" id="{8107AA68-C0CE-4B4D-95CC-F92C508E1812}"/>
              </a:ext>
            </a:extLst>
          </p:cNvPr>
          <p:cNvSpPr>
            <a:spLocks noEditPoints="1"/>
          </p:cNvSpPr>
          <p:nvPr/>
        </p:nvSpPr>
        <p:spPr bwMode="auto">
          <a:xfrm>
            <a:off x="1091525" y="2146398"/>
            <a:ext cx="1660525" cy="1660525"/>
          </a:xfrm>
          <a:custGeom>
            <a:avLst/>
            <a:gdLst>
              <a:gd name="T0" fmla="*/ 997 w 1708"/>
              <a:gd name="T1" fmla="*/ 172 h 1708"/>
              <a:gd name="T2" fmla="*/ 1234 w 1708"/>
              <a:gd name="T3" fmla="*/ 270 h 1708"/>
              <a:gd name="T4" fmla="*/ 1356 w 1708"/>
              <a:gd name="T5" fmla="*/ 149 h 1708"/>
              <a:gd name="T6" fmla="*/ 1559 w 1708"/>
              <a:gd name="T7" fmla="*/ 352 h 1708"/>
              <a:gd name="T8" fmla="*/ 1437 w 1708"/>
              <a:gd name="T9" fmla="*/ 473 h 1708"/>
              <a:gd name="T10" fmla="*/ 1535 w 1708"/>
              <a:gd name="T11" fmla="*/ 710 h 1708"/>
              <a:gd name="T12" fmla="*/ 1708 w 1708"/>
              <a:gd name="T13" fmla="*/ 710 h 1708"/>
              <a:gd name="T14" fmla="*/ 1708 w 1708"/>
              <a:gd name="T15" fmla="*/ 997 h 1708"/>
              <a:gd name="T16" fmla="*/ 1535 w 1708"/>
              <a:gd name="T17" fmla="*/ 997 h 1708"/>
              <a:gd name="T18" fmla="*/ 1437 w 1708"/>
              <a:gd name="T19" fmla="*/ 1234 h 1708"/>
              <a:gd name="T20" fmla="*/ 1559 w 1708"/>
              <a:gd name="T21" fmla="*/ 1356 h 1708"/>
              <a:gd name="T22" fmla="*/ 1356 w 1708"/>
              <a:gd name="T23" fmla="*/ 1559 h 1708"/>
              <a:gd name="T24" fmla="*/ 1234 w 1708"/>
              <a:gd name="T25" fmla="*/ 1437 h 1708"/>
              <a:gd name="T26" fmla="*/ 997 w 1708"/>
              <a:gd name="T27" fmla="*/ 1535 h 1708"/>
              <a:gd name="T28" fmla="*/ 997 w 1708"/>
              <a:gd name="T29" fmla="*/ 1708 h 1708"/>
              <a:gd name="T30" fmla="*/ 710 w 1708"/>
              <a:gd name="T31" fmla="*/ 1708 h 1708"/>
              <a:gd name="T32" fmla="*/ 710 w 1708"/>
              <a:gd name="T33" fmla="*/ 1535 h 1708"/>
              <a:gd name="T34" fmla="*/ 473 w 1708"/>
              <a:gd name="T35" fmla="*/ 1437 h 1708"/>
              <a:gd name="T36" fmla="*/ 352 w 1708"/>
              <a:gd name="T37" fmla="*/ 1559 h 1708"/>
              <a:gd name="T38" fmla="*/ 149 w 1708"/>
              <a:gd name="T39" fmla="*/ 1356 h 1708"/>
              <a:gd name="T40" fmla="*/ 270 w 1708"/>
              <a:gd name="T41" fmla="*/ 1234 h 1708"/>
              <a:gd name="T42" fmla="*/ 172 w 1708"/>
              <a:gd name="T43" fmla="*/ 997 h 1708"/>
              <a:gd name="T44" fmla="*/ 0 w 1708"/>
              <a:gd name="T45" fmla="*/ 997 h 1708"/>
              <a:gd name="T46" fmla="*/ 0 w 1708"/>
              <a:gd name="T47" fmla="*/ 710 h 1708"/>
              <a:gd name="T48" fmla="*/ 172 w 1708"/>
              <a:gd name="T49" fmla="*/ 710 h 1708"/>
              <a:gd name="T50" fmla="*/ 270 w 1708"/>
              <a:gd name="T51" fmla="*/ 473 h 1708"/>
              <a:gd name="T52" fmla="*/ 149 w 1708"/>
              <a:gd name="T53" fmla="*/ 352 h 1708"/>
              <a:gd name="T54" fmla="*/ 352 w 1708"/>
              <a:gd name="T55" fmla="*/ 149 h 1708"/>
              <a:gd name="T56" fmla="*/ 473 w 1708"/>
              <a:gd name="T57" fmla="*/ 270 h 1708"/>
              <a:gd name="T58" fmla="*/ 710 w 1708"/>
              <a:gd name="T59" fmla="*/ 172 h 1708"/>
              <a:gd name="T60" fmla="*/ 710 w 1708"/>
              <a:gd name="T61" fmla="*/ 0 h 1708"/>
              <a:gd name="T62" fmla="*/ 997 w 1708"/>
              <a:gd name="T63" fmla="*/ 0 h 1708"/>
              <a:gd name="T64" fmla="*/ 997 w 1708"/>
              <a:gd name="T65" fmla="*/ 172 h 1708"/>
              <a:gd name="T66" fmla="*/ 854 w 1708"/>
              <a:gd name="T67" fmla="*/ 366 h 1708"/>
              <a:gd name="T68" fmla="*/ 1342 w 1708"/>
              <a:gd name="T69" fmla="*/ 854 h 1708"/>
              <a:gd name="T70" fmla="*/ 854 w 1708"/>
              <a:gd name="T71" fmla="*/ 1342 h 1708"/>
              <a:gd name="T72" fmla="*/ 366 w 1708"/>
              <a:gd name="T73" fmla="*/ 854 h 1708"/>
              <a:gd name="T74" fmla="*/ 854 w 1708"/>
              <a:gd name="T75" fmla="*/ 366 h 1708"/>
              <a:gd name="T76" fmla="*/ 854 w 1708"/>
              <a:gd name="T77" fmla="*/ 493 h 1708"/>
              <a:gd name="T78" fmla="*/ 1215 w 1708"/>
              <a:gd name="T79" fmla="*/ 854 h 1708"/>
              <a:gd name="T80" fmla="*/ 854 w 1708"/>
              <a:gd name="T81" fmla="*/ 1215 h 1708"/>
              <a:gd name="T82" fmla="*/ 493 w 1708"/>
              <a:gd name="T83" fmla="*/ 854 h 1708"/>
              <a:gd name="T84" fmla="*/ 854 w 1708"/>
              <a:gd name="T85" fmla="*/ 493 h 1708"/>
              <a:gd name="T86" fmla="*/ 854 w 1708"/>
              <a:gd name="T87" fmla="*/ 650 h 1708"/>
              <a:gd name="T88" fmla="*/ 1058 w 1708"/>
              <a:gd name="T89" fmla="*/ 854 h 1708"/>
              <a:gd name="T90" fmla="*/ 854 w 1708"/>
              <a:gd name="T91" fmla="*/ 1058 h 1708"/>
              <a:gd name="T92" fmla="*/ 650 w 1708"/>
              <a:gd name="T93" fmla="*/ 854 h 1708"/>
              <a:gd name="T94" fmla="*/ 854 w 1708"/>
              <a:gd name="T95" fmla="*/ 650 h 1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08" h="1708">
                <a:moveTo>
                  <a:pt x="997" y="172"/>
                </a:moveTo>
                <a:cubicBezTo>
                  <a:pt x="1083" y="190"/>
                  <a:pt x="1163" y="224"/>
                  <a:pt x="1234" y="270"/>
                </a:cubicBezTo>
                <a:lnTo>
                  <a:pt x="1356" y="149"/>
                </a:lnTo>
                <a:lnTo>
                  <a:pt x="1559" y="352"/>
                </a:lnTo>
                <a:lnTo>
                  <a:pt x="1437" y="473"/>
                </a:lnTo>
                <a:cubicBezTo>
                  <a:pt x="1484" y="544"/>
                  <a:pt x="1517" y="624"/>
                  <a:pt x="1535" y="710"/>
                </a:cubicBezTo>
                <a:lnTo>
                  <a:pt x="1708" y="710"/>
                </a:lnTo>
                <a:lnTo>
                  <a:pt x="1708" y="997"/>
                </a:lnTo>
                <a:lnTo>
                  <a:pt x="1535" y="997"/>
                </a:lnTo>
                <a:cubicBezTo>
                  <a:pt x="1517" y="1083"/>
                  <a:pt x="1484" y="1163"/>
                  <a:pt x="1437" y="1234"/>
                </a:cubicBezTo>
                <a:lnTo>
                  <a:pt x="1559" y="1356"/>
                </a:lnTo>
                <a:lnTo>
                  <a:pt x="1356" y="1559"/>
                </a:lnTo>
                <a:lnTo>
                  <a:pt x="1234" y="1437"/>
                </a:lnTo>
                <a:cubicBezTo>
                  <a:pt x="1163" y="1484"/>
                  <a:pt x="1083" y="1517"/>
                  <a:pt x="997" y="1535"/>
                </a:cubicBezTo>
                <a:lnTo>
                  <a:pt x="997" y="1708"/>
                </a:lnTo>
                <a:lnTo>
                  <a:pt x="710" y="1708"/>
                </a:lnTo>
                <a:lnTo>
                  <a:pt x="710" y="1535"/>
                </a:lnTo>
                <a:cubicBezTo>
                  <a:pt x="624" y="1517"/>
                  <a:pt x="544" y="1484"/>
                  <a:pt x="473" y="1437"/>
                </a:cubicBezTo>
                <a:lnTo>
                  <a:pt x="352" y="1559"/>
                </a:lnTo>
                <a:lnTo>
                  <a:pt x="149" y="1356"/>
                </a:lnTo>
                <a:lnTo>
                  <a:pt x="270" y="1234"/>
                </a:lnTo>
                <a:cubicBezTo>
                  <a:pt x="224" y="1163"/>
                  <a:pt x="190" y="1083"/>
                  <a:pt x="172" y="997"/>
                </a:cubicBezTo>
                <a:lnTo>
                  <a:pt x="0" y="997"/>
                </a:lnTo>
                <a:lnTo>
                  <a:pt x="0" y="710"/>
                </a:lnTo>
                <a:lnTo>
                  <a:pt x="172" y="710"/>
                </a:lnTo>
                <a:cubicBezTo>
                  <a:pt x="190" y="624"/>
                  <a:pt x="224" y="544"/>
                  <a:pt x="270" y="473"/>
                </a:cubicBezTo>
                <a:lnTo>
                  <a:pt x="149" y="352"/>
                </a:lnTo>
                <a:lnTo>
                  <a:pt x="352" y="149"/>
                </a:lnTo>
                <a:lnTo>
                  <a:pt x="473" y="270"/>
                </a:lnTo>
                <a:cubicBezTo>
                  <a:pt x="544" y="224"/>
                  <a:pt x="624" y="190"/>
                  <a:pt x="710" y="172"/>
                </a:cubicBezTo>
                <a:lnTo>
                  <a:pt x="710" y="0"/>
                </a:lnTo>
                <a:lnTo>
                  <a:pt x="997" y="0"/>
                </a:lnTo>
                <a:lnTo>
                  <a:pt x="997" y="172"/>
                </a:lnTo>
                <a:close/>
                <a:moveTo>
                  <a:pt x="854" y="366"/>
                </a:moveTo>
                <a:cubicBezTo>
                  <a:pt x="1123" y="366"/>
                  <a:pt x="1342" y="584"/>
                  <a:pt x="1342" y="854"/>
                </a:cubicBezTo>
                <a:cubicBezTo>
                  <a:pt x="1342" y="1123"/>
                  <a:pt x="1123" y="1342"/>
                  <a:pt x="854" y="1342"/>
                </a:cubicBezTo>
                <a:cubicBezTo>
                  <a:pt x="584" y="1342"/>
                  <a:pt x="366" y="1123"/>
                  <a:pt x="366" y="854"/>
                </a:cubicBezTo>
                <a:cubicBezTo>
                  <a:pt x="366" y="584"/>
                  <a:pt x="584" y="366"/>
                  <a:pt x="854" y="366"/>
                </a:cubicBezTo>
                <a:close/>
                <a:moveTo>
                  <a:pt x="854" y="493"/>
                </a:moveTo>
                <a:cubicBezTo>
                  <a:pt x="1053" y="493"/>
                  <a:pt x="1215" y="655"/>
                  <a:pt x="1215" y="854"/>
                </a:cubicBezTo>
                <a:cubicBezTo>
                  <a:pt x="1215" y="1053"/>
                  <a:pt x="1053" y="1215"/>
                  <a:pt x="854" y="1215"/>
                </a:cubicBezTo>
                <a:cubicBezTo>
                  <a:pt x="655" y="1215"/>
                  <a:pt x="493" y="1053"/>
                  <a:pt x="493" y="854"/>
                </a:cubicBezTo>
                <a:cubicBezTo>
                  <a:pt x="493" y="655"/>
                  <a:pt x="655" y="493"/>
                  <a:pt x="854" y="493"/>
                </a:cubicBezTo>
                <a:close/>
                <a:moveTo>
                  <a:pt x="854" y="650"/>
                </a:moveTo>
                <a:cubicBezTo>
                  <a:pt x="966" y="650"/>
                  <a:pt x="1058" y="741"/>
                  <a:pt x="1058" y="854"/>
                </a:cubicBezTo>
                <a:cubicBezTo>
                  <a:pt x="1058" y="966"/>
                  <a:pt x="966" y="1058"/>
                  <a:pt x="854" y="1058"/>
                </a:cubicBezTo>
                <a:cubicBezTo>
                  <a:pt x="741" y="1058"/>
                  <a:pt x="650" y="966"/>
                  <a:pt x="650" y="854"/>
                </a:cubicBezTo>
                <a:cubicBezTo>
                  <a:pt x="650" y="741"/>
                  <a:pt x="741" y="650"/>
                  <a:pt x="854" y="650"/>
                </a:cubicBezTo>
                <a:close/>
              </a:path>
            </a:pathLst>
          </a:custGeom>
          <a:solidFill>
            <a:srgbClr val="55C0AF"/>
          </a:solidFill>
          <a:ln>
            <a:noFill/>
          </a:ln>
        </p:spPr>
        <p:txBody>
          <a:bodyPr lIns="72574" tIns="36287" rIns="72574" bIns="36287"/>
          <a:lstStyle/>
          <a:p>
            <a:endParaRPr lang="zh-CN" altLang="en-US" dirty="0">
              <a:latin typeface="+mj-lt"/>
              <a:ea typeface="微软雅黑" panose="020B0503020204020204" pitchFamily="34" charset="-122"/>
            </a:endParaRPr>
          </a:p>
        </p:txBody>
      </p:sp>
      <p:sp>
        <p:nvSpPr>
          <p:cNvPr id="23" name="Freeform 6">
            <a:extLst>
              <a:ext uri="{FF2B5EF4-FFF2-40B4-BE49-F238E27FC236}">
                <a16:creationId xmlns:a16="http://schemas.microsoft.com/office/drawing/2014/main" id="{495F1276-361E-4DBD-80C4-478B097BE4C3}"/>
              </a:ext>
            </a:extLst>
          </p:cNvPr>
          <p:cNvSpPr>
            <a:spLocks noEditPoints="1"/>
          </p:cNvSpPr>
          <p:nvPr/>
        </p:nvSpPr>
        <p:spPr bwMode="auto">
          <a:xfrm>
            <a:off x="3828228" y="3471014"/>
            <a:ext cx="1103460" cy="1103460"/>
          </a:xfrm>
          <a:custGeom>
            <a:avLst/>
            <a:gdLst>
              <a:gd name="T0" fmla="*/ 997 w 1708"/>
              <a:gd name="T1" fmla="*/ 172 h 1708"/>
              <a:gd name="T2" fmla="*/ 1234 w 1708"/>
              <a:gd name="T3" fmla="*/ 270 h 1708"/>
              <a:gd name="T4" fmla="*/ 1356 w 1708"/>
              <a:gd name="T5" fmla="*/ 149 h 1708"/>
              <a:gd name="T6" fmla="*/ 1559 w 1708"/>
              <a:gd name="T7" fmla="*/ 352 h 1708"/>
              <a:gd name="T8" fmla="*/ 1437 w 1708"/>
              <a:gd name="T9" fmla="*/ 473 h 1708"/>
              <a:gd name="T10" fmla="*/ 1535 w 1708"/>
              <a:gd name="T11" fmla="*/ 710 h 1708"/>
              <a:gd name="T12" fmla="*/ 1708 w 1708"/>
              <a:gd name="T13" fmla="*/ 710 h 1708"/>
              <a:gd name="T14" fmla="*/ 1708 w 1708"/>
              <a:gd name="T15" fmla="*/ 997 h 1708"/>
              <a:gd name="T16" fmla="*/ 1535 w 1708"/>
              <a:gd name="T17" fmla="*/ 997 h 1708"/>
              <a:gd name="T18" fmla="*/ 1437 w 1708"/>
              <a:gd name="T19" fmla="*/ 1234 h 1708"/>
              <a:gd name="T20" fmla="*/ 1559 w 1708"/>
              <a:gd name="T21" fmla="*/ 1356 h 1708"/>
              <a:gd name="T22" fmla="*/ 1356 w 1708"/>
              <a:gd name="T23" fmla="*/ 1559 h 1708"/>
              <a:gd name="T24" fmla="*/ 1234 w 1708"/>
              <a:gd name="T25" fmla="*/ 1437 h 1708"/>
              <a:gd name="T26" fmla="*/ 997 w 1708"/>
              <a:gd name="T27" fmla="*/ 1535 h 1708"/>
              <a:gd name="T28" fmla="*/ 997 w 1708"/>
              <a:gd name="T29" fmla="*/ 1708 h 1708"/>
              <a:gd name="T30" fmla="*/ 710 w 1708"/>
              <a:gd name="T31" fmla="*/ 1708 h 1708"/>
              <a:gd name="T32" fmla="*/ 710 w 1708"/>
              <a:gd name="T33" fmla="*/ 1535 h 1708"/>
              <a:gd name="T34" fmla="*/ 473 w 1708"/>
              <a:gd name="T35" fmla="*/ 1437 h 1708"/>
              <a:gd name="T36" fmla="*/ 352 w 1708"/>
              <a:gd name="T37" fmla="*/ 1559 h 1708"/>
              <a:gd name="T38" fmla="*/ 149 w 1708"/>
              <a:gd name="T39" fmla="*/ 1356 h 1708"/>
              <a:gd name="T40" fmla="*/ 270 w 1708"/>
              <a:gd name="T41" fmla="*/ 1234 h 1708"/>
              <a:gd name="T42" fmla="*/ 172 w 1708"/>
              <a:gd name="T43" fmla="*/ 997 h 1708"/>
              <a:gd name="T44" fmla="*/ 0 w 1708"/>
              <a:gd name="T45" fmla="*/ 997 h 1708"/>
              <a:gd name="T46" fmla="*/ 0 w 1708"/>
              <a:gd name="T47" fmla="*/ 710 h 1708"/>
              <a:gd name="T48" fmla="*/ 172 w 1708"/>
              <a:gd name="T49" fmla="*/ 710 h 1708"/>
              <a:gd name="T50" fmla="*/ 270 w 1708"/>
              <a:gd name="T51" fmla="*/ 473 h 1708"/>
              <a:gd name="T52" fmla="*/ 149 w 1708"/>
              <a:gd name="T53" fmla="*/ 352 h 1708"/>
              <a:gd name="T54" fmla="*/ 352 w 1708"/>
              <a:gd name="T55" fmla="*/ 149 h 1708"/>
              <a:gd name="T56" fmla="*/ 473 w 1708"/>
              <a:gd name="T57" fmla="*/ 270 h 1708"/>
              <a:gd name="T58" fmla="*/ 710 w 1708"/>
              <a:gd name="T59" fmla="*/ 172 h 1708"/>
              <a:gd name="T60" fmla="*/ 710 w 1708"/>
              <a:gd name="T61" fmla="*/ 0 h 1708"/>
              <a:gd name="T62" fmla="*/ 997 w 1708"/>
              <a:gd name="T63" fmla="*/ 0 h 1708"/>
              <a:gd name="T64" fmla="*/ 997 w 1708"/>
              <a:gd name="T65" fmla="*/ 172 h 1708"/>
              <a:gd name="T66" fmla="*/ 854 w 1708"/>
              <a:gd name="T67" fmla="*/ 366 h 1708"/>
              <a:gd name="T68" fmla="*/ 1342 w 1708"/>
              <a:gd name="T69" fmla="*/ 854 h 1708"/>
              <a:gd name="T70" fmla="*/ 854 w 1708"/>
              <a:gd name="T71" fmla="*/ 1342 h 1708"/>
              <a:gd name="T72" fmla="*/ 366 w 1708"/>
              <a:gd name="T73" fmla="*/ 854 h 1708"/>
              <a:gd name="T74" fmla="*/ 854 w 1708"/>
              <a:gd name="T75" fmla="*/ 366 h 1708"/>
              <a:gd name="T76" fmla="*/ 854 w 1708"/>
              <a:gd name="T77" fmla="*/ 493 h 1708"/>
              <a:gd name="T78" fmla="*/ 1215 w 1708"/>
              <a:gd name="T79" fmla="*/ 854 h 1708"/>
              <a:gd name="T80" fmla="*/ 854 w 1708"/>
              <a:gd name="T81" fmla="*/ 1215 h 1708"/>
              <a:gd name="T82" fmla="*/ 493 w 1708"/>
              <a:gd name="T83" fmla="*/ 854 h 1708"/>
              <a:gd name="T84" fmla="*/ 854 w 1708"/>
              <a:gd name="T85" fmla="*/ 493 h 1708"/>
              <a:gd name="T86" fmla="*/ 854 w 1708"/>
              <a:gd name="T87" fmla="*/ 650 h 1708"/>
              <a:gd name="T88" fmla="*/ 1058 w 1708"/>
              <a:gd name="T89" fmla="*/ 854 h 1708"/>
              <a:gd name="T90" fmla="*/ 854 w 1708"/>
              <a:gd name="T91" fmla="*/ 1058 h 1708"/>
              <a:gd name="T92" fmla="*/ 650 w 1708"/>
              <a:gd name="T93" fmla="*/ 854 h 1708"/>
              <a:gd name="T94" fmla="*/ 854 w 1708"/>
              <a:gd name="T95" fmla="*/ 650 h 1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08" h="1708">
                <a:moveTo>
                  <a:pt x="997" y="172"/>
                </a:moveTo>
                <a:cubicBezTo>
                  <a:pt x="1083" y="190"/>
                  <a:pt x="1163" y="224"/>
                  <a:pt x="1234" y="270"/>
                </a:cubicBezTo>
                <a:lnTo>
                  <a:pt x="1356" y="149"/>
                </a:lnTo>
                <a:lnTo>
                  <a:pt x="1559" y="352"/>
                </a:lnTo>
                <a:lnTo>
                  <a:pt x="1437" y="473"/>
                </a:lnTo>
                <a:cubicBezTo>
                  <a:pt x="1484" y="544"/>
                  <a:pt x="1517" y="624"/>
                  <a:pt x="1535" y="710"/>
                </a:cubicBezTo>
                <a:lnTo>
                  <a:pt x="1708" y="710"/>
                </a:lnTo>
                <a:lnTo>
                  <a:pt x="1708" y="997"/>
                </a:lnTo>
                <a:lnTo>
                  <a:pt x="1535" y="997"/>
                </a:lnTo>
                <a:cubicBezTo>
                  <a:pt x="1517" y="1083"/>
                  <a:pt x="1484" y="1163"/>
                  <a:pt x="1437" y="1234"/>
                </a:cubicBezTo>
                <a:lnTo>
                  <a:pt x="1559" y="1356"/>
                </a:lnTo>
                <a:lnTo>
                  <a:pt x="1356" y="1559"/>
                </a:lnTo>
                <a:lnTo>
                  <a:pt x="1234" y="1437"/>
                </a:lnTo>
                <a:cubicBezTo>
                  <a:pt x="1163" y="1484"/>
                  <a:pt x="1083" y="1517"/>
                  <a:pt x="997" y="1535"/>
                </a:cubicBezTo>
                <a:lnTo>
                  <a:pt x="997" y="1708"/>
                </a:lnTo>
                <a:lnTo>
                  <a:pt x="710" y="1708"/>
                </a:lnTo>
                <a:lnTo>
                  <a:pt x="710" y="1535"/>
                </a:lnTo>
                <a:cubicBezTo>
                  <a:pt x="624" y="1517"/>
                  <a:pt x="544" y="1484"/>
                  <a:pt x="473" y="1437"/>
                </a:cubicBezTo>
                <a:lnTo>
                  <a:pt x="352" y="1559"/>
                </a:lnTo>
                <a:lnTo>
                  <a:pt x="149" y="1356"/>
                </a:lnTo>
                <a:lnTo>
                  <a:pt x="270" y="1234"/>
                </a:lnTo>
                <a:cubicBezTo>
                  <a:pt x="224" y="1163"/>
                  <a:pt x="190" y="1083"/>
                  <a:pt x="172" y="997"/>
                </a:cubicBezTo>
                <a:lnTo>
                  <a:pt x="0" y="997"/>
                </a:lnTo>
                <a:lnTo>
                  <a:pt x="0" y="710"/>
                </a:lnTo>
                <a:lnTo>
                  <a:pt x="172" y="710"/>
                </a:lnTo>
                <a:cubicBezTo>
                  <a:pt x="190" y="624"/>
                  <a:pt x="224" y="544"/>
                  <a:pt x="270" y="473"/>
                </a:cubicBezTo>
                <a:lnTo>
                  <a:pt x="149" y="352"/>
                </a:lnTo>
                <a:lnTo>
                  <a:pt x="352" y="149"/>
                </a:lnTo>
                <a:lnTo>
                  <a:pt x="473" y="270"/>
                </a:lnTo>
                <a:cubicBezTo>
                  <a:pt x="544" y="224"/>
                  <a:pt x="624" y="190"/>
                  <a:pt x="710" y="172"/>
                </a:cubicBezTo>
                <a:lnTo>
                  <a:pt x="710" y="0"/>
                </a:lnTo>
                <a:lnTo>
                  <a:pt x="997" y="0"/>
                </a:lnTo>
                <a:lnTo>
                  <a:pt x="997" y="172"/>
                </a:lnTo>
                <a:close/>
                <a:moveTo>
                  <a:pt x="854" y="366"/>
                </a:moveTo>
                <a:cubicBezTo>
                  <a:pt x="1123" y="366"/>
                  <a:pt x="1342" y="584"/>
                  <a:pt x="1342" y="854"/>
                </a:cubicBezTo>
                <a:cubicBezTo>
                  <a:pt x="1342" y="1123"/>
                  <a:pt x="1123" y="1342"/>
                  <a:pt x="854" y="1342"/>
                </a:cubicBezTo>
                <a:cubicBezTo>
                  <a:pt x="584" y="1342"/>
                  <a:pt x="366" y="1123"/>
                  <a:pt x="366" y="854"/>
                </a:cubicBezTo>
                <a:cubicBezTo>
                  <a:pt x="366" y="584"/>
                  <a:pt x="584" y="366"/>
                  <a:pt x="854" y="366"/>
                </a:cubicBezTo>
                <a:close/>
                <a:moveTo>
                  <a:pt x="854" y="493"/>
                </a:moveTo>
                <a:cubicBezTo>
                  <a:pt x="1053" y="493"/>
                  <a:pt x="1215" y="655"/>
                  <a:pt x="1215" y="854"/>
                </a:cubicBezTo>
                <a:cubicBezTo>
                  <a:pt x="1215" y="1053"/>
                  <a:pt x="1053" y="1215"/>
                  <a:pt x="854" y="1215"/>
                </a:cubicBezTo>
                <a:cubicBezTo>
                  <a:pt x="655" y="1215"/>
                  <a:pt x="493" y="1053"/>
                  <a:pt x="493" y="854"/>
                </a:cubicBezTo>
                <a:cubicBezTo>
                  <a:pt x="493" y="655"/>
                  <a:pt x="655" y="493"/>
                  <a:pt x="854" y="493"/>
                </a:cubicBezTo>
                <a:close/>
                <a:moveTo>
                  <a:pt x="854" y="650"/>
                </a:moveTo>
                <a:cubicBezTo>
                  <a:pt x="966" y="650"/>
                  <a:pt x="1058" y="741"/>
                  <a:pt x="1058" y="854"/>
                </a:cubicBezTo>
                <a:cubicBezTo>
                  <a:pt x="1058" y="966"/>
                  <a:pt x="966" y="1058"/>
                  <a:pt x="854" y="1058"/>
                </a:cubicBezTo>
                <a:cubicBezTo>
                  <a:pt x="741" y="1058"/>
                  <a:pt x="650" y="966"/>
                  <a:pt x="650" y="854"/>
                </a:cubicBezTo>
                <a:cubicBezTo>
                  <a:pt x="650" y="741"/>
                  <a:pt x="741" y="650"/>
                  <a:pt x="854" y="650"/>
                </a:cubicBezTo>
                <a:close/>
              </a:path>
            </a:pathLst>
          </a:custGeom>
          <a:solidFill>
            <a:srgbClr val="55C0AF"/>
          </a:solidFill>
          <a:ln>
            <a:noFill/>
          </a:ln>
        </p:spPr>
        <p:txBody>
          <a:bodyPr lIns="72574" tIns="36287" rIns="72574" bIns="36287"/>
          <a:lstStyle/>
          <a:p>
            <a:endParaRPr lang="zh-CN" altLang="en-US" dirty="0">
              <a:latin typeface="+mj-lt"/>
              <a:ea typeface="微软雅黑" panose="020B0503020204020204" pitchFamily="34" charset="-122"/>
            </a:endParaRPr>
          </a:p>
        </p:txBody>
      </p:sp>
      <p:grpSp>
        <p:nvGrpSpPr>
          <p:cNvPr id="24" name="组合 6">
            <a:extLst>
              <a:ext uri="{FF2B5EF4-FFF2-40B4-BE49-F238E27FC236}">
                <a16:creationId xmlns:a16="http://schemas.microsoft.com/office/drawing/2014/main" id="{41501E81-1AB7-4A69-BA8B-D4667D4D517A}"/>
              </a:ext>
            </a:extLst>
          </p:cNvPr>
          <p:cNvGrpSpPr/>
          <p:nvPr/>
        </p:nvGrpSpPr>
        <p:grpSpPr>
          <a:xfrm>
            <a:off x="509695" y="346206"/>
            <a:ext cx="4636457" cy="572136"/>
            <a:chOff x="956666" y="3498086"/>
            <a:chExt cx="4636457" cy="572136"/>
          </a:xfrm>
        </p:grpSpPr>
        <p:sp>
          <p:nvSpPr>
            <p:cNvPr id="25" name="TextBox 38">
              <a:extLst>
                <a:ext uri="{FF2B5EF4-FFF2-40B4-BE49-F238E27FC236}">
                  <a16:creationId xmlns:a16="http://schemas.microsoft.com/office/drawing/2014/main" id="{C53C28E3-DC0F-4C61-A42D-5AC7B5E4C36E}"/>
                </a:ext>
              </a:extLst>
            </p:cNvPr>
            <p:cNvSpPr txBox="1"/>
            <p:nvPr/>
          </p:nvSpPr>
          <p:spPr>
            <a:xfrm>
              <a:off x="1546822" y="3498086"/>
              <a:ext cx="4046301" cy="523220"/>
            </a:xfrm>
            <a:prstGeom prst="rect">
              <a:avLst/>
            </a:prstGeom>
            <a:noFill/>
          </p:spPr>
          <p:txBody>
            <a:bodyPr wrap="none" rtlCol="0" anchor="t" anchorCtr="1">
              <a:spAutoFit/>
            </a:bodyPr>
            <a:lstStyle/>
            <a:p>
              <a:pPr algn="ctr"/>
              <a:r>
                <a:rPr lang="en-US" altLang="zh-CN" sz="2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Microsoft JhengHei Light" panose="020B0304030504040204" pitchFamily="34" charset="-122"/>
                </a:rPr>
                <a:t>DATA CLEANING</a:t>
              </a:r>
              <a:endParaRPr lang="zh-CN" altLang="en-US" sz="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Microsoft JhengHei Light" panose="020B0304030504040204" pitchFamily="34" charset="-122"/>
              </a:endParaRPr>
            </a:p>
          </p:txBody>
        </p:sp>
        <p:sp>
          <p:nvSpPr>
            <p:cNvPr id="26" name="矩形 8">
              <a:extLst>
                <a:ext uri="{FF2B5EF4-FFF2-40B4-BE49-F238E27FC236}">
                  <a16:creationId xmlns:a16="http://schemas.microsoft.com/office/drawing/2014/main" id="{E32947FC-0CAF-491E-BB70-4BE979241394}"/>
                </a:ext>
              </a:extLst>
            </p:cNvPr>
            <p:cNvSpPr/>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sp>
          <p:nvSpPr>
            <p:cNvPr id="27" name="矩形 9">
              <a:extLst>
                <a:ext uri="{FF2B5EF4-FFF2-40B4-BE49-F238E27FC236}">
                  <a16:creationId xmlns:a16="http://schemas.microsoft.com/office/drawing/2014/main" id="{3D41CC49-6D1D-4B11-8791-6EBDB155A635}"/>
                </a:ext>
              </a:extLst>
            </p:cNvPr>
            <p:cNvSpPr/>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grpSp>
    </p:spTree>
    <p:extLst>
      <p:ext uri="{BB962C8B-B14F-4D97-AF65-F5344CB8AC3E}">
        <p14:creationId xmlns:p14="http://schemas.microsoft.com/office/powerpoint/2010/main" val="199618423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additive="base">
                                        <p:cTn id="12" dur="500" fill="hold"/>
                                        <p:tgtEl>
                                          <p:spTgt spid="15"/>
                                        </p:tgtEl>
                                        <p:attrNameLst>
                                          <p:attrName>ppt_x</p:attrName>
                                        </p:attrNameLst>
                                      </p:cBhvr>
                                      <p:tavLst>
                                        <p:tav tm="0">
                                          <p:val>
                                            <p:strVal val="1+#ppt_w/2"/>
                                          </p:val>
                                        </p:tav>
                                        <p:tav tm="100000">
                                          <p:val>
                                            <p:strVal val="#ppt_x"/>
                                          </p:val>
                                        </p:tav>
                                      </p:tavLst>
                                    </p:anim>
                                    <p:anim calcmode="lin" valueType="num">
                                      <p:cBhvr additive="base">
                                        <p:cTn id="13" dur="500" fill="hold"/>
                                        <p:tgtEl>
                                          <p:spTgt spid="15"/>
                                        </p:tgtEl>
                                        <p:attrNameLst>
                                          <p:attrName>ppt_y</p:attrName>
                                        </p:attrNameLst>
                                      </p:cBhvr>
                                      <p:tavLst>
                                        <p:tav tm="0">
                                          <p:val>
                                            <p:strVal val="#ppt_y"/>
                                          </p:val>
                                        </p:tav>
                                        <p:tav tm="100000">
                                          <p:val>
                                            <p:strVal val="#ppt_y"/>
                                          </p:val>
                                        </p:tav>
                                      </p:tavLst>
                                    </p:anim>
                                  </p:childTnLst>
                                </p:cTn>
                              </p:par>
                              <p:par>
                                <p:cTn id="14" presetID="8" presetClass="emph" presetSubtype="0" repeatCount="indefinite" fill="hold" grpId="0" nodeType="withEffect">
                                  <p:stCondLst>
                                    <p:cond delay="0"/>
                                  </p:stCondLst>
                                  <p:childTnLst>
                                    <p:animRot by="-21599879">
                                      <p:cBhvr>
                                        <p:cTn id="15" dur="2000" fill="hold"/>
                                        <p:tgtEl>
                                          <p:spTgt spid="21"/>
                                        </p:tgtEl>
                                        <p:attrNameLst>
                                          <p:attrName>r</p:attrName>
                                        </p:attrNameLst>
                                      </p:cBhvr>
                                    </p:animRot>
                                  </p:childTnLst>
                                </p:cTn>
                              </p:par>
                              <p:par>
                                <p:cTn id="16" presetID="8" presetClass="emph" presetSubtype="0" repeatCount="indefinite" fill="hold" grpId="0" nodeType="withEffect">
                                  <p:stCondLst>
                                    <p:cond delay="0"/>
                                  </p:stCondLst>
                                  <p:endCondLst>
                                    <p:cond evt="onNext" delay="0">
                                      <p:tgtEl>
                                        <p:sldTgt/>
                                      </p:tgtEl>
                                    </p:cond>
                                  </p:endCondLst>
                                  <p:childTnLst>
                                    <p:animRot by="21600000">
                                      <p:cBhvr>
                                        <p:cTn id="17" dur="800" fill="hold"/>
                                        <p:tgtEl>
                                          <p:spTgt spid="22"/>
                                        </p:tgtEl>
                                        <p:attrNameLst>
                                          <p:attrName>r</p:attrName>
                                        </p:attrNameLst>
                                      </p:cBhvr>
                                    </p:animRot>
                                  </p:childTnLst>
                                </p:cTn>
                              </p:par>
                              <p:par>
                                <p:cTn id="18" presetID="8" presetClass="emph" presetSubtype="0" repeatCount="indefinite" fill="hold" grpId="0" nodeType="withEffect">
                                  <p:stCondLst>
                                    <p:cond delay="0"/>
                                  </p:stCondLst>
                                  <p:childTnLst>
                                    <p:animRot by="-21599879">
                                      <p:cBhvr>
                                        <p:cTn id="19" dur="1400" fill="hold"/>
                                        <p:tgtEl>
                                          <p:spTgt spid="20"/>
                                        </p:tgtEl>
                                        <p:attrNameLst>
                                          <p:attrName>r</p:attrName>
                                        </p:attrNameLst>
                                      </p:cBhvr>
                                    </p:animRot>
                                  </p:childTnLst>
                                </p:cTn>
                              </p:par>
                              <p:par>
                                <p:cTn id="20" presetID="8" presetClass="emph" presetSubtype="0" repeatCount="indefinite" fill="hold" grpId="0" nodeType="withEffect">
                                  <p:stCondLst>
                                    <p:cond delay="0"/>
                                  </p:stCondLst>
                                  <p:endCondLst>
                                    <p:cond evt="onNext" delay="0">
                                      <p:tgtEl>
                                        <p:sldTgt/>
                                      </p:tgtEl>
                                    </p:cond>
                                  </p:endCondLst>
                                  <p:childTnLst>
                                    <p:animRot by="21600000">
                                      <p:cBhvr>
                                        <p:cTn id="21" dur="800" fill="hold"/>
                                        <p:tgtEl>
                                          <p:spTgt spid="23"/>
                                        </p:tgtEl>
                                        <p:attrNameLst>
                                          <p:attrName>r</p:attrName>
                                        </p:attrNameLst>
                                      </p:cBhvr>
                                    </p:animRot>
                                  </p:childTnLst>
                                </p:cTn>
                              </p:par>
                              <p:par>
                                <p:cTn id="22" presetID="2" presetClass="entr" presetSubtype="8" fill="hold" nodeType="withEffect">
                                  <p:stCondLst>
                                    <p:cond delay="0"/>
                                  </p:stCondLst>
                                  <p:childTnLst>
                                    <p:set>
                                      <p:cBhvr>
                                        <p:cTn id="23" dur="1" fill="hold">
                                          <p:stCondLst>
                                            <p:cond delay="0"/>
                                          </p:stCondLst>
                                        </p:cTn>
                                        <p:tgtEl>
                                          <p:spTgt spid="24"/>
                                        </p:tgtEl>
                                        <p:attrNameLst>
                                          <p:attrName>style.visibility</p:attrName>
                                        </p:attrNameLst>
                                      </p:cBhvr>
                                      <p:to>
                                        <p:strVal val="visible"/>
                                      </p:to>
                                    </p:set>
                                    <p:anim calcmode="lin" valueType="num">
                                      <p:cBhvr additive="base">
                                        <p:cTn id="24" dur="500" fill="hold"/>
                                        <p:tgtEl>
                                          <p:spTgt spid="24"/>
                                        </p:tgtEl>
                                        <p:attrNameLst>
                                          <p:attrName>ppt_x</p:attrName>
                                        </p:attrNameLst>
                                      </p:cBhvr>
                                      <p:tavLst>
                                        <p:tav tm="0">
                                          <p:val>
                                            <p:strVal val="0-#ppt_w/2"/>
                                          </p:val>
                                        </p:tav>
                                        <p:tav tm="100000">
                                          <p:val>
                                            <p:strVal val="#ppt_x"/>
                                          </p:val>
                                        </p:tav>
                                      </p:tavLst>
                                    </p:anim>
                                    <p:anim calcmode="lin" valueType="num">
                                      <p:cBhvr additive="base">
                                        <p:cTn id="25"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6">
            <a:extLst>
              <a:ext uri="{FF2B5EF4-FFF2-40B4-BE49-F238E27FC236}">
                <a16:creationId xmlns:a16="http://schemas.microsoft.com/office/drawing/2014/main" id="{41501E81-1AB7-4A69-BA8B-D4667D4D517A}"/>
              </a:ext>
            </a:extLst>
          </p:cNvPr>
          <p:cNvGrpSpPr/>
          <p:nvPr/>
        </p:nvGrpSpPr>
        <p:grpSpPr>
          <a:xfrm>
            <a:off x="509695" y="346206"/>
            <a:ext cx="3041478" cy="572136"/>
            <a:chOff x="956666" y="3498086"/>
            <a:chExt cx="3041478" cy="572136"/>
          </a:xfrm>
        </p:grpSpPr>
        <p:sp>
          <p:nvSpPr>
            <p:cNvPr id="41" name="TextBox 38">
              <a:extLst>
                <a:ext uri="{FF2B5EF4-FFF2-40B4-BE49-F238E27FC236}">
                  <a16:creationId xmlns:a16="http://schemas.microsoft.com/office/drawing/2014/main" id="{C53C28E3-DC0F-4C61-A42D-5AC7B5E4C36E}"/>
                </a:ext>
              </a:extLst>
            </p:cNvPr>
            <p:cNvSpPr txBox="1"/>
            <p:nvPr/>
          </p:nvSpPr>
          <p:spPr>
            <a:xfrm>
              <a:off x="1974833" y="3498086"/>
              <a:ext cx="2023311" cy="523220"/>
            </a:xfrm>
            <a:prstGeom prst="rect">
              <a:avLst/>
            </a:prstGeom>
            <a:noFill/>
          </p:spPr>
          <p:txBody>
            <a:bodyPr wrap="none" rtlCol="0" anchor="t" anchorCtr="1">
              <a:spAutoFit/>
            </a:bodyPr>
            <a:lstStyle/>
            <a:p>
              <a:pPr algn="ctr"/>
              <a:r>
                <a:rPr lang="en-US" altLang="zh-CN" sz="2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Microsoft JhengHei Light" panose="020B0304030504040204" pitchFamily="34" charset="-122"/>
                </a:rPr>
                <a:t>DETAILS</a:t>
              </a:r>
              <a:endParaRPr lang="zh-CN" altLang="en-US" sz="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Microsoft JhengHei Light" panose="020B0304030504040204" pitchFamily="34" charset="-122"/>
              </a:endParaRPr>
            </a:p>
          </p:txBody>
        </p:sp>
        <p:sp>
          <p:nvSpPr>
            <p:cNvPr id="42" name="矩形 8">
              <a:extLst>
                <a:ext uri="{FF2B5EF4-FFF2-40B4-BE49-F238E27FC236}">
                  <a16:creationId xmlns:a16="http://schemas.microsoft.com/office/drawing/2014/main" id="{E32947FC-0CAF-491E-BB70-4BE979241394}"/>
                </a:ext>
              </a:extLst>
            </p:cNvPr>
            <p:cNvSpPr/>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sp>
          <p:nvSpPr>
            <p:cNvPr id="43" name="矩形 9">
              <a:extLst>
                <a:ext uri="{FF2B5EF4-FFF2-40B4-BE49-F238E27FC236}">
                  <a16:creationId xmlns:a16="http://schemas.microsoft.com/office/drawing/2014/main" id="{3D41CC49-6D1D-4B11-8791-6EBDB155A635}"/>
                </a:ext>
              </a:extLst>
            </p:cNvPr>
            <p:cNvSpPr/>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grpSp>
      <p:sp>
        <p:nvSpPr>
          <p:cNvPr id="44" name="Oval 42">
            <a:extLst>
              <a:ext uri="{FF2B5EF4-FFF2-40B4-BE49-F238E27FC236}">
                <a16:creationId xmlns:a16="http://schemas.microsoft.com/office/drawing/2014/main" id="{8DA17761-5914-4607-A25F-FFBDAB66DFDD}"/>
              </a:ext>
            </a:extLst>
          </p:cNvPr>
          <p:cNvSpPr>
            <a:spLocks noChangeAspect="1"/>
          </p:cNvSpPr>
          <p:nvPr/>
        </p:nvSpPr>
        <p:spPr>
          <a:xfrm>
            <a:off x="6345476" y="2861841"/>
            <a:ext cx="1935595" cy="1935595"/>
          </a:xfrm>
          <a:prstGeom prst="ellipse">
            <a:avLst/>
          </a:prstGeom>
          <a:solidFill>
            <a:srgbClr val="113F4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cs typeface="+mn-ea"/>
              <a:sym typeface="+mn-lt"/>
            </a:endParaRPr>
          </a:p>
        </p:txBody>
      </p:sp>
      <p:sp>
        <p:nvSpPr>
          <p:cNvPr id="46" name="Oval 50">
            <a:extLst>
              <a:ext uri="{FF2B5EF4-FFF2-40B4-BE49-F238E27FC236}">
                <a16:creationId xmlns:a16="http://schemas.microsoft.com/office/drawing/2014/main" id="{9232F848-DCF4-4D5D-B734-FEE205248661}"/>
              </a:ext>
            </a:extLst>
          </p:cNvPr>
          <p:cNvSpPr>
            <a:spLocks noChangeAspect="1"/>
          </p:cNvSpPr>
          <p:nvPr/>
        </p:nvSpPr>
        <p:spPr>
          <a:xfrm>
            <a:off x="3314068" y="2861841"/>
            <a:ext cx="1935595" cy="1935595"/>
          </a:xfrm>
          <a:prstGeom prst="ellipse">
            <a:avLst/>
          </a:prstGeom>
          <a:solidFill>
            <a:srgbClr val="55C0A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cs typeface="+mn-ea"/>
              <a:sym typeface="+mn-lt"/>
            </a:endParaRPr>
          </a:p>
        </p:txBody>
      </p:sp>
      <p:sp>
        <p:nvSpPr>
          <p:cNvPr id="47" name="Oval 52">
            <a:extLst>
              <a:ext uri="{FF2B5EF4-FFF2-40B4-BE49-F238E27FC236}">
                <a16:creationId xmlns:a16="http://schemas.microsoft.com/office/drawing/2014/main" id="{A7616A32-FC49-4B3E-8FF9-3B67212B0D55}"/>
              </a:ext>
            </a:extLst>
          </p:cNvPr>
          <p:cNvSpPr>
            <a:spLocks noChangeAspect="1"/>
          </p:cNvSpPr>
          <p:nvPr/>
        </p:nvSpPr>
        <p:spPr>
          <a:xfrm>
            <a:off x="4829772" y="2861841"/>
            <a:ext cx="1935595" cy="1935595"/>
          </a:xfrm>
          <a:prstGeom prst="ellipse">
            <a:avLst/>
          </a:prstGeom>
          <a:solidFill>
            <a:srgbClr val="76717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cs typeface="+mn-ea"/>
              <a:sym typeface="+mn-lt"/>
            </a:endParaRPr>
          </a:p>
        </p:txBody>
      </p:sp>
      <p:cxnSp>
        <p:nvCxnSpPr>
          <p:cNvPr id="48" name="Elbow Connector 53">
            <a:extLst>
              <a:ext uri="{FF2B5EF4-FFF2-40B4-BE49-F238E27FC236}">
                <a16:creationId xmlns:a16="http://schemas.microsoft.com/office/drawing/2014/main" id="{0CEC22B0-BE82-418F-8095-321F46C8C4CC}"/>
              </a:ext>
            </a:extLst>
          </p:cNvPr>
          <p:cNvCxnSpPr/>
          <p:nvPr/>
        </p:nvCxnSpPr>
        <p:spPr>
          <a:xfrm flipV="1">
            <a:off x="7272729" y="2091072"/>
            <a:ext cx="1088824" cy="749961"/>
          </a:xfrm>
          <a:prstGeom prst="bentConnector3">
            <a:avLst>
              <a:gd name="adj1" fmla="val -1089"/>
            </a:avLst>
          </a:prstGeom>
          <a:noFill/>
          <a:ln w="19050" cap="flat" cmpd="sng" algn="ctr">
            <a:solidFill>
              <a:srgbClr val="767171"/>
            </a:solidFill>
            <a:prstDash val="sysDot"/>
            <a:headEnd type="oval"/>
            <a:tailEnd type="triangle"/>
          </a:ln>
          <a:effectLst/>
        </p:spPr>
      </p:cxnSp>
      <p:cxnSp>
        <p:nvCxnSpPr>
          <p:cNvPr id="49" name="Elbow Connector 54">
            <a:extLst>
              <a:ext uri="{FF2B5EF4-FFF2-40B4-BE49-F238E27FC236}">
                <a16:creationId xmlns:a16="http://schemas.microsoft.com/office/drawing/2014/main" id="{C3CDFDED-3607-4FDF-BFA4-EF32BC7F37E4}"/>
              </a:ext>
            </a:extLst>
          </p:cNvPr>
          <p:cNvCxnSpPr/>
          <p:nvPr/>
        </p:nvCxnSpPr>
        <p:spPr>
          <a:xfrm flipH="1" flipV="1">
            <a:off x="3184119" y="2113695"/>
            <a:ext cx="1088824" cy="749961"/>
          </a:xfrm>
          <a:prstGeom prst="bentConnector3">
            <a:avLst>
              <a:gd name="adj1" fmla="val -505"/>
            </a:avLst>
          </a:prstGeom>
          <a:noFill/>
          <a:ln w="19050" cap="flat" cmpd="sng" algn="ctr">
            <a:solidFill>
              <a:srgbClr val="767171"/>
            </a:solidFill>
            <a:prstDash val="sysDot"/>
            <a:headEnd type="oval"/>
            <a:tailEnd type="triangle"/>
          </a:ln>
          <a:effectLst/>
        </p:spPr>
      </p:cxnSp>
      <p:grpSp>
        <p:nvGrpSpPr>
          <p:cNvPr id="50" name="Group 55">
            <a:extLst>
              <a:ext uri="{FF2B5EF4-FFF2-40B4-BE49-F238E27FC236}">
                <a16:creationId xmlns:a16="http://schemas.microsoft.com/office/drawing/2014/main" id="{9DC93917-93E5-4F19-9816-C1A8FF558F04}"/>
              </a:ext>
            </a:extLst>
          </p:cNvPr>
          <p:cNvGrpSpPr/>
          <p:nvPr/>
        </p:nvGrpSpPr>
        <p:grpSpPr>
          <a:xfrm>
            <a:off x="3924213" y="3444794"/>
            <a:ext cx="715304" cy="769688"/>
            <a:chOff x="1066800" y="2373312"/>
            <a:chExt cx="271462" cy="292100"/>
          </a:xfrm>
          <a:solidFill>
            <a:srgbClr val="FFFFFF"/>
          </a:solidFill>
        </p:grpSpPr>
        <p:sp>
          <p:nvSpPr>
            <p:cNvPr id="51" name="Oval 213">
              <a:extLst>
                <a:ext uri="{FF2B5EF4-FFF2-40B4-BE49-F238E27FC236}">
                  <a16:creationId xmlns:a16="http://schemas.microsoft.com/office/drawing/2014/main" id="{AEC67C90-6701-46C7-BE89-5E035F8D529E}"/>
                </a:ext>
              </a:extLst>
            </p:cNvPr>
            <p:cNvSpPr>
              <a:spLocks noChangeArrowheads="1"/>
            </p:cNvSpPr>
            <p:nvPr/>
          </p:nvSpPr>
          <p:spPr bwMode="auto">
            <a:xfrm>
              <a:off x="1152525" y="2373312"/>
              <a:ext cx="95250" cy="93663"/>
            </a:xfrm>
            <a:prstGeom prst="ellipse">
              <a:avLst/>
            </a:prstGeom>
            <a:grp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chemeClr val="bg1"/>
                </a:solidFill>
                <a:effectLst/>
                <a:uLnTx/>
                <a:uFillTx/>
                <a:cs typeface="+mn-ea"/>
                <a:sym typeface="+mn-lt"/>
              </a:endParaRPr>
            </a:p>
          </p:txBody>
        </p:sp>
        <p:sp>
          <p:nvSpPr>
            <p:cNvPr id="52" name="Freeform 214">
              <a:extLst>
                <a:ext uri="{FF2B5EF4-FFF2-40B4-BE49-F238E27FC236}">
                  <a16:creationId xmlns:a16="http://schemas.microsoft.com/office/drawing/2014/main" id="{B2E90555-82E5-4A12-953E-ABE4E24AD0DC}"/>
                </a:ext>
              </a:extLst>
            </p:cNvPr>
            <p:cNvSpPr>
              <a:spLocks noEditPoints="1"/>
            </p:cNvSpPr>
            <p:nvPr/>
          </p:nvSpPr>
          <p:spPr bwMode="auto">
            <a:xfrm>
              <a:off x="1116013" y="2481262"/>
              <a:ext cx="165100" cy="109538"/>
            </a:xfrm>
            <a:custGeom>
              <a:avLst/>
              <a:gdLst/>
              <a:ahLst/>
              <a:cxnLst>
                <a:cxn ang="0">
                  <a:pos x="44" y="33"/>
                </a:cxn>
                <a:cxn ang="0">
                  <a:pos x="37" y="40"/>
                </a:cxn>
                <a:cxn ang="0">
                  <a:pos x="36" y="40"/>
                </a:cxn>
                <a:cxn ang="0">
                  <a:pos x="35" y="40"/>
                </a:cxn>
                <a:cxn ang="0">
                  <a:pos x="28" y="33"/>
                </a:cxn>
                <a:cxn ang="0">
                  <a:pos x="27" y="31"/>
                </a:cxn>
                <a:cxn ang="0">
                  <a:pos x="31" y="14"/>
                </a:cxn>
                <a:cxn ang="0">
                  <a:pos x="31" y="12"/>
                </a:cxn>
                <a:cxn ang="0">
                  <a:pos x="31" y="9"/>
                </a:cxn>
                <a:cxn ang="0">
                  <a:pos x="32" y="7"/>
                </a:cxn>
                <a:cxn ang="0">
                  <a:pos x="40" y="7"/>
                </a:cxn>
                <a:cxn ang="0">
                  <a:pos x="42" y="9"/>
                </a:cxn>
                <a:cxn ang="0">
                  <a:pos x="41" y="12"/>
                </a:cxn>
                <a:cxn ang="0">
                  <a:pos x="42" y="14"/>
                </a:cxn>
                <a:cxn ang="0">
                  <a:pos x="45" y="31"/>
                </a:cxn>
                <a:cxn ang="0">
                  <a:pos x="44" y="33"/>
                </a:cxn>
                <a:cxn ang="0">
                  <a:pos x="72" y="33"/>
                </a:cxn>
                <a:cxn ang="0">
                  <a:pos x="62" y="7"/>
                </a:cxn>
                <a:cxn ang="0">
                  <a:pos x="53" y="0"/>
                </a:cxn>
                <a:cxn ang="0">
                  <a:pos x="52" y="0"/>
                </a:cxn>
                <a:cxn ang="0">
                  <a:pos x="36" y="0"/>
                </a:cxn>
                <a:cxn ang="0">
                  <a:pos x="20" y="0"/>
                </a:cxn>
                <a:cxn ang="0">
                  <a:pos x="19" y="0"/>
                </a:cxn>
                <a:cxn ang="0">
                  <a:pos x="10" y="7"/>
                </a:cxn>
                <a:cxn ang="0">
                  <a:pos x="1" y="33"/>
                </a:cxn>
                <a:cxn ang="0">
                  <a:pos x="2" y="37"/>
                </a:cxn>
                <a:cxn ang="0">
                  <a:pos x="10" y="41"/>
                </a:cxn>
                <a:cxn ang="0">
                  <a:pos x="13" y="40"/>
                </a:cxn>
                <a:cxn ang="0">
                  <a:pos x="18" y="27"/>
                </a:cxn>
                <a:cxn ang="0">
                  <a:pos x="18" y="27"/>
                </a:cxn>
                <a:cxn ang="0">
                  <a:pos x="18" y="40"/>
                </a:cxn>
                <a:cxn ang="0">
                  <a:pos x="20" y="44"/>
                </a:cxn>
                <a:cxn ang="0">
                  <a:pos x="36" y="48"/>
                </a:cxn>
                <a:cxn ang="0">
                  <a:pos x="52" y="44"/>
                </a:cxn>
                <a:cxn ang="0">
                  <a:pos x="54" y="40"/>
                </a:cxn>
                <a:cxn ang="0">
                  <a:pos x="54" y="27"/>
                </a:cxn>
                <a:cxn ang="0">
                  <a:pos x="55" y="27"/>
                </a:cxn>
                <a:cxn ang="0">
                  <a:pos x="60" y="40"/>
                </a:cxn>
                <a:cxn ang="0">
                  <a:pos x="62" y="41"/>
                </a:cxn>
                <a:cxn ang="0">
                  <a:pos x="70" y="37"/>
                </a:cxn>
                <a:cxn ang="0">
                  <a:pos x="72" y="33"/>
                </a:cxn>
              </a:cxnLst>
              <a:rect l="0" t="0" r="r" b="b"/>
              <a:pathLst>
                <a:path w="72" h="48">
                  <a:moveTo>
                    <a:pt x="44" y="33"/>
                  </a:moveTo>
                  <a:cubicBezTo>
                    <a:pt x="37" y="40"/>
                    <a:pt x="37" y="40"/>
                    <a:pt x="37" y="40"/>
                  </a:cubicBezTo>
                  <a:cubicBezTo>
                    <a:pt x="37" y="40"/>
                    <a:pt x="37" y="40"/>
                    <a:pt x="36" y="40"/>
                  </a:cubicBezTo>
                  <a:cubicBezTo>
                    <a:pt x="36" y="40"/>
                    <a:pt x="35" y="40"/>
                    <a:pt x="35" y="40"/>
                  </a:cubicBezTo>
                  <a:cubicBezTo>
                    <a:pt x="28" y="33"/>
                    <a:pt x="28" y="33"/>
                    <a:pt x="28" y="33"/>
                  </a:cubicBezTo>
                  <a:cubicBezTo>
                    <a:pt x="27" y="33"/>
                    <a:pt x="27" y="32"/>
                    <a:pt x="27" y="31"/>
                  </a:cubicBezTo>
                  <a:cubicBezTo>
                    <a:pt x="31" y="14"/>
                    <a:pt x="31" y="14"/>
                    <a:pt x="31" y="14"/>
                  </a:cubicBezTo>
                  <a:cubicBezTo>
                    <a:pt x="31" y="13"/>
                    <a:pt x="31" y="12"/>
                    <a:pt x="31" y="12"/>
                  </a:cubicBezTo>
                  <a:cubicBezTo>
                    <a:pt x="31" y="11"/>
                    <a:pt x="31" y="9"/>
                    <a:pt x="31" y="9"/>
                  </a:cubicBezTo>
                  <a:cubicBezTo>
                    <a:pt x="31" y="8"/>
                    <a:pt x="31" y="7"/>
                    <a:pt x="32" y="7"/>
                  </a:cubicBezTo>
                  <a:cubicBezTo>
                    <a:pt x="40" y="7"/>
                    <a:pt x="40" y="7"/>
                    <a:pt x="40" y="7"/>
                  </a:cubicBezTo>
                  <a:cubicBezTo>
                    <a:pt x="41" y="7"/>
                    <a:pt x="42" y="8"/>
                    <a:pt x="42" y="9"/>
                  </a:cubicBezTo>
                  <a:cubicBezTo>
                    <a:pt x="42" y="9"/>
                    <a:pt x="42" y="11"/>
                    <a:pt x="41" y="12"/>
                  </a:cubicBezTo>
                  <a:cubicBezTo>
                    <a:pt x="41" y="12"/>
                    <a:pt x="42" y="13"/>
                    <a:pt x="42" y="14"/>
                  </a:cubicBezTo>
                  <a:cubicBezTo>
                    <a:pt x="45" y="31"/>
                    <a:pt x="45" y="31"/>
                    <a:pt x="45" y="31"/>
                  </a:cubicBezTo>
                  <a:cubicBezTo>
                    <a:pt x="45" y="32"/>
                    <a:pt x="45" y="33"/>
                    <a:pt x="44" y="33"/>
                  </a:cubicBezTo>
                  <a:moveTo>
                    <a:pt x="72" y="33"/>
                  </a:moveTo>
                  <a:cubicBezTo>
                    <a:pt x="62" y="7"/>
                    <a:pt x="62" y="7"/>
                    <a:pt x="62" y="7"/>
                  </a:cubicBezTo>
                  <a:cubicBezTo>
                    <a:pt x="62" y="7"/>
                    <a:pt x="60" y="0"/>
                    <a:pt x="53" y="0"/>
                  </a:cubicBezTo>
                  <a:cubicBezTo>
                    <a:pt x="52" y="0"/>
                    <a:pt x="52" y="0"/>
                    <a:pt x="52" y="0"/>
                  </a:cubicBezTo>
                  <a:cubicBezTo>
                    <a:pt x="52" y="0"/>
                    <a:pt x="44" y="0"/>
                    <a:pt x="36" y="0"/>
                  </a:cubicBezTo>
                  <a:cubicBezTo>
                    <a:pt x="28" y="0"/>
                    <a:pt x="21" y="0"/>
                    <a:pt x="20" y="0"/>
                  </a:cubicBezTo>
                  <a:cubicBezTo>
                    <a:pt x="19" y="0"/>
                    <a:pt x="19" y="0"/>
                    <a:pt x="19" y="0"/>
                  </a:cubicBezTo>
                  <a:cubicBezTo>
                    <a:pt x="13" y="0"/>
                    <a:pt x="11" y="7"/>
                    <a:pt x="10" y="7"/>
                  </a:cubicBezTo>
                  <a:cubicBezTo>
                    <a:pt x="1" y="33"/>
                    <a:pt x="1" y="33"/>
                    <a:pt x="1" y="33"/>
                  </a:cubicBezTo>
                  <a:cubicBezTo>
                    <a:pt x="0" y="34"/>
                    <a:pt x="1" y="36"/>
                    <a:pt x="2" y="37"/>
                  </a:cubicBezTo>
                  <a:cubicBezTo>
                    <a:pt x="4" y="39"/>
                    <a:pt x="7" y="41"/>
                    <a:pt x="10" y="41"/>
                  </a:cubicBezTo>
                  <a:cubicBezTo>
                    <a:pt x="12" y="41"/>
                    <a:pt x="13" y="40"/>
                    <a:pt x="13" y="40"/>
                  </a:cubicBezTo>
                  <a:cubicBezTo>
                    <a:pt x="18" y="27"/>
                    <a:pt x="18" y="27"/>
                    <a:pt x="18" y="27"/>
                  </a:cubicBezTo>
                  <a:cubicBezTo>
                    <a:pt x="18" y="27"/>
                    <a:pt x="18" y="24"/>
                    <a:pt x="18" y="27"/>
                  </a:cubicBezTo>
                  <a:cubicBezTo>
                    <a:pt x="18" y="30"/>
                    <a:pt x="18" y="36"/>
                    <a:pt x="18" y="40"/>
                  </a:cubicBezTo>
                  <a:cubicBezTo>
                    <a:pt x="18" y="42"/>
                    <a:pt x="19" y="43"/>
                    <a:pt x="20" y="44"/>
                  </a:cubicBezTo>
                  <a:cubicBezTo>
                    <a:pt x="26" y="48"/>
                    <a:pt x="30" y="48"/>
                    <a:pt x="36" y="48"/>
                  </a:cubicBezTo>
                  <a:cubicBezTo>
                    <a:pt x="42" y="48"/>
                    <a:pt x="47" y="48"/>
                    <a:pt x="52" y="44"/>
                  </a:cubicBezTo>
                  <a:cubicBezTo>
                    <a:pt x="54" y="43"/>
                    <a:pt x="54" y="42"/>
                    <a:pt x="54" y="40"/>
                  </a:cubicBezTo>
                  <a:cubicBezTo>
                    <a:pt x="54" y="36"/>
                    <a:pt x="54" y="30"/>
                    <a:pt x="54" y="27"/>
                  </a:cubicBezTo>
                  <a:cubicBezTo>
                    <a:pt x="54" y="24"/>
                    <a:pt x="55" y="27"/>
                    <a:pt x="55" y="27"/>
                  </a:cubicBezTo>
                  <a:cubicBezTo>
                    <a:pt x="60" y="40"/>
                    <a:pt x="60" y="40"/>
                    <a:pt x="60" y="40"/>
                  </a:cubicBezTo>
                  <a:cubicBezTo>
                    <a:pt x="60" y="40"/>
                    <a:pt x="60" y="41"/>
                    <a:pt x="62" y="41"/>
                  </a:cubicBezTo>
                  <a:cubicBezTo>
                    <a:pt x="65" y="41"/>
                    <a:pt x="68" y="39"/>
                    <a:pt x="70" y="37"/>
                  </a:cubicBezTo>
                  <a:cubicBezTo>
                    <a:pt x="72" y="36"/>
                    <a:pt x="72" y="34"/>
                    <a:pt x="72" y="33"/>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chemeClr val="bg1"/>
                </a:solidFill>
                <a:effectLst/>
                <a:uLnTx/>
                <a:uFillTx/>
                <a:cs typeface="+mn-ea"/>
                <a:sym typeface="+mn-lt"/>
              </a:endParaRPr>
            </a:p>
          </p:txBody>
        </p:sp>
        <p:sp>
          <p:nvSpPr>
            <p:cNvPr id="53" name="Freeform 215">
              <a:extLst>
                <a:ext uri="{FF2B5EF4-FFF2-40B4-BE49-F238E27FC236}">
                  <a16:creationId xmlns:a16="http://schemas.microsoft.com/office/drawing/2014/main" id="{534EADD5-2066-4C46-B261-2A67C0632473}"/>
                </a:ext>
              </a:extLst>
            </p:cNvPr>
            <p:cNvSpPr>
              <a:spLocks/>
            </p:cNvSpPr>
            <p:nvPr/>
          </p:nvSpPr>
          <p:spPr bwMode="auto">
            <a:xfrm>
              <a:off x="1066800" y="2562224"/>
              <a:ext cx="271462" cy="103188"/>
            </a:xfrm>
            <a:custGeom>
              <a:avLst/>
              <a:gdLst/>
              <a:ahLst/>
              <a:cxnLst>
                <a:cxn ang="0">
                  <a:pos x="113" y="9"/>
                </a:cxn>
                <a:cxn ang="0">
                  <a:pos x="112" y="9"/>
                </a:cxn>
                <a:cxn ang="0">
                  <a:pos x="111" y="9"/>
                </a:cxn>
                <a:cxn ang="0">
                  <a:pos x="105" y="2"/>
                </a:cxn>
                <a:cxn ang="0">
                  <a:pos x="100" y="0"/>
                </a:cxn>
                <a:cxn ang="0">
                  <a:pos x="98" y="3"/>
                </a:cxn>
                <a:cxn ang="0">
                  <a:pos x="58" y="20"/>
                </a:cxn>
                <a:cxn ang="0">
                  <a:pos x="19" y="4"/>
                </a:cxn>
                <a:cxn ang="0">
                  <a:pos x="18" y="2"/>
                </a:cxn>
                <a:cxn ang="0">
                  <a:pos x="14" y="2"/>
                </a:cxn>
                <a:cxn ang="0">
                  <a:pos x="7" y="9"/>
                </a:cxn>
                <a:cxn ang="0">
                  <a:pos x="6" y="9"/>
                </a:cxn>
                <a:cxn ang="0">
                  <a:pos x="5" y="9"/>
                </a:cxn>
                <a:cxn ang="0">
                  <a:pos x="0" y="15"/>
                </a:cxn>
                <a:cxn ang="0">
                  <a:pos x="5" y="20"/>
                </a:cxn>
                <a:cxn ang="0">
                  <a:pos x="11" y="15"/>
                </a:cxn>
                <a:cxn ang="0">
                  <a:pos x="11" y="15"/>
                </a:cxn>
                <a:cxn ang="0">
                  <a:pos x="11" y="13"/>
                </a:cxn>
                <a:cxn ang="0">
                  <a:pos x="14" y="10"/>
                </a:cxn>
                <a:cxn ang="0">
                  <a:pos x="16" y="10"/>
                </a:cxn>
                <a:cxn ang="0">
                  <a:pos x="54" y="26"/>
                </a:cxn>
                <a:cxn ang="0">
                  <a:pos x="56" y="27"/>
                </a:cxn>
                <a:cxn ang="0">
                  <a:pos x="56" y="34"/>
                </a:cxn>
                <a:cxn ang="0">
                  <a:pos x="55" y="35"/>
                </a:cxn>
                <a:cxn ang="0">
                  <a:pos x="53" y="39"/>
                </a:cxn>
                <a:cxn ang="0">
                  <a:pos x="59" y="45"/>
                </a:cxn>
                <a:cxn ang="0">
                  <a:pos x="64" y="39"/>
                </a:cxn>
                <a:cxn ang="0">
                  <a:pos x="62" y="35"/>
                </a:cxn>
                <a:cxn ang="0">
                  <a:pos x="62" y="34"/>
                </a:cxn>
                <a:cxn ang="0">
                  <a:pos x="62" y="27"/>
                </a:cxn>
                <a:cxn ang="0">
                  <a:pos x="63" y="26"/>
                </a:cxn>
                <a:cxn ang="0">
                  <a:pos x="101" y="9"/>
                </a:cxn>
                <a:cxn ang="0">
                  <a:pos x="103" y="9"/>
                </a:cxn>
                <a:cxn ang="0">
                  <a:pos x="107" y="13"/>
                </a:cxn>
                <a:cxn ang="0">
                  <a:pos x="108" y="15"/>
                </a:cxn>
                <a:cxn ang="0">
                  <a:pos x="108" y="15"/>
                </a:cxn>
                <a:cxn ang="0">
                  <a:pos x="113" y="20"/>
                </a:cxn>
                <a:cxn ang="0">
                  <a:pos x="119" y="15"/>
                </a:cxn>
                <a:cxn ang="0">
                  <a:pos x="113" y="9"/>
                </a:cxn>
              </a:cxnLst>
              <a:rect l="0" t="0" r="r" b="b"/>
              <a:pathLst>
                <a:path w="119" h="45">
                  <a:moveTo>
                    <a:pt x="113" y="9"/>
                  </a:moveTo>
                  <a:cubicBezTo>
                    <a:pt x="113" y="9"/>
                    <a:pt x="113" y="9"/>
                    <a:pt x="112" y="9"/>
                  </a:cubicBezTo>
                  <a:cubicBezTo>
                    <a:pt x="112" y="9"/>
                    <a:pt x="112" y="9"/>
                    <a:pt x="111" y="9"/>
                  </a:cubicBezTo>
                  <a:cubicBezTo>
                    <a:pt x="105" y="2"/>
                    <a:pt x="105" y="2"/>
                    <a:pt x="105" y="2"/>
                  </a:cubicBezTo>
                  <a:cubicBezTo>
                    <a:pt x="104" y="1"/>
                    <a:pt x="103" y="0"/>
                    <a:pt x="100" y="0"/>
                  </a:cubicBezTo>
                  <a:cubicBezTo>
                    <a:pt x="99" y="1"/>
                    <a:pt x="99" y="3"/>
                    <a:pt x="98" y="3"/>
                  </a:cubicBezTo>
                  <a:cubicBezTo>
                    <a:pt x="95" y="12"/>
                    <a:pt x="76" y="20"/>
                    <a:pt x="58" y="20"/>
                  </a:cubicBezTo>
                  <a:cubicBezTo>
                    <a:pt x="40" y="20"/>
                    <a:pt x="23" y="13"/>
                    <a:pt x="19" y="4"/>
                  </a:cubicBezTo>
                  <a:cubicBezTo>
                    <a:pt x="19" y="3"/>
                    <a:pt x="18" y="3"/>
                    <a:pt x="18" y="2"/>
                  </a:cubicBezTo>
                  <a:cubicBezTo>
                    <a:pt x="17" y="1"/>
                    <a:pt x="15" y="1"/>
                    <a:pt x="14" y="2"/>
                  </a:cubicBezTo>
                  <a:cubicBezTo>
                    <a:pt x="7" y="9"/>
                    <a:pt x="7" y="9"/>
                    <a:pt x="7" y="9"/>
                  </a:cubicBezTo>
                  <a:cubicBezTo>
                    <a:pt x="7" y="9"/>
                    <a:pt x="6" y="9"/>
                    <a:pt x="6" y="9"/>
                  </a:cubicBezTo>
                  <a:cubicBezTo>
                    <a:pt x="6" y="9"/>
                    <a:pt x="6" y="9"/>
                    <a:pt x="5" y="9"/>
                  </a:cubicBezTo>
                  <a:cubicBezTo>
                    <a:pt x="2" y="9"/>
                    <a:pt x="0" y="12"/>
                    <a:pt x="0" y="15"/>
                  </a:cubicBezTo>
                  <a:cubicBezTo>
                    <a:pt x="0" y="18"/>
                    <a:pt x="2" y="20"/>
                    <a:pt x="5" y="20"/>
                  </a:cubicBezTo>
                  <a:cubicBezTo>
                    <a:pt x="8" y="20"/>
                    <a:pt x="11" y="18"/>
                    <a:pt x="11" y="15"/>
                  </a:cubicBezTo>
                  <a:cubicBezTo>
                    <a:pt x="11" y="15"/>
                    <a:pt x="11" y="15"/>
                    <a:pt x="11" y="15"/>
                  </a:cubicBezTo>
                  <a:cubicBezTo>
                    <a:pt x="11" y="14"/>
                    <a:pt x="11" y="14"/>
                    <a:pt x="11" y="13"/>
                  </a:cubicBezTo>
                  <a:cubicBezTo>
                    <a:pt x="14" y="10"/>
                    <a:pt x="14" y="10"/>
                    <a:pt x="14" y="10"/>
                  </a:cubicBezTo>
                  <a:cubicBezTo>
                    <a:pt x="15" y="9"/>
                    <a:pt x="16" y="10"/>
                    <a:pt x="16" y="10"/>
                  </a:cubicBezTo>
                  <a:cubicBezTo>
                    <a:pt x="24" y="19"/>
                    <a:pt x="38" y="25"/>
                    <a:pt x="54" y="26"/>
                  </a:cubicBezTo>
                  <a:cubicBezTo>
                    <a:pt x="55" y="26"/>
                    <a:pt x="56" y="26"/>
                    <a:pt x="56" y="27"/>
                  </a:cubicBezTo>
                  <a:cubicBezTo>
                    <a:pt x="56" y="34"/>
                    <a:pt x="56" y="34"/>
                    <a:pt x="56" y="34"/>
                  </a:cubicBezTo>
                  <a:cubicBezTo>
                    <a:pt x="56" y="35"/>
                    <a:pt x="55" y="35"/>
                    <a:pt x="55" y="35"/>
                  </a:cubicBezTo>
                  <a:cubicBezTo>
                    <a:pt x="54" y="36"/>
                    <a:pt x="53" y="38"/>
                    <a:pt x="53" y="39"/>
                  </a:cubicBezTo>
                  <a:cubicBezTo>
                    <a:pt x="53" y="42"/>
                    <a:pt x="56" y="45"/>
                    <a:pt x="59" y="45"/>
                  </a:cubicBezTo>
                  <a:cubicBezTo>
                    <a:pt x="62" y="45"/>
                    <a:pt x="64" y="42"/>
                    <a:pt x="64" y="39"/>
                  </a:cubicBezTo>
                  <a:cubicBezTo>
                    <a:pt x="64" y="38"/>
                    <a:pt x="63" y="36"/>
                    <a:pt x="62" y="35"/>
                  </a:cubicBezTo>
                  <a:cubicBezTo>
                    <a:pt x="62" y="35"/>
                    <a:pt x="62" y="35"/>
                    <a:pt x="62" y="34"/>
                  </a:cubicBezTo>
                  <a:cubicBezTo>
                    <a:pt x="62" y="27"/>
                    <a:pt x="62" y="27"/>
                    <a:pt x="62" y="27"/>
                  </a:cubicBezTo>
                  <a:cubicBezTo>
                    <a:pt x="62" y="26"/>
                    <a:pt x="63" y="26"/>
                    <a:pt x="63" y="26"/>
                  </a:cubicBezTo>
                  <a:cubicBezTo>
                    <a:pt x="80" y="24"/>
                    <a:pt x="94" y="18"/>
                    <a:pt x="101" y="9"/>
                  </a:cubicBezTo>
                  <a:cubicBezTo>
                    <a:pt x="102" y="9"/>
                    <a:pt x="102" y="8"/>
                    <a:pt x="103" y="9"/>
                  </a:cubicBezTo>
                  <a:cubicBezTo>
                    <a:pt x="107" y="13"/>
                    <a:pt x="107" y="13"/>
                    <a:pt x="107" y="13"/>
                  </a:cubicBezTo>
                  <a:cubicBezTo>
                    <a:pt x="108" y="14"/>
                    <a:pt x="108" y="14"/>
                    <a:pt x="108" y="15"/>
                  </a:cubicBezTo>
                  <a:cubicBezTo>
                    <a:pt x="108" y="15"/>
                    <a:pt x="108" y="15"/>
                    <a:pt x="108" y="15"/>
                  </a:cubicBezTo>
                  <a:cubicBezTo>
                    <a:pt x="108" y="18"/>
                    <a:pt x="110" y="20"/>
                    <a:pt x="113" y="20"/>
                  </a:cubicBezTo>
                  <a:cubicBezTo>
                    <a:pt x="116" y="20"/>
                    <a:pt x="119" y="18"/>
                    <a:pt x="119" y="15"/>
                  </a:cubicBezTo>
                  <a:cubicBezTo>
                    <a:pt x="119" y="12"/>
                    <a:pt x="116" y="9"/>
                    <a:pt x="113" y="9"/>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chemeClr val="bg1"/>
                </a:solidFill>
                <a:effectLst/>
                <a:uLnTx/>
                <a:uFillTx/>
                <a:cs typeface="+mn-ea"/>
                <a:sym typeface="+mn-lt"/>
              </a:endParaRPr>
            </a:p>
          </p:txBody>
        </p:sp>
      </p:grpSp>
      <p:sp>
        <p:nvSpPr>
          <p:cNvPr id="54" name="Freeform 144">
            <a:extLst>
              <a:ext uri="{FF2B5EF4-FFF2-40B4-BE49-F238E27FC236}">
                <a16:creationId xmlns:a16="http://schemas.microsoft.com/office/drawing/2014/main" id="{F5AA8C91-D71F-48E4-AC65-50A8634A0179}"/>
              </a:ext>
            </a:extLst>
          </p:cNvPr>
          <p:cNvSpPr>
            <a:spLocks noChangeAspect="1" noEditPoints="1"/>
          </p:cNvSpPr>
          <p:nvPr/>
        </p:nvSpPr>
        <p:spPr bwMode="auto">
          <a:xfrm>
            <a:off x="5389782" y="3600626"/>
            <a:ext cx="668107" cy="579371"/>
          </a:xfrm>
          <a:custGeom>
            <a:avLst/>
            <a:gdLst/>
            <a:ahLst/>
            <a:cxnLst>
              <a:cxn ang="0">
                <a:pos x="59" y="26"/>
              </a:cxn>
              <a:cxn ang="0">
                <a:pos x="57" y="28"/>
              </a:cxn>
              <a:cxn ang="0">
                <a:pos x="20" y="32"/>
              </a:cxn>
              <a:cxn ang="0">
                <a:pos x="20" y="35"/>
              </a:cxn>
              <a:cxn ang="0">
                <a:pos x="19" y="37"/>
              </a:cxn>
              <a:cxn ang="0">
                <a:pos x="52" y="37"/>
              </a:cxn>
              <a:cxn ang="0">
                <a:pos x="55" y="39"/>
              </a:cxn>
              <a:cxn ang="0">
                <a:pos x="52" y="42"/>
              </a:cxn>
              <a:cxn ang="0">
                <a:pos x="16" y="42"/>
              </a:cxn>
              <a:cxn ang="0">
                <a:pos x="13" y="39"/>
              </a:cxn>
              <a:cxn ang="0">
                <a:pos x="16" y="34"/>
              </a:cxn>
              <a:cxn ang="0">
                <a:pos x="9" y="5"/>
              </a:cxn>
              <a:cxn ang="0">
                <a:pos x="2" y="5"/>
              </a:cxn>
              <a:cxn ang="0">
                <a:pos x="0" y="3"/>
              </a:cxn>
              <a:cxn ang="0">
                <a:pos x="2" y="0"/>
              </a:cxn>
              <a:cxn ang="0">
                <a:pos x="11" y="0"/>
              </a:cxn>
              <a:cxn ang="0">
                <a:pos x="14" y="5"/>
              </a:cxn>
              <a:cxn ang="0">
                <a:pos x="57" y="5"/>
              </a:cxn>
              <a:cxn ang="0">
                <a:pos x="59" y="7"/>
              </a:cxn>
              <a:cxn ang="0">
                <a:pos x="59" y="26"/>
              </a:cxn>
              <a:cxn ang="0">
                <a:pos x="18" y="51"/>
              </a:cxn>
              <a:cxn ang="0">
                <a:pos x="13" y="46"/>
              </a:cxn>
              <a:cxn ang="0">
                <a:pos x="18" y="42"/>
              </a:cxn>
              <a:cxn ang="0">
                <a:pos x="23" y="46"/>
              </a:cxn>
              <a:cxn ang="0">
                <a:pos x="18" y="51"/>
              </a:cxn>
              <a:cxn ang="0">
                <a:pos x="50" y="51"/>
              </a:cxn>
              <a:cxn ang="0">
                <a:pos x="45" y="46"/>
              </a:cxn>
              <a:cxn ang="0">
                <a:pos x="50" y="42"/>
              </a:cxn>
              <a:cxn ang="0">
                <a:pos x="55" y="46"/>
              </a:cxn>
              <a:cxn ang="0">
                <a:pos x="50" y="51"/>
              </a:cxn>
            </a:cxnLst>
            <a:rect l="0" t="0" r="r" b="b"/>
            <a:pathLst>
              <a:path w="59" h="51">
                <a:moveTo>
                  <a:pt x="59" y="26"/>
                </a:moveTo>
                <a:cubicBezTo>
                  <a:pt x="59" y="27"/>
                  <a:pt x="58" y="28"/>
                  <a:pt x="57" y="28"/>
                </a:cubicBezTo>
                <a:cubicBezTo>
                  <a:pt x="20" y="32"/>
                  <a:pt x="20" y="32"/>
                  <a:pt x="20" y="32"/>
                </a:cubicBezTo>
                <a:cubicBezTo>
                  <a:pt x="20" y="33"/>
                  <a:pt x="20" y="34"/>
                  <a:pt x="20" y="35"/>
                </a:cubicBezTo>
                <a:cubicBezTo>
                  <a:pt x="20" y="36"/>
                  <a:pt x="20" y="36"/>
                  <a:pt x="19" y="37"/>
                </a:cubicBezTo>
                <a:cubicBezTo>
                  <a:pt x="52" y="37"/>
                  <a:pt x="52" y="37"/>
                  <a:pt x="52" y="37"/>
                </a:cubicBezTo>
                <a:cubicBezTo>
                  <a:pt x="54" y="37"/>
                  <a:pt x="55" y="38"/>
                  <a:pt x="55" y="39"/>
                </a:cubicBezTo>
                <a:cubicBezTo>
                  <a:pt x="55" y="41"/>
                  <a:pt x="54" y="42"/>
                  <a:pt x="52" y="42"/>
                </a:cubicBezTo>
                <a:cubicBezTo>
                  <a:pt x="16" y="42"/>
                  <a:pt x="16" y="42"/>
                  <a:pt x="16" y="42"/>
                </a:cubicBezTo>
                <a:cubicBezTo>
                  <a:pt x="15" y="42"/>
                  <a:pt x="13" y="41"/>
                  <a:pt x="13" y="39"/>
                </a:cubicBezTo>
                <a:cubicBezTo>
                  <a:pt x="13" y="38"/>
                  <a:pt x="15" y="35"/>
                  <a:pt x="16" y="34"/>
                </a:cubicBezTo>
                <a:cubicBezTo>
                  <a:pt x="9" y="5"/>
                  <a:pt x="9" y="5"/>
                  <a:pt x="9" y="5"/>
                </a:cubicBezTo>
                <a:cubicBezTo>
                  <a:pt x="2" y="5"/>
                  <a:pt x="2" y="5"/>
                  <a:pt x="2" y="5"/>
                </a:cubicBezTo>
                <a:cubicBezTo>
                  <a:pt x="1" y="5"/>
                  <a:pt x="0" y="4"/>
                  <a:pt x="0" y="3"/>
                </a:cubicBezTo>
                <a:cubicBezTo>
                  <a:pt x="0" y="2"/>
                  <a:pt x="1" y="0"/>
                  <a:pt x="2" y="0"/>
                </a:cubicBezTo>
                <a:cubicBezTo>
                  <a:pt x="11" y="0"/>
                  <a:pt x="11" y="0"/>
                  <a:pt x="11" y="0"/>
                </a:cubicBezTo>
                <a:cubicBezTo>
                  <a:pt x="14" y="0"/>
                  <a:pt x="14" y="3"/>
                  <a:pt x="14" y="5"/>
                </a:cubicBezTo>
                <a:cubicBezTo>
                  <a:pt x="57" y="5"/>
                  <a:pt x="57" y="5"/>
                  <a:pt x="57" y="5"/>
                </a:cubicBezTo>
                <a:cubicBezTo>
                  <a:pt x="58" y="5"/>
                  <a:pt x="59" y="6"/>
                  <a:pt x="59" y="7"/>
                </a:cubicBezTo>
                <a:lnTo>
                  <a:pt x="59" y="26"/>
                </a:lnTo>
                <a:close/>
                <a:moveTo>
                  <a:pt x="18" y="51"/>
                </a:moveTo>
                <a:cubicBezTo>
                  <a:pt x="16" y="51"/>
                  <a:pt x="13" y="49"/>
                  <a:pt x="13" y="46"/>
                </a:cubicBezTo>
                <a:cubicBezTo>
                  <a:pt x="13" y="44"/>
                  <a:pt x="16" y="42"/>
                  <a:pt x="18" y="42"/>
                </a:cubicBezTo>
                <a:cubicBezTo>
                  <a:pt x="21" y="42"/>
                  <a:pt x="23" y="44"/>
                  <a:pt x="23" y="46"/>
                </a:cubicBezTo>
                <a:cubicBezTo>
                  <a:pt x="23" y="49"/>
                  <a:pt x="21" y="51"/>
                  <a:pt x="18" y="51"/>
                </a:cubicBezTo>
                <a:close/>
                <a:moveTo>
                  <a:pt x="50" y="51"/>
                </a:moveTo>
                <a:cubicBezTo>
                  <a:pt x="47" y="51"/>
                  <a:pt x="45" y="49"/>
                  <a:pt x="45" y="46"/>
                </a:cubicBezTo>
                <a:cubicBezTo>
                  <a:pt x="45" y="44"/>
                  <a:pt x="47" y="42"/>
                  <a:pt x="50" y="42"/>
                </a:cubicBezTo>
                <a:cubicBezTo>
                  <a:pt x="53" y="42"/>
                  <a:pt x="55" y="44"/>
                  <a:pt x="55" y="46"/>
                </a:cubicBezTo>
                <a:cubicBezTo>
                  <a:pt x="55" y="49"/>
                  <a:pt x="53" y="51"/>
                  <a:pt x="50" y="51"/>
                </a:cubicBez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chemeClr val="bg1"/>
              </a:solidFill>
              <a:effectLst/>
              <a:uLnTx/>
              <a:uFillTx/>
              <a:cs typeface="+mn-ea"/>
              <a:sym typeface="+mn-lt"/>
            </a:endParaRPr>
          </a:p>
        </p:txBody>
      </p:sp>
      <p:grpSp>
        <p:nvGrpSpPr>
          <p:cNvPr id="55" name="Group 60">
            <a:extLst>
              <a:ext uri="{FF2B5EF4-FFF2-40B4-BE49-F238E27FC236}">
                <a16:creationId xmlns:a16="http://schemas.microsoft.com/office/drawing/2014/main" id="{4E76CC8F-5C90-4453-B9A8-D2C0F73E3469}"/>
              </a:ext>
            </a:extLst>
          </p:cNvPr>
          <p:cNvGrpSpPr/>
          <p:nvPr/>
        </p:nvGrpSpPr>
        <p:grpSpPr>
          <a:xfrm>
            <a:off x="6997254" y="3488698"/>
            <a:ext cx="632037" cy="579371"/>
            <a:chOff x="5147549" y="4340630"/>
            <a:chExt cx="232545" cy="213168"/>
          </a:xfrm>
          <a:solidFill>
            <a:srgbClr val="FFFFFF"/>
          </a:solidFill>
        </p:grpSpPr>
        <p:sp>
          <p:nvSpPr>
            <p:cNvPr id="56" name="Freeform 221">
              <a:extLst>
                <a:ext uri="{FF2B5EF4-FFF2-40B4-BE49-F238E27FC236}">
                  <a16:creationId xmlns:a16="http://schemas.microsoft.com/office/drawing/2014/main" id="{42501F4E-5290-4DB4-9F5C-EAB8A4F0F9FF}"/>
                </a:ext>
              </a:extLst>
            </p:cNvPr>
            <p:cNvSpPr>
              <a:spLocks/>
            </p:cNvSpPr>
            <p:nvPr/>
          </p:nvSpPr>
          <p:spPr bwMode="auto">
            <a:xfrm>
              <a:off x="5201810" y="4476280"/>
              <a:ext cx="23255" cy="77515"/>
            </a:xfrm>
            <a:custGeom>
              <a:avLst/>
              <a:gdLst/>
              <a:ahLst/>
              <a:cxnLst>
                <a:cxn ang="0">
                  <a:pos x="0" y="4"/>
                </a:cxn>
                <a:cxn ang="0">
                  <a:pos x="0" y="20"/>
                </a:cxn>
                <a:cxn ang="0">
                  <a:pos x="6" y="20"/>
                </a:cxn>
                <a:cxn ang="0">
                  <a:pos x="6" y="2"/>
                </a:cxn>
                <a:cxn ang="0">
                  <a:pos x="4" y="0"/>
                </a:cxn>
                <a:cxn ang="0">
                  <a:pos x="0" y="4"/>
                </a:cxn>
              </a:cxnLst>
              <a:rect l="0" t="0" r="r" b="b"/>
              <a:pathLst>
                <a:path w="6" h="20">
                  <a:moveTo>
                    <a:pt x="0" y="4"/>
                  </a:moveTo>
                  <a:lnTo>
                    <a:pt x="0" y="20"/>
                  </a:lnTo>
                  <a:lnTo>
                    <a:pt x="6" y="20"/>
                  </a:lnTo>
                  <a:lnTo>
                    <a:pt x="6" y="2"/>
                  </a:lnTo>
                  <a:lnTo>
                    <a:pt x="4" y="0"/>
                  </a:lnTo>
                  <a:lnTo>
                    <a:pt x="0"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chemeClr val="bg1"/>
                </a:solidFill>
                <a:effectLst/>
                <a:uLnTx/>
                <a:uFillTx/>
                <a:cs typeface="+mn-ea"/>
                <a:sym typeface="+mn-lt"/>
              </a:endParaRPr>
            </a:p>
          </p:txBody>
        </p:sp>
        <p:sp>
          <p:nvSpPr>
            <p:cNvPr id="57" name="Freeform 222">
              <a:extLst>
                <a:ext uri="{FF2B5EF4-FFF2-40B4-BE49-F238E27FC236}">
                  <a16:creationId xmlns:a16="http://schemas.microsoft.com/office/drawing/2014/main" id="{9D788D3C-1DA8-4066-A8B6-2CB69ECB72ED}"/>
                </a:ext>
              </a:extLst>
            </p:cNvPr>
            <p:cNvSpPr>
              <a:spLocks/>
            </p:cNvSpPr>
            <p:nvPr/>
          </p:nvSpPr>
          <p:spPr bwMode="auto">
            <a:xfrm>
              <a:off x="5178555" y="4499535"/>
              <a:ext cx="11628" cy="54261"/>
            </a:xfrm>
            <a:custGeom>
              <a:avLst/>
              <a:gdLst/>
              <a:ahLst/>
              <a:cxnLst>
                <a:cxn ang="0">
                  <a:pos x="0" y="14"/>
                </a:cxn>
                <a:cxn ang="0">
                  <a:pos x="3" y="14"/>
                </a:cxn>
                <a:cxn ang="0">
                  <a:pos x="3" y="0"/>
                </a:cxn>
                <a:cxn ang="0">
                  <a:pos x="0" y="4"/>
                </a:cxn>
                <a:cxn ang="0">
                  <a:pos x="0" y="14"/>
                </a:cxn>
              </a:cxnLst>
              <a:rect l="0" t="0" r="r" b="b"/>
              <a:pathLst>
                <a:path w="3" h="14">
                  <a:moveTo>
                    <a:pt x="0" y="14"/>
                  </a:moveTo>
                  <a:lnTo>
                    <a:pt x="3" y="14"/>
                  </a:lnTo>
                  <a:lnTo>
                    <a:pt x="3" y="0"/>
                  </a:lnTo>
                  <a:lnTo>
                    <a:pt x="0" y="4"/>
                  </a:lnTo>
                  <a:lnTo>
                    <a:pt x="0" y="1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chemeClr val="bg1"/>
                </a:solidFill>
                <a:effectLst/>
                <a:uLnTx/>
                <a:uFillTx/>
                <a:cs typeface="+mn-ea"/>
                <a:sym typeface="+mn-lt"/>
              </a:endParaRPr>
            </a:p>
          </p:txBody>
        </p:sp>
        <p:sp>
          <p:nvSpPr>
            <p:cNvPr id="58" name="Freeform 223">
              <a:extLst>
                <a:ext uri="{FF2B5EF4-FFF2-40B4-BE49-F238E27FC236}">
                  <a16:creationId xmlns:a16="http://schemas.microsoft.com/office/drawing/2014/main" id="{6A3C7CAE-013D-46F8-B6A9-116A5FD55B30}"/>
                </a:ext>
              </a:extLst>
            </p:cNvPr>
            <p:cNvSpPr>
              <a:spLocks/>
            </p:cNvSpPr>
            <p:nvPr/>
          </p:nvSpPr>
          <p:spPr bwMode="auto">
            <a:xfrm>
              <a:off x="5302579" y="4394891"/>
              <a:ext cx="50386" cy="158907"/>
            </a:xfrm>
            <a:custGeom>
              <a:avLst/>
              <a:gdLst/>
              <a:ahLst/>
              <a:cxnLst>
                <a:cxn ang="0">
                  <a:pos x="0" y="13"/>
                </a:cxn>
                <a:cxn ang="0">
                  <a:pos x="0" y="41"/>
                </a:cxn>
                <a:cxn ang="0">
                  <a:pos x="13" y="41"/>
                </a:cxn>
                <a:cxn ang="0">
                  <a:pos x="13" y="0"/>
                </a:cxn>
                <a:cxn ang="0">
                  <a:pos x="0" y="13"/>
                </a:cxn>
              </a:cxnLst>
              <a:rect l="0" t="0" r="r" b="b"/>
              <a:pathLst>
                <a:path w="13" h="41">
                  <a:moveTo>
                    <a:pt x="0" y="13"/>
                  </a:moveTo>
                  <a:lnTo>
                    <a:pt x="0" y="41"/>
                  </a:lnTo>
                  <a:lnTo>
                    <a:pt x="13" y="41"/>
                  </a:lnTo>
                  <a:lnTo>
                    <a:pt x="13" y="0"/>
                  </a:lnTo>
                  <a:lnTo>
                    <a:pt x="0" y="1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chemeClr val="bg1"/>
                </a:solidFill>
                <a:effectLst/>
                <a:uLnTx/>
                <a:uFillTx/>
                <a:cs typeface="+mn-ea"/>
                <a:sym typeface="+mn-lt"/>
              </a:endParaRPr>
            </a:p>
          </p:txBody>
        </p:sp>
        <p:sp>
          <p:nvSpPr>
            <p:cNvPr id="59" name="Freeform 224">
              <a:extLst>
                <a:ext uri="{FF2B5EF4-FFF2-40B4-BE49-F238E27FC236}">
                  <a16:creationId xmlns:a16="http://schemas.microsoft.com/office/drawing/2014/main" id="{0A01B1F1-5445-4668-9E6C-1F5E29748233}"/>
                </a:ext>
              </a:extLst>
            </p:cNvPr>
            <p:cNvSpPr>
              <a:spLocks/>
            </p:cNvSpPr>
            <p:nvPr/>
          </p:nvSpPr>
          <p:spPr bwMode="auto">
            <a:xfrm>
              <a:off x="5263822" y="4456903"/>
              <a:ext cx="27132" cy="96895"/>
            </a:xfrm>
            <a:custGeom>
              <a:avLst/>
              <a:gdLst/>
              <a:ahLst/>
              <a:cxnLst>
                <a:cxn ang="0">
                  <a:pos x="0" y="7"/>
                </a:cxn>
                <a:cxn ang="0">
                  <a:pos x="0" y="25"/>
                </a:cxn>
                <a:cxn ang="0">
                  <a:pos x="7" y="25"/>
                </a:cxn>
                <a:cxn ang="0">
                  <a:pos x="7" y="0"/>
                </a:cxn>
                <a:cxn ang="0">
                  <a:pos x="7" y="0"/>
                </a:cxn>
                <a:cxn ang="0">
                  <a:pos x="0" y="7"/>
                </a:cxn>
              </a:cxnLst>
              <a:rect l="0" t="0" r="r" b="b"/>
              <a:pathLst>
                <a:path w="7" h="25">
                  <a:moveTo>
                    <a:pt x="0" y="7"/>
                  </a:moveTo>
                  <a:lnTo>
                    <a:pt x="0" y="25"/>
                  </a:lnTo>
                  <a:lnTo>
                    <a:pt x="7" y="25"/>
                  </a:lnTo>
                  <a:lnTo>
                    <a:pt x="7" y="0"/>
                  </a:lnTo>
                  <a:lnTo>
                    <a:pt x="7" y="0"/>
                  </a:lnTo>
                  <a:lnTo>
                    <a:pt x="0" y="7"/>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chemeClr val="bg1"/>
                </a:solidFill>
                <a:effectLst/>
                <a:uLnTx/>
                <a:uFillTx/>
                <a:cs typeface="+mn-ea"/>
                <a:sym typeface="+mn-lt"/>
              </a:endParaRPr>
            </a:p>
          </p:txBody>
        </p:sp>
        <p:sp>
          <p:nvSpPr>
            <p:cNvPr id="60" name="Freeform 225">
              <a:extLst>
                <a:ext uri="{FF2B5EF4-FFF2-40B4-BE49-F238E27FC236}">
                  <a16:creationId xmlns:a16="http://schemas.microsoft.com/office/drawing/2014/main" id="{497C634E-7AF1-4FC7-8195-7B8871072DA1}"/>
                </a:ext>
              </a:extLst>
            </p:cNvPr>
            <p:cNvSpPr>
              <a:spLocks/>
            </p:cNvSpPr>
            <p:nvPr/>
          </p:nvSpPr>
          <p:spPr bwMode="auto">
            <a:xfrm>
              <a:off x="5236693" y="4495660"/>
              <a:ext cx="15503" cy="58137"/>
            </a:xfrm>
            <a:custGeom>
              <a:avLst/>
              <a:gdLst/>
              <a:ahLst/>
              <a:cxnLst>
                <a:cxn ang="0">
                  <a:pos x="2" y="2"/>
                </a:cxn>
                <a:cxn ang="0">
                  <a:pos x="1" y="1"/>
                </a:cxn>
                <a:cxn ang="0">
                  <a:pos x="0" y="0"/>
                </a:cxn>
                <a:cxn ang="0">
                  <a:pos x="0" y="15"/>
                </a:cxn>
                <a:cxn ang="0">
                  <a:pos x="4" y="15"/>
                </a:cxn>
                <a:cxn ang="0">
                  <a:pos x="4" y="0"/>
                </a:cxn>
                <a:cxn ang="0">
                  <a:pos x="3" y="1"/>
                </a:cxn>
                <a:cxn ang="0">
                  <a:pos x="2" y="2"/>
                </a:cxn>
              </a:cxnLst>
              <a:rect l="0" t="0" r="r" b="b"/>
              <a:pathLst>
                <a:path w="4" h="15">
                  <a:moveTo>
                    <a:pt x="2" y="2"/>
                  </a:moveTo>
                  <a:lnTo>
                    <a:pt x="1" y="1"/>
                  </a:lnTo>
                  <a:lnTo>
                    <a:pt x="0" y="0"/>
                  </a:lnTo>
                  <a:lnTo>
                    <a:pt x="0" y="15"/>
                  </a:lnTo>
                  <a:lnTo>
                    <a:pt x="4" y="15"/>
                  </a:lnTo>
                  <a:lnTo>
                    <a:pt x="4" y="0"/>
                  </a:lnTo>
                  <a:lnTo>
                    <a:pt x="3" y="1"/>
                  </a:lnTo>
                  <a:lnTo>
                    <a:pt x="2"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chemeClr val="bg1"/>
                </a:solidFill>
                <a:effectLst/>
                <a:uLnTx/>
                <a:uFillTx/>
                <a:cs typeface="+mn-ea"/>
                <a:sym typeface="+mn-lt"/>
              </a:endParaRPr>
            </a:p>
          </p:txBody>
        </p:sp>
        <p:sp>
          <p:nvSpPr>
            <p:cNvPr id="61" name="Freeform 226">
              <a:extLst>
                <a:ext uri="{FF2B5EF4-FFF2-40B4-BE49-F238E27FC236}">
                  <a16:creationId xmlns:a16="http://schemas.microsoft.com/office/drawing/2014/main" id="{0CBCF01B-C056-4E4E-9D94-93DD50306439}"/>
                </a:ext>
              </a:extLst>
            </p:cNvPr>
            <p:cNvSpPr>
              <a:spLocks/>
            </p:cNvSpPr>
            <p:nvPr/>
          </p:nvSpPr>
          <p:spPr bwMode="auto">
            <a:xfrm>
              <a:off x="5147549" y="4340630"/>
              <a:ext cx="232545" cy="178285"/>
            </a:xfrm>
            <a:custGeom>
              <a:avLst/>
              <a:gdLst/>
              <a:ahLst/>
              <a:cxnLst>
                <a:cxn ang="0">
                  <a:pos x="54" y="10"/>
                </a:cxn>
                <a:cxn ang="0">
                  <a:pos x="60" y="16"/>
                </a:cxn>
                <a:cxn ang="0">
                  <a:pos x="58" y="3"/>
                </a:cxn>
                <a:cxn ang="0">
                  <a:pos x="44" y="0"/>
                </a:cxn>
                <a:cxn ang="0">
                  <a:pos x="51" y="7"/>
                </a:cxn>
                <a:cxn ang="0">
                  <a:pos x="25" y="33"/>
                </a:cxn>
                <a:cxn ang="0">
                  <a:pos x="18" y="25"/>
                </a:cxn>
                <a:cxn ang="0">
                  <a:pos x="0" y="42"/>
                </a:cxn>
                <a:cxn ang="0">
                  <a:pos x="4" y="46"/>
                </a:cxn>
                <a:cxn ang="0">
                  <a:pos x="18" y="32"/>
                </a:cxn>
                <a:cxn ang="0">
                  <a:pos x="22" y="36"/>
                </a:cxn>
                <a:cxn ang="0">
                  <a:pos x="22" y="36"/>
                </a:cxn>
                <a:cxn ang="0">
                  <a:pos x="25" y="39"/>
                </a:cxn>
                <a:cxn ang="0">
                  <a:pos x="25" y="39"/>
                </a:cxn>
                <a:cxn ang="0">
                  <a:pos x="25" y="39"/>
                </a:cxn>
                <a:cxn ang="0">
                  <a:pos x="29" y="36"/>
                </a:cxn>
                <a:cxn ang="0">
                  <a:pos x="29" y="36"/>
                </a:cxn>
                <a:cxn ang="0">
                  <a:pos x="54" y="10"/>
                </a:cxn>
              </a:cxnLst>
              <a:rect l="0" t="0" r="r" b="b"/>
              <a:pathLst>
                <a:path w="60" h="46">
                  <a:moveTo>
                    <a:pt x="54" y="10"/>
                  </a:moveTo>
                  <a:lnTo>
                    <a:pt x="60" y="16"/>
                  </a:lnTo>
                  <a:lnTo>
                    <a:pt x="58" y="3"/>
                  </a:lnTo>
                  <a:lnTo>
                    <a:pt x="44" y="0"/>
                  </a:lnTo>
                  <a:lnTo>
                    <a:pt x="51" y="7"/>
                  </a:lnTo>
                  <a:lnTo>
                    <a:pt x="25" y="33"/>
                  </a:lnTo>
                  <a:lnTo>
                    <a:pt x="18" y="25"/>
                  </a:lnTo>
                  <a:lnTo>
                    <a:pt x="0" y="42"/>
                  </a:lnTo>
                  <a:lnTo>
                    <a:pt x="4" y="46"/>
                  </a:lnTo>
                  <a:lnTo>
                    <a:pt x="18" y="32"/>
                  </a:lnTo>
                  <a:lnTo>
                    <a:pt x="22" y="36"/>
                  </a:lnTo>
                  <a:lnTo>
                    <a:pt x="22" y="36"/>
                  </a:lnTo>
                  <a:lnTo>
                    <a:pt x="25" y="39"/>
                  </a:lnTo>
                  <a:lnTo>
                    <a:pt x="25" y="39"/>
                  </a:lnTo>
                  <a:lnTo>
                    <a:pt x="25" y="39"/>
                  </a:lnTo>
                  <a:lnTo>
                    <a:pt x="29" y="36"/>
                  </a:lnTo>
                  <a:lnTo>
                    <a:pt x="29" y="36"/>
                  </a:lnTo>
                  <a:lnTo>
                    <a:pt x="54" y="1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chemeClr val="bg1"/>
                </a:solidFill>
                <a:effectLst/>
                <a:uLnTx/>
                <a:uFillTx/>
                <a:cs typeface="+mn-ea"/>
                <a:sym typeface="+mn-lt"/>
              </a:endParaRPr>
            </a:p>
          </p:txBody>
        </p:sp>
      </p:grpSp>
      <p:cxnSp>
        <p:nvCxnSpPr>
          <p:cNvPr id="65" name="Elbow Connector 70">
            <a:extLst>
              <a:ext uri="{FF2B5EF4-FFF2-40B4-BE49-F238E27FC236}">
                <a16:creationId xmlns:a16="http://schemas.microsoft.com/office/drawing/2014/main" id="{554A2F76-7ADD-426E-BCA4-4FBD37CB40EA}"/>
              </a:ext>
            </a:extLst>
          </p:cNvPr>
          <p:cNvCxnSpPr/>
          <p:nvPr/>
        </p:nvCxnSpPr>
        <p:spPr>
          <a:xfrm>
            <a:off x="5739794" y="4799754"/>
            <a:ext cx="1088824" cy="749961"/>
          </a:xfrm>
          <a:prstGeom prst="bentConnector3">
            <a:avLst>
              <a:gd name="adj1" fmla="val 78"/>
            </a:avLst>
          </a:prstGeom>
          <a:noFill/>
          <a:ln w="19050" cap="flat" cmpd="sng" algn="ctr">
            <a:solidFill>
              <a:srgbClr val="767171"/>
            </a:solidFill>
            <a:prstDash val="sysDot"/>
            <a:headEnd type="oval"/>
            <a:tailEnd type="triangle"/>
          </a:ln>
          <a:effectLst/>
        </p:spPr>
      </p:cxnSp>
      <p:sp>
        <p:nvSpPr>
          <p:cNvPr id="67" name="TextBox 72">
            <a:extLst>
              <a:ext uri="{FF2B5EF4-FFF2-40B4-BE49-F238E27FC236}">
                <a16:creationId xmlns:a16="http://schemas.microsoft.com/office/drawing/2014/main" id="{055F989D-037B-4A34-9B80-E33B18AD637F}"/>
              </a:ext>
            </a:extLst>
          </p:cNvPr>
          <p:cNvSpPr txBox="1"/>
          <p:nvPr/>
        </p:nvSpPr>
        <p:spPr>
          <a:xfrm flipH="1">
            <a:off x="8469875" y="1771029"/>
            <a:ext cx="3460867" cy="1631216"/>
          </a:xfrm>
          <a:prstGeom prst="rect">
            <a:avLst/>
          </a:prstGeom>
          <a:noFill/>
        </p:spPr>
        <p:txBody>
          <a:bodyPr wrap="square" lIns="0" tIns="0" rIns="0" bIns="0" rtlCol="0" anchor="t">
            <a:spAutoFit/>
          </a:bodyPr>
          <a:lstStyle/>
          <a:p>
            <a:pPr>
              <a:spcBef>
                <a:spcPct val="20000"/>
              </a:spcBef>
              <a:defRPr/>
            </a:pPr>
            <a:r>
              <a:rPr lang="en-US" altLang="zh-CN" sz="1600" b="1" dirty="0">
                <a:solidFill>
                  <a:srgbClr val="3B3838"/>
                </a:solidFill>
                <a:cs typeface="+mn-ea"/>
                <a:sym typeface="+mn-lt"/>
              </a:rPr>
              <a:t>QUESTION 3</a:t>
            </a:r>
          </a:p>
          <a:p>
            <a:r>
              <a:rPr lang="en-US" dirty="0">
                <a:solidFill>
                  <a:schemeClr val="bg1">
                    <a:lumMod val="50000"/>
                  </a:schemeClr>
                </a:solidFill>
              </a:rPr>
              <a:t>Which movies have had the highest ROI(Return On Investment) on Production Budgets and box office earnings.</a:t>
            </a:r>
          </a:p>
        </p:txBody>
      </p:sp>
      <p:sp>
        <p:nvSpPr>
          <p:cNvPr id="68" name="TextBox 73">
            <a:extLst>
              <a:ext uri="{FF2B5EF4-FFF2-40B4-BE49-F238E27FC236}">
                <a16:creationId xmlns:a16="http://schemas.microsoft.com/office/drawing/2014/main" id="{1522B4EE-6E63-48AF-B360-FDB3091A0C8B}"/>
              </a:ext>
            </a:extLst>
          </p:cNvPr>
          <p:cNvSpPr txBox="1"/>
          <p:nvPr/>
        </p:nvSpPr>
        <p:spPr>
          <a:xfrm flipH="1">
            <a:off x="-26127" y="1771029"/>
            <a:ext cx="3181232" cy="1368516"/>
          </a:xfrm>
          <a:prstGeom prst="rect">
            <a:avLst/>
          </a:prstGeom>
          <a:noFill/>
        </p:spPr>
        <p:txBody>
          <a:bodyPr wrap="square" lIns="0" tIns="0" rIns="0" bIns="0" rtlCol="0" anchor="t">
            <a:spAutoFit/>
          </a:bodyPr>
          <a:lstStyle/>
          <a:p>
            <a:pPr algn="r">
              <a:spcBef>
                <a:spcPct val="20000"/>
              </a:spcBef>
              <a:defRPr/>
            </a:pPr>
            <a:r>
              <a:rPr lang="en-US" altLang="zh-CN" sz="1333" b="1" dirty="0">
                <a:solidFill>
                  <a:srgbClr val="3B3838"/>
                </a:solidFill>
                <a:cs typeface="+mn-ea"/>
                <a:sym typeface="+mn-lt"/>
              </a:rPr>
              <a:t>QUESTION 1</a:t>
            </a:r>
            <a:endParaRPr lang="en-US" dirty="0">
              <a:solidFill>
                <a:schemeClr val="bg1">
                  <a:lumMod val="50000"/>
                </a:schemeClr>
              </a:solidFill>
            </a:endParaRPr>
          </a:p>
          <a:p>
            <a:pPr algn="r">
              <a:spcBef>
                <a:spcPct val="20000"/>
              </a:spcBef>
              <a:defRPr/>
            </a:pPr>
            <a:r>
              <a:rPr lang="en-US" dirty="0">
                <a:solidFill>
                  <a:schemeClr val="bg1">
                    <a:lumMod val="50000"/>
                  </a:schemeClr>
                </a:solidFill>
              </a:rPr>
              <a:t>What specific genres or storylines that resonate well with audiences and are successful.</a:t>
            </a:r>
          </a:p>
        </p:txBody>
      </p:sp>
      <p:sp>
        <p:nvSpPr>
          <p:cNvPr id="69" name="TextBox 74">
            <a:extLst>
              <a:ext uri="{FF2B5EF4-FFF2-40B4-BE49-F238E27FC236}">
                <a16:creationId xmlns:a16="http://schemas.microsoft.com/office/drawing/2014/main" id="{CC087789-E68E-4065-9C09-7798A86B0571}"/>
              </a:ext>
            </a:extLst>
          </p:cNvPr>
          <p:cNvSpPr txBox="1"/>
          <p:nvPr/>
        </p:nvSpPr>
        <p:spPr>
          <a:xfrm flipH="1">
            <a:off x="6964119" y="5191588"/>
            <a:ext cx="4853411" cy="1107996"/>
          </a:xfrm>
          <a:prstGeom prst="rect">
            <a:avLst/>
          </a:prstGeom>
          <a:noFill/>
        </p:spPr>
        <p:txBody>
          <a:bodyPr wrap="square" lIns="0" tIns="0" rIns="0" bIns="0" rtlCol="0" anchor="t">
            <a:spAutoFit/>
          </a:bodyPr>
          <a:lstStyle/>
          <a:p>
            <a:r>
              <a:rPr lang="en-US" sz="1600" b="1" dirty="0"/>
              <a:t>QUESTION 2</a:t>
            </a:r>
            <a:endParaRPr lang="en-US" sz="1600" dirty="0"/>
          </a:p>
          <a:p>
            <a:r>
              <a:rPr lang="en-US" dirty="0">
                <a:solidFill>
                  <a:schemeClr val="bg1">
                    <a:lumMod val="50000"/>
                  </a:schemeClr>
                </a:solidFill>
              </a:rPr>
              <a:t>Are there specific release windows or seasons that tend to generate higher box office revenues.</a:t>
            </a:r>
            <a:endParaRPr lang="en-US" sz="1600" dirty="0">
              <a:solidFill>
                <a:schemeClr val="bg1">
                  <a:lumMod val="50000"/>
                </a:schemeClr>
              </a:solidFill>
              <a:effectLst/>
            </a:endParaRPr>
          </a:p>
        </p:txBody>
      </p:sp>
      <p:sp>
        <p:nvSpPr>
          <p:cNvPr id="2" name="TextBox 1">
            <a:extLst>
              <a:ext uri="{FF2B5EF4-FFF2-40B4-BE49-F238E27FC236}">
                <a16:creationId xmlns:a16="http://schemas.microsoft.com/office/drawing/2014/main" id="{0BFD5E2D-D31E-4B56-89EB-39903253EA40}"/>
              </a:ext>
            </a:extLst>
          </p:cNvPr>
          <p:cNvSpPr txBox="1"/>
          <p:nvPr/>
        </p:nvSpPr>
        <p:spPr>
          <a:xfrm>
            <a:off x="1524000" y="905441"/>
            <a:ext cx="9144000" cy="369332"/>
          </a:xfrm>
          <a:prstGeom prst="rect">
            <a:avLst/>
          </a:prstGeom>
          <a:noFill/>
        </p:spPr>
        <p:txBody>
          <a:bodyPr wrap="square" rtlCol="0">
            <a:spAutoFit/>
          </a:bodyPr>
          <a:lstStyle/>
          <a:p>
            <a:r>
              <a:rPr lang="en-US" dirty="0"/>
              <a:t>I did the analyses guided by the following research questions;</a:t>
            </a:r>
          </a:p>
        </p:txBody>
      </p:sp>
    </p:spTree>
    <p:extLst>
      <p:ext uri="{BB962C8B-B14F-4D97-AF65-F5344CB8AC3E}">
        <p14:creationId xmlns:p14="http://schemas.microsoft.com/office/powerpoint/2010/main" val="17531445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8" presetClass="entr" presetSubtype="9" fill="hold" nodeType="after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strips(upLeft)">
                                      <p:cBhvr>
                                        <p:cTn id="12" dur="500"/>
                                        <p:tgtEl>
                                          <p:spTgt spid="49"/>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68"/>
                                        </p:tgtEl>
                                        <p:attrNameLst>
                                          <p:attrName>style.visibility</p:attrName>
                                        </p:attrNameLst>
                                      </p:cBhvr>
                                      <p:to>
                                        <p:strVal val="visible"/>
                                      </p:to>
                                    </p:set>
                                    <p:anim calcmode="lin" valueType="num">
                                      <p:cBhvr>
                                        <p:cTn id="17" dur="500" fill="hold"/>
                                        <p:tgtEl>
                                          <p:spTgt spid="68"/>
                                        </p:tgtEl>
                                        <p:attrNameLst>
                                          <p:attrName>ppt_w</p:attrName>
                                        </p:attrNameLst>
                                      </p:cBhvr>
                                      <p:tavLst>
                                        <p:tav tm="0">
                                          <p:val>
                                            <p:fltVal val="0"/>
                                          </p:val>
                                        </p:tav>
                                        <p:tav tm="100000">
                                          <p:val>
                                            <p:strVal val="#ppt_w"/>
                                          </p:val>
                                        </p:tav>
                                      </p:tavLst>
                                    </p:anim>
                                    <p:anim calcmode="lin" valueType="num">
                                      <p:cBhvr>
                                        <p:cTn id="18" dur="500" fill="hold"/>
                                        <p:tgtEl>
                                          <p:spTgt spid="68"/>
                                        </p:tgtEl>
                                        <p:attrNameLst>
                                          <p:attrName>ppt_h</p:attrName>
                                        </p:attrNameLst>
                                      </p:cBhvr>
                                      <p:tavLst>
                                        <p:tav tm="0">
                                          <p:val>
                                            <p:fltVal val="0"/>
                                          </p:val>
                                        </p:tav>
                                        <p:tav tm="100000">
                                          <p:val>
                                            <p:strVal val="#ppt_h"/>
                                          </p:val>
                                        </p:tav>
                                      </p:tavLst>
                                    </p:anim>
                                    <p:animEffect transition="in" filter="fade">
                                      <p:cBhvr>
                                        <p:cTn id="19" dur="500"/>
                                        <p:tgtEl>
                                          <p:spTgt spid="68"/>
                                        </p:tgtEl>
                                      </p:cBhvr>
                                    </p:animEffect>
                                  </p:childTnLst>
                                </p:cTn>
                              </p:par>
                            </p:childTnLst>
                          </p:cTn>
                        </p:par>
                        <p:par>
                          <p:cTn id="20" fill="hold">
                            <p:stCondLst>
                              <p:cond delay="500"/>
                            </p:stCondLst>
                            <p:childTnLst>
                              <p:par>
                                <p:cTn id="21" presetID="53" presetClass="entr" presetSubtype="0" fill="hold" grpId="0" nodeType="afterEffect">
                                  <p:stCondLst>
                                    <p:cond delay="0"/>
                                  </p:stCondLst>
                                  <p:childTnLst>
                                    <p:set>
                                      <p:cBhvr>
                                        <p:cTn id="22" dur="1" fill="hold">
                                          <p:stCondLst>
                                            <p:cond delay="0"/>
                                          </p:stCondLst>
                                        </p:cTn>
                                        <p:tgtEl>
                                          <p:spTgt spid="46"/>
                                        </p:tgtEl>
                                        <p:attrNameLst>
                                          <p:attrName>style.visibility</p:attrName>
                                        </p:attrNameLst>
                                      </p:cBhvr>
                                      <p:to>
                                        <p:strVal val="visible"/>
                                      </p:to>
                                    </p:set>
                                    <p:anim calcmode="lin" valueType="num">
                                      <p:cBhvr>
                                        <p:cTn id="23" dur="500" fill="hold"/>
                                        <p:tgtEl>
                                          <p:spTgt spid="46"/>
                                        </p:tgtEl>
                                        <p:attrNameLst>
                                          <p:attrName>ppt_w</p:attrName>
                                        </p:attrNameLst>
                                      </p:cBhvr>
                                      <p:tavLst>
                                        <p:tav tm="0">
                                          <p:val>
                                            <p:fltVal val="0"/>
                                          </p:val>
                                        </p:tav>
                                        <p:tav tm="100000">
                                          <p:val>
                                            <p:strVal val="#ppt_w"/>
                                          </p:val>
                                        </p:tav>
                                      </p:tavLst>
                                    </p:anim>
                                    <p:anim calcmode="lin" valueType="num">
                                      <p:cBhvr>
                                        <p:cTn id="24" dur="500" fill="hold"/>
                                        <p:tgtEl>
                                          <p:spTgt spid="46"/>
                                        </p:tgtEl>
                                        <p:attrNameLst>
                                          <p:attrName>ppt_h</p:attrName>
                                        </p:attrNameLst>
                                      </p:cBhvr>
                                      <p:tavLst>
                                        <p:tav tm="0">
                                          <p:val>
                                            <p:fltVal val="0"/>
                                          </p:val>
                                        </p:tav>
                                        <p:tav tm="100000">
                                          <p:val>
                                            <p:strVal val="#ppt_h"/>
                                          </p:val>
                                        </p:tav>
                                      </p:tavLst>
                                    </p:anim>
                                    <p:animEffect transition="in" filter="fade">
                                      <p:cBhvr>
                                        <p:cTn id="25" dur="500"/>
                                        <p:tgtEl>
                                          <p:spTgt spid="46"/>
                                        </p:tgtEl>
                                      </p:cBhvr>
                                    </p:animEffect>
                                  </p:childTnLst>
                                </p:cTn>
                              </p:par>
                              <p:par>
                                <p:cTn id="26" presetID="23" presetClass="entr" presetSubtype="16" fill="hold" nodeType="withEffect">
                                  <p:stCondLst>
                                    <p:cond delay="0"/>
                                  </p:stCondLst>
                                  <p:childTnLst>
                                    <p:set>
                                      <p:cBhvr>
                                        <p:cTn id="27" dur="1" fill="hold">
                                          <p:stCondLst>
                                            <p:cond delay="0"/>
                                          </p:stCondLst>
                                        </p:cTn>
                                        <p:tgtEl>
                                          <p:spTgt spid="50"/>
                                        </p:tgtEl>
                                        <p:attrNameLst>
                                          <p:attrName>style.visibility</p:attrName>
                                        </p:attrNameLst>
                                      </p:cBhvr>
                                      <p:to>
                                        <p:strVal val="visible"/>
                                      </p:to>
                                    </p:set>
                                    <p:anim calcmode="lin" valueType="num">
                                      <p:cBhvr>
                                        <p:cTn id="28" dur="500" fill="hold"/>
                                        <p:tgtEl>
                                          <p:spTgt spid="50"/>
                                        </p:tgtEl>
                                        <p:attrNameLst>
                                          <p:attrName>ppt_w</p:attrName>
                                        </p:attrNameLst>
                                      </p:cBhvr>
                                      <p:tavLst>
                                        <p:tav tm="0">
                                          <p:val>
                                            <p:fltVal val="0"/>
                                          </p:val>
                                        </p:tav>
                                        <p:tav tm="100000">
                                          <p:val>
                                            <p:strVal val="#ppt_w"/>
                                          </p:val>
                                        </p:tav>
                                      </p:tavLst>
                                    </p:anim>
                                    <p:anim calcmode="lin" valueType="num">
                                      <p:cBhvr>
                                        <p:cTn id="29" dur="500" fill="hold"/>
                                        <p:tgtEl>
                                          <p:spTgt spid="50"/>
                                        </p:tgtEl>
                                        <p:attrNameLst>
                                          <p:attrName>ppt_h</p:attrName>
                                        </p:attrNameLst>
                                      </p:cBhvr>
                                      <p:tavLst>
                                        <p:tav tm="0">
                                          <p:val>
                                            <p:fltVal val="0"/>
                                          </p:val>
                                        </p:tav>
                                        <p:tav tm="100000">
                                          <p:val>
                                            <p:strVal val="#ppt_h"/>
                                          </p:val>
                                        </p:tav>
                                      </p:tavLst>
                                    </p:anim>
                                  </p:childTnLst>
                                </p:cTn>
                              </p:par>
                            </p:childTnLst>
                          </p:cTn>
                        </p:par>
                        <p:par>
                          <p:cTn id="30" fill="hold">
                            <p:stCondLst>
                              <p:cond delay="1000"/>
                            </p:stCondLst>
                            <p:childTnLst>
                              <p:par>
                                <p:cTn id="31" presetID="53" presetClass="entr" presetSubtype="0" fill="hold" grpId="0" nodeType="afterEffect">
                                  <p:stCondLst>
                                    <p:cond delay="0"/>
                                  </p:stCondLst>
                                  <p:childTnLst>
                                    <p:set>
                                      <p:cBhvr>
                                        <p:cTn id="32" dur="1" fill="hold">
                                          <p:stCondLst>
                                            <p:cond delay="0"/>
                                          </p:stCondLst>
                                        </p:cTn>
                                        <p:tgtEl>
                                          <p:spTgt spid="47"/>
                                        </p:tgtEl>
                                        <p:attrNameLst>
                                          <p:attrName>style.visibility</p:attrName>
                                        </p:attrNameLst>
                                      </p:cBhvr>
                                      <p:to>
                                        <p:strVal val="visible"/>
                                      </p:to>
                                    </p:set>
                                    <p:anim calcmode="lin" valueType="num">
                                      <p:cBhvr>
                                        <p:cTn id="33" dur="500" fill="hold"/>
                                        <p:tgtEl>
                                          <p:spTgt spid="47"/>
                                        </p:tgtEl>
                                        <p:attrNameLst>
                                          <p:attrName>ppt_w</p:attrName>
                                        </p:attrNameLst>
                                      </p:cBhvr>
                                      <p:tavLst>
                                        <p:tav tm="0">
                                          <p:val>
                                            <p:fltVal val="0"/>
                                          </p:val>
                                        </p:tav>
                                        <p:tav tm="100000">
                                          <p:val>
                                            <p:strVal val="#ppt_w"/>
                                          </p:val>
                                        </p:tav>
                                      </p:tavLst>
                                    </p:anim>
                                    <p:anim calcmode="lin" valueType="num">
                                      <p:cBhvr>
                                        <p:cTn id="34" dur="500" fill="hold"/>
                                        <p:tgtEl>
                                          <p:spTgt spid="47"/>
                                        </p:tgtEl>
                                        <p:attrNameLst>
                                          <p:attrName>ppt_h</p:attrName>
                                        </p:attrNameLst>
                                      </p:cBhvr>
                                      <p:tavLst>
                                        <p:tav tm="0">
                                          <p:val>
                                            <p:fltVal val="0"/>
                                          </p:val>
                                        </p:tav>
                                        <p:tav tm="100000">
                                          <p:val>
                                            <p:strVal val="#ppt_h"/>
                                          </p:val>
                                        </p:tav>
                                      </p:tavLst>
                                    </p:anim>
                                    <p:animEffect transition="in" filter="fade">
                                      <p:cBhvr>
                                        <p:cTn id="35" dur="500"/>
                                        <p:tgtEl>
                                          <p:spTgt spid="47"/>
                                        </p:tgtEl>
                                      </p:cBhvr>
                                    </p:animEffect>
                                  </p:childTnLst>
                                </p:cTn>
                              </p:par>
                              <p:par>
                                <p:cTn id="36" presetID="23" presetClass="entr" presetSubtype="16" fill="hold" nodeType="withEffect">
                                  <p:stCondLst>
                                    <p:cond delay="0"/>
                                  </p:stCondLst>
                                  <p:childTnLst>
                                    <p:set>
                                      <p:cBhvr>
                                        <p:cTn id="37" dur="1" fill="hold">
                                          <p:stCondLst>
                                            <p:cond delay="0"/>
                                          </p:stCondLst>
                                        </p:cTn>
                                        <p:tgtEl>
                                          <p:spTgt spid="55"/>
                                        </p:tgtEl>
                                        <p:attrNameLst>
                                          <p:attrName>style.visibility</p:attrName>
                                        </p:attrNameLst>
                                      </p:cBhvr>
                                      <p:to>
                                        <p:strVal val="visible"/>
                                      </p:to>
                                    </p:set>
                                    <p:anim calcmode="lin" valueType="num">
                                      <p:cBhvr>
                                        <p:cTn id="38" dur="500" fill="hold"/>
                                        <p:tgtEl>
                                          <p:spTgt spid="55"/>
                                        </p:tgtEl>
                                        <p:attrNameLst>
                                          <p:attrName>ppt_w</p:attrName>
                                        </p:attrNameLst>
                                      </p:cBhvr>
                                      <p:tavLst>
                                        <p:tav tm="0">
                                          <p:val>
                                            <p:fltVal val="0"/>
                                          </p:val>
                                        </p:tav>
                                        <p:tav tm="100000">
                                          <p:val>
                                            <p:strVal val="#ppt_w"/>
                                          </p:val>
                                        </p:tav>
                                      </p:tavLst>
                                    </p:anim>
                                    <p:anim calcmode="lin" valueType="num">
                                      <p:cBhvr>
                                        <p:cTn id="39" dur="500" fill="hold"/>
                                        <p:tgtEl>
                                          <p:spTgt spid="55"/>
                                        </p:tgtEl>
                                        <p:attrNameLst>
                                          <p:attrName>ppt_h</p:attrName>
                                        </p:attrNameLst>
                                      </p:cBhvr>
                                      <p:tavLst>
                                        <p:tav tm="0">
                                          <p:val>
                                            <p:fltVal val="0"/>
                                          </p:val>
                                        </p:tav>
                                        <p:tav tm="100000">
                                          <p:val>
                                            <p:strVal val="#ppt_h"/>
                                          </p:val>
                                        </p:tav>
                                      </p:tavLst>
                                    </p:anim>
                                  </p:childTnLst>
                                </p:cTn>
                              </p:par>
                            </p:childTnLst>
                          </p:cTn>
                        </p:par>
                        <p:par>
                          <p:cTn id="40" fill="hold">
                            <p:stCondLst>
                              <p:cond delay="1500"/>
                            </p:stCondLst>
                            <p:childTnLst>
                              <p:par>
                                <p:cTn id="41" presetID="18" presetClass="entr" presetSubtype="6" fill="hold" nodeType="afterEffect">
                                  <p:stCondLst>
                                    <p:cond delay="0"/>
                                  </p:stCondLst>
                                  <p:childTnLst>
                                    <p:set>
                                      <p:cBhvr>
                                        <p:cTn id="42" dur="1" fill="hold">
                                          <p:stCondLst>
                                            <p:cond delay="0"/>
                                          </p:stCondLst>
                                        </p:cTn>
                                        <p:tgtEl>
                                          <p:spTgt spid="65"/>
                                        </p:tgtEl>
                                        <p:attrNameLst>
                                          <p:attrName>style.visibility</p:attrName>
                                        </p:attrNameLst>
                                      </p:cBhvr>
                                      <p:to>
                                        <p:strVal val="visible"/>
                                      </p:to>
                                    </p:set>
                                    <p:animEffect transition="in" filter="strips(downRight)">
                                      <p:cBhvr>
                                        <p:cTn id="43" dur="500"/>
                                        <p:tgtEl>
                                          <p:spTgt spid="65"/>
                                        </p:tgtEl>
                                      </p:cBhvr>
                                    </p:animEffect>
                                  </p:childTnLst>
                                </p:cTn>
                              </p:par>
                            </p:childTnLst>
                          </p:cTn>
                        </p:par>
                      </p:childTnLst>
                    </p:cTn>
                  </p:par>
                  <p:par>
                    <p:cTn id="44" fill="hold">
                      <p:stCondLst>
                        <p:cond delay="indefinite"/>
                      </p:stCondLst>
                      <p:childTnLst>
                        <p:par>
                          <p:cTn id="45" fill="hold">
                            <p:stCondLst>
                              <p:cond delay="0"/>
                            </p:stCondLst>
                            <p:childTnLst>
                              <p:par>
                                <p:cTn id="46" presetID="53" presetClass="entr" presetSubtype="16" fill="hold" grpId="0" nodeType="clickEffect">
                                  <p:stCondLst>
                                    <p:cond delay="0"/>
                                  </p:stCondLst>
                                  <p:childTnLst>
                                    <p:set>
                                      <p:cBhvr>
                                        <p:cTn id="47" dur="1" fill="hold">
                                          <p:stCondLst>
                                            <p:cond delay="0"/>
                                          </p:stCondLst>
                                        </p:cTn>
                                        <p:tgtEl>
                                          <p:spTgt spid="69"/>
                                        </p:tgtEl>
                                        <p:attrNameLst>
                                          <p:attrName>style.visibility</p:attrName>
                                        </p:attrNameLst>
                                      </p:cBhvr>
                                      <p:to>
                                        <p:strVal val="visible"/>
                                      </p:to>
                                    </p:set>
                                    <p:anim calcmode="lin" valueType="num">
                                      <p:cBhvr>
                                        <p:cTn id="48" dur="500" fill="hold"/>
                                        <p:tgtEl>
                                          <p:spTgt spid="69"/>
                                        </p:tgtEl>
                                        <p:attrNameLst>
                                          <p:attrName>ppt_w</p:attrName>
                                        </p:attrNameLst>
                                      </p:cBhvr>
                                      <p:tavLst>
                                        <p:tav tm="0">
                                          <p:val>
                                            <p:fltVal val="0"/>
                                          </p:val>
                                        </p:tav>
                                        <p:tav tm="100000">
                                          <p:val>
                                            <p:strVal val="#ppt_w"/>
                                          </p:val>
                                        </p:tav>
                                      </p:tavLst>
                                    </p:anim>
                                    <p:anim calcmode="lin" valueType="num">
                                      <p:cBhvr>
                                        <p:cTn id="49" dur="500" fill="hold"/>
                                        <p:tgtEl>
                                          <p:spTgt spid="69"/>
                                        </p:tgtEl>
                                        <p:attrNameLst>
                                          <p:attrName>ppt_h</p:attrName>
                                        </p:attrNameLst>
                                      </p:cBhvr>
                                      <p:tavLst>
                                        <p:tav tm="0">
                                          <p:val>
                                            <p:fltVal val="0"/>
                                          </p:val>
                                        </p:tav>
                                        <p:tav tm="100000">
                                          <p:val>
                                            <p:strVal val="#ppt_h"/>
                                          </p:val>
                                        </p:tav>
                                      </p:tavLst>
                                    </p:anim>
                                    <p:animEffect transition="in" filter="fade">
                                      <p:cBhvr>
                                        <p:cTn id="50" dur="500"/>
                                        <p:tgtEl>
                                          <p:spTgt spid="69"/>
                                        </p:tgtEl>
                                      </p:cBhvr>
                                    </p:animEffect>
                                  </p:childTnLst>
                                </p:cTn>
                              </p:par>
                              <p:par>
                                <p:cTn id="51" presetID="23" presetClass="entr" presetSubtype="16" fill="hold" grpId="0" nodeType="withEffect">
                                  <p:stCondLst>
                                    <p:cond delay="0"/>
                                  </p:stCondLst>
                                  <p:childTnLst>
                                    <p:set>
                                      <p:cBhvr>
                                        <p:cTn id="52" dur="1" fill="hold">
                                          <p:stCondLst>
                                            <p:cond delay="0"/>
                                          </p:stCondLst>
                                        </p:cTn>
                                        <p:tgtEl>
                                          <p:spTgt spid="54"/>
                                        </p:tgtEl>
                                        <p:attrNameLst>
                                          <p:attrName>style.visibility</p:attrName>
                                        </p:attrNameLst>
                                      </p:cBhvr>
                                      <p:to>
                                        <p:strVal val="visible"/>
                                      </p:to>
                                    </p:set>
                                    <p:anim calcmode="lin" valueType="num">
                                      <p:cBhvr>
                                        <p:cTn id="53" dur="500" fill="hold"/>
                                        <p:tgtEl>
                                          <p:spTgt spid="54"/>
                                        </p:tgtEl>
                                        <p:attrNameLst>
                                          <p:attrName>ppt_w</p:attrName>
                                        </p:attrNameLst>
                                      </p:cBhvr>
                                      <p:tavLst>
                                        <p:tav tm="0">
                                          <p:val>
                                            <p:fltVal val="0"/>
                                          </p:val>
                                        </p:tav>
                                        <p:tav tm="100000">
                                          <p:val>
                                            <p:strVal val="#ppt_w"/>
                                          </p:val>
                                        </p:tav>
                                      </p:tavLst>
                                    </p:anim>
                                    <p:anim calcmode="lin" valueType="num">
                                      <p:cBhvr>
                                        <p:cTn id="54" dur="500" fill="hold"/>
                                        <p:tgtEl>
                                          <p:spTgt spid="54"/>
                                        </p:tgtEl>
                                        <p:attrNameLst>
                                          <p:attrName>ppt_h</p:attrName>
                                        </p:attrNameLst>
                                      </p:cBhvr>
                                      <p:tavLst>
                                        <p:tav tm="0">
                                          <p:val>
                                            <p:fltVal val="0"/>
                                          </p:val>
                                        </p:tav>
                                        <p:tav tm="100000">
                                          <p:val>
                                            <p:strVal val="#ppt_h"/>
                                          </p:val>
                                        </p:tav>
                                      </p:tavLst>
                                    </p:anim>
                                  </p:childTnLst>
                                </p:cTn>
                              </p:par>
                              <p:par>
                                <p:cTn id="55" presetID="23" presetClass="entr" presetSubtype="32" fill="hold" grpId="0" nodeType="withEffect">
                                  <p:stCondLst>
                                    <p:cond delay="0"/>
                                  </p:stCondLst>
                                  <p:childTnLst>
                                    <p:set>
                                      <p:cBhvr>
                                        <p:cTn id="56" dur="1" fill="hold">
                                          <p:stCondLst>
                                            <p:cond delay="0"/>
                                          </p:stCondLst>
                                        </p:cTn>
                                        <p:tgtEl>
                                          <p:spTgt spid="44">
                                            <p:bg/>
                                          </p:spTgt>
                                        </p:tgtEl>
                                        <p:attrNameLst>
                                          <p:attrName>style.visibility</p:attrName>
                                        </p:attrNameLst>
                                      </p:cBhvr>
                                      <p:to>
                                        <p:strVal val="visible"/>
                                      </p:to>
                                    </p:set>
                                    <p:anim calcmode="lin" valueType="num">
                                      <p:cBhvr>
                                        <p:cTn id="57" dur="500" fill="hold"/>
                                        <p:tgtEl>
                                          <p:spTgt spid="44">
                                            <p:bg/>
                                          </p:spTgt>
                                        </p:tgtEl>
                                        <p:attrNameLst>
                                          <p:attrName>ppt_w</p:attrName>
                                        </p:attrNameLst>
                                      </p:cBhvr>
                                      <p:tavLst>
                                        <p:tav tm="0">
                                          <p:val>
                                            <p:strVal val="4*#ppt_w"/>
                                          </p:val>
                                        </p:tav>
                                        <p:tav tm="100000">
                                          <p:val>
                                            <p:strVal val="#ppt_w"/>
                                          </p:val>
                                        </p:tav>
                                      </p:tavLst>
                                    </p:anim>
                                    <p:anim calcmode="lin" valueType="num">
                                      <p:cBhvr>
                                        <p:cTn id="58" dur="500" fill="hold"/>
                                        <p:tgtEl>
                                          <p:spTgt spid="44">
                                            <p:bg/>
                                          </p:spTgt>
                                        </p:tgtEl>
                                        <p:attrNameLst>
                                          <p:attrName>ppt_h</p:attrName>
                                        </p:attrNameLst>
                                      </p:cBhvr>
                                      <p:tavLst>
                                        <p:tav tm="0">
                                          <p:val>
                                            <p:strVal val="4*#ppt_h"/>
                                          </p:val>
                                        </p:tav>
                                        <p:tav tm="100000">
                                          <p:val>
                                            <p:strVal val="#ppt_h"/>
                                          </p:val>
                                        </p:tav>
                                      </p:tavLst>
                                    </p:anim>
                                  </p:childTnLst>
                                </p:cTn>
                              </p:par>
                            </p:childTnLst>
                          </p:cTn>
                        </p:par>
                        <p:par>
                          <p:cTn id="59" fill="hold">
                            <p:stCondLst>
                              <p:cond delay="500"/>
                            </p:stCondLst>
                            <p:childTnLst>
                              <p:par>
                                <p:cTn id="60" presetID="18" presetClass="entr" presetSubtype="3" fill="hold" nodeType="afterEffect">
                                  <p:stCondLst>
                                    <p:cond delay="0"/>
                                  </p:stCondLst>
                                  <p:childTnLst>
                                    <p:set>
                                      <p:cBhvr>
                                        <p:cTn id="61" dur="1" fill="hold">
                                          <p:stCondLst>
                                            <p:cond delay="0"/>
                                          </p:stCondLst>
                                        </p:cTn>
                                        <p:tgtEl>
                                          <p:spTgt spid="48"/>
                                        </p:tgtEl>
                                        <p:attrNameLst>
                                          <p:attrName>style.visibility</p:attrName>
                                        </p:attrNameLst>
                                      </p:cBhvr>
                                      <p:to>
                                        <p:strVal val="visible"/>
                                      </p:to>
                                    </p:set>
                                    <p:animEffect transition="in" filter="strips(upRight)">
                                      <p:cBhvr>
                                        <p:cTn id="62" dur="500"/>
                                        <p:tgtEl>
                                          <p:spTgt spid="48"/>
                                        </p:tgtEl>
                                      </p:cBhvr>
                                    </p:animEffect>
                                  </p:childTnLst>
                                </p:cTn>
                              </p:par>
                            </p:childTnLst>
                          </p:cTn>
                        </p:par>
                      </p:childTnLst>
                    </p:cTn>
                  </p:par>
                  <p:par>
                    <p:cTn id="63" fill="hold">
                      <p:stCondLst>
                        <p:cond delay="indefinite"/>
                      </p:stCondLst>
                      <p:childTnLst>
                        <p:par>
                          <p:cTn id="64" fill="hold">
                            <p:stCondLst>
                              <p:cond delay="0"/>
                            </p:stCondLst>
                            <p:childTnLst>
                              <p:par>
                                <p:cTn id="65" presetID="53" presetClass="entr" presetSubtype="16" fill="hold" grpId="0" nodeType="clickEffect">
                                  <p:stCondLst>
                                    <p:cond delay="0"/>
                                  </p:stCondLst>
                                  <p:childTnLst>
                                    <p:set>
                                      <p:cBhvr>
                                        <p:cTn id="66" dur="1" fill="hold">
                                          <p:stCondLst>
                                            <p:cond delay="0"/>
                                          </p:stCondLst>
                                        </p:cTn>
                                        <p:tgtEl>
                                          <p:spTgt spid="67"/>
                                        </p:tgtEl>
                                        <p:attrNameLst>
                                          <p:attrName>style.visibility</p:attrName>
                                        </p:attrNameLst>
                                      </p:cBhvr>
                                      <p:to>
                                        <p:strVal val="visible"/>
                                      </p:to>
                                    </p:set>
                                    <p:anim calcmode="lin" valueType="num">
                                      <p:cBhvr>
                                        <p:cTn id="67" dur="500" fill="hold"/>
                                        <p:tgtEl>
                                          <p:spTgt spid="67"/>
                                        </p:tgtEl>
                                        <p:attrNameLst>
                                          <p:attrName>ppt_w</p:attrName>
                                        </p:attrNameLst>
                                      </p:cBhvr>
                                      <p:tavLst>
                                        <p:tav tm="0">
                                          <p:val>
                                            <p:fltVal val="0"/>
                                          </p:val>
                                        </p:tav>
                                        <p:tav tm="100000">
                                          <p:val>
                                            <p:strVal val="#ppt_w"/>
                                          </p:val>
                                        </p:tav>
                                      </p:tavLst>
                                    </p:anim>
                                    <p:anim calcmode="lin" valueType="num">
                                      <p:cBhvr>
                                        <p:cTn id="68" dur="500" fill="hold"/>
                                        <p:tgtEl>
                                          <p:spTgt spid="67"/>
                                        </p:tgtEl>
                                        <p:attrNameLst>
                                          <p:attrName>ppt_h</p:attrName>
                                        </p:attrNameLst>
                                      </p:cBhvr>
                                      <p:tavLst>
                                        <p:tav tm="0">
                                          <p:val>
                                            <p:fltVal val="0"/>
                                          </p:val>
                                        </p:tav>
                                        <p:tav tm="100000">
                                          <p:val>
                                            <p:strVal val="#ppt_h"/>
                                          </p:val>
                                        </p:tav>
                                      </p:tavLst>
                                    </p:anim>
                                    <p:animEffect transition="in" filter="fade">
                                      <p:cBhvr>
                                        <p:cTn id="69"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build="allAtOnce" animBg="1"/>
      <p:bldP spid="46" grpId="0" animBg="1"/>
      <p:bldP spid="47" grpId="0" animBg="1"/>
      <p:bldP spid="54" grpId="0" animBg="1"/>
      <p:bldP spid="67" grpId="0"/>
      <p:bldP spid="68" grpId="0"/>
      <p:bldP spid="6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8">
            <a:extLst>
              <a:ext uri="{FF2B5EF4-FFF2-40B4-BE49-F238E27FC236}">
                <a16:creationId xmlns:a16="http://schemas.microsoft.com/office/drawing/2014/main" id="{216A7B83-B7C0-4F4C-94CC-150681C0EF08}"/>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grpSp>
        <p:nvGrpSpPr>
          <p:cNvPr id="19" name="组合 9">
            <a:extLst>
              <a:ext uri="{FF2B5EF4-FFF2-40B4-BE49-F238E27FC236}">
                <a16:creationId xmlns:a16="http://schemas.microsoft.com/office/drawing/2014/main" id="{558CC3F4-24F2-4D71-8114-35FBC57E409E}"/>
              </a:ext>
            </a:extLst>
          </p:cNvPr>
          <p:cNvGrpSpPr/>
          <p:nvPr/>
        </p:nvGrpSpPr>
        <p:grpSpPr>
          <a:xfrm>
            <a:off x="2483544" y="1880707"/>
            <a:ext cx="5631755" cy="1681940"/>
            <a:chOff x="6081486" y="800550"/>
            <a:chExt cx="4348468" cy="1681940"/>
          </a:xfrm>
        </p:grpSpPr>
        <p:sp>
          <p:nvSpPr>
            <p:cNvPr id="20" name="文本框 10">
              <a:extLst>
                <a:ext uri="{FF2B5EF4-FFF2-40B4-BE49-F238E27FC236}">
                  <a16:creationId xmlns:a16="http://schemas.microsoft.com/office/drawing/2014/main" id="{D9B3EB80-36BA-4B82-862B-A9E9A822B277}"/>
                </a:ext>
              </a:extLst>
            </p:cNvPr>
            <p:cNvSpPr txBox="1"/>
            <p:nvPr/>
          </p:nvSpPr>
          <p:spPr>
            <a:xfrm>
              <a:off x="6124654" y="800550"/>
              <a:ext cx="4305300" cy="707886"/>
            </a:xfrm>
            <a:prstGeom prst="rect">
              <a:avLst/>
            </a:prstGeom>
            <a:noFill/>
            <a:effectLst/>
          </p:spPr>
          <p:txBody>
            <a:bodyPr wrap="square" rtlCol="0">
              <a:spAutoFit/>
            </a:bodyPr>
            <a:lstStyle/>
            <a:p>
              <a:endParaRPr lang="zh-CN" altLang="en-US" sz="4000" dirty="0">
                <a:solidFill>
                  <a:srgbClr val="55C0AF"/>
                </a:solidFill>
                <a:latin typeface="+mj-lt"/>
                <a:ea typeface="微软雅黑" panose="020B0503020204020204" pitchFamily="34" charset="-122"/>
              </a:endParaRPr>
            </a:p>
          </p:txBody>
        </p:sp>
        <p:sp>
          <p:nvSpPr>
            <p:cNvPr id="26" name="文本框 11">
              <a:extLst>
                <a:ext uri="{FF2B5EF4-FFF2-40B4-BE49-F238E27FC236}">
                  <a16:creationId xmlns:a16="http://schemas.microsoft.com/office/drawing/2014/main" id="{CC083D12-B503-4B67-8D8D-9790679E284D}"/>
                </a:ext>
              </a:extLst>
            </p:cNvPr>
            <p:cNvSpPr txBox="1"/>
            <p:nvPr/>
          </p:nvSpPr>
          <p:spPr>
            <a:xfrm>
              <a:off x="6081486" y="912830"/>
              <a:ext cx="3837214" cy="1569660"/>
            </a:xfrm>
            <a:prstGeom prst="rect">
              <a:avLst/>
            </a:prstGeom>
            <a:noFill/>
          </p:spPr>
          <p:txBody>
            <a:bodyPr wrap="square" rtlCol="0">
              <a:spAutoFit/>
            </a:bodyPr>
            <a:lstStyle/>
            <a:p>
              <a:r>
                <a:rPr lang="en-US" altLang="zh-CN" sz="4800" b="1" spc="600" dirty="0">
                  <a:solidFill>
                    <a:srgbClr val="113F4E"/>
                  </a:solidFill>
                  <a:effectLst>
                    <a:outerShdw blurRad="38100" dist="38100" dir="2700000" algn="tl">
                      <a:srgbClr val="000000">
                        <a:alpha val="43137"/>
                      </a:srgbClr>
                    </a:outerShdw>
                  </a:effectLst>
                  <a:latin typeface="+mj-lt"/>
                  <a:ea typeface="微软雅黑" panose="020B0503020204020204" pitchFamily="34" charset="-122"/>
                </a:rPr>
                <a:t>RESEARCH QUESTIONS</a:t>
              </a:r>
              <a:endParaRPr lang="zh-CN" altLang="en-US" sz="4800" b="1" spc="600" dirty="0">
                <a:solidFill>
                  <a:srgbClr val="113F4E"/>
                </a:solidFill>
                <a:effectLst>
                  <a:outerShdw blurRad="38100" dist="38100" dir="2700000" algn="tl">
                    <a:srgbClr val="000000">
                      <a:alpha val="43137"/>
                    </a:srgbClr>
                  </a:outerShdw>
                </a:effectLst>
                <a:latin typeface="+mj-lt"/>
                <a:ea typeface="微软雅黑" panose="020B0503020204020204" pitchFamily="34" charset="-122"/>
              </a:endParaRPr>
            </a:p>
          </p:txBody>
        </p:sp>
      </p:grpSp>
      <p:grpSp>
        <p:nvGrpSpPr>
          <p:cNvPr id="27" name="组合 24">
            <a:extLst>
              <a:ext uri="{FF2B5EF4-FFF2-40B4-BE49-F238E27FC236}">
                <a16:creationId xmlns:a16="http://schemas.microsoft.com/office/drawing/2014/main" id="{11225281-4BDF-4421-9A8E-AA44C7DA140D}"/>
              </a:ext>
            </a:extLst>
          </p:cNvPr>
          <p:cNvGrpSpPr/>
          <p:nvPr/>
        </p:nvGrpSpPr>
        <p:grpSpPr>
          <a:xfrm>
            <a:off x="977864" y="2081525"/>
            <a:ext cx="1126328" cy="1243276"/>
            <a:chOff x="589078" y="2173649"/>
            <a:chExt cx="1126328" cy="1243276"/>
          </a:xfrm>
        </p:grpSpPr>
        <p:grpSp>
          <p:nvGrpSpPr>
            <p:cNvPr id="28" name="组合 22">
              <a:extLst>
                <a:ext uri="{FF2B5EF4-FFF2-40B4-BE49-F238E27FC236}">
                  <a16:creationId xmlns:a16="http://schemas.microsoft.com/office/drawing/2014/main" id="{B8247F47-19E5-4E6A-8867-3423F2E7AEAE}"/>
                </a:ext>
              </a:extLst>
            </p:cNvPr>
            <p:cNvGrpSpPr/>
            <p:nvPr/>
          </p:nvGrpSpPr>
          <p:grpSpPr>
            <a:xfrm>
              <a:off x="589078" y="2173649"/>
              <a:ext cx="1126328" cy="1243276"/>
              <a:chOff x="1950418" y="3368985"/>
              <a:chExt cx="432211" cy="477089"/>
            </a:xfrm>
          </p:grpSpPr>
          <p:sp>
            <p:nvSpPr>
              <p:cNvPr id="30" name="矩形 20">
                <a:extLst>
                  <a:ext uri="{FF2B5EF4-FFF2-40B4-BE49-F238E27FC236}">
                    <a16:creationId xmlns:a16="http://schemas.microsoft.com/office/drawing/2014/main" id="{1DFAF6ED-F573-463F-B0F6-4885B32E8488}"/>
                  </a:ext>
                </a:extLst>
              </p:cNvPr>
              <p:cNvSpPr/>
              <p:nvPr/>
            </p:nvSpPr>
            <p:spPr>
              <a:xfrm>
                <a:off x="1950418" y="3368985"/>
                <a:ext cx="353961" cy="353960"/>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sp>
            <p:nvSpPr>
              <p:cNvPr id="31" name="矩形 21">
                <a:extLst>
                  <a:ext uri="{FF2B5EF4-FFF2-40B4-BE49-F238E27FC236}">
                    <a16:creationId xmlns:a16="http://schemas.microsoft.com/office/drawing/2014/main" id="{C9455EE8-908B-4D3E-81B2-AFC27CF43C63}"/>
                  </a:ext>
                </a:extLst>
              </p:cNvPr>
              <p:cNvSpPr/>
              <p:nvPr/>
            </p:nvSpPr>
            <p:spPr>
              <a:xfrm>
                <a:off x="2082519" y="3545965"/>
                <a:ext cx="300110" cy="300109"/>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grpSp>
        <p:sp>
          <p:nvSpPr>
            <p:cNvPr id="29" name="文本框 23">
              <a:extLst>
                <a:ext uri="{FF2B5EF4-FFF2-40B4-BE49-F238E27FC236}">
                  <a16:creationId xmlns:a16="http://schemas.microsoft.com/office/drawing/2014/main" id="{D4CDD749-5E1D-4D14-861D-8AB76BB9010E}"/>
                </a:ext>
              </a:extLst>
            </p:cNvPr>
            <p:cNvSpPr txBox="1"/>
            <p:nvPr/>
          </p:nvSpPr>
          <p:spPr>
            <a:xfrm>
              <a:off x="907668" y="2220553"/>
              <a:ext cx="572593" cy="923330"/>
            </a:xfrm>
            <a:prstGeom prst="rect">
              <a:avLst/>
            </a:prstGeom>
            <a:noFill/>
          </p:spPr>
          <p:txBody>
            <a:bodyPr wrap="none" rtlCol="0">
              <a:spAutoFit/>
              <a:scene3d>
                <a:camera prst="orthographicFront"/>
                <a:lightRig rig="threePt" dir="t"/>
              </a:scene3d>
              <a:sp3d contourW="12700"/>
            </a:bodyPr>
            <a:lstStyle/>
            <a:p>
              <a:r>
                <a:rPr lang="tr-TR" altLang="zh-CN" sz="5400" b="1" dirty="0">
                  <a:solidFill>
                    <a:schemeClr val="bg1"/>
                  </a:solidFill>
                  <a:latin typeface="+mj-lt"/>
                  <a:ea typeface="微软雅黑" panose="020B0503020204020204" pitchFamily="34" charset="-122"/>
                </a:rPr>
                <a:t>3</a:t>
              </a:r>
              <a:endParaRPr lang="zh-CN" altLang="en-US" sz="5400" b="1" dirty="0">
                <a:solidFill>
                  <a:schemeClr val="bg1"/>
                </a:solidFill>
                <a:latin typeface="+mj-lt"/>
                <a:ea typeface="微软雅黑" panose="020B0503020204020204" pitchFamily="34" charset="-122"/>
              </a:endParaRPr>
            </a:p>
          </p:txBody>
        </p:sp>
      </p:grpSp>
    </p:spTree>
    <p:extLst>
      <p:ext uri="{BB962C8B-B14F-4D97-AF65-F5344CB8AC3E}">
        <p14:creationId xmlns:p14="http://schemas.microsoft.com/office/powerpoint/2010/main" val="3245184952"/>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arn(inVertical)">
                                          <p:cBhvr>
                                            <p:cTn id="7" dur="750"/>
                                            <p:tgtEl>
                                              <p:spTgt spid="18"/>
                                            </p:tgtEl>
                                          </p:cBhvr>
                                        </p:animEffect>
                                      </p:childTnLst>
                                    </p:cTn>
                                  </p:par>
                                </p:childTnLst>
                              </p:cTn>
                            </p:par>
                            <p:par>
                              <p:cTn id="8" fill="hold">
                                <p:stCondLst>
                                  <p:cond delay="750"/>
                                </p:stCondLst>
                                <p:childTnLst>
                                  <p:par>
                                    <p:cTn id="9" presetID="2" presetClass="entr" presetSubtype="8"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0-#ppt_w/2"/>
                                              </p:val>
                                            </p:tav>
                                            <p:tav tm="100000">
                                              <p:val>
                                                <p:strVal val="#ppt_x"/>
                                              </p:val>
                                            </p:tav>
                                          </p:tavLst>
                                        </p:anim>
                                        <p:anim calcmode="lin" valueType="num">
                                          <p:cBhvr additive="base">
                                            <p:cTn id="12" dur="500" fill="hold"/>
                                            <p:tgtEl>
                                              <p:spTgt spid="27"/>
                                            </p:tgtEl>
                                            <p:attrNameLst>
                                              <p:attrName>ppt_y</p:attrName>
                                            </p:attrNameLst>
                                          </p:cBhvr>
                                          <p:tavLst>
                                            <p:tav tm="0">
                                              <p:val>
                                                <p:strVal val="#ppt_y"/>
                                              </p:val>
                                            </p:tav>
                                            <p:tav tm="100000">
                                              <p:val>
                                                <p:strVal val="#ppt_y"/>
                                              </p:val>
                                            </p:tav>
                                          </p:tavLst>
                                        </p:anim>
                                      </p:childTnLst>
                                    </p:cTn>
                                  </p:par>
                                </p:childTnLst>
                              </p:cTn>
                            </p:par>
                            <p:par>
                              <p:cTn id="13" fill="hold">
                                <p:stCondLst>
                                  <p:cond delay="1250"/>
                                </p:stCondLst>
                                <p:childTnLst>
                                  <p:par>
                                    <p:cTn id="14" presetID="2" presetClass="entr" presetSubtype="1" fill="hold" nodeType="afterEffect" p14:presetBounceEnd="54000">
                                      <p:stCondLst>
                                        <p:cond delay="0"/>
                                      </p:stCondLst>
                                      <p:childTnLst>
                                        <p:set>
                                          <p:cBhvr>
                                            <p:cTn id="15" dur="1" fill="hold">
                                              <p:stCondLst>
                                                <p:cond delay="0"/>
                                              </p:stCondLst>
                                            </p:cTn>
                                            <p:tgtEl>
                                              <p:spTgt spid="19"/>
                                            </p:tgtEl>
                                            <p:attrNameLst>
                                              <p:attrName>style.visibility</p:attrName>
                                            </p:attrNameLst>
                                          </p:cBhvr>
                                          <p:to>
                                            <p:strVal val="visible"/>
                                          </p:to>
                                        </p:set>
                                        <p:anim calcmode="lin" valueType="num" p14:bounceEnd="54000">
                                          <p:cBhvr additive="base">
                                            <p:cTn id="16" dur="750" fill="hold"/>
                                            <p:tgtEl>
                                              <p:spTgt spid="19"/>
                                            </p:tgtEl>
                                            <p:attrNameLst>
                                              <p:attrName>ppt_x</p:attrName>
                                            </p:attrNameLst>
                                          </p:cBhvr>
                                          <p:tavLst>
                                            <p:tav tm="0">
                                              <p:val>
                                                <p:strVal val="#ppt_x"/>
                                              </p:val>
                                            </p:tav>
                                            <p:tav tm="100000">
                                              <p:val>
                                                <p:strVal val="#ppt_x"/>
                                              </p:val>
                                            </p:tav>
                                          </p:tavLst>
                                        </p:anim>
                                        <p:anim calcmode="lin" valueType="num" p14:bounceEnd="54000">
                                          <p:cBhvr additive="base">
                                            <p:cTn id="17" dur="750" fill="hold"/>
                                            <p:tgtEl>
                                              <p:spTgt spid="1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arn(inVertical)">
                                          <p:cBhvr>
                                            <p:cTn id="7" dur="750"/>
                                            <p:tgtEl>
                                              <p:spTgt spid="18"/>
                                            </p:tgtEl>
                                          </p:cBhvr>
                                        </p:animEffect>
                                      </p:childTnLst>
                                    </p:cTn>
                                  </p:par>
                                </p:childTnLst>
                              </p:cTn>
                            </p:par>
                            <p:par>
                              <p:cTn id="8" fill="hold">
                                <p:stCondLst>
                                  <p:cond delay="750"/>
                                </p:stCondLst>
                                <p:childTnLst>
                                  <p:par>
                                    <p:cTn id="9" presetID="2" presetClass="entr" presetSubtype="8"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0-#ppt_w/2"/>
                                              </p:val>
                                            </p:tav>
                                            <p:tav tm="100000">
                                              <p:val>
                                                <p:strVal val="#ppt_x"/>
                                              </p:val>
                                            </p:tav>
                                          </p:tavLst>
                                        </p:anim>
                                        <p:anim calcmode="lin" valueType="num">
                                          <p:cBhvr additive="base">
                                            <p:cTn id="12" dur="500" fill="hold"/>
                                            <p:tgtEl>
                                              <p:spTgt spid="27"/>
                                            </p:tgtEl>
                                            <p:attrNameLst>
                                              <p:attrName>ppt_y</p:attrName>
                                            </p:attrNameLst>
                                          </p:cBhvr>
                                          <p:tavLst>
                                            <p:tav tm="0">
                                              <p:val>
                                                <p:strVal val="#ppt_y"/>
                                              </p:val>
                                            </p:tav>
                                            <p:tav tm="100000">
                                              <p:val>
                                                <p:strVal val="#ppt_y"/>
                                              </p:val>
                                            </p:tav>
                                          </p:tavLst>
                                        </p:anim>
                                      </p:childTnLst>
                                    </p:cTn>
                                  </p:par>
                                </p:childTnLst>
                              </p:cTn>
                            </p:par>
                            <p:par>
                              <p:cTn id="13" fill="hold">
                                <p:stCondLst>
                                  <p:cond delay="1250"/>
                                </p:stCondLst>
                                <p:childTnLst>
                                  <p:par>
                                    <p:cTn id="14" presetID="2" presetClass="entr" presetSubtype="1" fill="hold" nodeType="afterEffect">
                                      <p:stCondLst>
                                        <p:cond delay="0"/>
                                      </p:stCondLst>
                                      <p:childTnLst>
                                        <p:set>
                                          <p:cBhvr>
                                            <p:cTn id="15" dur="1" fill="hold">
                                              <p:stCondLst>
                                                <p:cond delay="0"/>
                                              </p:stCondLst>
                                            </p:cTn>
                                            <p:tgtEl>
                                              <p:spTgt spid="19"/>
                                            </p:tgtEl>
                                            <p:attrNameLst>
                                              <p:attrName>style.visibility</p:attrName>
                                            </p:attrNameLst>
                                          </p:cBhvr>
                                          <p:to>
                                            <p:strVal val="visible"/>
                                          </p:to>
                                        </p:set>
                                        <p:anim calcmode="lin" valueType="num">
                                          <p:cBhvr additive="base">
                                            <p:cTn id="16" dur="750" fill="hold"/>
                                            <p:tgtEl>
                                              <p:spTgt spid="19"/>
                                            </p:tgtEl>
                                            <p:attrNameLst>
                                              <p:attrName>ppt_x</p:attrName>
                                            </p:attrNameLst>
                                          </p:cBhvr>
                                          <p:tavLst>
                                            <p:tav tm="0">
                                              <p:val>
                                                <p:strVal val="#ppt_x"/>
                                              </p:val>
                                            </p:tav>
                                            <p:tav tm="100000">
                                              <p:val>
                                                <p:strVal val="#ppt_x"/>
                                              </p:val>
                                            </p:tav>
                                          </p:tavLst>
                                        </p:anim>
                                        <p:anim calcmode="lin" valueType="num">
                                          <p:cBhvr additive="base">
                                            <p:cTn id="17" dur="750" fill="hold"/>
                                            <p:tgtEl>
                                              <p:spTgt spid="1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Formal Presentation Template，Freepptbackgrounds.ne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3100</TotalTime>
  <Words>953</Words>
  <Application>Microsoft Office PowerPoint</Application>
  <PresentationFormat>Widescreen</PresentationFormat>
  <Paragraphs>138</Paragraphs>
  <Slides>25</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微软雅黑</vt:lpstr>
      <vt:lpstr>Arial</vt:lpstr>
      <vt:lpstr>Calibri</vt:lpstr>
      <vt:lpstr>Century Gothic</vt:lpstr>
      <vt:lpstr>Wingdings</vt:lpstr>
      <vt:lpstr>Formal Presentation Template，Freepptbackgrounds.net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Freepptbackgrounds.net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Formal Presentation Template</dc:title>
  <dc:subject>Powerpoint Template</dc:subject>
  <dc:creator>Freepptbackgrounds.net</dc:creator>
  <cp:keywords>Formal Presentation Template</cp:keywords>
  <dc:description>Formal Presentation Template_x000d_
www.freepptbackgrounds.net</dc:description>
  <cp:lastModifiedBy>Ian Vaati</cp:lastModifiedBy>
  <cp:revision>286</cp:revision>
  <dcterms:created xsi:type="dcterms:W3CDTF">2018-02-23T07:21:57Z</dcterms:created>
  <dcterms:modified xsi:type="dcterms:W3CDTF">2023-07-23T21:13:17Z</dcterms:modified>
</cp:coreProperties>
</file>