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notesMasterIdLst>
    <p:notesMasterId r:id="rId14"/>
  </p:notesMasterIdLst>
  <p:sldIdLst>
    <p:sldId id="269" r:id="rId2"/>
    <p:sldId id="271" r:id="rId3"/>
    <p:sldId id="270" r:id="rId4"/>
    <p:sldId id="268" r:id="rId5"/>
    <p:sldId id="257" r:id="rId6"/>
    <p:sldId id="272" r:id="rId7"/>
    <p:sldId id="263" r:id="rId8"/>
    <p:sldId id="264" r:id="rId9"/>
    <p:sldId id="273" r:id="rId10"/>
    <p:sldId id="274" r:id="rId11"/>
    <p:sldId id="27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12" d="100"/>
          <a:sy n="112" d="100"/>
        </p:scale>
        <p:origin x="55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ith vaati" userId="f7aad7d6a30066a5" providerId="LiveId" clId="{077255F1-0D40-4A45-B2F0-BE4C89B13D24}"/>
    <pc:docChg chg="undo redo custSel addSld delSld modSld sldOrd">
      <pc:chgData name="judith vaati" userId="f7aad7d6a30066a5" providerId="LiveId" clId="{077255F1-0D40-4A45-B2F0-BE4C89B13D24}" dt="2024-10-10T11:21:31.909" v="1540" actId="2711"/>
      <pc:docMkLst>
        <pc:docMk/>
      </pc:docMkLst>
      <pc:sldChg chg="modSp del mod">
        <pc:chgData name="judith vaati" userId="f7aad7d6a30066a5" providerId="LiveId" clId="{077255F1-0D40-4A45-B2F0-BE4C89B13D24}" dt="2024-10-10T09:15:56.997" v="113" actId="2696"/>
        <pc:sldMkLst>
          <pc:docMk/>
          <pc:sldMk cId="871060379" sldId="256"/>
        </pc:sldMkLst>
        <pc:spChg chg="mod">
          <ac:chgData name="judith vaati" userId="f7aad7d6a30066a5" providerId="LiveId" clId="{077255F1-0D40-4A45-B2F0-BE4C89B13D24}" dt="2024-10-10T09:15:51.585" v="112" actId="20577"/>
          <ac:spMkLst>
            <pc:docMk/>
            <pc:sldMk cId="871060379" sldId="256"/>
            <ac:spMk id="2" creationId="{FB31FE47-F7EA-4416-15A9-48854345F252}"/>
          </ac:spMkLst>
        </pc:spChg>
      </pc:sldChg>
      <pc:sldChg chg="addSp delSp modSp mod">
        <pc:chgData name="judith vaati" userId="f7aad7d6a30066a5" providerId="LiveId" clId="{077255F1-0D40-4A45-B2F0-BE4C89B13D24}" dt="2024-10-10T11:18:15.976" v="1511" actId="14100"/>
        <pc:sldMkLst>
          <pc:docMk/>
          <pc:sldMk cId="3009757474" sldId="257"/>
        </pc:sldMkLst>
        <pc:spChg chg="mod">
          <ac:chgData name="judith vaati" userId="f7aad7d6a30066a5" providerId="LiveId" clId="{077255F1-0D40-4A45-B2F0-BE4C89B13D24}" dt="2024-10-10T09:41:50.283" v="348" actId="14100"/>
          <ac:spMkLst>
            <pc:docMk/>
            <pc:sldMk cId="3009757474" sldId="257"/>
            <ac:spMk id="2" creationId="{3E338F75-EAD7-5D2B-5972-EEEA50761444}"/>
          </ac:spMkLst>
        </pc:spChg>
        <pc:spChg chg="del mod">
          <ac:chgData name="judith vaati" userId="f7aad7d6a30066a5" providerId="LiveId" clId="{077255F1-0D40-4A45-B2F0-BE4C89B13D24}" dt="2024-10-10T09:45:10.346" v="355" actId="478"/>
          <ac:spMkLst>
            <pc:docMk/>
            <pc:sldMk cId="3009757474" sldId="257"/>
            <ac:spMk id="3" creationId="{3F768CA8-7F9C-5E66-4E7D-95CC3961F51D}"/>
          </ac:spMkLst>
        </pc:spChg>
        <pc:spChg chg="add del mod">
          <ac:chgData name="judith vaati" userId="f7aad7d6a30066a5" providerId="LiveId" clId="{077255F1-0D40-4A45-B2F0-BE4C89B13D24}" dt="2024-10-10T09:42:47.268" v="352" actId="478"/>
          <ac:spMkLst>
            <pc:docMk/>
            <pc:sldMk cId="3009757474" sldId="257"/>
            <ac:spMk id="5" creationId="{7D881C8E-5438-1E63-8EA1-774F33F77EF0}"/>
          </ac:spMkLst>
        </pc:spChg>
        <pc:spChg chg="add mod">
          <ac:chgData name="judith vaati" userId="f7aad7d6a30066a5" providerId="LiveId" clId="{077255F1-0D40-4A45-B2F0-BE4C89B13D24}" dt="2024-10-10T09:46:34.466" v="370" actId="1076"/>
          <ac:spMkLst>
            <pc:docMk/>
            <pc:sldMk cId="3009757474" sldId="257"/>
            <ac:spMk id="10" creationId="{C51E0015-164D-5209-6B1C-DF5E265F27CD}"/>
          </ac:spMkLst>
        </pc:spChg>
        <pc:picChg chg="add mod">
          <ac:chgData name="judith vaati" userId="f7aad7d6a30066a5" providerId="LiveId" clId="{077255F1-0D40-4A45-B2F0-BE4C89B13D24}" dt="2024-10-10T09:42:52.417" v="353" actId="14100"/>
          <ac:picMkLst>
            <pc:docMk/>
            <pc:sldMk cId="3009757474" sldId="257"/>
            <ac:picMk id="7" creationId="{E5E67C41-EB23-871C-0C6F-28E21643184D}"/>
          </ac:picMkLst>
        </pc:picChg>
        <pc:picChg chg="del">
          <ac:chgData name="judith vaati" userId="f7aad7d6a30066a5" providerId="LiveId" clId="{077255F1-0D40-4A45-B2F0-BE4C89B13D24}" dt="2024-10-10T09:42:34.794" v="349" actId="478"/>
          <ac:picMkLst>
            <pc:docMk/>
            <pc:sldMk cId="3009757474" sldId="257"/>
            <ac:picMk id="8" creationId="{59BC22DD-DB28-0AD4-97E1-E381DBB1FE36}"/>
          </ac:picMkLst>
        </pc:picChg>
        <pc:picChg chg="add mod">
          <ac:chgData name="judith vaati" userId="f7aad7d6a30066a5" providerId="LiveId" clId="{077255F1-0D40-4A45-B2F0-BE4C89B13D24}" dt="2024-10-10T11:18:15.976" v="1511" actId="14100"/>
          <ac:picMkLst>
            <pc:docMk/>
            <pc:sldMk cId="3009757474" sldId="257"/>
            <ac:picMk id="20" creationId="{BF0C22CC-3A5F-AACF-8786-BFB101CDD479}"/>
          </ac:picMkLst>
        </pc:picChg>
        <pc:cxnChg chg="add del">
          <ac:chgData name="judith vaati" userId="f7aad7d6a30066a5" providerId="LiveId" clId="{077255F1-0D40-4A45-B2F0-BE4C89B13D24}" dt="2024-10-10T09:46:21.169" v="365" actId="478"/>
          <ac:cxnSpMkLst>
            <pc:docMk/>
            <pc:sldMk cId="3009757474" sldId="257"/>
            <ac:cxnSpMk id="12" creationId="{929E714E-49A9-BD44-3F49-F92B38C7EADA}"/>
          </ac:cxnSpMkLst>
        </pc:cxnChg>
        <pc:cxnChg chg="add mod">
          <ac:chgData name="judith vaati" userId="f7aad7d6a30066a5" providerId="LiveId" clId="{077255F1-0D40-4A45-B2F0-BE4C89B13D24}" dt="2024-10-10T09:47:00.390" v="376" actId="1076"/>
          <ac:cxnSpMkLst>
            <pc:docMk/>
            <pc:sldMk cId="3009757474" sldId="257"/>
            <ac:cxnSpMk id="13" creationId="{3AD3B95E-1B7E-B3BC-9117-274E7101C0E5}"/>
          </ac:cxnSpMkLst>
        </pc:cxnChg>
        <pc:cxnChg chg="add mod">
          <ac:chgData name="judith vaati" userId="f7aad7d6a30066a5" providerId="LiveId" clId="{077255F1-0D40-4A45-B2F0-BE4C89B13D24}" dt="2024-10-10T09:47:31.185" v="382" actId="1076"/>
          <ac:cxnSpMkLst>
            <pc:docMk/>
            <pc:sldMk cId="3009757474" sldId="257"/>
            <ac:cxnSpMk id="15" creationId="{00A0C5A2-A252-9FA1-8CC3-55FDD9163651}"/>
          </ac:cxnSpMkLst>
        </pc:cxnChg>
      </pc:sldChg>
      <pc:sldChg chg="addSp delSp modSp mod">
        <pc:chgData name="judith vaati" userId="f7aad7d6a30066a5" providerId="LiveId" clId="{077255F1-0D40-4A45-B2F0-BE4C89B13D24}" dt="2024-10-10T11:17:53.376" v="1507" actId="14100"/>
        <pc:sldMkLst>
          <pc:docMk/>
          <pc:sldMk cId="2104573447" sldId="263"/>
        </pc:sldMkLst>
        <pc:spChg chg="mod">
          <ac:chgData name="judith vaati" userId="f7aad7d6a30066a5" providerId="LiveId" clId="{077255F1-0D40-4A45-B2F0-BE4C89B13D24}" dt="2024-10-10T10:06:46.189" v="537" actId="1076"/>
          <ac:spMkLst>
            <pc:docMk/>
            <pc:sldMk cId="2104573447" sldId="263"/>
            <ac:spMk id="4" creationId="{0C5CFEA1-8116-94B6-CE9D-884743F68830}"/>
          </ac:spMkLst>
        </pc:spChg>
        <pc:spChg chg="mod">
          <ac:chgData name="judith vaati" userId="f7aad7d6a30066a5" providerId="LiveId" clId="{077255F1-0D40-4A45-B2F0-BE4C89B13D24}" dt="2024-10-10T10:06:57.523" v="541" actId="20577"/>
          <ac:spMkLst>
            <pc:docMk/>
            <pc:sldMk cId="2104573447" sldId="263"/>
            <ac:spMk id="6" creationId="{88A06577-295E-0F45-BFE1-440E0793EE77}"/>
          </ac:spMkLst>
        </pc:spChg>
        <pc:picChg chg="add mod">
          <ac:chgData name="judith vaati" userId="f7aad7d6a30066a5" providerId="LiveId" clId="{077255F1-0D40-4A45-B2F0-BE4C89B13D24}" dt="2024-10-10T10:06:50.067" v="538" actId="1076"/>
          <ac:picMkLst>
            <pc:docMk/>
            <pc:sldMk cId="2104573447" sldId="263"/>
            <ac:picMk id="3" creationId="{6776C364-61A9-F43C-E1F8-2F3C2392FE68}"/>
          </ac:picMkLst>
        </pc:picChg>
        <pc:picChg chg="del">
          <ac:chgData name="judith vaati" userId="f7aad7d6a30066a5" providerId="LiveId" clId="{077255F1-0D40-4A45-B2F0-BE4C89B13D24}" dt="2024-10-10T10:04:07.169" v="497" actId="478"/>
          <ac:picMkLst>
            <pc:docMk/>
            <pc:sldMk cId="2104573447" sldId="263"/>
            <ac:picMk id="5" creationId="{8A3F4290-ACB4-CA70-2831-80D752DB8B3D}"/>
          </ac:picMkLst>
        </pc:picChg>
        <pc:picChg chg="add mod">
          <ac:chgData name="judith vaati" userId="f7aad7d6a30066a5" providerId="LiveId" clId="{077255F1-0D40-4A45-B2F0-BE4C89B13D24}" dt="2024-10-10T11:17:53.376" v="1507" actId="14100"/>
          <ac:picMkLst>
            <pc:docMk/>
            <pc:sldMk cId="2104573447" sldId="263"/>
            <ac:picMk id="14" creationId="{572807F1-C5F1-0B10-37D6-07074DBE3A47}"/>
          </ac:picMkLst>
        </pc:picChg>
        <pc:cxnChg chg="add mod">
          <ac:chgData name="judith vaati" userId="f7aad7d6a30066a5" providerId="LiveId" clId="{077255F1-0D40-4A45-B2F0-BE4C89B13D24}" dt="2024-10-10T10:06:27.787" v="536" actId="14100"/>
          <ac:cxnSpMkLst>
            <pc:docMk/>
            <pc:sldMk cId="2104573447" sldId="263"/>
            <ac:cxnSpMk id="7" creationId="{0C59F721-BDD2-8091-D0BE-9180FA0FA7DC}"/>
          </ac:cxnSpMkLst>
        </pc:cxnChg>
        <pc:cxnChg chg="add mod">
          <ac:chgData name="judith vaati" userId="f7aad7d6a30066a5" providerId="LiveId" clId="{077255F1-0D40-4A45-B2F0-BE4C89B13D24}" dt="2024-10-10T10:06:15.611" v="532" actId="14100"/>
          <ac:cxnSpMkLst>
            <pc:docMk/>
            <pc:sldMk cId="2104573447" sldId="263"/>
            <ac:cxnSpMk id="8" creationId="{97680782-673F-B253-5A98-59FDC13BA9EC}"/>
          </ac:cxnSpMkLst>
        </pc:cxnChg>
        <pc:cxnChg chg="del">
          <ac:chgData name="judith vaati" userId="f7aad7d6a30066a5" providerId="LiveId" clId="{077255F1-0D40-4A45-B2F0-BE4C89B13D24}" dt="2024-10-10T10:05:51.252" v="526" actId="478"/>
          <ac:cxnSpMkLst>
            <pc:docMk/>
            <pc:sldMk cId="2104573447" sldId="263"/>
            <ac:cxnSpMk id="9" creationId="{3298DF65-B3EB-AACB-858F-E126067BA795}"/>
          </ac:cxnSpMkLst>
        </pc:cxnChg>
        <pc:cxnChg chg="del">
          <ac:chgData name="judith vaati" userId="f7aad7d6a30066a5" providerId="LiveId" clId="{077255F1-0D40-4A45-B2F0-BE4C89B13D24}" dt="2024-10-10T10:06:05.847" v="529" actId="478"/>
          <ac:cxnSpMkLst>
            <pc:docMk/>
            <pc:sldMk cId="2104573447" sldId="263"/>
            <ac:cxnSpMk id="15" creationId="{82DAC515-DE56-4419-9A50-ACD6D2A87588}"/>
          </ac:cxnSpMkLst>
        </pc:cxnChg>
      </pc:sldChg>
      <pc:sldChg chg="addSp delSp modSp mod delDesignElem">
        <pc:chgData name="judith vaati" userId="f7aad7d6a30066a5" providerId="LiveId" clId="{077255F1-0D40-4A45-B2F0-BE4C89B13D24}" dt="2024-10-10T11:18:47.642" v="1517" actId="1076"/>
        <pc:sldMkLst>
          <pc:docMk/>
          <pc:sldMk cId="677986748" sldId="264"/>
        </pc:sldMkLst>
        <pc:spChg chg="mod">
          <ac:chgData name="judith vaati" userId="f7aad7d6a30066a5" providerId="LiveId" clId="{077255F1-0D40-4A45-B2F0-BE4C89B13D24}" dt="2024-10-10T10:10:33.834" v="576" actId="1076"/>
          <ac:spMkLst>
            <pc:docMk/>
            <pc:sldMk cId="677986748" sldId="264"/>
            <ac:spMk id="4" creationId="{44038B45-3B36-6076-DC81-A162FE26762D}"/>
          </ac:spMkLst>
        </pc:spChg>
        <pc:spChg chg="del mod">
          <ac:chgData name="judith vaati" userId="f7aad7d6a30066a5" providerId="LiveId" clId="{077255F1-0D40-4A45-B2F0-BE4C89B13D24}" dt="2024-10-10T10:10:55.884" v="584" actId="478"/>
          <ac:spMkLst>
            <pc:docMk/>
            <pc:sldMk cId="677986748" sldId="264"/>
            <ac:spMk id="6" creationId="{713DB4E3-A542-56F1-E0CF-19F14B9B99F2}"/>
          </ac:spMkLst>
        </pc:spChg>
        <pc:spChg chg="add mod">
          <ac:chgData name="judith vaati" userId="f7aad7d6a30066a5" providerId="LiveId" clId="{077255F1-0D40-4A45-B2F0-BE4C89B13D24}" dt="2024-10-10T10:28:07.804" v="698" actId="1076"/>
          <ac:spMkLst>
            <pc:docMk/>
            <pc:sldMk cId="677986748" sldId="264"/>
            <ac:spMk id="13" creationId="{B3FBFFF9-815D-0269-792B-5B2736B72ECD}"/>
          </ac:spMkLst>
        </pc:spChg>
        <pc:spChg chg="del">
          <ac:chgData name="judith vaati" userId="f7aad7d6a30066a5" providerId="LiveId" clId="{077255F1-0D40-4A45-B2F0-BE4C89B13D24}" dt="2024-10-10T09:19:09.213" v="177"/>
          <ac:spMkLst>
            <pc:docMk/>
            <pc:sldMk cId="677986748" sldId="264"/>
            <ac:spMk id="25" creationId="{86FF76B9-219D-4469-AF87-0236D29032F1}"/>
          </ac:spMkLst>
        </pc:spChg>
        <pc:spChg chg="del">
          <ac:chgData name="judith vaati" userId="f7aad7d6a30066a5" providerId="LiveId" clId="{077255F1-0D40-4A45-B2F0-BE4C89B13D24}" dt="2024-10-10T09:19:09.213" v="177"/>
          <ac:spMkLst>
            <pc:docMk/>
            <pc:sldMk cId="677986748" sldId="264"/>
            <ac:spMk id="31" creationId="{2E80C965-DB6D-4F81-9E9E-B027384D0BD6}"/>
          </ac:spMkLst>
        </pc:spChg>
        <pc:spChg chg="del">
          <ac:chgData name="judith vaati" userId="f7aad7d6a30066a5" providerId="LiveId" clId="{077255F1-0D40-4A45-B2F0-BE4C89B13D24}" dt="2024-10-10T09:19:09.213" v="177"/>
          <ac:spMkLst>
            <pc:docMk/>
            <pc:sldMk cId="677986748" sldId="264"/>
            <ac:spMk id="33" creationId="{633C5E46-DAC5-4661-9C87-22B08E2A512F}"/>
          </ac:spMkLst>
        </pc:spChg>
        <pc:grpChg chg="del">
          <ac:chgData name="judith vaati" userId="f7aad7d6a30066a5" providerId="LiveId" clId="{077255F1-0D40-4A45-B2F0-BE4C89B13D24}" dt="2024-10-10T09:19:09.213" v="177"/>
          <ac:grpSpMkLst>
            <pc:docMk/>
            <pc:sldMk cId="677986748" sldId="264"/>
            <ac:grpSpMk id="27" creationId="{DB88BD78-87E1-424D-B479-C37D8E41B12E}"/>
          </ac:grpSpMkLst>
        </pc:grpChg>
        <pc:picChg chg="add mod">
          <ac:chgData name="judith vaati" userId="f7aad7d6a30066a5" providerId="LiveId" clId="{077255F1-0D40-4A45-B2F0-BE4C89B13D24}" dt="2024-10-10T10:12:18.456" v="594" actId="14100"/>
          <ac:picMkLst>
            <pc:docMk/>
            <pc:sldMk cId="677986748" sldId="264"/>
            <ac:picMk id="3" creationId="{9CE5E874-124F-D472-CA16-A353133047C1}"/>
          </ac:picMkLst>
        </pc:picChg>
        <pc:picChg chg="del">
          <ac:chgData name="judith vaati" userId="f7aad7d6a30066a5" providerId="LiveId" clId="{077255F1-0D40-4A45-B2F0-BE4C89B13D24}" dt="2024-10-10T10:10:02.497" v="570" actId="478"/>
          <ac:picMkLst>
            <pc:docMk/>
            <pc:sldMk cId="677986748" sldId="264"/>
            <ac:picMk id="5" creationId="{8828A882-5739-48A8-9F24-36983DF89B45}"/>
          </ac:picMkLst>
        </pc:picChg>
        <pc:picChg chg="add del mod">
          <ac:chgData name="judith vaati" userId="f7aad7d6a30066a5" providerId="LiveId" clId="{077255F1-0D40-4A45-B2F0-BE4C89B13D24}" dt="2024-10-10T10:13:38.991" v="595" actId="478"/>
          <ac:picMkLst>
            <pc:docMk/>
            <pc:sldMk cId="677986748" sldId="264"/>
            <ac:picMk id="8" creationId="{AC616305-86AA-D163-DF9D-D719592650E6}"/>
          </ac:picMkLst>
        </pc:picChg>
        <pc:picChg chg="add mod">
          <ac:chgData name="judith vaati" userId="f7aad7d6a30066a5" providerId="LiveId" clId="{077255F1-0D40-4A45-B2F0-BE4C89B13D24}" dt="2024-10-10T10:25:17.967" v="604" actId="14100"/>
          <ac:picMkLst>
            <pc:docMk/>
            <pc:sldMk cId="677986748" sldId="264"/>
            <ac:picMk id="12" creationId="{B0C5F298-69C5-AF63-BBB4-8398AB89CC66}"/>
          </ac:picMkLst>
        </pc:picChg>
        <pc:picChg chg="add mod">
          <ac:chgData name="judith vaati" userId="f7aad7d6a30066a5" providerId="LiveId" clId="{077255F1-0D40-4A45-B2F0-BE4C89B13D24}" dt="2024-10-10T11:18:47.642" v="1517" actId="1076"/>
          <ac:picMkLst>
            <pc:docMk/>
            <pc:sldMk cId="677986748" sldId="264"/>
            <ac:picMk id="21" creationId="{60893627-5708-A75B-7E56-A22FE20902B2}"/>
          </ac:picMkLst>
        </pc:picChg>
        <pc:cxnChg chg="del">
          <ac:chgData name="judith vaati" userId="f7aad7d6a30066a5" providerId="LiveId" clId="{077255F1-0D40-4A45-B2F0-BE4C89B13D24}" dt="2024-10-10T10:10:50.911" v="582" actId="478"/>
          <ac:cxnSpMkLst>
            <pc:docMk/>
            <pc:sldMk cId="677986748" sldId="264"/>
            <ac:cxnSpMk id="9" creationId="{426082A4-C27B-B5DF-8AFE-950258E8899B}"/>
          </ac:cxnSpMkLst>
        </pc:cxnChg>
        <pc:cxnChg chg="del">
          <ac:chgData name="judith vaati" userId="f7aad7d6a30066a5" providerId="LiveId" clId="{077255F1-0D40-4A45-B2F0-BE4C89B13D24}" dt="2024-10-10T10:10:53.641" v="583" actId="478"/>
          <ac:cxnSpMkLst>
            <pc:docMk/>
            <pc:sldMk cId="677986748" sldId="264"/>
            <ac:cxnSpMk id="11" creationId="{75034515-9EFD-0084-CDE7-1A6780ABCAE7}"/>
          </ac:cxnSpMkLst>
        </pc:cxnChg>
        <pc:cxnChg chg="add del">
          <ac:chgData name="judith vaati" userId="f7aad7d6a30066a5" providerId="LiveId" clId="{077255F1-0D40-4A45-B2F0-BE4C89B13D24}" dt="2024-10-10T10:28:04.845" v="697" actId="478"/>
          <ac:cxnSpMkLst>
            <pc:docMk/>
            <pc:sldMk cId="677986748" sldId="264"/>
            <ac:cxnSpMk id="15" creationId="{A6D575A6-49F8-0584-2BBB-D02DC627C195}"/>
          </ac:cxnSpMkLst>
        </pc:cxnChg>
        <pc:cxnChg chg="add mod">
          <ac:chgData name="judith vaati" userId="f7aad7d6a30066a5" providerId="LiveId" clId="{077255F1-0D40-4A45-B2F0-BE4C89B13D24}" dt="2024-10-10T10:28:47.440" v="707" actId="14100"/>
          <ac:cxnSpMkLst>
            <pc:docMk/>
            <pc:sldMk cId="677986748" sldId="264"/>
            <ac:cxnSpMk id="16" creationId="{981E9ABA-E663-3985-6954-1C9941251C4B}"/>
          </ac:cxnSpMkLst>
        </pc:cxnChg>
        <pc:cxnChg chg="add mod">
          <ac:chgData name="judith vaati" userId="f7aad7d6a30066a5" providerId="LiveId" clId="{077255F1-0D40-4A45-B2F0-BE4C89B13D24}" dt="2024-10-10T10:28:42.276" v="706" actId="1076"/>
          <ac:cxnSpMkLst>
            <pc:docMk/>
            <pc:sldMk cId="677986748" sldId="264"/>
            <ac:cxnSpMk id="18" creationId="{0D350469-6CD7-1223-AAC5-B6BA31EDD833}"/>
          </ac:cxnSpMkLst>
        </pc:cxnChg>
      </pc:sldChg>
      <pc:sldChg chg="addSp modSp mod">
        <pc:chgData name="judith vaati" userId="f7aad7d6a30066a5" providerId="LiveId" clId="{077255F1-0D40-4A45-B2F0-BE4C89B13D24}" dt="2024-10-10T11:19:27.933" v="1530" actId="14100"/>
        <pc:sldMkLst>
          <pc:docMk/>
          <pc:sldMk cId="743288841" sldId="267"/>
        </pc:sldMkLst>
        <pc:spChg chg="mod">
          <ac:chgData name="judith vaati" userId="f7aad7d6a30066a5" providerId="LiveId" clId="{077255F1-0D40-4A45-B2F0-BE4C89B13D24}" dt="2024-10-10T11:14:39.032" v="1492" actId="207"/>
          <ac:spMkLst>
            <pc:docMk/>
            <pc:sldMk cId="743288841" sldId="267"/>
            <ac:spMk id="4" creationId="{BDF34E63-CE86-FCFA-F955-64C02B768989}"/>
          </ac:spMkLst>
        </pc:spChg>
        <pc:spChg chg="mod">
          <ac:chgData name="judith vaati" userId="f7aad7d6a30066a5" providerId="LiveId" clId="{077255F1-0D40-4A45-B2F0-BE4C89B13D24}" dt="2024-10-10T11:13:09.098" v="1488" actId="1076"/>
          <ac:spMkLst>
            <pc:docMk/>
            <pc:sldMk cId="743288841" sldId="267"/>
            <ac:spMk id="7" creationId="{E2C9DD27-19B6-11DD-CBEC-B8B16F00E65C}"/>
          </ac:spMkLst>
        </pc:spChg>
        <pc:picChg chg="add mod">
          <ac:chgData name="judith vaati" userId="f7aad7d6a30066a5" providerId="LiveId" clId="{077255F1-0D40-4A45-B2F0-BE4C89B13D24}" dt="2024-10-10T11:14:54.973" v="1494" actId="208"/>
          <ac:picMkLst>
            <pc:docMk/>
            <pc:sldMk cId="743288841" sldId="267"/>
            <ac:picMk id="3" creationId="{1BBC1286-17A9-B14D-F55A-B6C4877DF2CC}"/>
          </ac:picMkLst>
        </pc:picChg>
        <pc:picChg chg="add mod">
          <ac:chgData name="judith vaati" userId="f7aad7d6a30066a5" providerId="LiveId" clId="{077255F1-0D40-4A45-B2F0-BE4C89B13D24}" dt="2024-10-10T11:19:27.933" v="1530" actId="14100"/>
          <ac:picMkLst>
            <pc:docMk/>
            <pc:sldMk cId="743288841" sldId="267"/>
            <ac:picMk id="5" creationId="{F5794E28-FB98-5FB3-D1EE-4C162160B7C3}"/>
          </ac:picMkLst>
        </pc:picChg>
      </pc:sldChg>
      <pc:sldChg chg="addSp delSp modSp new mod">
        <pc:chgData name="judith vaati" userId="f7aad7d6a30066a5" providerId="LiveId" clId="{077255F1-0D40-4A45-B2F0-BE4C89B13D24}" dt="2024-10-10T11:18:22.116" v="1512" actId="14100"/>
        <pc:sldMkLst>
          <pc:docMk/>
          <pc:sldMk cId="3165941789" sldId="268"/>
        </pc:sldMkLst>
        <pc:spChg chg="add mod">
          <ac:chgData name="judith vaati" userId="f7aad7d6a30066a5" providerId="LiveId" clId="{077255F1-0D40-4A45-B2F0-BE4C89B13D24}" dt="2024-10-10T09:39:29.986" v="323" actId="1076"/>
          <ac:spMkLst>
            <pc:docMk/>
            <pc:sldMk cId="3165941789" sldId="268"/>
            <ac:spMk id="3" creationId="{6178CE03-E6F3-02FE-2CD7-F983C1541630}"/>
          </ac:spMkLst>
        </pc:spChg>
        <pc:spChg chg="add mod">
          <ac:chgData name="judith vaati" userId="f7aad7d6a30066a5" providerId="LiveId" clId="{077255F1-0D40-4A45-B2F0-BE4C89B13D24}" dt="2024-10-10T09:39:08.127" v="322" actId="20577"/>
          <ac:spMkLst>
            <pc:docMk/>
            <pc:sldMk cId="3165941789" sldId="268"/>
            <ac:spMk id="5" creationId="{ADC312CE-221B-6FA2-6444-7FE09E14D77C}"/>
          </ac:spMkLst>
        </pc:spChg>
        <pc:picChg chg="add del mod">
          <ac:chgData name="judith vaati" userId="f7aad7d6a30066a5" providerId="LiveId" clId="{077255F1-0D40-4A45-B2F0-BE4C89B13D24}" dt="2024-10-10T09:38:31.551" v="314" actId="478"/>
          <ac:picMkLst>
            <pc:docMk/>
            <pc:sldMk cId="3165941789" sldId="268"/>
            <ac:picMk id="2" creationId="{50F8954D-DA83-8811-5F8D-20B5ED96A959}"/>
          </ac:picMkLst>
        </pc:picChg>
        <pc:picChg chg="add mod">
          <ac:chgData name="judith vaati" userId="f7aad7d6a30066a5" providerId="LiveId" clId="{077255F1-0D40-4A45-B2F0-BE4C89B13D24}" dt="2024-10-10T11:18:22.116" v="1512" actId="14100"/>
          <ac:picMkLst>
            <pc:docMk/>
            <pc:sldMk cId="3165941789" sldId="268"/>
            <ac:picMk id="4" creationId="{10402DD8-8307-F2EC-BC1B-44774F5D06D9}"/>
          </ac:picMkLst>
        </pc:picChg>
        <pc:picChg chg="add mod">
          <ac:chgData name="judith vaati" userId="f7aad7d6a30066a5" providerId="LiveId" clId="{077255F1-0D40-4A45-B2F0-BE4C89B13D24}" dt="2024-10-10T09:38:52.490" v="319" actId="14100"/>
          <ac:picMkLst>
            <pc:docMk/>
            <pc:sldMk cId="3165941789" sldId="268"/>
            <ac:picMk id="7" creationId="{A9495179-9683-9EC4-F36F-20A5AC000083}"/>
          </ac:picMkLst>
        </pc:picChg>
        <pc:cxnChg chg="add mod">
          <ac:chgData name="judith vaati" userId="f7aad7d6a30066a5" providerId="LiveId" clId="{077255F1-0D40-4A45-B2F0-BE4C89B13D24}" dt="2024-10-10T09:40:26.479" v="332" actId="1076"/>
          <ac:cxnSpMkLst>
            <pc:docMk/>
            <pc:sldMk cId="3165941789" sldId="268"/>
            <ac:cxnSpMk id="9" creationId="{BD627020-BFEC-DF5D-DDE1-7E17CEAE2994}"/>
          </ac:cxnSpMkLst>
        </pc:cxnChg>
        <pc:cxnChg chg="add mod">
          <ac:chgData name="judith vaati" userId="f7aad7d6a30066a5" providerId="LiveId" clId="{077255F1-0D40-4A45-B2F0-BE4C89B13D24}" dt="2024-10-10T09:40:29.424" v="333" actId="1076"/>
          <ac:cxnSpMkLst>
            <pc:docMk/>
            <pc:sldMk cId="3165941789" sldId="268"/>
            <ac:cxnSpMk id="11" creationId="{879F5726-6849-5F30-8C70-710D5780E81B}"/>
          </ac:cxnSpMkLst>
        </pc:cxnChg>
      </pc:sldChg>
      <pc:sldChg chg="addSp delSp modSp new mod ord">
        <pc:chgData name="judith vaati" userId="f7aad7d6a30066a5" providerId="LiveId" clId="{077255F1-0D40-4A45-B2F0-BE4C89B13D24}" dt="2024-10-10T11:20:58.106" v="1536" actId="27636"/>
        <pc:sldMkLst>
          <pc:docMk/>
          <pc:sldMk cId="1854820054" sldId="269"/>
        </pc:sldMkLst>
        <pc:spChg chg="mod">
          <ac:chgData name="judith vaati" userId="f7aad7d6a30066a5" providerId="LiveId" clId="{077255F1-0D40-4A45-B2F0-BE4C89B13D24}" dt="2024-10-10T11:20:58.106" v="1536" actId="27636"/>
          <ac:spMkLst>
            <pc:docMk/>
            <pc:sldMk cId="1854820054" sldId="269"/>
            <ac:spMk id="2" creationId="{3D9C594F-9BCC-88E2-3D99-6921402A371A}"/>
          </ac:spMkLst>
        </pc:spChg>
        <pc:spChg chg="mod">
          <ac:chgData name="judith vaati" userId="f7aad7d6a30066a5" providerId="LiveId" clId="{077255F1-0D40-4A45-B2F0-BE4C89B13D24}" dt="2024-10-10T11:19:53.853" v="1532" actId="2711"/>
          <ac:spMkLst>
            <pc:docMk/>
            <pc:sldMk cId="1854820054" sldId="269"/>
            <ac:spMk id="3" creationId="{AAA746DC-09E3-2865-85C1-A962D964F594}"/>
          </ac:spMkLst>
        </pc:spChg>
        <pc:spChg chg="add del mod">
          <ac:chgData name="judith vaati" userId="f7aad7d6a30066a5" providerId="LiveId" clId="{077255F1-0D40-4A45-B2F0-BE4C89B13D24}" dt="2024-10-10T09:28:23.889" v="197" actId="21"/>
          <ac:spMkLst>
            <pc:docMk/>
            <pc:sldMk cId="1854820054" sldId="269"/>
            <ac:spMk id="4" creationId="{27FE0A0C-53DF-C219-8CB9-D655AE0794F5}"/>
          </ac:spMkLst>
        </pc:spChg>
        <pc:picChg chg="add mod">
          <ac:chgData name="judith vaati" userId="f7aad7d6a30066a5" providerId="LiveId" clId="{077255F1-0D40-4A45-B2F0-BE4C89B13D24}" dt="2024-10-10T09:25:27.874" v="193" actId="1076"/>
          <ac:picMkLst>
            <pc:docMk/>
            <pc:sldMk cId="1854820054" sldId="269"/>
            <ac:picMk id="6" creationId="{908277D9-061F-70A8-71D1-112A30DA5993}"/>
          </ac:picMkLst>
        </pc:picChg>
        <pc:picChg chg="add mod">
          <ac:chgData name="judith vaati" userId="f7aad7d6a30066a5" providerId="LiveId" clId="{077255F1-0D40-4A45-B2F0-BE4C89B13D24}" dt="2024-10-10T11:20:11.398" v="1534" actId="1076"/>
          <ac:picMkLst>
            <pc:docMk/>
            <pc:sldMk cId="1854820054" sldId="269"/>
            <ac:picMk id="8" creationId="{2AF37316-B858-B7C3-0E8C-359D84925C89}"/>
          </ac:picMkLst>
        </pc:picChg>
        <pc:picChg chg="add mod">
          <ac:chgData name="judith vaati" userId="f7aad7d6a30066a5" providerId="LiveId" clId="{077255F1-0D40-4A45-B2F0-BE4C89B13D24}" dt="2024-10-10T11:20:07.724" v="1533" actId="1076"/>
          <ac:picMkLst>
            <pc:docMk/>
            <pc:sldMk cId="1854820054" sldId="269"/>
            <ac:picMk id="9" creationId="{ADB2832F-0CF7-1E16-C702-10B5EBB46D17}"/>
          </ac:picMkLst>
        </pc:picChg>
      </pc:sldChg>
      <pc:sldChg chg="addSp delSp modSp new mod ord">
        <pc:chgData name="judith vaati" userId="f7aad7d6a30066a5" providerId="LiveId" clId="{077255F1-0D40-4A45-B2F0-BE4C89B13D24}" dt="2024-10-10T11:18:30.790" v="1513" actId="14100"/>
        <pc:sldMkLst>
          <pc:docMk/>
          <pc:sldMk cId="3788045543" sldId="270"/>
        </pc:sldMkLst>
        <pc:spChg chg="add mod">
          <ac:chgData name="judith vaati" userId="f7aad7d6a30066a5" providerId="LiveId" clId="{077255F1-0D40-4A45-B2F0-BE4C89B13D24}" dt="2024-10-10T09:33:34.084" v="213" actId="1076"/>
          <ac:spMkLst>
            <pc:docMk/>
            <pc:sldMk cId="3788045543" sldId="270"/>
            <ac:spMk id="2" creationId="{F25ED496-5AF8-E511-89F4-0E60910FD55C}"/>
          </ac:spMkLst>
        </pc:spChg>
        <pc:spChg chg="add del mod">
          <ac:chgData name="judith vaati" userId="f7aad7d6a30066a5" providerId="LiveId" clId="{077255F1-0D40-4A45-B2F0-BE4C89B13D24}" dt="2024-10-10T09:35:07.838" v="225" actId="478"/>
          <ac:spMkLst>
            <pc:docMk/>
            <pc:sldMk cId="3788045543" sldId="270"/>
            <ac:spMk id="4" creationId="{BBA4A375-6CA3-047C-43EE-EB2E771883B0}"/>
          </ac:spMkLst>
        </pc:spChg>
        <pc:spChg chg="add">
          <ac:chgData name="judith vaati" userId="f7aad7d6a30066a5" providerId="LiveId" clId="{077255F1-0D40-4A45-B2F0-BE4C89B13D24}" dt="2024-10-10T09:34:59.823" v="223"/>
          <ac:spMkLst>
            <pc:docMk/>
            <pc:sldMk cId="3788045543" sldId="270"/>
            <ac:spMk id="5" creationId="{E952664D-D8AD-36C8-96F9-F96671D89C68}"/>
          </ac:spMkLst>
        </pc:spChg>
        <pc:spChg chg="add del">
          <ac:chgData name="judith vaati" userId="f7aad7d6a30066a5" providerId="LiveId" clId="{077255F1-0D40-4A45-B2F0-BE4C89B13D24}" dt="2024-10-10T09:35:07.838" v="225" actId="478"/>
          <ac:spMkLst>
            <pc:docMk/>
            <pc:sldMk cId="3788045543" sldId="270"/>
            <ac:spMk id="6" creationId="{F96CBF09-1AA6-FE81-1FD0-4A549BC334C6}"/>
          </ac:spMkLst>
        </pc:spChg>
        <pc:spChg chg="add mod">
          <ac:chgData name="judith vaati" userId="f7aad7d6a30066a5" providerId="LiveId" clId="{077255F1-0D40-4A45-B2F0-BE4C89B13D24}" dt="2024-10-10T10:10:14.816" v="573" actId="20577"/>
          <ac:spMkLst>
            <pc:docMk/>
            <pc:sldMk cId="3788045543" sldId="270"/>
            <ac:spMk id="7" creationId="{610AD1C3-7BC3-6C46-724E-523F4845C675}"/>
          </ac:spMkLst>
        </pc:spChg>
        <pc:picChg chg="add mod">
          <ac:chgData name="judith vaati" userId="f7aad7d6a30066a5" providerId="LiveId" clId="{077255F1-0D40-4A45-B2F0-BE4C89B13D24}" dt="2024-10-10T11:18:30.790" v="1513" actId="14100"/>
          <ac:picMkLst>
            <pc:docMk/>
            <pc:sldMk cId="3788045543" sldId="270"/>
            <ac:picMk id="3" creationId="{CFDA7BF3-E562-BE34-CCD9-BE94262AAA0E}"/>
          </ac:picMkLst>
        </pc:picChg>
      </pc:sldChg>
      <pc:sldChg chg="addSp modSp new mod ord">
        <pc:chgData name="judith vaati" userId="f7aad7d6a30066a5" providerId="LiveId" clId="{077255F1-0D40-4A45-B2F0-BE4C89B13D24}" dt="2024-10-10T11:21:31.909" v="1540" actId="2711"/>
        <pc:sldMkLst>
          <pc:docMk/>
          <pc:sldMk cId="1627692901" sldId="271"/>
        </pc:sldMkLst>
        <pc:spChg chg="add mod">
          <ac:chgData name="judith vaati" userId="f7aad7d6a30066a5" providerId="LiveId" clId="{077255F1-0D40-4A45-B2F0-BE4C89B13D24}" dt="2024-10-10T11:21:31.909" v="1540" actId="2711"/>
          <ac:spMkLst>
            <pc:docMk/>
            <pc:sldMk cId="1627692901" sldId="271"/>
            <ac:spMk id="4" creationId="{27FE0A0C-53DF-C219-8CB9-D655AE0794F5}"/>
          </ac:spMkLst>
        </pc:spChg>
        <pc:picChg chg="add mod">
          <ac:chgData name="judith vaati" userId="f7aad7d6a30066a5" providerId="LiveId" clId="{077255F1-0D40-4A45-B2F0-BE4C89B13D24}" dt="2024-10-10T09:33:48.205" v="215" actId="1076"/>
          <ac:picMkLst>
            <pc:docMk/>
            <pc:sldMk cId="1627692901" sldId="271"/>
            <ac:picMk id="2" creationId="{991B73E0-A8F0-DCAA-F416-0C723F05A0FB}"/>
          </ac:picMkLst>
        </pc:picChg>
      </pc:sldChg>
      <pc:sldChg chg="addSp modSp new mod">
        <pc:chgData name="judith vaati" userId="f7aad7d6a30066a5" providerId="LiveId" clId="{077255F1-0D40-4A45-B2F0-BE4C89B13D24}" dt="2024-10-10T11:18:02.784" v="1508" actId="14100"/>
        <pc:sldMkLst>
          <pc:docMk/>
          <pc:sldMk cId="514181995" sldId="272"/>
        </pc:sldMkLst>
        <pc:spChg chg="add mod">
          <ac:chgData name="judith vaati" userId="f7aad7d6a30066a5" providerId="LiveId" clId="{077255F1-0D40-4A45-B2F0-BE4C89B13D24}" dt="2024-10-10T09:48:53.547" v="392" actId="1076"/>
          <ac:spMkLst>
            <pc:docMk/>
            <pc:sldMk cId="514181995" sldId="272"/>
            <ac:spMk id="3" creationId="{F83F8599-5E3E-A3E7-61F9-5B4B96898D5D}"/>
          </ac:spMkLst>
        </pc:spChg>
        <pc:spChg chg="add mod">
          <ac:chgData name="judith vaati" userId="f7aad7d6a30066a5" providerId="LiveId" clId="{077255F1-0D40-4A45-B2F0-BE4C89B13D24}" dt="2024-10-10T10:00:54.219" v="487" actId="1076"/>
          <ac:spMkLst>
            <pc:docMk/>
            <pc:sldMk cId="514181995" sldId="272"/>
            <ac:spMk id="6" creationId="{0DDE95AB-D064-9A25-9B61-3FF1677BCAC4}"/>
          </ac:spMkLst>
        </pc:spChg>
        <pc:spChg chg="add mod">
          <ac:chgData name="judith vaati" userId="f7aad7d6a30066a5" providerId="LiveId" clId="{077255F1-0D40-4A45-B2F0-BE4C89B13D24}" dt="2024-10-10T10:00:19.909" v="484" actId="1076"/>
          <ac:spMkLst>
            <pc:docMk/>
            <pc:sldMk cId="514181995" sldId="272"/>
            <ac:spMk id="9" creationId="{5056E5BE-976C-DF17-00EF-C94700273611}"/>
          </ac:spMkLst>
        </pc:spChg>
        <pc:spChg chg="add mod">
          <ac:chgData name="judith vaati" userId="f7aad7d6a30066a5" providerId="LiveId" clId="{077255F1-0D40-4A45-B2F0-BE4C89B13D24}" dt="2024-10-10T10:01:21.896" v="494" actId="1076"/>
          <ac:spMkLst>
            <pc:docMk/>
            <pc:sldMk cId="514181995" sldId="272"/>
            <ac:spMk id="11" creationId="{6E5D4AE5-B55A-1A2C-B40D-65EBB2B9EF45}"/>
          </ac:spMkLst>
        </pc:spChg>
        <pc:picChg chg="add mod">
          <ac:chgData name="judith vaati" userId="f7aad7d6a30066a5" providerId="LiveId" clId="{077255F1-0D40-4A45-B2F0-BE4C89B13D24}" dt="2024-10-10T09:54:54.411" v="472" actId="1076"/>
          <ac:picMkLst>
            <pc:docMk/>
            <pc:sldMk cId="514181995" sldId="272"/>
            <ac:picMk id="5" creationId="{CFFC0370-EC17-BBEF-7CC4-B2CCDAA8BFF6}"/>
          </ac:picMkLst>
        </pc:picChg>
        <pc:picChg chg="add mod">
          <ac:chgData name="judith vaati" userId="f7aad7d6a30066a5" providerId="LiveId" clId="{077255F1-0D40-4A45-B2F0-BE4C89B13D24}" dt="2024-10-10T10:01:03.988" v="489" actId="14100"/>
          <ac:picMkLst>
            <pc:docMk/>
            <pc:sldMk cId="514181995" sldId="272"/>
            <ac:picMk id="8" creationId="{3D966404-F8E5-D89E-22A0-6E0ED566A4C6}"/>
          </ac:picMkLst>
        </pc:picChg>
        <pc:picChg chg="add mod">
          <ac:chgData name="judith vaati" userId="f7aad7d6a30066a5" providerId="LiveId" clId="{077255F1-0D40-4A45-B2F0-BE4C89B13D24}" dt="2024-10-10T11:18:02.784" v="1508" actId="14100"/>
          <ac:picMkLst>
            <pc:docMk/>
            <pc:sldMk cId="514181995" sldId="272"/>
            <ac:picMk id="12" creationId="{0956F848-7B27-BCC7-9DFE-ED1C151ABDEF}"/>
          </ac:picMkLst>
        </pc:picChg>
      </pc:sldChg>
      <pc:sldChg chg="addSp delSp modSp new mod">
        <pc:chgData name="judith vaati" userId="f7aad7d6a30066a5" providerId="LiveId" clId="{077255F1-0D40-4A45-B2F0-BE4C89B13D24}" dt="2024-10-10T11:18:58.750" v="1520" actId="1076"/>
        <pc:sldMkLst>
          <pc:docMk/>
          <pc:sldMk cId="36083876" sldId="273"/>
        </pc:sldMkLst>
        <pc:spChg chg="add mod">
          <ac:chgData name="judith vaati" userId="f7aad7d6a30066a5" providerId="LiveId" clId="{077255F1-0D40-4A45-B2F0-BE4C89B13D24}" dt="2024-10-10T10:38:53.369" v="734" actId="1076"/>
          <ac:spMkLst>
            <pc:docMk/>
            <pc:sldMk cId="36083876" sldId="273"/>
            <ac:spMk id="3" creationId="{D2069900-84D4-78B3-4ED5-0DF27D653903}"/>
          </ac:spMkLst>
        </pc:spChg>
        <pc:spChg chg="add del mod">
          <ac:chgData name="judith vaati" userId="f7aad7d6a30066a5" providerId="LiveId" clId="{077255F1-0D40-4A45-B2F0-BE4C89B13D24}" dt="2024-10-10T10:56:28.334" v="902" actId="21"/>
          <ac:spMkLst>
            <pc:docMk/>
            <pc:sldMk cId="36083876" sldId="273"/>
            <ac:spMk id="8" creationId="{C9F88AF8-7488-AF80-C4A4-0FB04950B62D}"/>
          </ac:spMkLst>
        </pc:spChg>
        <pc:spChg chg="add del mod">
          <ac:chgData name="judith vaati" userId="f7aad7d6a30066a5" providerId="LiveId" clId="{077255F1-0D40-4A45-B2F0-BE4C89B13D24}" dt="2024-10-10T10:59:07.225" v="931" actId="21"/>
          <ac:spMkLst>
            <pc:docMk/>
            <pc:sldMk cId="36083876" sldId="273"/>
            <ac:spMk id="14" creationId="{4420592D-D676-681D-65A7-D7C8A9071CFA}"/>
          </ac:spMkLst>
        </pc:spChg>
        <pc:spChg chg="add mod">
          <ac:chgData name="judith vaati" userId="f7aad7d6a30066a5" providerId="LiveId" clId="{077255F1-0D40-4A45-B2F0-BE4C89B13D24}" dt="2024-10-10T10:59:19.489" v="935" actId="14100"/>
          <ac:spMkLst>
            <pc:docMk/>
            <pc:sldMk cId="36083876" sldId="273"/>
            <ac:spMk id="17" creationId="{4420592D-D676-681D-65A7-D7C8A9071CFA}"/>
          </ac:spMkLst>
        </pc:spChg>
        <pc:picChg chg="add mod">
          <ac:chgData name="judith vaati" userId="f7aad7d6a30066a5" providerId="LiveId" clId="{077255F1-0D40-4A45-B2F0-BE4C89B13D24}" dt="2024-10-10T10:59:43.998" v="942" actId="1076"/>
          <ac:picMkLst>
            <pc:docMk/>
            <pc:sldMk cId="36083876" sldId="273"/>
            <ac:picMk id="5" creationId="{DFBAD5C2-68FF-FBB2-CF26-865985B0493E}"/>
          </ac:picMkLst>
        </pc:picChg>
        <pc:picChg chg="add del mod">
          <ac:chgData name="judith vaati" userId="f7aad7d6a30066a5" providerId="LiveId" clId="{077255F1-0D40-4A45-B2F0-BE4C89B13D24}" dt="2024-10-10T10:56:08.974" v="898" actId="21"/>
          <ac:picMkLst>
            <pc:docMk/>
            <pc:sldMk cId="36083876" sldId="273"/>
            <ac:picMk id="7" creationId="{045E3C7F-FCB1-27B1-7D96-1DB7269FA597}"/>
          </ac:picMkLst>
        </pc:picChg>
        <pc:picChg chg="add del mod">
          <ac:chgData name="judith vaati" userId="f7aad7d6a30066a5" providerId="LiveId" clId="{077255F1-0D40-4A45-B2F0-BE4C89B13D24}" dt="2024-10-10T10:57:18.735" v="909" actId="21"/>
          <ac:picMkLst>
            <pc:docMk/>
            <pc:sldMk cId="36083876" sldId="273"/>
            <ac:picMk id="10" creationId="{2A78626E-4162-0AA5-4645-46ADD982FC89}"/>
          </ac:picMkLst>
        </pc:picChg>
        <pc:picChg chg="add del mod">
          <ac:chgData name="judith vaati" userId="f7aad7d6a30066a5" providerId="LiveId" clId="{077255F1-0D40-4A45-B2F0-BE4C89B13D24}" dt="2024-10-10T10:52:07.047" v="775" actId="478"/>
          <ac:picMkLst>
            <pc:docMk/>
            <pc:sldMk cId="36083876" sldId="273"/>
            <ac:picMk id="12" creationId="{ED6323FD-0262-E87E-4499-6EAC3B78A279}"/>
          </ac:picMkLst>
        </pc:picChg>
        <pc:picChg chg="add del mod">
          <ac:chgData name="judith vaati" userId="f7aad7d6a30066a5" providerId="LiveId" clId="{077255F1-0D40-4A45-B2F0-BE4C89B13D24}" dt="2024-10-10T10:58:51.507" v="928" actId="478"/>
          <ac:picMkLst>
            <pc:docMk/>
            <pc:sldMk cId="36083876" sldId="273"/>
            <ac:picMk id="13" creationId="{19365319-6DFD-0517-3688-89A3F5A998F6}"/>
          </ac:picMkLst>
        </pc:picChg>
        <pc:picChg chg="add mod">
          <ac:chgData name="judith vaati" userId="f7aad7d6a30066a5" providerId="LiveId" clId="{077255F1-0D40-4A45-B2F0-BE4C89B13D24}" dt="2024-10-10T10:58:56.336" v="929" actId="1076"/>
          <ac:picMkLst>
            <pc:docMk/>
            <pc:sldMk cId="36083876" sldId="273"/>
            <ac:picMk id="15" creationId="{980D4A04-A64E-1FCE-64EB-E94DF14956F5}"/>
          </ac:picMkLst>
        </pc:picChg>
        <pc:picChg chg="add mod">
          <ac:chgData name="judith vaati" userId="f7aad7d6a30066a5" providerId="LiveId" clId="{077255F1-0D40-4A45-B2F0-BE4C89B13D24}" dt="2024-10-10T10:59:30.691" v="940" actId="1076"/>
          <ac:picMkLst>
            <pc:docMk/>
            <pc:sldMk cId="36083876" sldId="273"/>
            <ac:picMk id="16" creationId="{F1080E9E-EEF7-DDC0-B93E-8BFB02CBC65F}"/>
          </ac:picMkLst>
        </pc:picChg>
        <pc:picChg chg="add mod">
          <ac:chgData name="judith vaati" userId="f7aad7d6a30066a5" providerId="LiveId" clId="{077255F1-0D40-4A45-B2F0-BE4C89B13D24}" dt="2024-10-10T11:18:58.750" v="1520" actId="1076"/>
          <ac:picMkLst>
            <pc:docMk/>
            <pc:sldMk cId="36083876" sldId="273"/>
            <ac:picMk id="18" creationId="{91A33D00-54E4-41AA-B9EF-34C9499CC1DB}"/>
          </ac:picMkLst>
        </pc:picChg>
      </pc:sldChg>
      <pc:sldChg chg="addSp delSp modSp new mod">
        <pc:chgData name="judith vaati" userId="f7aad7d6a30066a5" providerId="LiveId" clId="{077255F1-0D40-4A45-B2F0-BE4C89B13D24}" dt="2024-10-10T11:19:06.200" v="1523" actId="1076"/>
        <pc:sldMkLst>
          <pc:docMk/>
          <pc:sldMk cId="4253103195" sldId="274"/>
        </pc:sldMkLst>
        <pc:spChg chg="add mod">
          <ac:chgData name="judith vaati" userId="f7aad7d6a30066a5" providerId="LiveId" clId="{077255F1-0D40-4A45-B2F0-BE4C89B13D24}" dt="2024-10-10T10:56:01.652" v="897" actId="1076"/>
          <ac:spMkLst>
            <pc:docMk/>
            <pc:sldMk cId="4253103195" sldId="274"/>
            <ac:spMk id="3" creationId="{EA2FD53A-3C57-2A68-29E1-1CFC1425D031}"/>
          </ac:spMkLst>
        </pc:spChg>
        <pc:spChg chg="add mod">
          <ac:chgData name="judith vaati" userId="f7aad7d6a30066a5" providerId="LiveId" clId="{077255F1-0D40-4A45-B2F0-BE4C89B13D24}" dt="2024-10-10T10:57:11.177" v="908" actId="1076"/>
          <ac:spMkLst>
            <pc:docMk/>
            <pc:sldMk cId="4253103195" sldId="274"/>
            <ac:spMk id="8" creationId="{C9F88AF8-7488-AF80-C4A4-0FB04950B62D}"/>
          </ac:spMkLst>
        </pc:spChg>
        <pc:picChg chg="add mod">
          <ac:chgData name="judith vaati" userId="f7aad7d6a30066a5" providerId="LiveId" clId="{077255F1-0D40-4A45-B2F0-BE4C89B13D24}" dt="2024-10-10T10:58:32.080" v="924" actId="1076"/>
          <ac:picMkLst>
            <pc:docMk/>
            <pc:sldMk cId="4253103195" sldId="274"/>
            <ac:picMk id="4" creationId="{215DC3C8-E982-2F4D-ED4A-A0C59D2F8E1E}"/>
          </ac:picMkLst>
        </pc:picChg>
        <pc:picChg chg="add mod">
          <ac:chgData name="judith vaati" userId="f7aad7d6a30066a5" providerId="LiveId" clId="{077255F1-0D40-4A45-B2F0-BE4C89B13D24}" dt="2024-10-10T10:58:40.669" v="926" actId="1076"/>
          <ac:picMkLst>
            <pc:docMk/>
            <pc:sldMk cId="4253103195" sldId="274"/>
            <ac:picMk id="5" creationId="{1C29E57E-E4F7-DA61-7CD4-954DFE93A25C}"/>
          </ac:picMkLst>
        </pc:picChg>
        <pc:picChg chg="add mod">
          <ac:chgData name="judith vaati" userId="f7aad7d6a30066a5" providerId="LiveId" clId="{077255F1-0D40-4A45-B2F0-BE4C89B13D24}" dt="2024-10-10T11:19:06.200" v="1523" actId="1076"/>
          <ac:picMkLst>
            <pc:docMk/>
            <pc:sldMk cId="4253103195" sldId="274"/>
            <ac:picMk id="6" creationId="{737E35B8-71A9-B58C-CBB1-E6D361E37E1B}"/>
          </ac:picMkLst>
        </pc:picChg>
        <pc:picChg chg="add mod">
          <ac:chgData name="judith vaati" userId="f7aad7d6a30066a5" providerId="LiveId" clId="{077255F1-0D40-4A45-B2F0-BE4C89B13D24}" dt="2024-10-10T10:58:45.605" v="927" actId="14100"/>
          <ac:picMkLst>
            <pc:docMk/>
            <pc:sldMk cId="4253103195" sldId="274"/>
            <ac:picMk id="7" creationId="{045E3C7F-FCB1-27B1-7D96-1DB7269FA597}"/>
          </ac:picMkLst>
        </pc:picChg>
        <pc:picChg chg="add del mod">
          <ac:chgData name="judith vaati" userId="f7aad7d6a30066a5" providerId="LiveId" clId="{077255F1-0D40-4A45-B2F0-BE4C89B13D24}" dt="2024-10-10T10:58:15.051" v="919" actId="478"/>
          <ac:picMkLst>
            <pc:docMk/>
            <pc:sldMk cId="4253103195" sldId="274"/>
            <ac:picMk id="10" creationId="{2A78626E-4162-0AA5-4645-46ADD982FC89}"/>
          </ac:picMkLst>
        </pc:picChg>
      </pc:sldChg>
      <pc:sldChg chg="addSp delSp modSp new mod">
        <pc:chgData name="judith vaati" userId="f7aad7d6a30066a5" providerId="LiveId" clId="{077255F1-0D40-4A45-B2F0-BE4C89B13D24}" dt="2024-10-10T11:19:14.858" v="1526" actId="1076"/>
        <pc:sldMkLst>
          <pc:docMk/>
          <pc:sldMk cId="909618585" sldId="275"/>
        </pc:sldMkLst>
        <pc:spChg chg="add mod">
          <ac:chgData name="judith vaati" userId="f7aad7d6a30066a5" providerId="LiveId" clId="{077255F1-0D40-4A45-B2F0-BE4C89B13D24}" dt="2024-10-10T11:00:32.464" v="948" actId="5793"/>
          <ac:spMkLst>
            <pc:docMk/>
            <pc:sldMk cId="909618585" sldId="275"/>
            <ac:spMk id="3" creationId="{CE65A54E-CB35-D7D5-5CDE-0D6DD1BB2C23}"/>
          </ac:spMkLst>
        </pc:spChg>
        <pc:spChg chg="add mod">
          <ac:chgData name="judith vaati" userId="f7aad7d6a30066a5" providerId="LiveId" clId="{077255F1-0D40-4A45-B2F0-BE4C89B13D24}" dt="2024-10-10T11:08:14.962" v="1435" actId="14100"/>
          <ac:spMkLst>
            <pc:docMk/>
            <pc:sldMk cId="909618585" sldId="275"/>
            <ac:spMk id="7" creationId="{036AAFA2-7A9E-E13A-C419-01572A0B2760}"/>
          </ac:spMkLst>
        </pc:spChg>
        <pc:picChg chg="add mod">
          <ac:chgData name="judith vaati" userId="f7aad7d6a30066a5" providerId="LiveId" clId="{077255F1-0D40-4A45-B2F0-BE4C89B13D24}" dt="2024-10-10T11:05:53.432" v="957" actId="1076"/>
          <ac:picMkLst>
            <pc:docMk/>
            <pc:sldMk cId="909618585" sldId="275"/>
            <ac:picMk id="5" creationId="{21520E5E-FD4C-BE1C-7191-52AE304A28F9}"/>
          </ac:picMkLst>
        </pc:picChg>
        <pc:picChg chg="add del mod">
          <ac:chgData name="judith vaati" userId="f7aad7d6a30066a5" providerId="LiveId" clId="{077255F1-0D40-4A45-B2F0-BE4C89B13D24}" dt="2024-10-10T11:08:41.009" v="1442" actId="478"/>
          <ac:picMkLst>
            <pc:docMk/>
            <pc:sldMk cId="909618585" sldId="275"/>
            <ac:picMk id="9" creationId="{95FC533D-4C4D-2DA2-AD2E-4FDCB4306A61}"/>
          </ac:picMkLst>
        </pc:picChg>
        <pc:picChg chg="add del mod">
          <ac:chgData name="judith vaati" userId="f7aad7d6a30066a5" providerId="LiveId" clId="{077255F1-0D40-4A45-B2F0-BE4C89B13D24}" dt="2024-10-10T11:09:09.994" v="1448" actId="478"/>
          <ac:picMkLst>
            <pc:docMk/>
            <pc:sldMk cId="909618585" sldId="275"/>
            <ac:picMk id="11" creationId="{CA8CC6E4-2C98-DDD4-9E12-7D048230684F}"/>
          </ac:picMkLst>
        </pc:picChg>
        <pc:picChg chg="add mod">
          <ac:chgData name="judith vaati" userId="f7aad7d6a30066a5" providerId="LiveId" clId="{077255F1-0D40-4A45-B2F0-BE4C89B13D24}" dt="2024-10-10T11:19:14.858" v="1526" actId="1076"/>
          <ac:picMkLst>
            <pc:docMk/>
            <pc:sldMk cId="909618585" sldId="275"/>
            <ac:picMk id="15" creationId="{5CFAFA6B-8DE0-24F2-4043-C4EC475D5EDF}"/>
          </ac:picMkLst>
        </pc:picChg>
        <pc:cxnChg chg="add mod">
          <ac:chgData name="judith vaati" userId="f7aad7d6a30066a5" providerId="LiveId" clId="{077255F1-0D40-4A45-B2F0-BE4C89B13D24}" dt="2024-10-10T11:09:34.924" v="1451" actId="208"/>
          <ac:cxnSpMkLst>
            <pc:docMk/>
            <pc:sldMk cId="909618585" sldId="275"/>
            <ac:cxnSpMk id="13" creationId="{2F1CAFB5-D87A-3373-4C01-AD8E94E5DD7F}"/>
          </ac:cxnSpMkLst>
        </pc:cxnChg>
        <pc:cxnChg chg="add mod">
          <ac:chgData name="judith vaati" userId="f7aad7d6a30066a5" providerId="LiveId" clId="{077255F1-0D40-4A45-B2F0-BE4C89B13D24}" dt="2024-10-10T11:09:43.006" v="1453" actId="1076"/>
          <ac:cxnSpMkLst>
            <pc:docMk/>
            <pc:sldMk cId="909618585" sldId="275"/>
            <ac:cxnSpMk id="14" creationId="{55FDBE59-0BFD-212C-6C21-0FBD0EDFE66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749F5-2AEF-4521-B240-7C63979590A1}" type="datetimeFigureOut">
              <a:rPr lang="en-US" smtClean="0"/>
              <a:t>10/10/2024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BE07D-7570-447D-AA12-0E887595C8D7}" type="slidenum">
              <a:rPr lang="en-US" smtClean="0"/>
              <a:t>‹#›</a:t>
            </a:fld>
            <a:endParaRPr lang="en-US"/>
          </a:p>
        </p:txBody>
      </p:sp>
    </p:spTree>
    <p:extLst>
      <p:ext uri="{BB962C8B-B14F-4D97-AF65-F5344CB8AC3E}">
        <p14:creationId xmlns:p14="http://schemas.microsoft.com/office/powerpoint/2010/main" val="1793467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BE07D-7570-447D-AA12-0E887595C8D7}" type="slidenum">
              <a:rPr lang="en-US" smtClean="0"/>
              <a:t>7</a:t>
            </a:fld>
            <a:endParaRPr lang="en-US"/>
          </a:p>
        </p:txBody>
      </p:sp>
    </p:spTree>
    <p:extLst>
      <p:ext uri="{BB962C8B-B14F-4D97-AF65-F5344CB8AC3E}">
        <p14:creationId xmlns:p14="http://schemas.microsoft.com/office/powerpoint/2010/main" val="1014111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BE07D-7570-447D-AA12-0E887595C8D7}" type="slidenum">
              <a:rPr lang="en-US" smtClean="0"/>
              <a:t>8</a:t>
            </a:fld>
            <a:endParaRPr lang="en-US"/>
          </a:p>
        </p:txBody>
      </p:sp>
    </p:spTree>
    <p:extLst>
      <p:ext uri="{BB962C8B-B14F-4D97-AF65-F5344CB8AC3E}">
        <p14:creationId xmlns:p14="http://schemas.microsoft.com/office/powerpoint/2010/main" val="2994643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BE07D-7570-447D-AA12-0E887595C8D7}" type="slidenum">
              <a:rPr lang="en-US" smtClean="0"/>
              <a:t>12</a:t>
            </a:fld>
            <a:endParaRPr lang="en-US"/>
          </a:p>
        </p:txBody>
      </p:sp>
    </p:spTree>
    <p:extLst>
      <p:ext uri="{BB962C8B-B14F-4D97-AF65-F5344CB8AC3E}">
        <p14:creationId xmlns:p14="http://schemas.microsoft.com/office/powerpoint/2010/main" val="3780134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B1A094-D930-459F-B202-C43420044CFD}"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370902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1A094-D930-459F-B202-C43420044CFD}"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2150978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1A094-D930-459F-B202-C43420044CFD}"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95893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1A094-D930-459F-B202-C43420044CFD}"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DEE0F-FA4C-409B-8066-85D6B9DA133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5672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1A094-D930-459F-B202-C43420044CFD}"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3922297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B1A094-D930-459F-B202-C43420044CFD}"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2350598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B1A094-D930-459F-B202-C43420044CFD}"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182752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1A094-D930-459F-B202-C43420044CFD}"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2181073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1A094-D930-459F-B202-C43420044CFD}"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703496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1A094-D930-459F-B202-C43420044CFD}"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2915707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B1A094-D930-459F-B202-C43420044CFD}"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4248131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B1A094-D930-459F-B202-C43420044CFD}"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320885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B1A094-D930-459F-B202-C43420044CFD}"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76154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B1A094-D930-459F-B202-C43420044CFD}"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372790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1A094-D930-459F-B202-C43420044CFD}"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2101324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B1A094-D930-459F-B202-C43420044CFD}"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4029432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B1A094-D930-459F-B202-C43420044CFD}"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0DEE0F-FA4C-409B-8066-85D6B9DA133E}" type="slidenum">
              <a:rPr lang="en-US" smtClean="0"/>
              <a:t>‹#›</a:t>
            </a:fld>
            <a:endParaRPr lang="en-US"/>
          </a:p>
        </p:txBody>
      </p:sp>
    </p:spTree>
    <p:extLst>
      <p:ext uri="{BB962C8B-B14F-4D97-AF65-F5344CB8AC3E}">
        <p14:creationId xmlns:p14="http://schemas.microsoft.com/office/powerpoint/2010/main" val="249176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0B1A094-D930-459F-B202-C43420044CFD}" type="datetimeFigureOut">
              <a:rPr lang="en-US" smtClean="0"/>
              <a:t>10/10/2024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A0DEE0F-FA4C-409B-8066-85D6B9DA133E}" type="slidenum">
              <a:rPr lang="en-US" smtClean="0"/>
              <a:t>‹#›</a:t>
            </a:fld>
            <a:endParaRPr lang="en-US"/>
          </a:p>
        </p:txBody>
      </p:sp>
    </p:spTree>
    <p:extLst>
      <p:ext uri="{BB962C8B-B14F-4D97-AF65-F5344CB8AC3E}">
        <p14:creationId xmlns:p14="http://schemas.microsoft.com/office/powerpoint/2010/main" val="1204418510"/>
      </p:ext>
    </p:extLst>
  </p:cSld>
  <p:clrMap bg1="dk1" tx1="lt1" bg2="dk2" tx2="lt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594F-9BCC-88E2-3D99-6921402A371A}"/>
              </a:ext>
            </a:extLst>
          </p:cNvPr>
          <p:cNvSpPr>
            <a:spLocks noGrp="1"/>
          </p:cNvSpPr>
          <p:nvPr>
            <p:ph type="ctrTitle"/>
          </p:nvPr>
        </p:nvSpPr>
        <p:spPr>
          <a:xfrm>
            <a:off x="1457325" y="541338"/>
            <a:ext cx="9144000" cy="2387600"/>
          </a:xfrm>
        </p:spPr>
        <p:txBody>
          <a:bodyPr>
            <a:normAutofit fontScale="90000"/>
          </a:bodyPr>
          <a:lstStyle/>
          <a:p>
            <a:r>
              <a:rPr lang="en-US" dirty="0" err="1">
                <a:latin typeface="Arial" panose="020B0604020202020204" pitchFamily="34" charset="0"/>
                <a:cs typeface="Arial" panose="020B0604020202020204" pitchFamily="34" charset="0"/>
              </a:rPr>
              <a:t>Adventureworks</a:t>
            </a:r>
            <a:r>
              <a:rPr lang="en-US" dirty="0">
                <a:latin typeface="Arial" panose="020B0604020202020204" pitchFamily="34" charset="0"/>
                <a:cs typeface="Arial" panose="020B0604020202020204" pitchFamily="34" charset="0"/>
              </a:rPr>
              <a:t> Sales Performance Report: 2001-2004</a:t>
            </a:r>
          </a:p>
        </p:txBody>
      </p:sp>
      <p:sp>
        <p:nvSpPr>
          <p:cNvPr id="3" name="Subtitle 2">
            <a:extLst>
              <a:ext uri="{FF2B5EF4-FFF2-40B4-BE49-F238E27FC236}">
                <a16:creationId xmlns:a16="http://schemas.microsoft.com/office/drawing/2014/main" id="{AAA746DC-09E3-2865-85C1-A962D964F594}"/>
              </a:ext>
            </a:extLst>
          </p:cNvPr>
          <p:cNvSpPr>
            <a:spLocks noGrp="1"/>
          </p:cNvSpPr>
          <p:nvPr>
            <p:ph type="subTitle" idx="1"/>
          </p:nvPr>
        </p:nvSpPr>
        <p:spPr>
          <a:xfrm>
            <a:off x="1524000" y="3602038"/>
            <a:ext cx="9144000" cy="830997"/>
          </a:xfrm>
        </p:spPr>
        <p:txBody>
          <a:bodyPr>
            <a:noAutofit/>
          </a:bodyPr>
          <a:lstStyle/>
          <a:p>
            <a:r>
              <a:rPr lang="en-US" sz="2800" dirty="0">
                <a:latin typeface="Arial" panose="020B0604020202020204" pitchFamily="34" charset="0"/>
                <a:cs typeface="Arial" panose="020B0604020202020204" pitchFamily="34" charset="0"/>
              </a:rPr>
              <a:t>Focusing on Online vs. Offline Sales, sales performance, Trends, and Customer Retention</a:t>
            </a:r>
          </a:p>
        </p:txBody>
      </p:sp>
      <p:pic>
        <p:nvPicPr>
          <p:cNvPr id="6" name="Picture 5">
            <a:extLst>
              <a:ext uri="{FF2B5EF4-FFF2-40B4-BE49-F238E27FC236}">
                <a16:creationId xmlns:a16="http://schemas.microsoft.com/office/drawing/2014/main" id="{908277D9-061F-70A8-71D1-112A30DA5993}"/>
              </a:ext>
            </a:extLst>
          </p:cNvPr>
          <p:cNvPicPr>
            <a:picLocks noChangeAspect="1"/>
          </p:cNvPicPr>
          <p:nvPr/>
        </p:nvPicPr>
        <p:blipFill>
          <a:blip r:embed="rId2"/>
          <a:stretch>
            <a:fillRect/>
          </a:stretch>
        </p:blipFill>
        <p:spPr>
          <a:xfrm>
            <a:off x="0" y="0"/>
            <a:ext cx="1900499" cy="1378224"/>
          </a:xfrm>
          <a:prstGeom prst="rect">
            <a:avLst/>
          </a:prstGeom>
        </p:spPr>
      </p:pic>
      <p:pic>
        <p:nvPicPr>
          <p:cNvPr id="8" name="Graphic 7" descr="Presentation with bar chart with solid fill">
            <a:extLst>
              <a:ext uri="{FF2B5EF4-FFF2-40B4-BE49-F238E27FC236}">
                <a16:creationId xmlns:a16="http://schemas.microsoft.com/office/drawing/2014/main" id="{2AF37316-B858-B7C3-0E8C-359D84925C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01325" y="2051324"/>
            <a:ext cx="914400" cy="914400"/>
          </a:xfrm>
          <a:prstGeom prst="rect">
            <a:avLst/>
          </a:prstGeom>
        </p:spPr>
      </p:pic>
      <p:pic>
        <p:nvPicPr>
          <p:cNvPr id="9" name="Graphic 8" descr="Presentation with bar chart with solid fill">
            <a:extLst>
              <a:ext uri="{FF2B5EF4-FFF2-40B4-BE49-F238E27FC236}">
                <a16:creationId xmlns:a16="http://schemas.microsoft.com/office/drawing/2014/main" id="{ADB2832F-0CF7-1E16-C702-10B5EBB46D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6275" y="2051324"/>
            <a:ext cx="914400" cy="914400"/>
          </a:xfrm>
          <a:prstGeom prst="rect">
            <a:avLst/>
          </a:prstGeom>
        </p:spPr>
      </p:pic>
    </p:spTree>
    <p:extLst>
      <p:ext uri="{BB962C8B-B14F-4D97-AF65-F5344CB8AC3E}">
        <p14:creationId xmlns:p14="http://schemas.microsoft.com/office/powerpoint/2010/main" val="1854820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2FD53A-3C57-2A68-29E1-1CFC1425D031}"/>
              </a:ext>
            </a:extLst>
          </p:cNvPr>
          <p:cNvSpPr txBox="1"/>
          <p:nvPr/>
        </p:nvSpPr>
        <p:spPr>
          <a:xfrm>
            <a:off x="3294185" y="583196"/>
            <a:ext cx="6096000" cy="523220"/>
          </a:xfrm>
          <a:prstGeom prst="rect">
            <a:avLst/>
          </a:prstGeom>
          <a:noFill/>
        </p:spPr>
        <p:txBody>
          <a:bodyPr wrap="square">
            <a:spAutoFit/>
          </a:bodyPr>
          <a:lstStyle/>
          <a:p>
            <a:pPr algn="ctr"/>
            <a:r>
              <a:rPr kumimoji="0" lang="en-US" altLang="en-US" sz="2800" b="0" i="0" u="none" strike="noStrike" cap="none" normalizeH="0" baseline="0" dirty="0">
                <a:ln>
                  <a:noFill/>
                </a:ln>
                <a:solidFill>
                  <a:schemeClr val="tx1"/>
                </a:solidFill>
                <a:effectLst/>
                <a:latin typeface="Arial" panose="020B0604020202020204" pitchFamily="34" charset="0"/>
              </a:rPr>
              <a:t>Geographic Sales Patterns</a:t>
            </a:r>
            <a:endParaRPr lang="en-US" sz="2800" dirty="0"/>
          </a:p>
        </p:txBody>
      </p:sp>
      <p:pic>
        <p:nvPicPr>
          <p:cNvPr id="7" name="Picture 6">
            <a:extLst>
              <a:ext uri="{FF2B5EF4-FFF2-40B4-BE49-F238E27FC236}">
                <a16:creationId xmlns:a16="http://schemas.microsoft.com/office/drawing/2014/main" id="{045E3C7F-FCB1-27B1-7D96-1DB7269FA597}"/>
              </a:ext>
            </a:extLst>
          </p:cNvPr>
          <p:cNvPicPr>
            <a:picLocks noChangeAspect="1"/>
          </p:cNvPicPr>
          <p:nvPr/>
        </p:nvPicPr>
        <p:blipFill>
          <a:blip r:embed="rId2"/>
          <a:stretch>
            <a:fillRect/>
          </a:stretch>
        </p:blipFill>
        <p:spPr>
          <a:xfrm>
            <a:off x="563411" y="1614480"/>
            <a:ext cx="6547012" cy="4082628"/>
          </a:xfrm>
          <a:prstGeom prst="rect">
            <a:avLst/>
          </a:prstGeom>
        </p:spPr>
      </p:pic>
      <p:sp>
        <p:nvSpPr>
          <p:cNvPr id="8" name="Rectangle 1">
            <a:extLst>
              <a:ext uri="{FF2B5EF4-FFF2-40B4-BE49-F238E27FC236}">
                <a16:creationId xmlns:a16="http://schemas.microsoft.com/office/drawing/2014/main" id="{C9F88AF8-7488-AF80-C4A4-0FB04950B62D}"/>
              </a:ext>
            </a:extLst>
          </p:cNvPr>
          <p:cNvSpPr>
            <a:spLocks noChangeArrowheads="1"/>
          </p:cNvSpPr>
          <p:nvPr/>
        </p:nvSpPr>
        <p:spPr bwMode="auto">
          <a:xfrm>
            <a:off x="7481296" y="3164994"/>
            <a:ext cx="4539788" cy="187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Southwest</a:t>
            </a:r>
            <a:r>
              <a:rPr kumimoji="0" lang="en-US" altLang="en-US" sz="1600" b="0" i="0" u="none" strike="noStrike" cap="none" normalizeH="0" baseline="0" dirty="0">
                <a:ln>
                  <a:noFill/>
                </a:ln>
                <a:solidFill>
                  <a:schemeClr val="tx1"/>
                </a:solidFill>
                <a:effectLst/>
                <a:latin typeface="Arial" panose="020B0604020202020204" pitchFamily="34" charset="0"/>
              </a:rPr>
              <a:t> territory leads by a large margin, especially in offline orders.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Canada</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Northwest</a:t>
            </a:r>
            <a:r>
              <a:rPr kumimoji="0" lang="en-US" altLang="en-US" sz="1600" b="0" i="0" u="none" strike="noStrike" cap="none" normalizeH="0" baseline="0" dirty="0">
                <a:ln>
                  <a:noFill/>
                </a:ln>
                <a:solidFill>
                  <a:schemeClr val="tx1"/>
                </a:solidFill>
                <a:effectLst/>
                <a:latin typeface="Arial" panose="020B0604020202020204" pitchFamily="34" charset="0"/>
              </a:rPr>
              <a:t> are the next strongest contributors with a similar online-heavy split.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Australia</a:t>
            </a:r>
            <a:r>
              <a:rPr kumimoji="0" lang="en-US" altLang="en-US" sz="1600" b="0" i="0" u="none" strike="noStrike" cap="none" normalizeH="0" baseline="0" dirty="0">
                <a:ln>
                  <a:noFill/>
                </a:ln>
                <a:solidFill>
                  <a:schemeClr val="tx1"/>
                </a:solidFill>
                <a:effectLst/>
                <a:latin typeface="Arial" panose="020B0604020202020204" pitchFamily="34" charset="0"/>
              </a:rPr>
              <a:t> stands out for having a higher share of offline revenue. </a:t>
            </a:r>
          </a:p>
        </p:txBody>
      </p:sp>
      <p:pic>
        <p:nvPicPr>
          <p:cNvPr id="4" name="Picture 3">
            <a:extLst>
              <a:ext uri="{FF2B5EF4-FFF2-40B4-BE49-F238E27FC236}">
                <a16:creationId xmlns:a16="http://schemas.microsoft.com/office/drawing/2014/main" id="{215DC3C8-E982-2F4D-ED4A-A0C59D2F8E1E}"/>
              </a:ext>
            </a:extLst>
          </p:cNvPr>
          <p:cNvPicPr>
            <a:picLocks noChangeAspect="1"/>
          </p:cNvPicPr>
          <p:nvPr/>
        </p:nvPicPr>
        <p:blipFill>
          <a:blip r:embed="rId3"/>
          <a:stretch>
            <a:fillRect/>
          </a:stretch>
        </p:blipFill>
        <p:spPr>
          <a:xfrm>
            <a:off x="7506234" y="3399624"/>
            <a:ext cx="4514850" cy="28575"/>
          </a:xfrm>
          <a:prstGeom prst="rect">
            <a:avLst/>
          </a:prstGeom>
        </p:spPr>
      </p:pic>
      <p:pic>
        <p:nvPicPr>
          <p:cNvPr id="5" name="Picture 4">
            <a:extLst>
              <a:ext uri="{FF2B5EF4-FFF2-40B4-BE49-F238E27FC236}">
                <a16:creationId xmlns:a16="http://schemas.microsoft.com/office/drawing/2014/main" id="{1C29E57E-E4F7-DA61-7CD4-954DFE93A25C}"/>
              </a:ext>
            </a:extLst>
          </p:cNvPr>
          <p:cNvPicPr>
            <a:picLocks noChangeAspect="1"/>
          </p:cNvPicPr>
          <p:nvPr/>
        </p:nvPicPr>
        <p:blipFill>
          <a:blip r:embed="rId3"/>
          <a:stretch>
            <a:fillRect/>
          </a:stretch>
        </p:blipFill>
        <p:spPr>
          <a:xfrm>
            <a:off x="7493765" y="5042019"/>
            <a:ext cx="4514850" cy="28575"/>
          </a:xfrm>
          <a:prstGeom prst="rect">
            <a:avLst/>
          </a:prstGeom>
        </p:spPr>
      </p:pic>
      <p:pic>
        <p:nvPicPr>
          <p:cNvPr id="6" name="Picture 5">
            <a:extLst>
              <a:ext uri="{FF2B5EF4-FFF2-40B4-BE49-F238E27FC236}">
                <a16:creationId xmlns:a16="http://schemas.microsoft.com/office/drawing/2014/main" id="{737E35B8-71A9-B58C-CBB1-E6D361E37E1B}"/>
              </a:ext>
            </a:extLst>
          </p:cNvPr>
          <p:cNvPicPr>
            <a:picLocks noChangeAspect="1"/>
          </p:cNvPicPr>
          <p:nvPr/>
        </p:nvPicPr>
        <p:blipFill>
          <a:blip r:embed="rId4"/>
          <a:stretch>
            <a:fillRect/>
          </a:stretch>
        </p:blipFill>
        <p:spPr>
          <a:xfrm>
            <a:off x="11224519" y="6156392"/>
            <a:ext cx="967481" cy="701608"/>
          </a:xfrm>
          <a:prstGeom prst="rect">
            <a:avLst/>
          </a:prstGeom>
        </p:spPr>
      </p:pic>
    </p:spTree>
    <p:extLst>
      <p:ext uri="{BB962C8B-B14F-4D97-AF65-F5344CB8AC3E}">
        <p14:creationId xmlns:p14="http://schemas.microsoft.com/office/powerpoint/2010/main" val="425310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5A54E-CB35-D7D5-5CDE-0D6DD1BB2C23}"/>
              </a:ext>
            </a:extLst>
          </p:cNvPr>
          <p:cNvSpPr txBox="1"/>
          <p:nvPr/>
        </p:nvSpPr>
        <p:spPr>
          <a:xfrm>
            <a:off x="2820112" y="734007"/>
            <a:ext cx="7274607" cy="584775"/>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Arial" panose="020B0604020202020204" pitchFamily="34" charset="0"/>
              </a:rPr>
              <a:t>Customer Retention Insights</a:t>
            </a:r>
          </a:p>
        </p:txBody>
      </p:sp>
      <p:pic>
        <p:nvPicPr>
          <p:cNvPr id="5" name="Picture 4">
            <a:extLst>
              <a:ext uri="{FF2B5EF4-FFF2-40B4-BE49-F238E27FC236}">
                <a16:creationId xmlns:a16="http://schemas.microsoft.com/office/drawing/2014/main" id="{21520E5E-FD4C-BE1C-7191-52AE304A28F9}"/>
              </a:ext>
            </a:extLst>
          </p:cNvPr>
          <p:cNvPicPr>
            <a:picLocks noChangeAspect="1"/>
          </p:cNvPicPr>
          <p:nvPr/>
        </p:nvPicPr>
        <p:blipFill>
          <a:blip r:embed="rId2"/>
          <a:stretch>
            <a:fillRect/>
          </a:stretch>
        </p:blipFill>
        <p:spPr>
          <a:xfrm>
            <a:off x="435836" y="1595088"/>
            <a:ext cx="5079568" cy="4348299"/>
          </a:xfrm>
          <a:prstGeom prst="rect">
            <a:avLst/>
          </a:prstGeom>
        </p:spPr>
      </p:pic>
      <p:sp>
        <p:nvSpPr>
          <p:cNvPr id="7" name="TextBox 6">
            <a:extLst>
              <a:ext uri="{FF2B5EF4-FFF2-40B4-BE49-F238E27FC236}">
                <a16:creationId xmlns:a16="http://schemas.microsoft.com/office/drawing/2014/main" id="{036AAFA2-7A9E-E13A-C419-01572A0B2760}"/>
              </a:ext>
            </a:extLst>
          </p:cNvPr>
          <p:cNvSpPr txBox="1"/>
          <p:nvPr/>
        </p:nvSpPr>
        <p:spPr>
          <a:xfrm>
            <a:off x="6469166" y="2820112"/>
            <a:ext cx="5694348" cy="2246769"/>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Majority of Customers Use Offline Channels</a:t>
            </a:r>
            <a:r>
              <a:rPr lang="en-US" sz="1400" dirty="0">
                <a:latin typeface="Arial" panose="020B0604020202020204" pitchFamily="34" charset="0"/>
                <a:cs typeface="Arial" panose="020B0604020202020204" pitchFamily="34" charset="0"/>
              </a:rPr>
              <a:t>: The chart shows that </a:t>
            </a:r>
            <a:r>
              <a:rPr lang="en-US" sz="1400" b="1" dirty="0">
                <a:latin typeface="Arial" panose="020B0604020202020204" pitchFamily="34" charset="0"/>
                <a:cs typeface="Arial" panose="020B0604020202020204" pitchFamily="34" charset="0"/>
              </a:rPr>
              <a:t>74%</a:t>
            </a:r>
            <a:r>
              <a:rPr lang="en-US" sz="1400" dirty="0">
                <a:latin typeface="Arial" panose="020B0604020202020204" pitchFamily="34" charset="0"/>
                <a:cs typeface="Arial" panose="020B0604020202020204" pitchFamily="34" charset="0"/>
              </a:rPr>
              <a:t> of customers (59,000) prefer </a:t>
            </a:r>
            <a:r>
              <a:rPr lang="en-US" sz="1400" b="1" dirty="0">
                <a:latin typeface="Arial" panose="020B0604020202020204" pitchFamily="34" charset="0"/>
                <a:cs typeface="Arial" panose="020B0604020202020204" pitchFamily="34" charset="0"/>
              </a:rPr>
              <a:t>offline</a:t>
            </a:r>
            <a:r>
              <a:rPr lang="en-US" sz="1400" dirty="0">
                <a:latin typeface="Arial" panose="020B0604020202020204" pitchFamily="34" charset="0"/>
                <a:cs typeface="Arial" panose="020B0604020202020204" pitchFamily="34" charset="0"/>
              </a:rPr>
              <a:t> order types, indicating that most customers are interacting through traditional, in-person channels.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Previously, we saw that online orders are higher in terms of count and revenue generation. </a:t>
            </a:r>
          </a:p>
          <a:p>
            <a:r>
              <a:rPr lang="en-US" sz="1400" dirty="0">
                <a:latin typeface="Arial" panose="020B0604020202020204" pitchFamily="34" charset="0"/>
                <a:cs typeface="Arial" panose="020B0604020202020204" pitchFamily="34" charset="0"/>
              </a:rPr>
              <a:t>This proves to us that the customers who prefer online orders, purchase more products that are of high value than the customers who purchase through offline channels. </a:t>
            </a:r>
          </a:p>
        </p:txBody>
      </p:sp>
      <p:cxnSp>
        <p:nvCxnSpPr>
          <p:cNvPr id="13" name="Straight Connector 12">
            <a:extLst>
              <a:ext uri="{FF2B5EF4-FFF2-40B4-BE49-F238E27FC236}">
                <a16:creationId xmlns:a16="http://schemas.microsoft.com/office/drawing/2014/main" id="{2F1CAFB5-D87A-3373-4C01-AD8E94E5DD7F}"/>
              </a:ext>
            </a:extLst>
          </p:cNvPr>
          <p:cNvCxnSpPr/>
          <p:nvPr/>
        </p:nvCxnSpPr>
        <p:spPr>
          <a:xfrm>
            <a:off x="6469166" y="2674834"/>
            <a:ext cx="5554767"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5FDBE59-0BFD-212C-6C21-0FBD0EDFE665}"/>
              </a:ext>
            </a:extLst>
          </p:cNvPr>
          <p:cNvCxnSpPr/>
          <p:nvPr/>
        </p:nvCxnSpPr>
        <p:spPr>
          <a:xfrm>
            <a:off x="6399376" y="5185873"/>
            <a:ext cx="5554767"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CFAFA6B-8DE0-24F2-4043-C4EC475D5EDF}"/>
              </a:ext>
            </a:extLst>
          </p:cNvPr>
          <p:cNvPicPr>
            <a:picLocks noChangeAspect="1"/>
          </p:cNvPicPr>
          <p:nvPr/>
        </p:nvPicPr>
        <p:blipFill>
          <a:blip r:embed="rId3"/>
          <a:stretch>
            <a:fillRect/>
          </a:stretch>
        </p:blipFill>
        <p:spPr>
          <a:xfrm>
            <a:off x="11301431" y="6212168"/>
            <a:ext cx="890569" cy="645832"/>
          </a:xfrm>
          <a:prstGeom prst="rect">
            <a:avLst/>
          </a:prstGeom>
        </p:spPr>
      </p:pic>
    </p:spTree>
    <p:extLst>
      <p:ext uri="{BB962C8B-B14F-4D97-AF65-F5344CB8AC3E}">
        <p14:creationId xmlns:p14="http://schemas.microsoft.com/office/powerpoint/2010/main" val="90961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F34E63-CE86-FCFA-F955-64C02B768989}"/>
              </a:ext>
            </a:extLst>
          </p:cNvPr>
          <p:cNvSpPr txBox="1"/>
          <p:nvPr/>
        </p:nvSpPr>
        <p:spPr>
          <a:xfrm>
            <a:off x="2425400" y="1717705"/>
            <a:ext cx="7439535" cy="3970318"/>
          </a:xfrm>
          <a:prstGeom prst="rect">
            <a:avLst/>
          </a:prstGeom>
          <a:noFill/>
        </p:spPr>
        <p:txBody>
          <a:bodyPr wrap="square">
            <a:spAutoFit/>
          </a:bodyPr>
          <a:lstStyle/>
          <a:p>
            <a:pPr marL="285750" indent="-285750"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Provide additional training and support to underperforming sales teams</a:t>
            </a:r>
            <a:r>
              <a:rPr lang="en-GB" dirty="0">
                <a:latin typeface="Arial" panose="020B0604020202020204" pitchFamily="34" charset="0"/>
                <a:cs typeface="Arial" panose="020B0604020202020204" pitchFamily="34" charset="0"/>
              </a:rPr>
              <a:t> to e</a:t>
            </a:r>
            <a:r>
              <a:rPr lang="en-GB" b="0" i="0" dirty="0">
                <a:effectLst/>
                <a:latin typeface="Arial" panose="020B0604020202020204" pitchFamily="34" charset="0"/>
                <a:cs typeface="Arial" panose="020B0604020202020204" pitchFamily="34" charset="0"/>
              </a:rPr>
              <a:t>quip them with the skills and knowledge to improve sales performance.</a:t>
            </a:r>
          </a:p>
          <a:p>
            <a:pPr marL="285750" indent="-285750" algn="l">
              <a:buFont typeface="Arial" panose="020B0604020202020204" pitchFamily="34" charset="0"/>
              <a:buChar char="•"/>
            </a:pPr>
            <a:endParaRPr lang="en-GB" b="0" i="0" dirty="0">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dirty="0">
                <a:latin typeface="Arial" panose="020B0604020202020204" pitchFamily="34" charset="0"/>
                <a:cs typeface="Arial" panose="020B0604020202020204" pitchFamily="34" charset="0"/>
              </a:rPr>
              <a:t>Tailor Sales Strategies to Geographic Patterns</a:t>
            </a:r>
            <a:r>
              <a:rPr lang="en-US" dirty="0">
                <a:latin typeface="Arial" panose="020B0604020202020204" pitchFamily="34" charset="0"/>
                <a:cs typeface="Arial" panose="020B0604020202020204" pitchFamily="34" charset="0"/>
              </a:rPr>
              <a:t>: Identify regions where offline sales dominate and invest in local outreach efforts or partnerships to boost sales. Similarly, expand online sales strategies in regions showing strong digital sales performance, potentially exploring targeted online advertising or improving digital presence.</a:t>
            </a:r>
          </a:p>
          <a:p>
            <a:pPr algn="l"/>
            <a:endParaRPr lang="en-GB"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b="0" i="0" dirty="0">
                <a:effectLst/>
                <a:latin typeface="Arial" panose="020B0604020202020204" pitchFamily="34" charset="0"/>
                <a:cs typeface="Arial" panose="020B0604020202020204" pitchFamily="34" charset="0"/>
              </a:rPr>
              <a:t>Develop marketing campaigns tailored to each country’s and territory’s  preferences and needs.</a:t>
            </a:r>
          </a:p>
          <a:p>
            <a:pPr algn="l"/>
            <a:endParaRPr lang="en-GB" b="0" i="0" dirty="0">
              <a:effectLst/>
              <a:latin typeface="Arial" panose="020B0604020202020204" pitchFamily="34" charset="0"/>
              <a:cs typeface="Arial" panose="020B0604020202020204" pitchFamily="34" charset="0"/>
            </a:endParaRPr>
          </a:p>
          <a:p>
            <a:pPr algn="l"/>
            <a:endParaRPr lang="en-GB" b="0" i="0"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2C9DD27-19B6-11DD-CBEC-B8B16F00E65C}"/>
              </a:ext>
            </a:extLst>
          </p:cNvPr>
          <p:cNvSpPr txBox="1"/>
          <p:nvPr/>
        </p:nvSpPr>
        <p:spPr>
          <a:xfrm>
            <a:off x="3766877" y="279656"/>
            <a:ext cx="6098058" cy="646331"/>
          </a:xfrm>
          <a:prstGeom prst="rect">
            <a:avLst/>
          </a:prstGeom>
          <a:noFill/>
        </p:spPr>
        <p:txBody>
          <a:bodyPr wrap="square">
            <a:spAutoFit/>
          </a:bodyPr>
          <a:lstStyle/>
          <a:p>
            <a:pPr algn="l"/>
            <a:r>
              <a:rPr lang="en-GB" sz="3600" b="1" i="0" dirty="0">
                <a:effectLst/>
                <a:latin typeface="-apple-system"/>
              </a:rPr>
              <a:t>Recommendations</a:t>
            </a:r>
          </a:p>
        </p:txBody>
      </p:sp>
      <p:pic>
        <p:nvPicPr>
          <p:cNvPr id="3" name="Graphic 2" descr="Bullseye with solid fill">
            <a:extLst>
              <a:ext uri="{FF2B5EF4-FFF2-40B4-BE49-F238E27FC236}">
                <a16:creationId xmlns:a16="http://schemas.microsoft.com/office/drawing/2014/main" id="{1BBC1286-17A9-B14D-F55A-B6C4877DF2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9611" y="145621"/>
            <a:ext cx="914400" cy="914400"/>
          </a:xfrm>
          <a:prstGeom prst="rect">
            <a:avLst/>
          </a:prstGeom>
        </p:spPr>
      </p:pic>
      <p:pic>
        <p:nvPicPr>
          <p:cNvPr id="5" name="Picture 4">
            <a:extLst>
              <a:ext uri="{FF2B5EF4-FFF2-40B4-BE49-F238E27FC236}">
                <a16:creationId xmlns:a16="http://schemas.microsoft.com/office/drawing/2014/main" id="{F5794E28-FB98-5FB3-D1EE-4C162160B7C3}"/>
              </a:ext>
            </a:extLst>
          </p:cNvPr>
          <p:cNvPicPr>
            <a:picLocks noChangeAspect="1"/>
          </p:cNvPicPr>
          <p:nvPr/>
        </p:nvPicPr>
        <p:blipFill>
          <a:blip r:embed="rId5"/>
          <a:stretch>
            <a:fillRect/>
          </a:stretch>
        </p:blipFill>
        <p:spPr>
          <a:xfrm>
            <a:off x="11314632" y="6221740"/>
            <a:ext cx="877368" cy="636259"/>
          </a:xfrm>
          <a:prstGeom prst="rect">
            <a:avLst/>
          </a:prstGeom>
        </p:spPr>
      </p:pic>
    </p:spTree>
    <p:extLst>
      <p:ext uri="{BB962C8B-B14F-4D97-AF65-F5344CB8AC3E}">
        <p14:creationId xmlns:p14="http://schemas.microsoft.com/office/powerpoint/2010/main" val="74328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FE0A0C-53DF-C219-8CB9-D655AE0794F5}"/>
              </a:ext>
            </a:extLst>
          </p:cNvPr>
          <p:cNvSpPr txBox="1"/>
          <p:nvPr/>
        </p:nvSpPr>
        <p:spPr>
          <a:xfrm>
            <a:off x="2278725" y="2598003"/>
            <a:ext cx="8963025" cy="954107"/>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Key Objective</a:t>
            </a:r>
            <a:r>
              <a:rPr lang="en-US" sz="2800" dirty="0">
                <a:latin typeface="Arial" panose="020B0604020202020204" pitchFamily="34" charset="0"/>
                <a:cs typeface="Arial" panose="020B0604020202020204" pitchFamily="34" charset="0"/>
              </a:rPr>
              <a:t>: Providing data-driven insights to optimize sales strategies and performance</a:t>
            </a:r>
          </a:p>
        </p:txBody>
      </p:sp>
      <p:pic>
        <p:nvPicPr>
          <p:cNvPr id="2" name="Picture 1">
            <a:extLst>
              <a:ext uri="{FF2B5EF4-FFF2-40B4-BE49-F238E27FC236}">
                <a16:creationId xmlns:a16="http://schemas.microsoft.com/office/drawing/2014/main" id="{991B73E0-A8F0-DCAA-F416-0C723F05A0FB}"/>
              </a:ext>
            </a:extLst>
          </p:cNvPr>
          <p:cNvPicPr>
            <a:picLocks noChangeAspect="1"/>
          </p:cNvPicPr>
          <p:nvPr/>
        </p:nvPicPr>
        <p:blipFill>
          <a:blip r:embed="rId2"/>
          <a:stretch>
            <a:fillRect/>
          </a:stretch>
        </p:blipFill>
        <p:spPr>
          <a:xfrm>
            <a:off x="10291501" y="5479776"/>
            <a:ext cx="1900499" cy="1378224"/>
          </a:xfrm>
          <a:prstGeom prst="rect">
            <a:avLst/>
          </a:prstGeom>
        </p:spPr>
      </p:pic>
    </p:spTree>
    <p:extLst>
      <p:ext uri="{BB962C8B-B14F-4D97-AF65-F5344CB8AC3E}">
        <p14:creationId xmlns:p14="http://schemas.microsoft.com/office/powerpoint/2010/main" val="162769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5ED496-5AF8-E511-89F4-0E60910FD55C}"/>
              </a:ext>
            </a:extLst>
          </p:cNvPr>
          <p:cNvSpPr txBox="1"/>
          <p:nvPr/>
        </p:nvSpPr>
        <p:spPr>
          <a:xfrm>
            <a:off x="3163824" y="844141"/>
            <a:ext cx="4983480" cy="646331"/>
          </a:xfrm>
          <a:prstGeom prst="rect">
            <a:avLst/>
          </a:prstGeom>
          <a:noFill/>
        </p:spPr>
        <p:txBody>
          <a:bodyPr wrap="square" rtlCol="0">
            <a:spAutoFit/>
          </a:bodyPr>
          <a:lstStyle/>
          <a:p>
            <a:pPr algn="ctr"/>
            <a:r>
              <a:rPr lang="en-US" sz="3600" dirty="0"/>
              <a:t>Agenda</a:t>
            </a:r>
          </a:p>
        </p:txBody>
      </p:sp>
      <p:pic>
        <p:nvPicPr>
          <p:cNvPr id="3" name="Picture 2">
            <a:extLst>
              <a:ext uri="{FF2B5EF4-FFF2-40B4-BE49-F238E27FC236}">
                <a16:creationId xmlns:a16="http://schemas.microsoft.com/office/drawing/2014/main" id="{CFDA7BF3-E562-BE34-CCD9-BE94262AAA0E}"/>
              </a:ext>
            </a:extLst>
          </p:cNvPr>
          <p:cNvPicPr>
            <a:picLocks noChangeAspect="1"/>
          </p:cNvPicPr>
          <p:nvPr/>
        </p:nvPicPr>
        <p:blipFill>
          <a:blip r:embed="rId2"/>
          <a:stretch>
            <a:fillRect/>
          </a:stretch>
        </p:blipFill>
        <p:spPr>
          <a:xfrm>
            <a:off x="11357361" y="6252728"/>
            <a:ext cx="834639" cy="605272"/>
          </a:xfrm>
          <a:prstGeom prst="rect">
            <a:avLst/>
          </a:prstGeom>
        </p:spPr>
      </p:pic>
      <p:sp>
        <p:nvSpPr>
          <p:cNvPr id="7" name="Rectangle 3">
            <a:extLst>
              <a:ext uri="{FF2B5EF4-FFF2-40B4-BE49-F238E27FC236}">
                <a16:creationId xmlns:a16="http://schemas.microsoft.com/office/drawing/2014/main" id="{610AD1C3-7BC3-6C46-724E-523F4845C675}"/>
              </a:ext>
            </a:extLst>
          </p:cNvPr>
          <p:cNvSpPr>
            <a:spLocks noChangeArrowheads="1"/>
          </p:cNvSpPr>
          <p:nvPr/>
        </p:nvSpPr>
        <p:spPr bwMode="auto">
          <a:xfrm>
            <a:off x="2971800" y="1688283"/>
            <a:ext cx="774923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Yearly Sales-trend overview</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Arial" panose="020B0604020202020204" pitchFamily="34" charset="0"/>
              </a:rPr>
              <a:t>Salesperson performance over the years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Overview of Online and Offline Sales Trends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Revenue and Order Analysis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Arial" panose="020B0604020202020204" pitchFamily="34" charset="0"/>
              </a:rPr>
              <a:t>Sales performance by product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Geographic Sales Patterns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Customer Retention Insights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Actionable Recommendations for Sales Optimization </a:t>
            </a:r>
          </a:p>
        </p:txBody>
      </p:sp>
    </p:spTree>
    <p:extLst>
      <p:ext uri="{BB962C8B-B14F-4D97-AF65-F5344CB8AC3E}">
        <p14:creationId xmlns:p14="http://schemas.microsoft.com/office/powerpoint/2010/main" val="378804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78CE03-E6F3-02FE-2CD7-F983C1541630}"/>
              </a:ext>
            </a:extLst>
          </p:cNvPr>
          <p:cNvSpPr txBox="1"/>
          <p:nvPr/>
        </p:nvSpPr>
        <p:spPr>
          <a:xfrm>
            <a:off x="3197733" y="104120"/>
            <a:ext cx="5476875" cy="830997"/>
          </a:xfrm>
          <a:prstGeom prst="rect">
            <a:avLst/>
          </a:prstGeom>
          <a:noFill/>
        </p:spPr>
        <p:txBody>
          <a:bodyPr wrap="square" rtlCol="0">
            <a:spAutoFit/>
          </a:bodyPr>
          <a:lstStyle/>
          <a:p>
            <a:pPr algn="ctr"/>
            <a:r>
              <a:rPr kumimoji="0" lang="en-US" altLang="en-US" sz="2400" b="0" i="0" u="none" strike="noStrike" cap="none" normalizeH="0" baseline="0" dirty="0">
                <a:ln>
                  <a:noFill/>
                </a:ln>
                <a:solidFill>
                  <a:schemeClr val="tx1"/>
                </a:solidFill>
                <a:effectLst/>
                <a:latin typeface="Arial" panose="020B0604020202020204" pitchFamily="34" charset="0"/>
              </a:rPr>
              <a:t>Yearly Sales-trend overview</a:t>
            </a:r>
          </a:p>
          <a:p>
            <a:pPr algn="ctr"/>
            <a:endParaRPr lang="en-US" sz="2400" dirty="0"/>
          </a:p>
        </p:txBody>
      </p:sp>
      <p:sp>
        <p:nvSpPr>
          <p:cNvPr id="5" name="TextBox 4">
            <a:extLst>
              <a:ext uri="{FF2B5EF4-FFF2-40B4-BE49-F238E27FC236}">
                <a16:creationId xmlns:a16="http://schemas.microsoft.com/office/drawing/2014/main" id="{ADC312CE-221B-6FA2-6444-7FE09E14D77C}"/>
              </a:ext>
            </a:extLst>
          </p:cNvPr>
          <p:cNvSpPr txBox="1"/>
          <p:nvPr/>
        </p:nvSpPr>
        <p:spPr>
          <a:xfrm>
            <a:off x="7461270" y="2321004"/>
            <a:ext cx="4427566" cy="1477328"/>
          </a:xfrm>
          <a:prstGeom prst="rect">
            <a:avLst/>
          </a:prstGeom>
          <a:noFill/>
        </p:spPr>
        <p:txBody>
          <a:bodyPr wrap="square">
            <a:spAutoFit/>
          </a:bodyPr>
          <a:lstStyle/>
          <a:p>
            <a:r>
              <a:rPr lang="en-US" sz="1800" b="0" i="0" dirty="0">
                <a:effectLst/>
                <a:latin typeface="SegoeUIVariable"/>
              </a:rPr>
              <a:t>There is an </a:t>
            </a:r>
            <a:r>
              <a:rPr lang="en-US" sz="1800" b="1" i="0" dirty="0">
                <a:effectLst/>
                <a:latin typeface="SegoeUIVariable"/>
              </a:rPr>
              <a:t>overall upward trend in sales revenue over the years</a:t>
            </a:r>
            <a:r>
              <a:rPr lang="en-US" sz="1800" dirty="0">
                <a:latin typeface="SegoeUIVariable"/>
              </a:rPr>
              <a:t> with </a:t>
            </a:r>
            <a:r>
              <a:rPr lang="en-US" sz="1800" b="0" i="0" dirty="0">
                <a:effectLst/>
                <a:latin typeface="SegoeUIVariable"/>
              </a:rPr>
              <a:t>August and November consistently showing  significant increases in sales across all years. </a:t>
            </a:r>
            <a:endParaRPr lang="en-US" dirty="0"/>
          </a:p>
        </p:txBody>
      </p:sp>
      <p:pic>
        <p:nvPicPr>
          <p:cNvPr id="4" name="Picture 3">
            <a:extLst>
              <a:ext uri="{FF2B5EF4-FFF2-40B4-BE49-F238E27FC236}">
                <a16:creationId xmlns:a16="http://schemas.microsoft.com/office/drawing/2014/main" id="{10402DD8-8307-F2EC-BC1B-44774F5D06D9}"/>
              </a:ext>
            </a:extLst>
          </p:cNvPr>
          <p:cNvPicPr>
            <a:picLocks noChangeAspect="1"/>
          </p:cNvPicPr>
          <p:nvPr/>
        </p:nvPicPr>
        <p:blipFill>
          <a:blip r:embed="rId2"/>
          <a:stretch>
            <a:fillRect/>
          </a:stretch>
        </p:blipFill>
        <p:spPr>
          <a:xfrm>
            <a:off x="11186445" y="6128780"/>
            <a:ext cx="1005555" cy="729219"/>
          </a:xfrm>
          <a:prstGeom prst="rect">
            <a:avLst/>
          </a:prstGeom>
        </p:spPr>
      </p:pic>
      <p:pic>
        <p:nvPicPr>
          <p:cNvPr id="7" name="Picture 6">
            <a:extLst>
              <a:ext uri="{FF2B5EF4-FFF2-40B4-BE49-F238E27FC236}">
                <a16:creationId xmlns:a16="http://schemas.microsoft.com/office/drawing/2014/main" id="{A9495179-9683-9EC4-F36F-20A5AC000083}"/>
              </a:ext>
            </a:extLst>
          </p:cNvPr>
          <p:cNvPicPr>
            <a:picLocks noChangeAspect="1"/>
          </p:cNvPicPr>
          <p:nvPr/>
        </p:nvPicPr>
        <p:blipFill>
          <a:blip r:embed="rId3"/>
          <a:stretch>
            <a:fillRect/>
          </a:stretch>
        </p:blipFill>
        <p:spPr>
          <a:xfrm>
            <a:off x="303164" y="1536192"/>
            <a:ext cx="6632003" cy="4117672"/>
          </a:xfrm>
          <a:prstGeom prst="rect">
            <a:avLst/>
          </a:prstGeom>
        </p:spPr>
      </p:pic>
      <p:cxnSp>
        <p:nvCxnSpPr>
          <p:cNvPr id="9" name="Straight Connector 8">
            <a:extLst>
              <a:ext uri="{FF2B5EF4-FFF2-40B4-BE49-F238E27FC236}">
                <a16:creationId xmlns:a16="http://schemas.microsoft.com/office/drawing/2014/main" id="{BD627020-BFEC-DF5D-DDE1-7E17CEAE2994}"/>
              </a:ext>
            </a:extLst>
          </p:cNvPr>
          <p:cNvCxnSpPr>
            <a:cxnSpLocks/>
          </p:cNvCxnSpPr>
          <p:nvPr/>
        </p:nvCxnSpPr>
        <p:spPr>
          <a:xfrm>
            <a:off x="7544501" y="2293572"/>
            <a:ext cx="4187251"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79F5726-6849-5F30-8C70-710D5780E81B}"/>
              </a:ext>
            </a:extLst>
          </p:cNvPr>
          <p:cNvCxnSpPr>
            <a:cxnSpLocks/>
          </p:cNvCxnSpPr>
          <p:nvPr/>
        </p:nvCxnSpPr>
        <p:spPr>
          <a:xfrm>
            <a:off x="7544501" y="3798332"/>
            <a:ext cx="4261104"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94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8F75-EAD7-5D2B-5972-EEEA50761444}"/>
              </a:ext>
            </a:extLst>
          </p:cNvPr>
          <p:cNvSpPr>
            <a:spLocks noGrp="1"/>
          </p:cNvSpPr>
          <p:nvPr>
            <p:ph type="title"/>
          </p:nvPr>
        </p:nvSpPr>
        <p:spPr>
          <a:xfrm>
            <a:off x="884098" y="192024"/>
            <a:ext cx="10353762" cy="612648"/>
          </a:xfrm>
        </p:spPr>
        <p:txBody>
          <a:bodyPr>
            <a:noAutofit/>
          </a:bodyPr>
          <a:lstStyle/>
          <a:p>
            <a:r>
              <a:rPr lang="en-US" altLang="en-US" sz="2800" dirty="0">
                <a:latin typeface="Arial" panose="020B0604020202020204" pitchFamily="34" charset="0"/>
              </a:rPr>
              <a:t>Salesperson performance over the years</a:t>
            </a:r>
            <a:br>
              <a:rPr kumimoji="0" lang="en-US" altLang="en-US" sz="2800" b="0" i="0" u="none" strike="noStrike" cap="none" normalizeH="0" baseline="0" dirty="0">
                <a:ln>
                  <a:noFill/>
                </a:ln>
                <a:solidFill>
                  <a:schemeClr val="tx1"/>
                </a:solidFill>
                <a:effectLst/>
                <a:latin typeface="Arial" panose="020B0604020202020204" pitchFamily="34" charset="0"/>
              </a:rPr>
            </a:br>
            <a:endParaRPr lang="en-US" sz="2800" dirty="0"/>
          </a:p>
        </p:txBody>
      </p:sp>
      <p:pic>
        <p:nvPicPr>
          <p:cNvPr id="7" name="Picture 6">
            <a:extLst>
              <a:ext uri="{FF2B5EF4-FFF2-40B4-BE49-F238E27FC236}">
                <a16:creationId xmlns:a16="http://schemas.microsoft.com/office/drawing/2014/main" id="{E5E67C41-EB23-871C-0C6F-28E21643184D}"/>
              </a:ext>
            </a:extLst>
          </p:cNvPr>
          <p:cNvPicPr>
            <a:picLocks noChangeAspect="1"/>
          </p:cNvPicPr>
          <p:nvPr/>
        </p:nvPicPr>
        <p:blipFill>
          <a:blip r:embed="rId2"/>
          <a:stretch>
            <a:fillRect/>
          </a:stretch>
        </p:blipFill>
        <p:spPr>
          <a:xfrm>
            <a:off x="166737" y="1075711"/>
            <a:ext cx="7069068" cy="3779753"/>
          </a:xfrm>
          <a:prstGeom prst="rect">
            <a:avLst/>
          </a:prstGeom>
        </p:spPr>
      </p:pic>
      <p:sp>
        <p:nvSpPr>
          <p:cNvPr id="10" name="TextBox 9">
            <a:extLst>
              <a:ext uri="{FF2B5EF4-FFF2-40B4-BE49-F238E27FC236}">
                <a16:creationId xmlns:a16="http://schemas.microsoft.com/office/drawing/2014/main" id="{C51E0015-164D-5209-6B1C-DF5E265F27CD}"/>
              </a:ext>
            </a:extLst>
          </p:cNvPr>
          <p:cNvSpPr txBox="1"/>
          <p:nvPr/>
        </p:nvSpPr>
        <p:spPr>
          <a:xfrm>
            <a:off x="8273175" y="2088424"/>
            <a:ext cx="4227576" cy="1754326"/>
          </a:xfrm>
          <a:prstGeom prst="rect">
            <a:avLst/>
          </a:prstGeom>
          <a:noFill/>
        </p:spPr>
        <p:txBody>
          <a:bodyPr wrap="square">
            <a:spAutoFit/>
          </a:bodyPr>
          <a:lstStyle/>
          <a:p>
            <a:pPr algn="l">
              <a:buFont typeface="Arial" panose="020B0604020202020204" pitchFamily="34" charset="0"/>
              <a:buChar char="•"/>
            </a:pPr>
            <a:r>
              <a:rPr lang="en-US" b="0" i="0" dirty="0">
                <a:effectLst/>
                <a:latin typeface="SegoeUIVariable"/>
              </a:rPr>
              <a:t>“Salesperson ‘276’ significantly outperformed peers in revenue generation from 2001 to 2004.”</a:t>
            </a:r>
          </a:p>
          <a:p>
            <a:pPr algn="l">
              <a:buFont typeface="Arial" panose="020B0604020202020204" pitchFamily="34" charset="0"/>
              <a:buChar char="•"/>
            </a:pPr>
            <a:r>
              <a:rPr lang="en-US" b="0" i="0" dirty="0">
                <a:effectLst/>
                <a:latin typeface="SegoeUIVariable"/>
              </a:rPr>
              <a:t>Consider exploring the strategies or territories used by ‘279’ to share actionable insights with the team.</a:t>
            </a:r>
          </a:p>
        </p:txBody>
      </p:sp>
      <p:cxnSp>
        <p:nvCxnSpPr>
          <p:cNvPr id="13" name="Straight Connector 12">
            <a:extLst>
              <a:ext uri="{FF2B5EF4-FFF2-40B4-BE49-F238E27FC236}">
                <a16:creationId xmlns:a16="http://schemas.microsoft.com/office/drawing/2014/main" id="{3AD3B95E-1B7E-B3BC-9117-274E7101C0E5}"/>
              </a:ext>
            </a:extLst>
          </p:cNvPr>
          <p:cNvCxnSpPr>
            <a:cxnSpLocks/>
          </p:cNvCxnSpPr>
          <p:nvPr/>
        </p:nvCxnSpPr>
        <p:spPr>
          <a:xfrm>
            <a:off x="8273175" y="2010108"/>
            <a:ext cx="3390279"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0A0C5A2-A252-9FA1-8CC3-55FDD9163651}"/>
              </a:ext>
            </a:extLst>
          </p:cNvPr>
          <p:cNvCxnSpPr>
            <a:cxnSpLocks/>
          </p:cNvCxnSpPr>
          <p:nvPr/>
        </p:nvCxnSpPr>
        <p:spPr>
          <a:xfrm>
            <a:off x="8219835" y="3948636"/>
            <a:ext cx="3593592"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BF0C22CC-3A5F-AACF-8786-BFB101CDD479}"/>
              </a:ext>
            </a:extLst>
          </p:cNvPr>
          <p:cNvPicPr>
            <a:picLocks noChangeAspect="1"/>
          </p:cNvPicPr>
          <p:nvPr/>
        </p:nvPicPr>
        <p:blipFill>
          <a:blip r:embed="rId3"/>
          <a:stretch>
            <a:fillRect/>
          </a:stretch>
        </p:blipFill>
        <p:spPr>
          <a:xfrm>
            <a:off x="11041168" y="6023428"/>
            <a:ext cx="1150831" cy="834572"/>
          </a:xfrm>
          <a:prstGeom prst="rect">
            <a:avLst/>
          </a:prstGeom>
        </p:spPr>
      </p:pic>
    </p:spTree>
    <p:extLst>
      <p:ext uri="{BB962C8B-B14F-4D97-AF65-F5344CB8AC3E}">
        <p14:creationId xmlns:p14="http://schemas.microsoft.com/office/powerpoint/2010/main" val="300975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3F8599-5E3E-A3E7-61F9-5B4B96898D5D}"/>
              </a:ext>
            </a:extLst>
          </p:cNvPr>
          <p:cNvSpPr txBox="1"/>
          <p:nvPr/>
        </p:nvSpPr>
        <p:spPr>
          <a:xfrm>
            <a:off x="2660904" y="418838"/>
            <a:ext cx="7559802" cy="523220"/>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Overview of Online and Offline Sales Trends</a:t>
            </a:r>
          </a:p>
        </p:txBody>
      </p:sp>
      <p:pic>
        <p:nvPicPr>
          <p:cNvPr id="5" name="Picture 4">
            <a:extLst>
              <a:ext uri="{FF2B5EF4-FFF2-40B4-BE49-F238E27FC236}">
                <a16:creationId xmlns:a16="http://schemas.microsoft.com/office/drawing/2014/main" id="{CFFC0370-EC17-BBEF-7CC4-B2CCDAA8BFF6}"/>
              </a:ext>
            </a:extLst>
          </p:cNvPr>
          <p:cNvPicPr>
            <a:picLocks noChangeAspect="1"/>
          </p:cNvPicPr>
          <p:nvPr/>
        </p:nvPicPr>
        <p:blipFill>
          <a:blip r:embed="rId2"/>
          <a:stretch>
            <a:fillRect/>
          </a:stretch>
        </p:blipFill>
        <p:spPr>
          <a:xfrm>
            <a:off x="358111" y="1841290"/>
            <a:ext cx="3179607" cy="2367610"/>
          </a:xfrm>
          <a:prstGeom prst="rect">
            <a:avLst/>
          </a:prstGeom>
        </p:spPr>
      </p:pic>
      <p:sp>
        <p:nvSpPr>
          <p:cNvPr id="6" name="TextBox 5">
            <a:extLst>
              <a:ext uri="{FF2B5EF4-FFF2-40B4-BE49-F238E27FC236}">
                <a16:creationId xmlns:a16="http://schemas.microsoft.com/office/drawing/2014/main" id="{0DDE95AB-D064-9A25-9B61-3FF1677BCAC4}"/>
              </a:ext>
            </a:extLst>
          </p:cNvPr>
          <p:cNvSpPr txBox="1"/>
          <p:nvPr/>
        </p:nvSpPr>
        <p:spPr>
          <a:xfrm>
            <a:off x="309886" y="1343948"/>
            <a:ext cx="3227832" cy="369332"/>
          </a:xfrm>
          <a:prstGeom prst="rect">
            <a:avLst/>
          </a:prstGeom>
          <a:noFill/>
        </p:spPr>
        <p:txBody>
          <a:bodyPr wrap="square" rtlCol="0">
            <a:spAutoFit/>
          </a:bodyPr>
          <a:lstStyle/>
          <a:p>
            <a:r>
              <a:rPr lang="en-US" dirty="0"/>
              <a:t>Count of orders by order-type </a:t>
            </a:r>
          </a:p>
        </p:txBody>
      </p:sp>
      <p:pic>
        <p:nvPicPr>
          <p:cNvPr id="8" name="Picture 7">
            <a:extLst>
              <a:ext uri="{FF2B5EF4-FFF2-40B4-BE49-F238E27FC236}">
                <a16:creationId xmlns:a16="http://schemas.microsoft.com/office/drawing/2014/main" id="{3D966404-F8E5-D89E-22A0-6E0ED566A4C6}"/>
              </a:ext>
            </a:extLst>
          </p:cNvPr>
          <p:cNvPicPr>
            <a:picLocks noChangeAspect="1"/>
          </p:cNvPicPr>
          <p:nvPr/>
        </p:nvPicPr>
        <p:blipFill>
          <a:blip r:embed="rId3"/>
          <a:stretch>
            <a:fillRect/>
          </a:stretch>
        </p:blipFill>
        <p:spPr>
          <a:xfrm>
            <a:off x="6166230" y="1841290"/>
            <a:ext cx="3353056" cy="2367610"/>
          </a:xfrm>
          <a:prstGeom prst="rect">
            <a:avLst/>
          </a:prstGeom>
        </p:spPr>
      </p:pic>
      <p:sp>
        <p:nvSpPr>
          <p:cNvPr id="9" name="TextBox 8">
            <a:extLst>
              <a:ext uri="{FF2B5EF4-FFF2-40B4-BE49-F238E27FC236}">
                <a16:creationId xmlns:a16="http://schemas.microsoft.com/office/drawing/2014/main" id="{5056E5BE-976C-DF17-00EF-C94700273611}"/>
              </a:ext>
            </a:extLst>
          </p:cNvPr>
          <p:cNvSpPr txBox="1"/>
          <p:nvPr/>
        </p:nvSpPr>
        <p:spPr>
          <a:xfrm>
            <a:off x="6230238" y="1343948"/>
            <a:ext cx="3462783" cy="369332"/>
          </a:xfrm>
          <a:prstGeom prst="rect">
            <a:avLst/>
          </a:prstGeom>
          <a:noFill/>
        </p:spPr>
        <p:txBody>
          <a:bodyPr wrap="square" rtlCol="0">
            <a:spAutoFit/>
          </a:bodyPr>
          <a:lstStyle/>
          <a:p>
            <a:r>
              <a:rPr lang="en-US" dirty="0"/>
              <a:t>Revenue generated by </a:t>
            </a:r>
            <a:r>
              <a:rPr lang="en-US" dirty="0" err="1"/>
              <a:t>ordertype</a:t>
            </a:r>
            <a:endParaRPr lang="en-US" dirty="0"/>
          </a:p>
        </p:txBody>
      </p:sp>
      <p:sp>
        <p:nvSpPr>
          <p:cNvPr id="11" name="TextBox 10">
            <a:extLst>
              <a:ext uri="{FF2B5EF4-FFF2-40B4-BE49-F238E27FC236}">
                <a16:creationId xmlns:a16="http://schemas.microsoft.com/office/drawing/2014/main" id="{6E5D4AE5-B55A-1A2C-B40D-65EBB2B9EF45}"/>
              </a:ext>
            </a:extLst>
          </p:cNvPr>
          <p:cNvSpPr txBox="1"/>
          <p:nvPr/>
        </p:nvSpPr>
        <p:spPr>
          <a:xfrm>
            <a:off x="923544" y="4888682"/>
            <a:ext cx="9903334" cy="923330"/>
          </a:xfrm>
          <a:prstGeom prst="rect">
            <a:avLst/>
          </a:prstGeom>
          <a:noFill/>
        </p:spPr>
        <p:txBody>
          <a:bodyPr wrap="square">
            <a:spAutoFit/>
          </a:bodyPr>
          <a:lstStyle/>
          <a:p>
            <a:r>
              <a:rPr lang="en-US" b="0" i="0" dirty="0">
                <a:effectLst/>
                <a:latin typeface="SegoeUIVariable"/>
              </a:rPr>
              <a:t>Our online orders not only dominate in terms of quantity but also drive higher revenue. This underscores the importance of our digital channels and suggests that investing in online customer experience and marketing strategies can yield substantial returns</a:t>
            </a:r>
            <a:endParaRPr lang="en-US" dirty="0"/>
          </a:p>
        </p:txBody>
      </p:sp>
      <p:pic>
        <p:nvPicPr>
          <p:cNvPr id="12" name="Picture 11">
            <a:extLst>
              <a:ext uri="{FF2B5EF4-FFF2-40B4-BE49-F238E27FC236}">
                <a16:creationId xmlns:a16="http://schemas.microsoft.com/office/drawing/2014/main" id="{0956F848-7B27-BCC7-9DFE-ED1C151ABDEF}"/>
              </a:ext>
            </a:extLst>
          </p:cNvPr>
          <p:cNvPicPr>
            <a:picLocks noChangeAspect="1"/>
          </p:cNvPicPr>
          <p:nvPr/>
        </p:nvPicPr>
        <p:blipFill>
          <a:blip r:embed="rId4"/>
          <a:stretch>
            <a:fillRect/>
          </a:stretch>
        </p:blipFill>
        <p:spPr>
          <a:xfrm>
            <a:off x="11348815" y="6246530"/>
            <a:ext cx="843185" cy="611470"/>
          </a:xfrm>
          <a:prstGeom prst="rect">
            <a:avLst/>
          </a:prstGeom>
        </p:spPr>
      </p:pic>
    </p:spTree>
    <p:extLst>
      <p:ext uri="{BB962C8B-B14F-4D97-AF65-F5344CB8AC3E}">
        <p14:creationId xmlns:p14="http://schemas.microsoft.com/office/powerpoint/2010/main" val="51418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5CFEA1-8116-94B6-CE9D-884743F68830}"/>
              </a:ext>
            </a:extLst>
          </p:cNvPr>
          <p:cNvSpPr txBox="1"/>
          <p:nvPr/>
        </p:nvSpPr>
        <p:spPr>
          <a:xfrm>
            <a:off x="2992291" y="226913"/>
            <a:ext cx="7129849" cy="1200329"/>
          </a:xfrm>
          <a:prstGeom prst="rect">
            <a:avLst/>
          </a:prstGeom>
          <a:noFill/>
        </p:spPr>
        <p:txBody>
          <a:bodyPr wrap="square" rtlCol="0">
            <a:spAutoFit/>
          </a:bodyPr>
          <a:lstStyle/>
          <a:p>
            <a:r>
              <a:rPr kumimoji="0" lang="en-US" altLang="en-US" sz="3600" b="0" i="0" u="none" strike="noStrike" cap="none" normalizeH="0" baseline="0" dirty="0">
                <a:ln>
                  <a:noFill/>
                </a:ln>
                <a:solidFill>
                  <a:schemeClr val="tx1"/>
                </a:solidFill>
                <a:effectLst/>
                <a:latin typeface="Arial" panose="020B0604020202020204" pitchFamily="34" charset="0"/>
              </a:rPr>
              <a:t>Revenue and Order Analysis</a:t>
            </a:r>
          </a:p>
          <a:p>
            <a:endParaRPr lang="en-US" sz="3600" dirty="0"/>
          </a:p>
        </p:txBody>
      </p:sp>
      <p:sp>
        <p:nvSpPr>
          <p:cNvPr id="6" name="TextBox 5">
            <a:extLst>
              <a:ext uri="{FF2B5EF4-FFF2-40B4-BE49-F238E27FC236}">
                <a16:creationId xmlns:a16="http://schemas.microsoft.com/office/drawing/2014/main" id="{88A06577-295E-0F45-BFE1-440E0793EE77}"/>
              </a:ext>
            </a:extLst>
          </p:cNvPr>
          <p:cNvSpPr txBox="1"/>
          <p:nvPr/>
        </p:nvSpPr>
        <p:spPr>
          <a:xfrm>
            <a:off x="7388352" y="2257850"/>
            <a:ext cx="4687287" cy="2554545"/>
          </a:xfrm>
          <a:prstGeom prst="rect">
            <a:avLst/>
          </a:prstGeom>
          <a:noFill/>
        </p:spPr>
        <p:txBody>
          <a:bodyPr wrap="square">
            <a:spAutoFit/>
          </a:bodyPr>
          <a:lstStyle/>
          <a:p>
            <a:pPr algn="l">
              <a:buFont typeface="Arial" panose="020B0604020202020204" pitchFamily="34" charset="0"/>
              <a:buChar char="•"/>
            </a:pPr>
            <a:r>
              <a:rPr lang="en-US" sz="1600" b="1" i="0" dirty="0">
                <a:effectLst/>
                <a:latin typeface="SegoeUIVariable"/>
              </a:rPr>
              <a:t>Price Sensitivity</a:t>
            </a:r>
            <a:r>
              <a:rPr lang="en-US" sz="1600" b="0" i="0" dirty="0">
                <a:effectLst/>
                <a:latin typeface="SegoeUIVariable"/>
              </a:rPr>
              <a:t>: The most significant factor influencing sales orders is </a:t>
            </a:r>
            <a:r>
              <a:rPr lang="en-US" sz="1600" b="1" i="0" dirty="0">
                <a:effectLst/>
                <a:latin typeface="SegoeUIVariable"/>
              </a:rPr>
              <a:t>price</a:t>
            </a:r>
            <a:r>
              <a:rPr lang="en-US" sz="1600" b="0" i="0" dirty="0">
                <a:effectLst/>
                <a:latin typeface="SegoeUIVariable"/>
              </a:rPr>
              <a:t>. Customers appear to be highly price-sensitive.</a:t>
            </a:r>
          </a:p>
          <a:p>
            <a:pPr algn="l">
              <a:buFont typeface="Arial" panose="020B0604020202020204" pitchFamily="34" charset="0"/>
              <a:buChar char="•"/>
            </a:pPr>
            <a:r>
              <a:rPr lang="en-US" sz="1600" b="1" i="0" dirty="0">
                <a:effectLst/>
                <a:latin typeface="SegoeUIVariable"/>
              </a:rPr>
              <a:t>Advertising Impact</a:t>
            </a:r>
            <a:r>
              <a:rPr lang="en-US" sz="1600" b="0" i="0" dirty="0">
                <a:effectLst/>
                <a:latin typeface="SegoeUIVariable"/>
              </a:rPr>
              <a:t>: Interestingly, </a:t>
            </a:r>
            <a:r>
              <a:rPr lang="en-US" sz="1600" b="1" i="0" dirty="0">
                <a:effectLst/>
                <a:latin typeface="SegoeUIVariable"/>
              </a:rPr>
              <a:t>television advertisements</a:t>
            </a:r>
            <a:r>
              <a:rPr lang="en-US" sz="1600" b="0" i="0" dirty="0">
                <a:effectLst/>
                <a:latin typeface="SegoeUIVariable"/>
              </a:rPr>
              <a:t> seem to have the </a:t>
            </a:r>
            <a:r>
              <a:rPr lang="en-US" sz="1600" b="1" i="0" dirty="0">
                <a:effectLst/>
                <a:latin typeface="SegoeUIVariable"/>
              </a:rPr>
              <a:t>least influence</a:t>
            </a:r>
            <a:r>
              <a:rPr lang="en-US" sz="1600" b="0" i="0" dirty="0">
                <a:effectLst/>
                <a:latin typeface="SegoeUIVariable"/>
              </a:rPr>
              <a:t> on generating sales orders.</a:t>
            </a:r>
          </a:p>
          <a:p>
            <a:pPr algn="l">
              <a:buFont typeface="Arial" panose="020B0604020202020204" pitchFamily="34" charset="0"/>
              <a:buChar char="•"/>
            </a:pPr>
            <a:r>
              <a:rPr lang="en-US" sz="1600" b="1" i="0" dirty="0">
                <a:effectLst/>
                <a:latin typeface="SegoeUIVariable"/>
              </a:rPr>
              <a:t>Strategic Implications</a:t>
            </a:r>
            <a:r>
              <a:rPr lang="en-US" sz="1600" b="0" i="0" dirty="0">
                <a:effectLst/>
                <a:latin typeface="SegoeUIVariable"/>
              </a:rPr>
              <a:t>: </a:t>
            </a:r>
            <a:r>
              <a:rPr lang="en-US" sz="1600" b="0" i="0" dirty="0" err="1">
                <a:effectLst/>
                <a:latin typeface="SegoeUIVariable"/>
              </a:rPr>
              <a:t>Adventureworks</a:t>
            </a:r>
            <a:r>
              <a:rPr lang="en-US" sz="1600" b="0" i="0" dirty="0">
                <a:effectLst/>
                <a:latin typeface="SegoeUIVariable"/>
              </a:rPr>
              <a:t> should focus on pricing strategies and explore alternative advertising channels beyond television</a:t>
            </a:r>
          </a:p>
          <a:p>
            <a:endParaRPr lang="en-US" sz="1600" dirty="0"/>
          </a:p>
        </p:txBody>
      </p:sp>
      <p:pic>
        <p:nvPicPr>
          <p:cNvPr id="3" name="Picture 2">
            <a:extLst>
              <a:ext uri="{FF2B5EF4-FFF2-40B4-BE49-F238E27FC236}">
                <a16:creationId xmlns:a16="http://schemas.microsoft.com/office/drawing/2014/main" id="{6776C364-61A9-F43C-E1F8-2F3C2392FE68}"/>
              </a:ext>
            </a:extLst>
          </p:cNvPr>
          <p:cNvPicPr>
            <a:picLocks noChangeAspect="1"/>
          </p:cNvPicPr>
          <p:nvPr/>
        </p:nvPicPr>
        <p:blipFill>
          <a:blip r:embed="rId3"/>
          <a:stretch>
            <a:fillRect/>
          </a:stretch>
        </p:blipFill>
        <p:spPr>
          <a:xfrm>
            <a:off x="599551" y="1516376"/>
            <a:ext cx="6194065" cy="4037492"/>
          </a:xfrm>
          <a:prstGeom prst="rect">
            <a:avLst/>
          </a:prstGeom>
        </p:spPr>
      </p:pic>
      <p:cxnSp>
        <p:nvCxnSpPr>
          <p:cNvPr id="7" name="Straight Connector 6">
            <a:extLst>
              <a:ext uri="{FF2B5EF4-FFF2-40B4-BE49-F238E27FC236}">
                <a16:creationId xmlns:a16="http://schemas.microsoft.com/office/drawing/2014/main" id="{0C59F721-BDD2-8091-D0BE-9180FA0FA7DC}"/>
              </a:ext>
            </a:extLst>
          </p:cNvPr>
          <p:cNvCxnSpPr>
            <a:cxnSpLocks/>
          </p:cNvCxnSpPr>
          <p:nvPr/>
        </p:nvCxnSpPr>
        <p:spPr>
          <a:xfrm>
            <a:off x="7388352" y="2156412"/>
            <a:ext cx="448056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680782-673F-B253-5A98-59FDC13BA9EC}"/>
              </a:ext>
            </a:extLst>
          </p:cNvPr>
          <p:cNvCxnSpPr>
            <a:cxnSpLocks/>
          </p:cNvCxnSpPr>
          <p:nvPr/>
        </p:nvCxnSpPr>
        <p:spPr>
          <a:xfrm>
            <a:off x="7388352" y="4677108"/>
            <a:ext cx="4608576"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572807F1-C5F1-0B10-37D6-07074DBE3A47}"/>
              </a:ext>
            </a:extLst>
          </p:cNvPr>
          <p:cNvPicPr>
            <a:picLocks noChangeAspect="1"/>
          </p:cNvPicPr>
          <p:nvPr/>
        </p:nvPicPr>
        <p:blipFill>
          <a:blip r:embed="rId4"/>
          <a:stretch>
            <a:fillRect/>
          </a:stretch>
        </p:blipFill>
        <p:spPr>
          <a:xfrm>
            <a:off x="11306086" y="6215542"/>
            <a:ext cx="885914" cy="642457"/>
          </a:xfrm>
          <a:prstGeom prst="rect">
            <a:avLst/>
          </a:prstGeom>
        </p:spPr>
      </p:pic>
    </p:spTree>
    <p:extLst>
      <p:ext uri="{BB962C8B-B14F-4D97-AF65-F5344CB8AC3E}">
        <p14:creationId xmlns:p14="http://schemas.microsoft.com/office/powerpoint/2010/main" val="210457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038B45-3B36-6076-DC81-A162FE26762D}"/>
              </a:ext>
            </a:extLst>
          </p:cNvPr>
          <p:cNvSpPr txBox="1"/>
          <p:nvPr/>
        </p:nvSpPr>
        <p:spPr>
          <a:xfrm>
            <a:off x="2671301" y="221919"/>
            <a:ext cx="8115900" cy="1200329"/>
          </a:xfrm>
          <a:prstGeom prst="rect">
            <a:avLst/>
          </a:prstGeom>
          <a:noFill/>
        </p:spPr>
        <p:txBody>
          <a:bodyPr wrap="square" rtlCol="0">
            <a:spAutoFit/>
          </a:bodyPr>
          <a:lstStyle/>
          <a:p>
            <a:r>
              <a:rPr lang="en-US" altLang="en-US" sz="3600" dirty="0">
                <a:latin typeface="Arial" panose="020B0604020202020204" pitchFamily="34" charset="0"/>
              </a:rPr>
              <a:t>Sales performance by product</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US" sz="3600" dirty="0"/>
          </a:p>
        </p:txBody>
      </p:sp>
      <p:pic>
        <p:nvPicPr>
          <p:cNvPr id="3" name="Picture 2">
            <a:extLst>
              <a:ext uri="{FF2B5EF4-FFF2-40B4-BE49-F238E27FC236}">
                <a16:creationId xmlns:a16="http://schemas.microsoft.com/office/drawing/2014/main" id="{9CE5E874-124F-D472-CA16-A353133047C1}"/>
              </a:ext>
            </a:extLst>
          </p:cNvPr>
          <p:cNvPicPr>
            <a:picLocks noChangeAspect="1"/>
          </p:cNvPicPr>
          <p:nvPr/>
        </p:nvPicPr>
        <p:blipFill>
          <a:blip r:embed="rId3"/>
          <a:stretch>
            <a:fillRect/>
          </a:stretch>
        </p:blipFill>
        <p:spPr>
          <a:xfrm>
            <a:off x="207326" y="1490475"/>
            <a:ext cx="4145218" cy="2779483"/>
          </a:xfrm>
          <a:prstGeom prst="rect">
            <a:avLst/>
          </a:prstGeom>
        </p:spPr>
      </p:pic>
      <p:pic>
        <p:nvPicPr>
          <p:cNvPr id="12" name="Picture 11">
            <a:extLst>
              <a:ext uri="{FF2B5EF4-FFF2-40B4-BE49-F238E27FC236}">
                <a16:creationId xmlns:a16="http://schemas.microsoft.com/office/drawing/2014/main" id="{B0C5F298-69C5-AF63-BBB4-8398AB89CC66}"/>
              </a:ext>
            </a:extLst>
          </p:cNvPr>
          <p:cNvPicPr>
            <a:picLocks noChangeAspect="1"/>
          </p:cNvPicPr>
          <p:nvPr/>
        </p:nvPicPr>
        <p:blipFill>
          <a:blip r:embed="rId4"/>
          <a:stretch>
            <a:fillRect/>
          </a:stretch>
        </p:blipFill>
        <p:spPr>
          <a:xfrm>
            <a:off x="5111496" y="1490475"/>
            <a:ext cx="4700016" cy="2779484"/>
          </a:xfrm>
          <a:prstGeom prst="rect">
            <a:avLst/>
          </a:prstGeom>
        </p:spPr>
      </p:pic>
      <p:sp>
        <p:nvSpPr>
          <p:cNvPr id="13" name="TextBox 12">
            <a:extLst>
              <a:ext uri="{FF2B5EF4-FFF2-40B4-BE49-F238E27FC236}">
                <a16:creationId xmlns:a16="http://schemas.microsoft.com/office/drawing/2014/main" id="{B3FBFFF9-815D-0269-792B-5B2736B72ECD}"/>
              </a:ext>
            </a:extLst>
          </p:cNvPr>
          <p:cNvSpPr txBox="1"/>
          <p:nvPr/>
        </p:nvSpPr>
        <p:spPr>
          <a:xfrm>
            <a:off x="1719072" y="5158753"/>
            <a:ext cx="7900416" cy="1477328"/>
          </a:xfrm>
          <a:prstGeom prst="rect">
            <a:avLst/>
          </a:prstGeom>
          <a:noFill/>
        </p:spPr>
        <p:txBody>
          <a:bodyPr wrap="square" rtlCol="0">
            <a:spAutoFit/>
          </a:bodyPr>
          <a:lstStyle/>
          <a:p>
            <a:r>
              <a:rPr lang="en-US" b="0" i="0" dirty="0">
                <a:effectLst/>
                <a:latin typeface="SegoeUIVariable"/>
              </a:rPr>
              <a:t>The revenue from </a:t>
            </a:r>
            <a:r>
              <a:rPr lang="en-US" b="1" i="0" dirty="0">
                <a:effectLst/>
                <a:latin typeface="SegoeUIVariable"/>
              </a:rPr>
              <a:t>bikes</a:t>
            </a:r>
            <a:r>
              <a:rPr lang="en-US" b="0" i="0" dirty="0">
                <a:effectLst/>
                <a:latin typeface="SegoeUIVariable"/>
              </a:rPr>
              <a:t> significantly outpaces that from other product categories (Components, Clothing, and Accessories).</a:t>
            </a:r>
          </a:p>
          <a:p>
            <a:r>
              <a:rPr lang="en-US" dirty="0">
                <a:latin typeface="SegoeUIVariable"/>
              </a:rPr>
              <a:t>Generally, most products are being ordered online than offline. </a:t>
            </a:r>
          </a:p>
          <a:p>
            <a:endParaRPr lang="en-US" b="0" i="0" dirty="0">
              <a:effectLst/>
              <a:latin typeface="SegoeUIVariable"/>
            </a:endParaRPr>
          </a:p>
          <a:p>
            <a:endParaRPr lang="en-US" dirty="0"/>
          </a:p>
        </p:txBody>
      </p:sp>
      <p:cxnSp>
        <p:nvCxnSpPr>
          <p:cNvPr id="16" name="Straight Connector 15">
            <a:extLst>
              <a:ext uri="{FF2B5EF4-FFF2-40B4-BE49-F238E27FC236}">
                <a16:creationId xmlns:a16="http://schemas.microsoft.com/office/drawing/2014/main" id="{981E9ABA-E663-3985-6954-1C9941251C4B}"/>
              </a:ext>
            </a:extLst>
          </p:cNvPr>
          <p:cNvCxnSpPr>
            <a:cxnSpLocks/>
          </p:cNvCxnSpPr>
          <p:nvPr/>
        </p:nvCxnSpPr>
        <p:spPr>
          <a:xfrm>
            <a:off x="1719072" y="5055060"/>
            <a:ext cx="7251192"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D350469-6CD7-1223-AAC5-B6BA31EDD833}"/>
              </a:ext>
            </a:extLst>
          </p:cNvPr>
          <p:cNvCxnSpPr>
            <a:cxnSpLocks/>
          </p:cNvCxnSpPr>
          <p:nvPr/>
        </p:nvCxnSpPr>
        <p:spPr>
          <a:xfrm>
            <a:off x="1719072" y="6170628"/>
            <a:ext cx="7251192"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60893627-5708-A75B-7E56-A22FE20902B2}"/>
              </a:ext>
            </a:extLst>
          </p:cNvPr>
          <p:cNvPicPr>
            <a:picLocks noChangeAspect="1"/>
          </p:cNvPicPr>
          <p:nvPr/>
        </p:nvPicPr>
        <p:blipFill>
          <a:blip r:embed="rId5"/>
          <a:stretch>
            <a:fillRect/>
          </a:stretch>
        </p:blipFill>
        <p:spPr>
          <a:xfrm>
            <a:off x="11164698" y="6113010"/>
            <a:ext cx="1027302" cy="744990"/>
          </a:xfrm>
          <a:prstGeom prst="rect">
            <a:avLst/>
          </a:prstGeom>
        </p:spPr>
      </p:pic>
    </p:spTree>
    <p:extLst>
      <p:ext uri="{BB962C8B-B14F-4D97-AF65-F5344CB8AC3E}">
        <p14:creationId xmlns:p14="http://schemas.microsoft.com/office/powerpoint/2010/main" val="677986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069900-84D4-78B3-4ED5-0DF27D653903}"/>
              </a:ext>
            </a:extLst>
          </p:cNvPr>
          <p:cNvSpPr txBox="1"/>
          <p:nvPr/>
        </p:nvSpPr>
        <p:spPr>
          <a:xfrm>
            <a:off x="3669030" y="82296"/>
            <a:ext cx="6094476" cy="523220"/>
          </a:xfrm>
          <a:prstGeom prst="rect">
            <a:avLst/>
          </a:prstGeom>
          <a:noFill/>
        </p:spPr>
        <p:txBody>
          <a:bodyPr wrap="square">
            <a:spAutoFit/>
          </a:bodyPr>
          <a:lstStyle/>
          <a:p>
            <a:r>
              <a:rPr kumimoji="0" lang="en-US" altLang="en-US" sz="2800" b="0" i="0" u="none" strike="noStrike" cap="none" normalizeH="0" baseline="0" dirty="0">
                <a:ln>
                  <a:noFill/>
                </a:ln>
                <a:solidFill>
                  <a:schemeClr val="tx1"/>
                </a:solidFill>
                <a:effectLst/>
                <a:latin typeface="Arial" panose="020B0604020202020204" pitchFamily="34" charset="0"/>
              </a:rPr>
              <a:t>Geographic Sales Patterns</a:t>
            </a:r>
            <a:endParaRPr lang="en-US" sz="2800" dirty="0"/>
          </a:p>
        </p:txBody>
      </p:sp>
      <p:pic>
        <p:nvPicPr>
          <p:cNvPr id="5" name="Picture 4">
            <a:extLst>
              <a:ext uri="{FF2B5EF4-FFF2-40B4-BE49-F238E27FC236}">
                <a16:creationId xmlns:a16="http://schemas.microsoft.com/office/drawing/2014/main" id="{DFBAD5C2-68FF-FBB2-CF26-865985B0493E}"/>
              </a:ext>
            </a:extLst>
          </p:cNvPr>
          <p:cNvPicPr>
            <a:picLocks noChangeAspect="1"/>
          </p:cNvPicPr>
          <p:nvPr/>
        </p:nvPicPr>
        <p:blipFill>
          <a:blip r:embed="rId2"/>
          <a:stretch>
            <a:fillRect/>
          </a:stretch>
        </p:blipFill>
        <p:spPr>
          <a:xfrm>
            <a:off x="621792" y="1492929"/>
            <a:ext cx="6094475" cy="4266133"/>
          </a:xfrm>
          <a:prstGeom prst="rect">
            <a:avLst/>
          </a:prstGeom>
        </p:spPr>
      </p:pic>
      <p:pic>
        <p:nvPicPr>
          <p:cNvPr id="15" name="Picture 14">
            <a:extLst>
              <a:ext uri="{FF2B5EF4-FFF2-40B4-BE49-F238E27FC236}">
                <a16:creationId xmlns:a16="http://schemas.microsoft.com/office/drawing/2014/main" id="{980D4A04-A64E-1FCE-64EB-E94DF14956F5}"/>
              </a:ext>
            </a:extLst>
          </p:cNvPr>
          <p:cNvPicPr>
            <a:picLocks noChangeAspect="1"/>
          </p:cNvPicPr>
          <p:nvPr/>
        </p:nvPicPr>
        <p:blipFill>
          <a:blip r:embed="rId3"/>
          <a:stretch>
            <a:fillRect/>
          </a:stretch>
        </p:blipFill>
        <p:spPr>
          <a:xfrm>
            <a:off x="6944381" y="2137059"/>
            <a:ext cx="4514850" cy="28575"/>
          </a:xfrm>
          <a:prstGeom prst="rect">
            <a:avLst/>
          </a:prstGeom>
        </p:spPr>
      </p:pic>
      <p:pic>
        <p:nvPicPr>
          <p:cNvPr id="16" name="Picture 15">
            <a:extLst>
              <a:ext uri="{FF2B5EF4-FFF2-40B4-BE49-F238E27FC236}">
                <a16:creationId xmlns:a16="http://schemas.microsoft.com/office/drawing/2014/main" id="{F1080E9E-EEF7-DDC0-B93E-8BFB02CBC65F}"/>
              </a:ext>
            </a:extLst>
          </p:cNvPr>
          <p:cNvPicPr>
            <a:picLocks noChangeAspect="1"/>
          </p:cNvPicPr>
          <p:nvPr/>
        </p:nvPicPr>
        <p:blipFill>
          <a:blip r:embed="rId3"/>
          <a:stretch>
            <a:fillRect/>
          </a:stretch>
        </p:blipFill>
        <p:spPr>
          <a:xfrm>
            <a:off x="6944381" y="3337594"/>
            <a:ext cx="4514850" cy="28575"/>
          </a:xfrm>
          <a:prstGeom prst="rect">
            <a:avLst/>
          </a:prstGeom>
        </p:spPr>
      </p:pic>
      <p:sp>
        <p:nvSpPr>
          <p:cNvPr id="17" name="TextBox 16">
            <a:extLst>
              <a:ext uri="{FF2B5EF4-FFF2-40B4-BE49-F238E27FC236}">
                <a16:creationId xmlns:a16="http://schemas.microsoft.com/office/drawing/2014/main" id="{4420592D-D676-681D-65A7-D7C8A9071CFA}"/>
              </a:ext>
            </a:extLst>
          </p:cNvPr>
          <p:cNvSpPr txBox="1"/>
          <p:nvPr/>
        </p:nvSpPr>
        <p:spPr>
          <a:xfrm>
            <a:off x="7110101" y="2289949"/>
            <a:ext cx="434913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There is a strong </a:t>
            </a:r>
            <a:r>
              <a:rPr lang="en-US" dirty="0" err="1">
                <a:latin typeface="Arial" panose="020B0604020202020204" pitchFamily="34" charset="0"/>
                <a:cs typeface="Arial" panose="020B0604020202020204" pitchFamily="34" charset="0"/>
              </a:rPr>
              <a:t>concetration</a:t>
            </a:r>
            <a:r>
              <a:rPr lang="en-US" dirty="0">
                <a:latin typeface="Arial" panose="020B0604020202020204" pitchFamily="34" charset="0"/>
                <a:cs typeface="Arial" panose="020B0604020202020204" pitchFamily="34" charset="0"/>
              </a:rPr>
              <a:t> in revenue generation in United States than any other country </a:t>
            </a:r>
          </a:p>
        </p:txBody>
      </p:sp>
      <p:pic>
        <p:nvPicPr>
          <p:cNvPr id="18" name="Picture 17">
            <a:extLst>
              <a:ext uri="{FF2B5EF4-FFF2-40B4-BE49-F238E27FC236}">
                <a16:creationId xmlns:a16="http://schemas.microsoft.com/office/drawing/2014/main" id="{91A33D00-54E4-41AA-B9EF-34C9499CC1DB}"/>
              </a:ext>
            </a:extLst>
          </p:cNvPr>
          <p:cNvPicPr>
            <a:picLocks noChangeAspect="1"/>
          </p:cNvPicPr>
          <p:nvPr/>
        </p:nvPicPr>
        <p:blipFill>
          <a:blip r:embed="rId4"/>
          <a:stretch>
            <a:fillRect/>
          </a:stretch>
        </p:blipFill>
        <p:spPr>
          <a:xfrm>
            <a:off x="11298212" y="6203271"/>
            <a:ext cx="893788" cy="648167"/>
          </a:xfrm>
          <a:prstGeom prst="rect">
            <a:avLst/>
          </a:prstGeom>
        </p:spPr>
      </p:pic>
    </p:spTree>
    <p:extLst>
      <p:ext uri="{BB962C8B-B14F-4D97-AF65-F5344CB8AC3E}">
        <p14:creationId xmlns:p14="http://schemas.microsoft.com/office/powerpoint/2010/main" val="36083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2289</TotalTime>
  <Words>519</Words>
  <Application>Microsoft Office PowerPoint</Application>
  <PresentationFormat>Widescreen</PresentationFormat>
  <Paragraphs>49</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Aptos</vt:lpstr>
      <vt:lpstr>Arial</vt:lpstr>
      <vt:lpstr>Calisto MT</vt:lpstr>
      <vt:lpstr>SegoeUIVariable</vt:lpstr>
      <vt:lpstr>Wingdings 2</vt:lpstr>
      <vt:lpstr>Slate</vt:lpstr>
      <vt:lpstr>Adventureworks Sales Performance Report: 2001-2004</vt:lpstr>
      <vt:lpstr>PowerPoint Presentation</vt:lpstr>
      <vt:lpstr>PowerPoint Presentation</vt:lpstr>
      <vt:lpstr>PowerPoint Presentation</vt:lpstr>
      <vt:lpstr>Salesperson performance over the years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judith vaati</dc:creator>
  <cp:lastModifiedBy>judith vaati</cp:lastModifiedBy>
  <cp:revision>4</cp:revision>
  <dcterms:created xsi:type="dcterms:W3CDTF">2024-09-29T11:28:28Z</dcterms:created>
  <dcterms:modified xsi:type="dcterms:W3CDTF">2024-10-10T11:22:03Z</dcterms:modified>
</cp:coreProperties>
</file>