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F371E-9DD9-4401-92FC-4B3D7916210E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7F6DC-0C43-44E6-865A-CDB3D932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7F6DC-0C43-44E6-865A-CDB3D932E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2B67-C0E5-DABD-8F05-F380DDADF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7BD45-2654-8457-400C-6F6167C0C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1B61E-5779-8F43-8583-F6B8F941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A64B-05D0-52F8-5DD2-57A364FE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13569-2C7F-375D-E8B1-F20B01D0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D79D-4D89-5045-4DFD-462FC877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EE7B3-09A2-D258-9052-74D2856C6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DB354-1AE1-C876-F0A1-926D6E11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C3A9-1EF5-328C-A203-AA5CA375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3300-FB8E-5A55-458E-A4BED28B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39031-2D0A-26FC-6BDE-E87C418A9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D784C-FD7D-7D9E-009E-B8E28EA1C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EDF6B-2807-AEC8-EA1C-D18975D4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FD38-1B47-99B7-0C6F-2958DEA6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EDE84-CABF-AC10-DF25-A31B031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59CD-24AA-03C6-09EB-1DF6AAB5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7F1D-DD01-465E-31DA-73629F72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7D19-7C2F-2CBB-60A3-B966211B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F067-E6E4-9B14-AEE2-7BF18F64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46C2-A8CC-C860-CE71-0BD0BE3B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1EF9-5C6B-DEAA-033B-2D5FE61C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5B42A-EEB3-7B81-9AB7-C0E0D140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E729-A47A-8865-8E0F-0F98F027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8D43-4844-82D1-A606-773FB42E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801BF-DF41-7D24-9E83-C19CCE84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E2F3-A283-F958-2816-9CB74C62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5AC6-FB3E-22E3-1D9F-8E4265C82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A3995-6ED0-9F8D-604C-300A5675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EC0F4-A670-1AFC-6064-2E0C0121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210DD-D9DD-AE0D-DA84-55835286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223E-BD76-3842-48BB-0F2123A2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FFDF-F834-156C-B569-6A57A3C8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12128-1441-95D9-67FD-ECAE4FB03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D45FF-66FE-5BF2-C44A-11D1552DC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D148F-30EF-CE3F-3019-516C0202A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0808D-F921-C22F-1E96-B3BAF490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5F7F6-5D52-191E-9DA6-3C7EF629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4227C-6C47-2905-B789-4EE14575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B5032-BB0F-0FAA-3D6B-0C4B79E9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1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2181-0792-53BE-A3C9-6AEB3D77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0049C-38AA-DEB0-A469-526B8E1B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4909B-A8BA-2C80-BE4C-0CCCEF6A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A6B9-1ED1-68F0-AB3B-44A850EE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C52B1-39F8-DD64-E9A8-B2C53249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AA757-3548-5BB5-4969-2DEECF58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E80A3-9199-AD23-91A1-18F59658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5A45-F94C-491A-A581-7D3FEC33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B7E23-E83C-2D22-242E-4C490163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7D67A-E1F2-EE4C-59D6-CD246ADB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E3DED-D6B1-FC2B-BA78-362DFB8D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435A-13AF-77C3-0085-1C2A3FA1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64B7-BEA3-8823-0276-18AFB0CB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9EB8-2088-12DB-6F2A-8801898A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66CBA-6F89-E350-1C1A-CE48E5697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0BBA9-70A1-2CF4-BEFF-3C7E7E701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C70A-3A9D-4465-4081-3DBC688B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D5FFB-54E1-1460-E8AF-50B6E50F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61B2-01A3-6F65-17E6-97F07A82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1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32DD4-5741-DA07-3DAB-EE9BA0B1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03D5F-C8E7-93FE-A006-E3DB71B8B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47210-8B50-0D1B-269B-5DC092CDF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2A45-61B1-40EB-81BB-1BDB7C84806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F8D4-B299-D1AB-DF73-66A2DC75F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B954-080F-518A-F122-302761456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AA12-3BC2-47ED-A3F2-6655BA43E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16E7-74C6-090A-B66F-D50E4D24B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Correlation Between Hourly Calories Burned and Steps Taken</a:t>
            </a:r>
          </a:p>
        </p:txBody>
      </p:sp>
    </p:spTree>
    <p:extLst>
      <p:ext uri="{BB962C8B-B14F-4D97-AF65-F5344CB8AC3E}">
        <p14:creationId xmlns:p14="http://schemas.microsoft.com/office/powerpoint/2010/main" val="246334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1A923D-4815-1BA9-598A-9F02E9856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https://docs.google.com/spreadsheets/d/1iagAKzTQORgWl5DERE9F6L8stgn-fEerCSqFMZXTQqU/edit?usp=sharing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175203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950-FDC0-0120-44C6-4A1F6D674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purpose for this analysis is to find the correlation between calories burned and steps taken.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was an hourly study that lasted for a week ( between 10/1/2017 and 10/8/2017)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used google sheets as the primary analytical tool  following the ASK, PREPARE, PROCESS, ANALYZE, SHARE, ACT data analysis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4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DF10-EA93-5C8A-F804-9EC13F59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5FCA-C379-58E5-8574-DAEB7E71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Is  there a correlation between the number of steps taken and calories burned?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Are there particular times of day or days of the week where activity levels (steps and calories) peak or dip?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How does the daily total of steps and calories compare?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4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7401-B302-C916-9910-BCE3A348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AF74-4986-B9A0-E970-16DBE4E6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for this analysis was collected over a one-week period and includes two datasets: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Hourly Calories Count</a:t>
            </a:r>
            <a:r>
              <a:rPr lang="en-US" dirty="0"/>
              <a:t>: This dataset contains the number of calories burned per  hour.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Hourly Steps Count</a:t>
            </a:r>
            <a:r>
              <a:rPr lang="en-US" dirty="0"/>
              <a:t>: This dataset contains the number of steps taken per  hour.</a:t>
            </a:r>
          </a:p>
          <a:p>
            <a:pPr marL="0" indent="0">
              <a:buNone/>
            </a:pPr>
            <a:r>
              <a:rPr lang="en-US" dirty="0"/>
              <a:t>I merged both datasets with the “</a:t>
            </a:r>
            <a:r>
              <a:rPr lang="en-US" dirty="0" err="1"/>
              <a:t>activityhour</a:t>
            </a:r>
            <a:r>
              <a:rPr lang="en-US" dirty="0"/>
              <a:t>” being a common column.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76EB-4441-B7C9-D5E8-0F338219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E451-636D-C34B-9B5F-475096A7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my two tables</a:t>
            </a:r>
          </a:p>
          <a:p>
            <a:r>
              <a:rPr lang="en-US" dirty="0"/>
              <a:t>Data cleaning (Checking for null values and duplicates)</a:t>
            </a:r>
          </a:p>
          <a:p>
            <a:r>
              <a:rPr lang="en-US" dirty="0" err="1"/>
              <a:t>Transorming</a:t>
            </a:r>
            <a:r>
              <a:rPr lang="en-US" dirty="0"/>
              <a:t> my data/adding more columns ( I calculated the average calories per step)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2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FF92-4CEF-0F97-C17C-76447657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7544-D358-F77A-A974-5AED8F85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the correlation between calories and steps </a:t>
            </a:r>
          </a:p>
          <a:p>
            <a:r>
              <a:rPr lang="en-US" dirty="0"/>
              <a:t>Findings: 0.97 </a:t>
            </a:r>
            <a:r>
              <a:rPr lang="en-US" dirty="0" err="1"/>
              <a:t>avrg</a:t>
            </a:r>
            <a:r>
              <a:rPr lang="en-US" dirty="0"/>
              <a:t> correlation which when rounded off is equal to 1. </a:t>
            </a:r>
          </a:p>
          <a:p>
            <a:r>
              <a:rPr lang="en-US" dirty="0"/>
              <a:t>This means that there is a positive correlation between the calories and steps ; the more the steps, the more calories are burned. </a:t>
            </a:r>
          </a:p>
        </p:txBody>
      </p:sp>
    </p:spTree>
    <p:extLst>
      <p:ext uri="{BB962C8B-B14F-4D97-AF65-F5344CB8AC3E}">
        <p14:creationId xmlns:p14="http://schemas.microsoft.com/office/powerpoint/2010/main" val="309790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319F-CBF2-332A-DD30-BE1CC3A4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F294B8-696A-F997-F1BC-6E16910485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29" y="1358283"/>
            <a:ext cx="11327907" cy="528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5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33F3-6F72-0DD8-4E39-04DEAE00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1A25-D22A-39AB-50F1-C873618B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analysis demonstrates a strong positive correlation between hourly steps taken and calories burned, with a correlation coefficient of 0.97. This indicates that physical activity, as measured by steps, is closely associated with energy expenditure, as reflected in the calories burned.</a:t>
            </a:r>
          </a:p>
        </p:txBody>
      </p:sp>
    </p:spTree>
    <p:extLst>
      <p:ext uri="{BB962C8B-B14F-4D97-AF65-F5344CB8AC3E}">
        <p14:creationId xmlns:p14="http://schemas.microsoft.com/office/powerpoint/2010/main" val="254513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A4D7-DC26-332D-E60A-5F237400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would recommend;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376F-A2C7-5FD5-D458-27221783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Individuals that are aiming at </a:t>
            </a:r>
            <a:r>
              <a:rPr lang="en-US" dirty="0" err="1"/>
              <a:t>at</a:t>
            </a:r>
            <a:r>
              <a:rPr lang="en-US" dirty="0"/>
              <a:t> increasing their calorie burn can track their steps and set step goals.</a:t>
            </a:r>
          </a:p>
          <a:p>
            <a:r>
              <a:rPr lang="en-US" dirty="0"/>
              <a:t>Having devices that monitor steps can be a good way to keep track  and record their steps.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0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368</Words>
  <Application>Microsoft Office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Analyzing Correlation Between Hourly Calories Burned and Steps Taken</vt:lpstr>
      <vt:lpstr>PowerPoint Presentation</vt:lpstr>
      <vt:lpstr>Ask</vt:lpstr>
      <vt:lpstr>preparation</vt:lpstr>
      <vt:lpstr>process</vt:lpstr>
      <vt:lpstr>Analysis</vt:lpstr>
      <vt:lpstr>Visualization </vt:lpstr>
      <vt:lpstr>Conclusion </vt:lpstr>
      <vt:lpstr>I would recommend;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judith vaati</dc:creator>
  <cp:lastModifiedBy>judith vaati</cp:lastModifiedBy>
  <cp:revision>1</cp:revision>
  <dcterms:created xsi:type="dcterms:W3CDTF">2024-06-07T16:40:22Z</dcterms:created>
  <dcterms:modified xsi:type="dcterms:W3CDTF">2024-06-07T17:22:57Z</dcterms:modified>
</cp:coreProperties>
</file>