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59" r:id="rId6"/>
    <p:sldId id="266" r:id="rId7"/>
    <p:sldId id="275" r:id="rId8"/>
    <p:sldId id="276" r:id="rId9"/>
    <p:sldId id="277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64476" autoAdjust="0"/>
  </p:normalViewPr>
  <p:slideViewPr>
    <p:cSldViewPr snapToGrid="0" showGuides="1">
      <p:cViewPr>
        <p:scale>
          <a:sx n="70" d="100"/>
          <a:sy n="70" d="100"/>
        </p:scale>
        <p:origin x="-1194" y="-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1848" y="-72"/>
      </p:cViewPr>
      <p:guideLst>
        <p:guide orient="horz" pos="2813"/>
        <p:guide pos="1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907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881" y="4465558"/>
            <a:ext cx="4924433" cy="4302599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06880" y="580073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Core Java 8 and Development Tools         	                                Property</a:t>
            </a:r>
            <a:r>
              <a:rPr lang="en-US" sz="1300" baseline="0" dirty="0" smtClean="0">
                <a:latin typeface="Arial" pitchFamily="34" charset="0"/>
                <a:cs typeface="Arial" pitchFamily="34" charset="0"/>
              </a:rPr>
              <a:t> Files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86312" y="8780712"/>
            <a:ext cx="2946699" cy="33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17-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lesson covers the usage of Property files in your application. It explains how to create user specific property file. The important Properties class methods are also explained</a:t>
            </a:r>
          </a:p>
          <a:p>
            <a:endParaRPr lang="en-US" dirty="0" smtClean="0"/>
          </a:p>
          <a:p>
            <a:r>
              <a:rPr lang="en-US" dirty="0" smtClean="0"/>
              <a:t>Lesson outline: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10.1: What are Property Files?</a:t>
            </a: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Files: </a:t>
            </a:r>
          </a:p>
          <a:p>
            <a:r>
              <a:rPr lang="en-US" dirty="0" smtClean="0"/>
              <a:t>Property files come with .properties extension and are used to store the configuration parameters or setting. Each parameter is stored as a pair of strings, one storing the name of the parameter (called the key), and the other storing the value.</a:t>
            </a:r>
          </a:p>
          <a:p>
            <a:r>
              <a:rPr lang="en-US" dirty="0" err="1" smtClean="0"/>
              <a:t>java.util.Properties</a:t>
            </a:r>
            <a:r>
              <a:rPr lang="en-US" dirty="0" smtClean="0"/>
              <a:t> represents a persistent set of properties, </a:t>
            </a:r>
            <a:r>
              <a:rPr lang="en-US" dirty="0" err="1" smtClean="0"/>
              <a:t>ie</a:t>
            </a:r>
            <a:r>
              <a:rPr lang="en-US" dirty="0" smtClean="0"/>
              <a:t> a “key=value” pair. Each key and its corresponding value in the property list is a string. Properties are subclasses of </a:t>
            </a:r>
            <a:r>
              <a:rPr lang="en-US" dirty="0" err="1" smtClean="0"/>
              <a:t>Hashtables</a:t>
            </a:r>
            <a:r>
              <a:rPr lang="en-US" dirty="0" smtClean="0"/>
              <a:t> that can be backed to disk in human-readable format. You lookup by property name and get a value. </a:t>
            </a:r>
          </a:p>
          <a:p>
            <a:r>
              <a:rPr lang="en-US" dirty="0" smtClean="0"/>
              <a:t>The Properties class provides methods to store and retrieve values from properties files.</a:t>
            </a:r>
          </a:p>
          <a:p>
            <a:r>
              <a:rPr lang="en-US" dirty="0" smtClean="0"/>
              <a:t>The following are some of the points to be noted about Properties file:</a:t>
            </a:r>
          </a:p>
          <a:p>
            <a:r>
              <a:rPr lang="en-US" dirty="0" smtClean="0"/>
              <a:t>	Comments begin with #. </a:t>
            </a:r>
          </a:p>
          <a:p>
            <a:r>
              <a:rPr lang="en-US" dirty="0" smtClean="0"/>
              <a:t>	The keywords can contain dots and underscores but not spaces or =. You can use _ (underscore) in key names to represent a space. </a:t>
            </a:r>
          </a:p>
          <a:p>
            <a:r>
              <a:rPr lang="en-US" dirty="0" smtClean="0"/>
              <a:t>	The values can contain dots, underscores, spaces, and =. 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notes here.</a:t>
            </a:r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992313" y="720725"/>
            <a:ext cx="4800600" cy="36004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634000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5414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1527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98309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235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5685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487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5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6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3557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2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1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8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12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9174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70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Core Java </a:t>
            </a:r>
            <a:r>
              <a:rPr lang="en-US" sz="3600"/>
              <a:t>8 </a:t>
            </a:r>
            <a:r>
              <a:rPr lang="en-US" sz="3600" smtClean="0"/>
              <a:t>and </a:t>
            </a:r>
            <a:r>
              <a:rPr lang="en-US" sz="3600" dirty="0"/>
              <a:t>Development Tools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Lesson 10 : Property Files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lesson, participants will be able to </a:t>
            </a:r>
          </a:p>
          <a:p>
            <a:pPr lvl="1"/>
            <a:r>
              <a:rPr lang="en-US" dirty="0"/>
              <a:t>Define property files and use them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10.1</a:t>
            </a:r>
            <a:r>
              <a:rPr lang="en-US" sz="1200" dirty="0"/>
              <a:t>:  What are Property Files?  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dirty="0"/>
              <a:t>Property Files</a:t>
            </a:r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Property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.properties extension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are used to store the configuration parameters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each parameter is stored as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java.util</a:t>
            </a:r>
            <a:r>
              <a:rPr lang="en-US" dirty="0">
                <a:solidFill>
                  <a:schemeClr val="tx1"/>
                </a:solidFill>
              </a:rPr>
              <a:t>. Properties class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represents a persistent set of key/value properties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are subclasses of </a:t>
            </a:r>
            <a:r>
              <a:rPr lang="en-US" dirty="0" err="1">
                <a:solidFill>
                  <a:schemeClr val="tx1"/>
                </a:solidFill>
              </a:rPr>
              <a:t>Hashtables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methods to store and retrieve values from </a:t>
            </a:r>
            <a:r>
              <a:rPr lang="en-US" b="1" dirty="0">
                <a:solidFill>
                  <a:schemeClr val="tx1"/>
                </a:solidFill>
              </a:rPr>
              <a:t>properties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files</a:t>
            </a:r>
            <a:r>
              <a:rPr lang="en-US" dirty="0">
                <a:solidFill>
                  <a:schemeClr val="tx1"/>
                </a:solidFill>
              </a:rPr>
              <a:t>. Example -&gt;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994227" y="4407881"/>
            <a:ext cx="4127500" cy="93503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dirty="0">
                <a:latin typeface="+mj-lt"/>
                <a:cs typeface="Arial" pitchFamily="34" charset="0"/>
              </a:rPr>
              <a:t>#Properties File to the Test Application</a:t>
            </a:r>
          </a:p>
          <a:p>
            <a:pPr algn="l">
              <a:tabLst>
                <a:tab pos="457200" algn="l"/>
              </a:tabLst>
            </a:pPr>
            <a:r>
              <a:rPr lang="en-US" dirty="0">
                <a:latin typeface="+mj-lt"/>
                <a:cs typeface="Arial" pitchFamily="34" charset="0"/>
              </a:rPr>
              <a:t>password=tiger</a:t>
            </a:r>
          </a:p>
          <a:p>
            <a:pPr algn="l">
              <a:tabLst>
                <a:tab pos="457200" algn="l"/>
              </a:tabLst>
            </a:pPr>
            <a:r>
              <a:rPr lang="en-US" dirty="0">
                <a:latin typeface="+mj-lt"/>
                <a:cs typeface="Arial" pitchFamily="34" charset="0"/>
              </a:rPr>
              <a:t>username=</a:t>
            </a:r>
            <a:r>
              <a:rPr lang="en-US" dirty="0" err="1">
                <a:latin typeface="+mj-lt"/>
                <a:cs typeface="Arial" pitchFamily="34" charset="0"/>
              </a:rPr>
              <a:t>scott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170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this lesson, you have learnt the following: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are Property files and their usage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1:  load(____________) throws </a:t>
            </a:r>
            <a:r>
              <a:rPr lang="en-US" dirty="0" err="1">
                <a:solidFill>
                  <a:schemeClr val="tx1"/>
                </a:solidFill>
              </a:rPr>
              <a:t>IOException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Option 1 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InputStream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Option 2 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OutputStream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Question 2: Is this a valid key value pair?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	fruit apple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True/False.</a:t>
            </a:r>
          </a:p>
        </p:txBody>
      </p:sp>
    </p:spTree>
    <p:extLst>
      <p:ext uri="{BB962C8B-B14F-4D97-AF65-F5344CB8AC3E}">
        <p14:creationId xmlns:p14="http://schemas.microsoft.com/office/powerpoint/2010/main" val="6922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 3: If the property file contains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      What will be the output of 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66189" lvl="1" indent="-166189">
              <a:buClr>
                <a:schemeClr val="accent5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Question 4: Where </a:t>
            </a:r>
            <a:r>
              <a:rPr lang="en-US" sz="2200" dirty="0">
                <a:solidFill>
                  <a:schemeClr val="tx1"/>
                </a:solidFill>
              </a:rPr>
              <a:t>p is a properties object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Option 1 :</a:t>
            </a:r>
            <a:r>
              <a:rPr lang="en-US" dirty="0">
                <a:solidFill>
                  <a:schemeClr val="tx1"/>
                </a:solidFill>
              </a:rPr>
              <a:t> apple, mango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Option 2 :</a:t>
            </a:r>
            <a:r>
              <a:rPr lang="en-US" dirty="0">
                <a:solidFill>
                  <a:schemeClr val="tx1"/>
                </a:solidFill>
              </a:rPr>
              <a:t> apple,\mango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 Option 3 :</a:t>
            </a:r>
            <a:r>
              <a:rPr lang="en-US" dirty="0">
                <a:solidFill>
                  <a:schemeClr val="tx1"/>
                </a:solidFill>
              </a:rPr>
              <a:t> null</a:t>
            </a:r>
          </a:p>
        </p:txBody>
      </p:sp>
      <p:sp>
        <p:nvSpPr>
          <p:cNvPr id="28467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284677" name="AutoShape 5"/>
          <p:cNvSpPr>
            <a:spLocks noChangeArrowheads="1"/>
          </p:cNvSpPr>
          <p:nvPr/>
        </p:nvSpPr>
        <p:spPr bwMode="auto">
          <a:xfrm>
            <a:off x="783768" y="2136324"/>
            <a:ext cx="5181600" cy="457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35000"/>
              </a:lnSpc>
            </a:pPr>
            <a:r>
              <a:rPr lang="en-US" dirty="0">
                <a:latin typeface="+mj-lt"/>
                <a:cs typeface="Arial" pitchFamily="34" charset="0"/>
              </a:rPr>
              <a:t>fruits=apple,\mango</a:t>
            </a:r>
          </a:p>
        </p:txBody>
      </p:sp>
      <p:sp>
        <p:nvSpPr>
          <p:cNvPr id="284678" name="AutoShape 6"/>
          <p:cNvSpPr>
            <a:spLocks noChangeArrowheads="1"/>
          </p:cNvSpPr>
          <p:nvPr/>
        </p:nvSpPr>
        <p:spPr bwMode="auto">
          <a:xfrm>
            <a:off x="845454" y="3148695"/>
            <a:ext cx="5181600" cy="417284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dirty="0" err="1">
                <a:latin typeface="+mj-lt"/>
                <a:cs typeface="Arial" pitchFamily="34" charset="0"/>
              </a:rPr>
              <a:t>System.out.println</a:t>
            </a:r>
            <a:r>
              <a:rPr lang="en-US" dirty="0">
                <a:latin typeface="+mj-lt"/>
                <a:cs typeface="Arial" pitchFamily="34" charset="0"/>
              </a:rPr>
              <a:t>(</a:t>
            </a:r>
            <a:r>
              <a:rPr lang="en-US" dirty="0" err="1">
                <a:latin typeface="+mj-lt"/>
                <a:cs typeface="Arial" pitchFamily="34" charset="0"/>
              </a:rPr>
              <a:t>p.getProperty</a:t>
            </a:r>
            <a:r>
              <a:rPr lang="en-US" dirty="0">
                <a:latin typeface="+mj-lt"/>
                <a:cs typeface="Arial" pitchFamily="34" charset="0"/>
              </a:rPr>
              <a:t>("fruits"));</a:t>
            </a:r>
          </a:p>
        </p:txBody>
      </p:sp>
    </p:spTree>
    <p:extLst>
      <p:ext uri="{BB962C8B-B14F-4D97-AF65-F5344CB8AC3E}">
        <p14:creationId xmlns:p14="http://schemas.microsoft.com/office/powerpoint/2010/main" val="3309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0D5D865803742AEBFDF100895B2B2" ma:contentTypeVersion="3" ma:contentTypeDescription="Create a new document." ma:contentTypeScope="" ma:versionID="7640482fc4e2607c5c073780d66d6844">
  <xsd:schema xmlns:xsd="http://www.w3.org/2001/XMLSchema" xmlns:xs="http://www.w3.org/2001/XMLSchema" xmlns:p="http://schemas.microsoft.com/office/2006/metadata/properties" xmlns:ns2="952a6df7-b138-4f89-9bc4-e7a874ea3254" xmlns:ns3="14b6d540-9833-45be-9583-ec81eee29b00" targetNamespace="http://schemas.microsoft.com/office/2006/metadata/properties" ma:root="true" ma:fieldsID="04eaddd90c44b1e48e4aea6b280be6a9" ns2:_="" ns3:_="">
    <xsd:import namespace="952a6df7-b138-4f89-9bc4-e7a874ea3254"/>
    <xsd:import namespace="14b6d540-9833-45be-9583-ec81eee29b00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6d540-9833-45be-9583-ec81eee29b00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4b6d540-9833-45be-9583-ec81eee29b00">Template</Material_x0020_Type>
    <Category xmlns="14b6d540-9833-45be-9583-ec81eee29b00">Module Artifact</Category>
    <Levels xmlns="14b6d540-9833-45be-9583-ec81eee29b00">L1</Levels>
  </documentManagement>
</p:properties>
</file>

<file path=customXml/itemProps1.xml><?xml version="1.0" encoding="utf-8"?>
<ds:datastoreItem xmlns:ds="http://schemas.openxmlformats.org/officeDocument/2006/customXml" ds:itemID="{A238CA3A-DD6D-4DCC-8F5C-799E3154D501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372</Words>
  <Application>Microsoft Office PowerPoint</Application>
  <PresentationFormat>On-screen Show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2_Corporate Presentation Template (4x3 - Normal)</vt:lpstr>
      <vt:lpstr>think-cell Slide</vt:lpstr>
      <vt:lpstr>Core Java 8 and Development Tools</vt:lpstr>
      <vt:lpstr>Lesson Objectives</vt:lpstr>
      <vt:lpstr>10.1:  What are Property Files?   Property Files</vt:lpstr>
      <vt:lpstr>Summary</vt:lpstr>
      <vt:lpstr>Review Question</vt:lpstr>
      <vt:lpstr>Review Question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CHATTOPADHYAY, SOURIN</cp:lastModifiedBy>
  <cp:revision>247</cp:revision>
  <cp:lastPrinted>2016-07-13T12:20:27Z</cp:lastPrinted>
  <dcterms:created xsi:type="dcterms:W3CDTF">2012-05-18T02:59:15Z</dcterms:created>
  <dcterms:modified xsi:type="dcterms:W3CDTF">2016-08-01T08:23:03Z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0x010100F370D5D865803742AEBFDF100895B2B2</vt:lpwstr>
  </property>
  <property fmtid="{D5CDD505-2E9C-101B-9397-08002B2CF9AE}" pid="4" name="_SourceUrl">
    <vt:lpwstr/>
  </property>
</Properties>
</file>