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48"/>
  </p:notesMasterIdLst>
  <p:handoutMasterIdLst>
    <p:handoutMasterId r:id="rId49"/>
  </p:handoutMasterIdLst>
  <p:sldIdLst>
    <p:sldId id="265" r:id="rId5"/>
    <p:sldId id="259" r:id="rId6"/>
    <p:sldId id="280" r:id="rId7"/>
    <p:sldId id="281" r:id="rId8"/>
    <p:sldId id="285" r:id="rId9"/>
    <p:sldId id="28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31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294" r:id="rId44"/>
    <p:sldId id="295" r:id="rId45"/>
    <p:sldId id="333" r:id="rId46"/>
    <p:sldId id="33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0409" autoAdjust="0"/>
  </p:normalViewPr>
  <p:slideViewPr>
    <p:cSldViewPr snapToGrid="0" showGuides="1">
      <p:cViewPr>
        <p:scale>
          <a:sx n="70" d="100"/>
          <a:sy n="70" d="100"/>
        </p:scale>
        <p:origin x="-1350" y="-7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&lt;Course Name&gt;				&lt;Lesson Name&gt;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XX-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You can also use the scalar attributes %ROWCOUNT , %FOUND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and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%NOTFOUND</a:t>
            </a:r>
            <a:r>
              <a:rPr lang="en-US" sz="100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with the bulk binds.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example, %ROWCOUNT returns the total number of rows processed by all executions of the SQL statement.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%FOUND and %NOTFOUND refer only to the last execution of the SQL statement.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However, you can use %BULK_ROWCOUNT to infer their values for individual executions.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For example, when %BULK_ROWCOUNT(i) is zero, %FOUND and %NOTFOUND are FALSE and TRUE,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79092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EXAMPLE</a:t>
            </a:r>
            <a:r>
              <a:rPr lang="en-US" b="1" u="sng" baseline="0" dirty="0" smtClean="0">
                <a:solidFill>
                  <a:srgbClr val="FF0000"/>
                </a:solidFill>
              </a:rPr>
              <a:t> 2:</a:t>
            </a:r>
          </a:p>
          <a:p>
            <a:endParaRPr lang="en-US" b="1" u="sng" baseline="0" dirty="0" smtClean="0"/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Create table cat(c1 number constraint ck_c1 check(c1&gt;5));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DECLARE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TYPE </a:t>
            </a:r>
            <a:r>
              <a:rPr lang="en-US" sz="1000" kern="1200" dirty="0" err="1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IS TABLE OF NUMBER;</a:t>
            </a:r>
          </a:p>
          <a:p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lang="en-US" sz="1000" kern="1200" dirty="0" err="1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num_tab</a:t>
            </a:r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:= </a:t>
            </a:r>
            <a:r>
              <a:rPr lang="en-US" sz="1000" kern="1200" dirty="0" err="1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(10,0,11,12,30,0,20,199,2,0,9,1);</a:t>
            </a:r>
          </a:p>
          <a:p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errnum</a:t>
            </a:r>
            <a:r>
              <a:rPr lang="en-US" sz="1000" kern="1200" dirty="0" smtClean="0">
                <a:solidFill>
                  <a:srgbClr val="FF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NUMBER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BEGIN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FORALL i IN num_tab.FIRST..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num_tab.LAST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SAVE EXCEPTIONS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Insert into cat values(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num_tab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(i));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EXCEPTION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when others then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errnum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:=SQL%BULK_EXCEPTIONS.COUNT;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('Number of errors is ' ||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errnum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FOR i IN 1..errnum LOOP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('Error ' || i || ' occurred during '|| 'iteration ' ||  	SQL%BULK_EXCEPTIONS(i).ERROR_INDEX);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('Oracle error is ' || SQL%BULK_EXCEPTIONS(i).ERROR_CODE);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('Oracle error message is ' ||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sqlerrm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(-	(SQL%BULK_EXCEPTIONS(i).ERROR_CODE)));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END LOOP;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END;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>
                <a:solidFill>
                  <a:srgbClr val="FF0000"/>
                </a:solidFill>
              </a:rPr>
              <a:t>EXAMPLE</a:t>
            </a:r>
            <a:r>
              <a:rPr lang="en-US" b="1" u="sng" baseline="0" dirty="0" smtClean="0">
                <a:solidFill>
                  <a:srgbClr val="FF0000"/>
                </a:solidFill>
              </a:rPr>
              <a:t> 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baseline="0" dirty="0" smtClean="0">
              <a:solidFill>
                <a:srgbClr val="FF0000"/>
              </a:solidFill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DECLARE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TYPE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IS TABLE OF NUMBER;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num_tab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:=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(10,0,11,12,30,0,20,199,2,0,9,1);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errnum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NUMBER;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BEGIN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FORALL i IN num_tab.FIRST..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num_tab.LAST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Insert into cat values(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num_tab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(i));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EXCEPTION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when others then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errnum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:=SQL%BULK_EXCEPTIONS.COUNT;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('Number of errors is ' ||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errnum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	FOR i IN 1..errnum LOOP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('Error ' || i || ' occurred during '|| 'iteration ' ||  	SQL%BULK_EXCEPTIONS(i).ERROR_INDEX);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('Oracle error is ' || SQL%BULK_EXCEPTIONS(i).ERROR_CODE);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('Oracle error message is ' ||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sqlerrm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(-	(SQL%BULK_EXCEPTIONS(i).ERROR_CODE)));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END LOOP;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END;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baseline="0" dirty="0" smtClean="0">
              <a:solidFill>
                <a:srgbClr val="FF0000"/>
              </a:solidFill>
            </a:endParaRP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6882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EXAMPLE 3:</a:t>
            </a:r>
          </a:p>
          <a:p>
            <a:endParaRPr lang="en-US" b="1" u="sng" dirty="0" smtClean="0"/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DECLARE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TYPE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IS TABLE OF NUMBER;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:=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NumList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(10, 20, 30, 40);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BEGIN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depts.DELETE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(3); -- delete third element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FORALL i IN depts.FIRST..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depts.LAST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DELETE FROM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WHERE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deptno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(i); -- causes an error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EXCEPTION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when others then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dbms_output.put_line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sqlerrm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END;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/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above returns the error : element at index [3] does not exist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Collection subscripts cannot be expressions, as the following example shows: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FORALL j IN mgrs.FIRST..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mgrs.LAST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DELETE FROM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WHERE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mgr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mgrs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(j+1); -- illegal subscript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5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7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PLS-00432: implementation restriction: cannot use FORALL and BULK COLLECT INTO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together in SELECT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47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5DBE54-43B3-45CC-8621-B7FAD5F4D8D1}" type="slidenum">
              <a:rPr lang="en-US" smtClean="0"/>
              <a:pPr>
                <a:defRPr/>
              </a:pPr>
              <a:t>43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800" smtClean="0"/>
              <a:t>declare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a emp%rowtype;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select * into a from emp where empno=2100;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when no_data_found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if sql%notfound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sql%notfound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end;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/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Considering that 2100 does not exist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Output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true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False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declare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a number;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select sum(sal) into a from emp where deptno=1000;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if sql%notfound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sql%notfound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	if sql%found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when no_data_found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if sql%notfound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sql%notfound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end;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(regardless of whether deptno=1000 exists or not)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Output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true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declare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a number;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select sal into a from emp where deptno=10;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when too_many_rows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if sql%notfound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sql%notfound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dbms_output.put_line('number of rows is :'||sql%rowcount);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end;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Output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efalse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etrue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number of rows is :1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Use of collection as a target :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declare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type x is table of emp.sal%type;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a x;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select sal bulk collect into a from emp where deptno=18;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if sql%notfound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sql%notfound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sql%found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dbms_output.put_line('null');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dbms_output.put_line('number of rows is :'||sql%rowcount);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exception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when too_many_rows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if sql%notfound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sql%notfound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elsif sql%found is null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	dbms_output.put_line('enull');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dbms_output.put_line('number of rows is :'||sql%rowcount);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end;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because of use of collection as a target.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Output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true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number of rows is :3</a:t>
            </a:r>
            <a:endParaRPr lang="en-US" sz="800" b="1" smtClean="0"/>
          </a:p>
          <a:p>
            <a:pPr eaLnBrk="1" hangingPunct="1">
              <a:lnSpc>
                <a:spcPct val="80000"/>
              </a:lnSpc>
            </a:pPr>
            <a:endParaRPr lang="en-US" sz="800" b="1" smtClean="0"/>
          </a:p>
          <a:p>
            <a:pPr eaLnBrk="1" hangingPunct="1">
              <a:lnSpc>
                <a:spcPct val="80000"/>
              </a:lnSpc>
            </a:pPr>
            <a:r>
              <a:rPr lang="en-US" sz="800" b="1" smtClean="0"/>
              <a:t>For imlicit cursors :</a:t>
            </a: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declare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dbms_output.put_line('before DML');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if sql%isopen=true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dbms_output.put_line('cursosr is open');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sql%isopen=false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dbms_output.put_line('cursosr is closed');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dbms_output.put_line('%isopen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sql%notfound=true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dbms_output.put_line('%notfound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dbms_output.put_line('%notfound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dbms_output.put_line('%notfound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sql%rowcount&gt;0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dbms_output.put_line('Found '||sql%rowcount || 'rows');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sql%rowcount=0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dbms_output.put_line('cursosr found 0 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dbms_output.put_line('%rowcount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delete from emp where deptno=10;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dbms_output.put_line('after DML');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if sql%isopen=true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dbms_output.put_line('cursosr is open');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sql%isopen=false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dbms_output.put_line('cursosr is closed');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dbms_output.put_line('%isopen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sql%notfound=true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dbms_output.put_line('%notfound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dbms_output.put_line('%notfound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dbms_output.put_line('%notfound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sql%rowcount&gt;0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dbms_output.put_line('Found '||sql%rowcount || 'rows');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elsif sql%rowcount=0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dbms_output.put_line('cursosr found 0 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 		dbms_output.put_line('%rowcount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end;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Output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before DML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cursosr is closed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%found is null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%notfound is null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%rowcount is null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after DML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cursosr is closed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%found is true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%notfound is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Found 3rows</a:t>
            </a:r>
            <a:endParaRPr lang="en-US" sz="800" b="1" smtClean="0"/>
          </a:p>
          <a:p>
            <a:pPr eaLnBrk="1" hangingPunct="1">
              <a:lnSpc>
                <a:spcPct val="80000"/>
              </a:lnSpc>
            </a:pPr>
            <a:endParaRPr lang="en-US" sz="800" b="1" smtClean="0"/>
          </a:p>
          <a:p>
            <a:pPr eaLnBrk="1" hangingPunct="1">
              <a:lnSpc>
                <a:spcPct val="80000"/>
              </a:lnSpc>
            </a:pPr>
            <a:r>
              <a:rPr lang="en-US" sz="800" b="1" smtClean="0"/>
              <a:t>For explicit cursors :</a:t>
            </a: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declare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empdata emp%rowtype;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cursor c1 is select * from emp where deptno=10;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begin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dbms_output.put_line('before opening cursor');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if c1%isopen=true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is open');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c1%isopen=false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is closed');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dbms_output.put_line('%isopen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--if c1%found=true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	--  dbms_output.put_line('%found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 elsif c1%found=false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	--  dbms_output.put_line('%found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 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	--  dbms_output.put_line('%found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-- 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 if c1%notfound=true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	--  dbms_output.put_line('%notfound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--elsif c1%notfound=false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		-- dbms_output.put_line('%notfound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--else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		-- dbms_output.put_line('%notfound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 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 if c1%rowcount&gt;0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--   dbms_output.put_line('Found '||c1%rowcount || 'rows');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-- elsif c1%rowcount=0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	--   dbms_output.put_line('cursosr found 0 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-- 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		--  dbms_output.put_line('%rowcount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--end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open c1;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dbms_output.put_line('after opening cursor');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c1%isopen=true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is open');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c1%isopen=false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is closed');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dbms_output.put_line('%isopen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c1%notfound=true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dbms_output.put_line('%notfound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dbms_output.put_line('%notfound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dbms_output.put_line('%notfound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c1%rowcount&gt;0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dbms_output.put_line('Found '||c1%rowcount || 'rows');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c1%rowcount=0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found 0 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dbms_output.put_line('%rowcount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fetch c1 into empdata;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dbms_output.put_line('after fetching from cursor');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c1%isopen=true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is open');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c1%isopen=false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is closed');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dbms_output.put_line('%isopen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c1%notfound=true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dbms_output.put_line('%notfound is true');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c1%notfound=false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dbms_output.put_line('%notfound is false');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dbms_output.put_line('%notfound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if c1%rowcount&gt;0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dbms_output.put_line('Found '||c1%rowcount || 'rows');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elsif c1%rowcount=0 then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dbms_output.put_line('cursosr found 0 rows');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   		dbms_output.put_line('%rowcount is null');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	end if;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 end;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OUTPUT 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before opening cursor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cursosr is closed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after opening cursor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cursosr is open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%found is null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%notfound is null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cursosr found 0 rows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after fetching from cursor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cursosr is open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%found is true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%notfound is false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Found 1rows</a:t>
            </a:r>
            <a:endParaRPr lang="en-US" sz="800" b="1" smtClean="0"/>
          </a:p>
          <a:p>
            <a:pPr eaLnBrk="1" hangingPunct="1">
              <a:lnSpc>
                <a:spcPct val="80000"/>
              </a:lnSpc>
            </a:pPr>
            <a:r>
              <a:rPr lang="en-US" sz="800" b="1" smtClean="0"/>
              <a:t>Except isopen all other 3 attributes available only after the cursor is opened.</a:t>
            </a:r>
            <a:endParaRPr lang="en-IN" sz="800" b="1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Drop table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CREATE TABLE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(c1 number, c2 varchar2(15));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INSERT INTO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vaLUES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(10, ’Clerk’);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INSERT INTO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vaLUES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(10, ’Clerk’);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INSERT INTO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vaLUES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(20, ’Bookkeeper’);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INSERT INTO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VALUES(30, ’Analyst’);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INSERT INTO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zzz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VALUES(30, ’Analyst’);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Commit;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select * from z3;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C1   C2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----------   ---------------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10   Clerk (temp)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30   Analyst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30   Analyst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10   Clerk (temp)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20   Bookkeeper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10   Clerk (temp)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30   Analyst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       20   Bookkeeper</a:t>
            </a: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SQL engine executes the UPDATE statement three times, once for each  index number in the specified range, i.e., once for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(30), once for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(40), and once for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depts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(50).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1st execution succeeds, but the 2nd execution fails because the string value ’Bookkeeper (temp)’ is too large for the job column.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this case, only the 2nd execution is rolled back. When any execution of the SQL statement raises an exception, the FORALL statement halts.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this example, the 2nd execution of the UPDATE statement raises an exception, so the 3rd execution is never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OR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DECLARE</a:t>
            </a:r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 err="1" smtClean="0"/>
              <a:t>NumList</a:t>
            </a:r>
            <a:r>
              <a:rPr lang="en-US" dirty="0" smtClean="0"/>
              <a:t> IS TABLE OF NUMBER;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depts</a:t>
            </a:r>
            <a:r>
              <a:rPr lang="en-US" dirty="0" smtClean="0"/>
              <a:t> </a:t>
            </a:r>
            <a:r>
              <a:rPr lang="en-US" dirty="0" err="1" smtClean="0"/>
              <a:t>NumList</a:t>
            </a:r>
            <a:r>
              <a:rPr lang="en-US" dirty="0" smtClean="0"/>
              <a:t> := </a:t>
            </a:r>
            <a:r>
              <a:rPr lang="en-US" dirty="0" err="1" smtClean="0"/>
              <a:t>NumList</a:t>
            </a:r>
            <a:r>
              <a:rPr lang="en-US" dirty="0" smtClean="0"/>
              <a:t>(20, 40, 50,70);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</a:p>
          <a:p>
            <a:pPr marL="0" indent="0">
              <a:buNone/>
            </a:pPr>
            <a:r>
              <a:rPr lang="en-US" dirty="0" smtClean="0"/>
              <a:t>	FORALL j IN depts.FIRST..</a:t>
            </a:r>
            <a:r>
              <a:rPr lang="en-US" dirty="0" err="1" smtClean="0"/>
              <a:t>depts.LAST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UPDATE </a:t>
            </a:r>
            <a:r>
              <a:rPr lang="en-US" dirty="0" err="1" smtClean="0"/>
              <a:t>emp</a:t>
            </a:r>
            <a:r>
              <a:rPr lang="en-US" dirty="0" smtClean="0"/>
              <a:t> SET </a:t>
            </a:r>
            <a:r>
              <a:rPr lang="en-US" dirty="0" err="1" smtClean="0"/>
              <a:t>sal</a:t>
            </a:r>
            <a:r>
              <a:rPr lang="en-US" dirty="0" smtClean="0"/>
              <a:t> = </a:t>
            </a:r>
            <a:r>
              <a:rPr lang="en-US" dirty="0" err="1" smtClean="0"/>
              <a:t>sal</a:t>
            </a:r>
            <a:r>
              <a:rPr lang="en-US" dirty="0" smtClean="0"/>
              <a:t> * 2.50 WHERE </a:t>
            </a:r>
            <a:r>
              <a:rPr lang="en-US" dirty="0" err="1" smtClean="0"/>
              <a:t>deptno</a:t>
            </a:r>
            <a:r>
              <a:rPr lang="en-US" dirty="0" smtClean="0"/>
              <a:t> = </a:t>
            </a:r>
            <a:r>
              <a:rPr lang="en-US" dirty="0" err="1" smtClean="0"/>
              <a:t>depts</a:t>
            </a:r>
            <a:r>
              <a:rPr lang="en-US" dirty="0" smtClean="0"/>
              <a:t>(j);</a:t>
            </a:r>
          </a:p>
          <a:p>
            <a:pPr marL="0" indent="0">
              <a:buNone/>
            </a:pPr>
            <a:r>
              <a:rPr lang="en-US" dirty="0" smtClean="0"/>
              <a:t>	For i in 1.. </a:t>
            </a:r>
            <a:r>
              <a:rPr lang="en-US" dirty="0" err="1" smtClean="0"/>
              <a:t>depts.count</a:t>
            </a:r>
            <a:r>
              <a:rPr lang="en-US" dirty="0" smtClean="0"/>
              <a:t> loop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(SQL%BULK_ROWCOUNT(i));</a:t>
            </a:r>
          </a:p>
          <a:p>
            <a:pPr marL="0" indent="0">
              <a:buNone/>
            </a:pPr>
            <a:r>
              <a:rPr lang="en-US" dirty="0" smtClean="0"/>
              <a:t>	End loop;</a:t>
            </a:r>
          </a:p>
          <a:p>
            <a:pPr marL="0" indent="0">
              <a:buNone/>
            </a:pPr>
            <a:r>
              <a:rPr lang="en-US" dirty="0" smtClean="0"/>
              <a:t>END;</a:t>
            </a:r>
          </a:p>
          <a:p>
            <a:pPr marL="0" indent="0">
              <a:buNone/>
            </a:pPr>
            <a:r>
              <a:rPr lang="en-US" dirty="0" smtClean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7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0" y="2959926"/>
            <a:ext cx="8216721" cy="10981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Advance PL/SQL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</a:rPr>
              <a:t>Bulk Bind and Bulk collect</a:t>
            </a:r>
            <a:endParaRPr lang="en-US" sz="2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Bulk Binding: Example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below example, 7</a:t>
            </a:r>
            <a:r>
              <a:rPr lang="en-US" dirty="0" smtClean="0"/>
              <a:t>000 </a:t>
            </a:r>
            <a:r>
              <a:rPr lang="en-US" dirty="0"/>
              <a:t>part numbers and names are loaded </a:t>
            </a:r>
            <a:r>
              <a:rPr lang="en-US" dirty="0" smtClean="0"/>
              <a:t>in the </a:t>
            </a:r>
            <a:r>
              <a:rPr lang="en-US" dirty="0"/>
              <a:t>index-by tables.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all table elements are inserted into a database table twice.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they are inserted using a FOR loop, which completes in </a:t>
            </a:r>
            <a:r>
              <a:rPr lang="en-US" dirty="0" smtClean="0"/>
              <a:t>approximately 0.203 seconds. </a:t>
            </a:r>
          </a:p>
          <a:p>
            <a:r>
              <a:rPr lang="en-US" dirty="0" smtClean="0"/>
              <a:t>Then</a:t>
            </a:r>
            <a:r>
              <a:rPr lang="en-US" dirty="0"/>
              <a:t>, they are bulk-inserted using a FORALL statement, which completes in </a:t>
            </a:r>
            <a:r>
              <a:rPr lang="en-US" dirty="0" smtClean="0"/>
              <a:t>only about 0.016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Bulk Binding: Example </a:t>
            </a:r>
            <a:r>
              <a:rPr lang="en-US" b="1" dirty="0" smtClean="0"/>
              <a:t>2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8845484" cy="47286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Create table parts(</a:t>
            </a:r>
            <a:r>
              <a:rPr lang="en-US" sz="1600" dirty="0" err="1"/>
              <a:t>partno</a:t>
            </a:r>
            <a:r>
              <a:rPr lang="en-US" sz="1600" dirty="0"/>
              <a:t> number, </a:t>
            </a:r>
            <a:r>
              <a:rPr lang="en-US" sz="1600" dirty="0" err="1"/>
              <a:t>partname</a:t>
            </a:r>
            <a:r>
              <a:rPr lang="en-US" sz="1600" dirty="0"/>
              <a:t> varchar2(20</a:t>
            </a:r>
            <a:r>
              <a:rPr lang="en-US" sz="1600" dirty="0" smtClean="0"/>
              <a:t>));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DECLARE</a:t>
            </a:r>
          </a:p>
          <a:p>
            <a:pPr marL="0" indent="0">
              <a:buNone/>
            </a:pPr>
            <a:r>
              <a:rPr lang="en-US" sz="1600" dirty="0" smtClean="0"/>
              <a:t>	TYPE </a:t>
            </a:r>
            <a:r>
              <a:rPr lang="en-US" sz="1600" dirty="0" err="1" smtClean="0"/>
              <a:t>Num_Tab</a:t>
            </a:r>
            <a:r>
              <a:rPr lang="en-US" sz="1600" dirty="0" smtClean="0"/>
              <a:t> </a:t>
            </a:r>
            <a:r>
              <a:rPr lang="en-US" sz="1600" dirty="0"/>
              <a:t>IS TABLE OF NUMBER(4) INDEX BY BINARY_INTEGER;</a:t>
            </a:r>
          </a:p>
          <a:p>
            <a:pPr marL="0" indent="0">
              <a:buNone/>
            </a:pPr>
            <a:r>
              <a:rPr lang="en-US" sz="1600" dirty="0"/>
              <a:t> 	TYPE </a:t>
            </a:r>
            <a:r>
              <a:rPr lang="en-US" sz="1600" dirty="0" err="1" smtClean="0"/>
              <a:t>Name_Tab</a:t>
            </a:r>
            <a:r>
              <a:rPr lang="en-US" sz="1600" dirty="0" smtClean="0"/>
              <a:t> </a:t>
            </a:r>
            <a:r>
              <a:rPr lang="en-US" sz="1600" dirty="0"/>
              <a:t>IS TABLE OF CHAR(15) INDEX BY BINARY_INTEGER;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 smtClean="0"/>
              <a:t>pnum</a:t>
            </a:r>
            <a:r>
              <a:rPr lang="en-US" sz="1600" dirty="0" smtClean="0"/>
              <a:t> </a:t>
            </a:r>
            <a:r>
              <a:rPr lang="en-US" sz="1600" dirty="0" err="1" smtClean="0"/>
              <a:t>Num_Tab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 smtClean="0"/>
              <a:t>pname</a:t>
            </a:r>
            <a:r>
              <a:rPr lang="en-US" sz="1600" dirty="0" smtClean="0"/>
              <a:t> </a:t>
            </a:r>
            <a:r>
              <a:rPr lang="en-US" sz="1600" dirty="0" err="1" smtClean="0"/>
              <a:t>Name_Tab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t1 NUMBER(9,6);</a:t>
            </a:r>
          </a:p>
          <a:p>
            <a:pPr marL="0" indent="0">
              <a:buNone/>
            </a:pPr>
            <a:r>
              <a:rPr lang="en-US" sz="1600" dirty="0"/>
              <a:t> 	t2 NUMBER(9,6);</a:t>
            </a:r>
          </a:p>
          <a:p>
            <a:pPr marL="0" indent="0">
              <a:buNone/>
            </a:pPr>
            <a:r>
              <a:rPr lang="en-US" sz="1600" dirty="0"/>
              <a:t> 	t3 NUMBER(9,6);</a:t>
            </a:r>
          </a:p>
          <a:p>
            <a:pPr marL="0" indent="0">
              <a:buNone/>
            </a:pPr>
            <a:r>
              <a:rPr lang="en-US" sz="1600" dirty="0"/>
              <a:t> 	PROCEDURE </a:t>
            </a:r>
            <a:r>
              <a:rPr lang="en-US" sz="1600" dirty="0" err="1"/>
              <a:t>get_time</a:t>
            </a:r>
            <a:r>
              <a:rPr lang="en-US" sz="1600" dirty="0"/>
              <a:t> (t OUT NUMBER) IS</a:t>
            </a:r>
          </a:p>
          <a:p>
            <a:pPr marL="0" indent="0">
              <a:buNone/>
            </a:pPr>
            <a:r>
              <a:rPr lang="en-US" sz="1600" dirty="0"/>
              <a:t>BEGIN 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smtClean="0"/>
              <a:t>select </a:t>
            </a:r>
            <a:r>
              <a:rPr lang="en-US" sz="1600" dirty="0" err="1"/>
              <a:t>substr</a:t>
            </a:r>
            <a:r>
              <a:rPr lang="en-US" sz="1600" dirty="0"/>
              <a:t>(systimestamp,17,9) into t from dual;</a:t>
            </a:r>
          </a:p>
          <a:p>
            <a:pPr marL="0" indent="0">
              <a:buNone/>
            </a:pPr>
            <a:r>
              <a:rPr lang="en-US" sz="1600" dirty="0"/>
              <a:t>END;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BEGIN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26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Bulk Binding: Example 2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262754"/>
            <a:ext cx="8845484" cy="52335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FOR </a:t>
            </a:r>
            <a:r>
              <a:rPr lang="en-US" sz="1600" dirty="0"/>
              <a:t>j IN 1</a:t>
            </a:r>
            <a:r>
              <a:rPr lang="en-US" sz="1600" dirty="0" smtClean="0"/>
              <a:t>..7000 </a:t>
            </a:r>
            <a:r>
              <a:rPr lang="en-US" sz="1600" dirty="0"/>
              <a:t>LOOP -- load index-by </a:t>
            </a:r>
            <a:r>
              <a:rPr lang="en-US" sz="1600" dirty="0" smtClean="0"/>
              <a:t>tables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pnum</a:t>
            </a:r>
            <a:r>
              <a:rPr lang="en-US" sz="1600" dirty="0" smtClean="0"/>
              <a:t>(j</a:t>
            </a:r>
            <a:r>
              <a:rPr lang="en-US" sz="1600" dirty="0"/>
              <a:t>) := j;</a:t>
            </a:r>
          </a:p>
          <a:p>
            <a:pPr marL="0" indent="0">
              <a:buNone/>
            </a:pPr>
            <a:r>
              <a:rPr lang="en-US" sz="1600" dirty="0"/>
              <a:t> 		</a:t>
            </a:r>
            <a:r>
              <a:rPr lang="en-US" sz="1600" dirty="0" err="1" smtClean="0"/>
              <a:t>pname</a:t>
            </a:r>
            <a:r>
              <a:rPr lang="en-US" sz="1600" dirty="0" smtClean="0"/>
              <a:t>(j</a:t>
            </a:r>
            <a:r>
              <a:rPr lang="en-US" sz="1600" dirty="0"/>
              <a:t>) := ’Part No. ’ || TO_CHAR(j);</a:t>
            </a:r>
          </a:p>
          <a:p>
            <a:pPr marL="0" indent="0">
              <a:buNone/>
            </a:pPr>
            <a:r>
              <a:rPr lang="en-US" sz="1600" dirty="0"/>
              <a:t> 	END LOOP;	</a:t>
            </a:r>
          </a:p>
          <a:p>
            <a:pPr marL="0" indent="0">
              <a:buNone/>
            </a:pPr>
            <a:r>
              <a:rPr lang="en-US" sz="1600" dirty="0" err="1"/>
              <a:t>get_time</a:t>
            </a:r>
            <a:r>
              <a:rPr lang="en-US" sz="1600" dirty="0"/>
              <a:t>(t1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FOR </a:t>
            </a:r>
            <a:r>
              <a:rPr lang="en-US" sz="1600" dirty="0"/>
              <a:t>i IN 1</a:t>
            </a:r>
            <a:r>
              <a:rPr lang="en-US" sz="1600" dirty="0" smtClean="0"/>
              <a:t>..7000 </a:t>
            </a:r>
            <a:r>
              <a:rPr lang="en-US" sz="1600" dirty="0"/>
              <a:t>LOOP -- use FOR loop</a:t>
            </a:r>
          </a:p>
          <a:p>
            <a:pPr marL="0" indent="0">
              <a:buNone/>
            </a:pPr>
            <a:r>
              <a:rPr lang="en-US" sz="1600" dirty="0"/>
              <a:t> 		INSERT INTO parts VALUES (</a:t>
            </a:r>
            <a:r>
              <a:rPr lang="en-US" sz="1600" dirty="0" err="1" smtClean="0"/>
              <a:t>pnum</a:t>
            </a:r>
            <a:r>
              <a:rPr lang="en-US" sz="1600" dirty="0" smtClean="0"/>
              <a:t>(i</a:t>
            </a:r>
            <a:r>
              <a:rPr lang="en-US" sz="1600" dirty="0"/>
              <a:t>), </a:t>
            </a:r>
            <a:r>
              <a:rPr lang="en-US" sz="1600" dirty="0" err="1" smtClean="0"/>
              <a:t>pname</a:t>
            </a:r>
            <a:r>
              <a:rPr lang="en-US" sz="1600" dirty="0" smtClean="0"/>
              <a:t>(i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	END LOOP;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 smtClean="0"/>
              <a:t>get_time</a:t>
            </a:r>
            <a:r>
              <a:rPr lang="en-US" sz="1600" dirty="0" smtClean="0"/>
              <a:t>(t2);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 	FORALL i IN 1</a:t>
            </a:r>
            <a:r>
              <a:rPr lang="en-US" sz="1600" dirty="0" smtClean="0"/>
              <a:t>..7000 </a:t>
            </a:r>
            <a:r>
              <a:rPr lang="en-US" sz="1600" dirty="0"/>
              <a:t>-- use FORALL statement</a:t>
            </a:r>
          </a:p>
          <a:p>
            <a:pPr marL="0" indent="0">
              <a:buNone/>
            </a:pPr>
            <a:r>
              <a:rPr lang="en-US" sz="1600" dirty="0"/>
              <a:t> 	INSERT INTO parts VALUES (</a:t>
            </a:r>
            <a:r>
              <a:rPr lang="en-US" sz="1600" dirty="0" err="1" smtClean="0"/>
              <a:t>pnum</a:t>
            </a:r>
            <a:r>
              <a:rPr lang="en-US" sz="1600" dirty="0" smtClean="0"/>
              <a:t>(i</a:t>
            </a:r>
            <a:r>
              <a:rPr lang="en-US" sz="1600" dirty="0"/>
              <a:t>), </a:t>
            </a:r>
            <a:r>
              <a:rPr lang="en-US" sz="1600" dirty="0" err="1" smtClean="0"/>
              <a:t>pname</a:t>
            </a:r>
            <a:r>
              <a:rPr lang="en-US" sz="1600" dirty="0" smtClean="0"/>
              <a:t>(i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get_time</a:t>
            </a:r>
            <a:r>
              <a:rPr lang="en-US" sz="1600" dirty="0"/>
              <a:t>(t3</a:t>
            </a:r>
            <a:r>
              <a:rPr lang="en-US" sz="1600" dirty="0" smtClean="0"/>
              <a:t>);</a:t>
            </a: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dbms_output.put_line</a:t>
            </a:r>
            <a:r>
              <a:rPr lang="en-US" sz="1600" dirty="0"/>
              <a:t>(’Execution Time (</a:t>
            </a:r>
            <a:r>
              <a:rPr lang="en-US" sz="1600" dirty="0" err="1"/>
              <a:t>secs</a:t>
            </a:r>
            <a:r>
              <a:rPr lang="en-US" sz="1600" dirty="0"/>
              <a:t>)’);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dbms_output.put_line</a:t>
            </a:r>
            <a:r>
              <a:rPr lang="en-US" sz="1600" dirty="0"/>
              <a:t>(’FOR loop: ’ || TO_CHAR(t2 - t1));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dbms_output.put_line</a:t>
            </a:r>
            <a:r>
              <a:rPr lang="en-US" sz="1600" dirty="0"/>
              <a:t>(’FORALL: ’ || TO_CHAR(t3 - t2));</a:t>
            </a:r>
          </a:p>
          <a:p>
            <a:pPr marL="0" indent="0">
              <a:buNone/>
            </a:pPr>
            <a:r>
              <a:rPr lang="en-US" sz="1600" dirty="0"/>
              <a:t> END;</a:t>
            </a:r>
          </a:p>
          <a:p>
            <a:pPr marL="0" indent="0">
              <a:buNone/>
            </a:pPr>
            <a:r>
              <a:rPr lang="en-US" sz="16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the FORALL 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keyword FORALL instructs the PL/SQL engine to bulk-bind input collections before sending them to the SQL engine with an INSERT/UPDATE/DELETE statement.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i="1" dirty="0"/>
              <a:t>not </a:t>
            </a:r>
            <a:r>
              <a:rPr lang="en-US" dirty="0"/>
              <a:t>a FOR </a:t>
            </a:r>
            <a:r>
              <a:rPr lang="en-US" dirty="0" smtClean="0"/>
              <a:t>loop, Although </a:t>
            </a:r>
            <a:r>
              <a:rPr lang="en-US" dirty="0"/>
              <a:t>the FORALL statement contains an iteration scheme,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syntax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FORALL </a:t>
            </a:r>
            <a:r>
              <a:rPr lang="en-US" sz="2000" dirty="0"/>
              <a:t>index IN lower_bound..</a:t>
            </a:r>
            <a:r>
              <a:rPr lang="en-US" sz="2000" dirty="0" err="1"/>
              <a:t>upper_bound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sql_statement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0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FORALL </a:t>
            </a:r>
            <a:r>
              <a:rPr lang="en-US" b="1" dirty="0" smtClean="0"/>
              <a:t>Statement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can be referenced only within the FORALL statement and only as a collection subscript. </a:t>
            </a:r>
          </a:p>
          <a:p>
            <a:r>
              <a:rPr lang="en-US" dirty="0"/>
              <a:t>The SQL statement must be an INSERT, UPDATE, or DELETE statement </a:t>
            </a:r>
            <a:r>
              <a:rPr lang="en-US" dirty="0" smtClean="0"/>
              <a:t>which </a:t>
            </a:r>
            <a:r>
              <a:rPr lang="en-US" dirty="0"/>
              <a:t>references </a:t>
            </a:r>
            <a:r>
              <a:rPr lang="en-US" dirty="0" smtClean="0"/>
              <a:t>the collection </a:t>
            </a:r>
            <a:r>
              <a:rPr lang="en-US" dirty="0"/>
              <a:t>elements. </a:t>
            </a:r>
            <a:r>
              <a:rPr lang="en-US" dirty="0" smtClean="0"/>
              <a:t>And also, </a:t>
            </a:r>
            <a:r>
              <a:rPr lang="en-US" dirty="0"/>
              <a:t>the bounds must specify a valid range of consecutive index numbers.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engine executes the SQL statement once for each index number in the range. But </a:t>
            </a:r>
            <a:r>
              <a:rPr lang="en-US" dirty="0" smtClean="0"/>
              <a:t>this </a:t>
            </a:r>
            <a:r>
              <a:rPr lang="en-US" dirty="0"/>
              <a:t>happens in the SQL engine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8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FORALL </a:t>
            </a:r>
            <a:r>
              <a:rPr lang="en-US" b="1" dirty="0" smtClean="0"/>
              <a:t>Statement: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 err="1"/>
              <a:t>NumList</a:t>
            </a:r>
            <a:r>
              <a:rPr lang="en-US" dirty="0"/>
              <a:t> IS VARRAY(15) OF NUMBER;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depts</a:t>
            </a:r>
            <a:r>
              <a:rPr lang="en-US" dirty="0" smtClean="0"/>
              <a:t> </a:t>
            </a:r>
            <a:r>
              <a:rPr lang="en-US" dirty="0" err="1"/>
              <a:t>NumList</a:t>
            </a:r>
            <a:r>
              <a:rPr lang="en-US" dirty="0"/>
              <a:t> := </a:t>
            </a:r>
            <a:r>
              <a:rPr lang="en-US" dirty="0" err="1"/>
              <a:t>NumList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Depts</a:t>
            </a:r>
            <a:r>
              <a:rPr lang="en-US" dirty="0"/>
              <a:t>:=</a:t>
            </a:r>
            <a:r>
              <a:rPr lang="en-US" dirty="0" err="1" smtClean="0"/>
              <a:t>numlist</a:t>
            </a:r>
            <a:r>
              <a:rPr lang="en-US" dirty="0" smtClean="0"/>
              <a:t>(30,40,50,60,70,80);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FORALL </a:t>
            </a:r>
            <a:r>
              <a:rPr lang="en-US" dirty="0"/>
              <a:t>j IN 3..5 -- bulk-bind middle third of </a:t>
            </a:r>
            <a:r>
              <a:rPr lang="en-US" dirty="0" err="1"/>
              <a:t>varray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UPDATE </a:t>
            </a:r>
            <a:r>
              <a:rPr lang="en-US" dirty="0" err="1"/>
              <a:t>emp</a:t>
            </a:r>
            <a:r>
              <a:rPr lang="en-US" dirty="0"/>
              <a:t> SET </a:t>
            </a:r>
            <a:r>
              <a:rPr lang="en-US" dirty="0" err="1"/>
              <a:t>sal</a:t>
            </a:r>
            <a:r>
              <a:rPr lang="en-US" dirty="0"/>
              <a:t> = </a:t>
            </a:r>
            <a:r>
              <a:rPr lang="en-US" dirty="0" err="1"/>
              <a:t>sal</a:t>
            </a:r>
            <a:r>
              <a:rPr lang="en-US" dirty="0"/>
              <a:t> * </a:t>
            </a:r>
            <a:r>
              <a:rPr lang="en-US" dirty="0" smtClean="0"/>
              <a:t>2.50 </a:t>
            </a:r>
            <a:r>
              <a:rPr lang="en-US" dirty="0"/>
              <a:t>WHERE </a:t>
            </a:r>
            <a:r>
              <a:rPr lang="en-US" dirty="0" err="1"/>
              <a:t>deptno</a:t>
            </a:r>
            <a:r>
              <a:rPr lang="en-US" dirty="0"/>
              <a:t> = </a:t>
            </a:r>
            <a:r>
              <a:rPr lang="en-US" dirty="0" err="1"/>
              <a:t>depts</a:t>
            </a:r>
            <a:r>
              <a:rPr lang="en-US" dirty="0"/>
              <a:t>(j);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8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FORALL Affects Rollbacks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FORALL statement, if any execution of the SQL statement raises an unhandled exception, all </a:t>
            </a:r>
            <a:r>
              <a:rPr lang="en-US" dirty="0" smtClean="0"/>
              <a:t>the database </a:t>
            </a:r>
            <a:r>
              <a:rPr lang="en-US" dirty="0"/>
              <a:t>changes made during previous executions are </a:t>
            </a:r>
            <a:r>
              <a:rPr lang="en-US" dirty="0" smtClean="0"/>
              <a:t>rolled back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if a raised exception is caught and handled, changes are automatically rolled back to an implicit </a:t>
            </a:r>
            <a:r>
              <a:rPr lang="en-US" dirty="0" smtClean="0"/>
              <a:t>save-point </a:t>
            </a:r>
            <a:r>
              <a:rPr lang="en-US" dirty="0"/>
              <a:t>marked before each execution of the SQL statement.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Changes made during previous executions are </a:t>
            </a:r>
            <a:r>
              <a:rPr lang="en-US" i="1" dirty="0"/>
              <a:t>not </a:t>
            </a:r>
            <a:r>
              <a:rPr lang="en-US" dirty="0"/>
              <a:t>rolled back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FORALL </a:t>
            </a:r>
            <a:r>
              <a:rPr lang="en-US" b="1" dirty="0" smtClean="0"/>
              <a:t>Rollback: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12879"/>
            <a:ext cx="8845484" cy="4643751"/>
          </a:xfrm>
        </p:spPr>
        <p:txBody>
          <a:bodyPr/>
          <a:lstStyle/>
          <a:p>
            <a:r>
              <a:rPr lang="en-US" dirty="0"/>
              <a:t>Try to append the 7-character string ‘(temp)’ to certain job titles using the following UPDATE statement: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/>
              <a:t> 	TYPE </a:t>
            </a:r>
            <a:r>
              <a:rPr lang="en-US" sz="1800" dirty="0" err="1"/>
              <a:t>NumList</a:t>
            </a:r>
            <a:r>
              <a:rPr lang="en-US" sz="1800" dirty="0"/>
              <a:t> IS TABLE OF NUMBER;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depts</a:t>
            </a:r>
            <a:r>
              <a:rPr lang="en-US" sz="1800" dirty="0"/>
              <a:t> </a:t>
            </a:r>
            <a:r>
              <a:rPr lang="en-US" sz="1800" dirty="0" err="1"/>
              <a:t>NumList</a:t>
            </a:r>
            <a:r>
              <a:rPr lang="en-US" sz="1800" dirty="0"/>
              <a:t> := </a:t>
            </a:r>
            <a:r>
              <a:rPr lang="en-US" sz="1800" dirty="0" err="1" smtClean="0"/>
              <a:t>NumList</a:t>
            </a:r>
            <a:r>
              <a:rPr lang="en-US" sz="1800" dirty="0" smtClean="0"/>
              <a:t>(30</a:t>
            </a:r>
            <a:r>
              <a:rPr lang="en-US" sz="1800" dirty="0"/>
              <a:t>, </a:t>
            </a:r>
            <a:r>
              <a:rPr lang="en-US" sz="1800" dirty="0" smtClean="0"/>
              <a:t>40</a:t>
            </a:r>
            <a:r>
              <a:rPr lang="en-US" sz="1800" dirty="0"/>
              <a:t>, </a:t>
            </a:r>
            <a:r>
              <a:rPr lang="en-US" sz="1800" dirty="0" smtClean="0"/>
              <a:t>50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/>
              <a:t> 	FORALL j IN depts.FIRST..</a:t>
            </a:r>
            <a:r>
              <a:rPr lang="en-US" sz="1800" dirty="0" err="1"/>
              <a:t>depts.LAST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	UPDATE </a:t>
            </a:r>
            <a:r>
              <a:rPr lang="en-US" sz="1800" dirty="0" smtClean="0"/>
              <a:t>z3 </a:t>
            </a:r>
            <a:r>
              <a:rPr lang="en-US" sz="1800" dirty="0"/>
              <a:t>SET c2 = c2 || ' </a:t>
            </a:r>
            <a:r>
              <a:rPr lang="en-US" sz="1800" dirty="0" smtClean="0"/>
              <a:t> (</a:t>
            </a:r>
            <a:r>
              <a:rPr lang="en-US" sz="1800" dirty="0"/>
              <a:t>temp)'  WHERE c1 = </a:t>
            </a:r>
            <a:r>
              <a:rPr lang="en-US" sz="1800" dirty="0" err="1"/>
              <a:t>depts</a:t>
            </a:r>
            <a:r>
              <a:rPr lang="en-US" sz="1800" dirty="0"/>
              <a:t>(j);</a:t>
            </a:r>
          </a:p>
          <a:p>
            <a:pPr marL="0" indent="0">
              <a:buNone/>
            </a:pPr>
            <a:r>
              <a:rPr lang="en-US" sz="1800" dirty="0" smtClean="0"/>
              <a:t>-- </a:t>
            </a:r>
            <a:r>
              <a:rPr lang="en-US" sz="1800" dirty="0"/>
              <a:t>raises a "value too large" exception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EXCEPTION</a:t>
            </a:r>
          </a:p>
          <a:p>
            <a:pPr marL="0" indent="0">
              <a:buNone/>
            </a:pPr>
            <a:r>
              <a:rPr lang="en-US" sz="1800" dirty="0"/>
              <a:t>	WHEN OTHERS THEN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smtClean="0"/>
              <a:t>COMMIT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END;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/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534"/>
            <a:ext cx="9143999" cy="1002135"/>
          </a:xfrm>
        </p:spPr>
        <p:txBody>
          <a:bodyPr/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Counting </a:t>
            </a:r>
            <a:r>
              <a:rPr lang="en-US" sz="2800" b="1" dirty="0"/>
              <a:t>Rows Affected by FORALL </a:t>
            </a:r>
            <a:r>
              <a:rPr lang="en-US" sz="2800" b="1" dirty="0" smtClean="0"/>
              <a:t>Iterations </a:t>
            </a:r>
            <a:r>
              <a:rPr lang="en-US" sz="2800" b="1" dirty="0"/>
              <a:t>with the %BULK_ROWCOUNT Attribute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SQL data manipulation statements, the SQL engine opens an implicit cursor named SQL.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cursor’s scalar attributes</a:t>
            </a:r>
            <a:r>
              <a:rPr lang="en-US" dirty="0" smtClean="0"/>
              <a:t>, %ROWCOUNT, %</a:t>
            </a:r>
            <a:r>
              <a:rPr lang="en-US" dirty="0"/>
              <a:t>FOUND</a:t>
            </a:r>
            <a:r>
              <a:rPr lang="en-US" dirty="0" smtClean="0"/>
              <a:t>, %NOTFOUND and </a:t>
            </a:r>
            <a:r>
              <a:rPr lang="en-US" dirty="0"/>
              <a:t>%</a:t>
            </a:r>
            <a:r>
              <a:rPr lang="en-US" dirty="0" smtClean="0"/>
              <a:t>ISOPEN, </a:t>
            </a:r>
            <a:r>
              <a:rPr lang="en-US" dirty="0"/>
              <a:t>return useful information about the most recently executed SQL data manipulation statement.</a:t>
            </a:r>
          </a:p>
          <a:p>
            <a:r>
              <a:rPr lang="en-US" dirty="0"/>
              <a:t>The SQL cursor has one composite attribute, %BULK_ROWCOUNT, designed for use with the FORALL statement.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attribute has the semantics of an index-by table.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stores the number of rows processed by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execution of an INSERT, </a:t>
            </a:r>
            <a:r>
              <a:rPr lang="en-US" dirty="0" smtClean="0"/>
              <a:t>DELETE or </a:t>
            </a:r>
            <a:r>
              <a:rPr lang="en-US" dirty="0"/>
              <a:t>UPDATE </a:t>
            </a:r>
            <a:r>
              <a:rPr lang="en-US" dirty="0" smtClean="0"/>
              <a:t>statement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%BULK_ROWCOUNT(i) returns </a:t>
            </a:r>
            <a:r>
              <a:rPr lang="en-US" dirty="0" smtClean="0"/>
              <a:t>zero, If </a:t>
            </a:r>
            <a:r>
              <a:rPr lang="en-US" dirty="0"/>
              <a:t>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execution affects no rows,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9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358288"/>
            <a:ext cx="8845484" cy="4643751"/>
          </a:xfrm>
        </p:spPr>
        <p:txBody>
          <a:bodyPr/>
          <a:lstStyle/>
          <a:p>
            <a:r>
              <a:rPr lang="en-US" dirty="0"/>
              <a:t>To show the number of rows affected by the 3</a:t>
            </a:r>
            <a:r>
              <a:rPr lang="en-US" baseline="30000" dirty="0"/>
              <a:t>rd</a:t>
            </a:r>
            <a:r>
              <a:rPr lang="en-US" dirty="0"/>
              <a:t>,1</a:t>
            </a:r>
            <a:r>
              <a:rPr lang="en-US" baseline="30000" dirty="0"/>
              <a:t>st</a:t>
            </a:r>
            <a:r>
              <a:rPr lang="en-US" dirty="0"/>
              <a:t> ,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/>
              <a:t> </a:t>
            </a:r>
            <a:r>
              <a:rPr lang="en-US" dirty="0" smtClean="0"/>
              <a:t>and 4</a:t>
            </a:r>
            <a:r>
              <a:rPr lang="en-US" baseline="30000" dirty="0" smtClean="0"/>
              <a:t>th</a:t>
            </a:r>
            <a:r>
              <a:rPr lang="en-US" dirty="0" smtClean="0"/>
              <a:t> execution </a:t>
            </a:r>
            <a:r>
              <a:rPr lang="en-US" dirty="0"/>
              <a:t>respectively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DECLARE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TYPE </a:t>
            </a:r>
            <a:r>
              <a:rPr lang="en-US" sz="1800" dirty="0" err="1"/>
              <a:t>NumList</a:t>
            </a:r>
            <a:r>
              <a:rPr lang="en-US" sz="1800" dirty="0"/>
              <a:t> IS TABLE OF NUMBER;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depts</a:t>
            </a:r>
            <a:r>
              <a:rPr lang="en-US" sz="1800" dirty="0" smtClean="0"/>
              <a:t> </a:t>
            </a:r>
            <a:r>
              <a:rPr lang="en-US" sz="1800" dirty="0" err="1"/>
              <a:t>NumList</a:t>
            </a:r>
            <a:r>
              <a:rPr lang="en-US" sz="1800" dirty="0"/>
              <a:t> := </a:t>
            </a:r>
            <a:r>
              <a:rPr lang="en-US" sz="1800" dirty="0" err="1" smtClean="0"/>
              <a:t>NumList</a:t>
            </a:r>
            <a:r>
              <a:rPr lang="en-US" sz="1800" dirty="0" smtClean="0"/>
              <a:t>(20</a:t>
            </a:r>
            <a:r>
              <a:rPr lang="en-US" sz="1800" dirty="0"/>
              <a:t>, </a:t>
            </a:r>
            <a:r>
              <a:rPr lang="en-US" sz="1800" dirty="0" smtClean="0"/>
              <a:t>40</a:t>
            </a:r>
            <a:r>
              <a:rPr lang="en-US" sz="1800" dirty="0"/>
              <a:t>, </a:t>
            </a:r>
            <a:r>
              <a:rPr lang="en-US" sz="1800" dirty="0" smtClean="0"/>
              <a:t>50,70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 smtClean="0"/>
              <a:t>	FORALL </a:t>
            </a:r>
            <a:r>
              <a:rPr lang="en-US" sz="1800" dirty="0"/>
              <a:t>j IN depts.FIRST..</a:t>
            </a:r>
            <a:r>
              <a:rPr lang="en-US" sz="1800" dirty="0" err="1"/>
              <a:t>depts.LAST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UPDATE </a:t>
            </a:r>
            <a:r>
              <a:rPr lang="en-US" sz="1800" dirty="0" err="1"/>
              <a:t>emp</a:t>
            </a:r>
            <a:r>
              <a:rPr lang="en-US" sz="1800" dirty="0"/>
              <a:t> SET </a:t>
            </a:r>
            <a:r>
              <a:rPr lang="en-US" sz="1800" dirty="0" err="1"/>
              <a:t>sal</a:t>
            </a:r>
            <a:r>
              <a:rPr lang="en-US" sz="1800" dirty="0"/>
              <a:t> = </a:t>
            </a:r>
            <a:r>
              <a:rPr lang="en-US" sz="1800" dirty="0" err="1"/>
              <a:t>sal</a:t>
            </a:r>
            <a:r>
              <a:rPr lang="en-US" sz="1800" dirty="0"/>
              <a:t> * </a:t>
            </a:r>
            <a:r>
              <a:rPr lang="en-US" sz="1800" dirty="0" smtClean="0"/>
              <a:t>2.50 </a:t>
            </a:r>
            <a:r>
              <a:rPr lang="en-US" sz="1800" dirty="0"/>
              <a:t>WHERE </a:t>
            </a:r>
            <a:r>
              <a:rPr lang="en-US" sz="1800" dirty="0" err="1"/>
              <a:t>deptno</a:t>
            </a:r>
            <a:r>
              <a:rPr lang="en-US" sz="1800" dirty="0"/>
              <a:t> = </a:t>
            </a:r>
            <a:r>
              <a:rPr lang="en-US" sz="1800" dirty="0" err="1"/>
              <a:t>depts</a:t>
            </a:r>
            <a:r>
              <a:rPr lang="en-US" sz="1800" dirty="0"/>
              <a:t>(j);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(SQL%BULK_ROWCOUNT(3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(SQL%BULK_ROWCOUNT(1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(SQL%BULK_ROWCOUNT(2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(SQL%BULK_ROWCOUNT(4));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you will be able 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Understand the concept of Context Switching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Understand how to Reduce Loop Overhead for Collections.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Understand the concept of Binding.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Understand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Do Bulk Binds Improve Performance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Learn about FORALL Statement, How it affects Rollback and what are the Restrictions on FORALL Statement.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Learn How to Retrieve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Query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with the BULK COLLECT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Clause.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Learn How to Retrieve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DML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Results with the RETURNING INTO Clause.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Understand the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Restrictions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on BULK COLLECT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rite a program Using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FORALL and BULK COLLECT Together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%BULK_ROWCOUNT is usually equal to 1 for </a:t>
            </a:r>
            <a:r>
              <a:rPr lang="en-US" dirty="0" smtClean="0"/>
              <a:t>inserts, because </a:t>
            </a:r>
            <a:r>
              <a:rPr lang="en-US" dirty="0"/>
              <a:t>a typical insert operation affects only </a:t>
            </a:r>
            <a:r>
              <a:rPr lang="en-US" dirty="0" smtClean="0"/>
              <a:t>1 row</a:t>
            </a:r>
            <a:r>
              <a:rPr lang="en-US" dirty="0"/>
              <a:t>. But %BULK_ROWCOUNT might be greater than 1 for the INSERT </a:t>
            </a:r>
            <a:r>
              <a:rPr lang="en-US" dirty="0" smtClean="0"/>
              <a:t>..SELECT construct.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Create table </a:t>
            </a:r>
            <a:r>
              <a:rPr lang="en-US" sz="1800" dirty="0" err="1" smtClean="0"/>
              <a:t>emp_from_dept</a:t>
            </a:r>
            <a:r>
              <a:rPr lang="en-US" sz="1800" dirty="0" smtClean="0"/>
              <a:t>(</a:t>
            </a:r>
            <a:r>
              <a:rPr lang="en-US" sz="1800" dirty="0" err="1" smtClean="0"/>
              <a:t>empno</a:t>
            </a:r>
            <a:r>
              <a:rPr lang="en-US" sz="1800" dirty="0" smtClean="0"/>
              <a:t> </a:t>
            </a:r>
            <a:r>
              <a:rPr lang="en-US" sz="1800" dirty="0"/>
              <a:t>number, </a:t>
            </a:r>
            <a:r>
              <a:rPr lang="en-US" sz="1800" dirty="0" err="1"/>
              <a:t>deptno</a:t>
            </a:r>
            <a:r>
              <a:rPr lang="en-US" sz="1800" dirty="0"/>
              <a:t> number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 smtClean="0"/>
              <a:t>	TYPE </a:t>
            </a:r>
            <a:r>
              <a:rPr lang="en-US" sz="1800" dirty="0" err="1"/>
              <a:t>num_tab</a:t>
            </a:r>
            <a:r>
              <a:rPr lang="en-US" sz="1800" dirty="0"/>
              <a:t> IS TABLE OF NUMBER;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deptnums</a:t>
            </a:r>
            <a:r>
              <a:rPr lang="en-US" sz="1800" dirty="0" smtClean="0"/>
              <a:t> </a:t>
            </a:r>
            <a:r>
              <a:rPr lang="en-US" sz="1800" dirty="0" err="1"/>
              <a:t>num_tab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 smtClean="0"/>
              <a:t>	SELECT </a:t>
            </a:r>
            <a:r>
              <a:rPr lang="en-US" sz="1800" dirty="0" err="1"/>
              <a:t>deptno</a:t>
            </a:r>
            <a:r>
              <a:rPr lang="en-US" sz="1800" dirty="0"/>
              <a:t> BULK COLLECT INTO </a:t>
            </a:r>
            <a:r>
              <a:rPr lang="en-US" sz="1800" dirty="0" err="1"/>
              <a:t>deptnums</a:t>
            </a:r>
            <a:r>
              <a:rPr lang="en-US" sz="1800" dirty="0"/>
              <a:t> FROM DEPT;</a:t>
            </a:r>
          </a:p>
          <a:p>
            <a:pPr marL="0" indent="0">
              <a:buNone/>
            </a:pPr>
            <a:r>
              <a:rPr lang="en-US" sz="1800" dirty="0" smtClean="0"/>
              <a:t>	FORALL </a:t>
            </a:r>
            <a:r>
              <a:rPr lang="en-US" sz="1800" dirty="0"/>
              <a:t>i IN 1..deptnums.COUNT</a:t>
            </a:r>
          </a:p>
          <a:p>
            <a:pPr marL="0" indent="0">
              <a:buNone/>
            </a:pPr>
            <a:r>
              <a:rPr lang="en-US" sz="1800" dirty="0" smtClean="0"/>
              <a:t>	INSERT </a:t>
            </a:r>
            <a:r>
              <a:rPr lang="en-US" sz="1800" dirty="0"/>
              <a:t>INTO </a:t>
            </a:r>
            <a:r>
              <a:rPr lang="en-US" sz="1800" dirty="0" err="1" smtClean="0"/>
              <a:t>emp_from_dept</a:t>
            </a:r>
            <a:r>
              <a:rPr lang="en-US" sz="1800" dirty="0" smtClean="0"/>
              <a:t> </a:t>
            </a:r>
            <a:r>
              <a:rPr lang="en-US" sz="1800" dirty="0"/>
              <a:t>SELECT </a:t>
            </a:r>
            <a:r>
              <a:rPr lang="en-US" sz="1800" dirty="0" err="1"/>
              <a:t>empno</a:t>
            </a:r>
            <a:r>
              <a:rPr lang="en-US" sz="1800" dirty="0"/>
              <a:t>, </a:t>
            </a:r>
            <a:r>
              <a:rPr lang="en-US" sz="1800" dirty="0" err="1"/>
              <a:t>deptno</a:t>
            </a:r>
            <a:r>
              <a:rPr lang="en-US" sz="1800" dirty="0"/>
              <a:t> FROM </a:t>
            </a:r>
            <a:r>
              <a:rPr lang="en-US" sz="1800" dirty="0" err="1"/>
              <a:t>emp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WHERE </a:t>
            </a:r>
            <a:r>
              <a:rPr lang="en-US" sz="1800" dirty="0" err="1" smtClean="0"/>
              <a:t>deptno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deptnums</a:t>
            </a:r>
            <a:r>
              <a:rPr lang="en-US" sz="1800" dirty="0"/>
              <a:t>(i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i IN 1..deptnums.COUNT LOOP</a:t>
            </a:r>
          </a:p>
          <a:p>
            <a:pPr marL="0" indent="0">
              <a:buNone/>
            </a:pPr>
            <a:r>
              <a:rPr lang="en-US" sz="2000" dirty="0" smtClean="0"/>
              <a:t>	-- </a:t>
            </a:r>
            <a:r>
              <a:rPr lang="en-US" sz="2000" dirty="0"/>
              <a:t>Count how many rows were inserted for each </a:t>
            </a:r>
            <a:r>
              <a:rPr lang="en-US" sz="2000" dirty="0" smtClean="0"/>
              <a:t>department, </a:t>
            </a:r>
            <a:r>
              <a:rPr lang="en-US" sz="2000" dirty="0" err="1" smtClean="0"/>
              <a:t>i.e</a:t>
            </a:r>
            <a:r>
              <a:rPr lang="en-US" sz="2000" dirty="0" smtClean="0"/>
              <a:t>,</a:t>
            </a:r>
            <a:r>
              <a:rPr lang="en-US" sz="2000" dirty="0"/>
              <a:t> </a:t>
            </a:r>
            <a:r>
              <a:rPr lang="en-US" sz="2000" dirty="0" smtClean="0"/>
              <a:t>how 	    many </a:t>
            </a:r>
            <a:r>
              <a:rPr lang="en-US" sz="2000" dirty="0"/>
              <a:t>employees are in each department.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 ('</a:t>
            </a:r>
            <a:r>
              <a:rPr lang="en-US" sz="2000" dirty="0" err="1" smtClean="0"/>
              <a:t>Dept</a:t>
            </a:r>
            <a:r>
              <a:rPr lang="en-US" sz="2000" dirty="0" smtClean="0"/>
              <a:t>  '||</a:t>
            </a:r>
            <a:r>
              <a:rPr lang="en-US" sz="2000" dirty="0" err="1"/>
              <a:t>deptnums</a:t>
            </a:r>
            <a:r>
              <a:rPr lang="en-US" sz="2000" dirty="0"/>
              <a:t>(i</a:t>
            </a:r>
            <a:r>
              <a:rPr lang="en-US" sz="2000" dirty="0" smtClean="0"/>
              <a:t>)||‘ : </a:t>
            </a:r>
            <a:r>
              <a:rPr lang="en-US" sz="2000" dirty="0"/>
              <a:t>inserted '|| </a:t>
            </a:r>
            <a:r>
              <a:rPr lang="en-US" sz="2000" dirty="0" smtClean="0"/>
              <a:t>	SQL%BULK_ROWCOUNT(i</a:t>
            </a:r>
            <a:r>
              <a:rPr lang="en-US" sz="2000" dirty="0"/>
              <a:t>)||' records');</a:t>
            </a:r>
          </a:p>
          <a:p>
            <a:pPr marL="0" indent="0">
              <a:buNone/>
            </a:pPr>
            <a:r>
              <a:rPr lang="en-US" sz="2000" dirty="0" smtClean="0"/>
              <a:t>	END </a:t>
            </a:r>
            <a:r>
              <a:rPr lang="en-US" sz="2000" dirty="0"/>
              <a:t>LOOP;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dbms_output.put_line</a:t>
            </a:r>
            <a:r>
              <a:rPr lang="en-US" sz="2000" dirty="0"/>
              <a:t>('Total records inserted </a:t>
            </a:r>
            <a:r>
              <a:rPr lang="en-US" sz="2000" dirty="0" smtClean="0"/>
              <a:t>= ' </a:t>
            </a:r>
            <a:r>
              <a:rPr lang="en-US" sz="2000" dirty="0"/>
              <a:t>|| </a:t>
            </a:r>
            <a:r>
              <a:rPr lang="en-US" sz="2000" dirty="0" smtClean="0"/>
              <a:t>	SQL%ROWCOUNT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 smtClean="0"/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476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FORALL Exceptions with the %BULK_EXCEPTIONS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provides a mechanism to handle exceptions raised during the execution of a FORALL statement.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mechanism enables a bulk-bind operation to save information about exceptions and continue processing.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have a bulk bind complete despite errors, add the keywords SAVE EXCEPTIONS to your FORALL statement as follows :</a:t>
            </a:r>
          </a:p>
          <a:p>
            <a:pPr marL="0" indent="0">
              <a:buNone/>
            </a:pPr>
            <a:r>
              <a:rPr lang="en-US" dirty="0" smtClean="0"/>
              <a:t>	FORALL </a:t>
            </a:r>
            <a:r>
              <a:rPr lang="en-US" dirty="0"/>
              <a:t>index IN lower_bound..</a:t>
            </a:r>
            <a:r>
              <a:rPr lang="en-US" dirty="0" err="1"/>
              <a:t>upper_bound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SAVE </a:t>
            </a:r>
            <a:r>
              <a:rPr lang="en-US" dirty="0"/>
              <a:t>EXCEPTIONS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  <a:r>
              <a:rPr lang="en-US" dirty="0" err="1"/>
              <a:t>insert_stmt</a:t>
            </a:r>
            <a:r>
              <a:rPr lang="en-US" dirty="0"/>
              <a:t> | </a:t>
            </a:r>
            <a:r>
              <a:rPr lang="en-US" dirty="0" err="1"/>
              <a:t>update_stmt</a:t>
            </a:r>
            <a:r>
              <a:rPr lang="en-US" dirty="0"/>
              <a:t> | </a:t>
            </a:r>
            <a:r>
              <a:rPr lang="en-US" dirty="0" err="1"/>
              <a:t>delete_stmt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71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FORALL </a:t>
            </a:r>
            <a:r>
              <a:rPr lang="en-US" b="1" dirty="0" smtClean="0"/>
              <a:t>Exceptions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exceptions raised during the execution are saved in the new cursor attribute %BULK_EXCEPTIONS, which stores a collection of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record has two </a:t>
            </a:r>
            <a:r>
              <a:rPr lang="en-US" dirty="0" smtClean="0"/>
              <a:t>fields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%BULK_EXCEPTIONS(i</a:t>
            </a:r>
            <a:r>
              <a:rPr lang="en-US" dirty="0"/>
              <a:t>).ERROR_INDEX, holds the "iteration" of the FORALL statement during which the exception was raised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%BULK_EXCEPTIONS(i</a:t>
            </a:r>
            <a:r>
              <a:rPr lang="en-US" dirty="0"/>
              <a:t>).ERROR_CODE, holds the corresponding Oracle error code.</a:t>
            </a:r>
          </a:p>
          <a:p>
            <a:r>
              <a:rPr lang="en-US" dirty="0"/>
              <a:t>The values stored by %BULK_EXCEPTIONS always refer to the most recently executed FORALL statement.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exceptions </a:t>
            </a:r>
            <a:r>
              <a:rPr lang="en-US" dirty="0" smtClean="0"/>
              <a:t>are </a:t>
            </a:r>
            <a:r>
              <a:rPr lang="en-US" dirty="0"/>
              <a:t>saved in the count attribute of %BULK_EXCEPTIONS</a:t>
            </a:r>
            <a:r>
              <a:rPr lang="en-US" dirty="0" smtClean="0"/>
              <a:t>, i.e., </a:t>
            </a:r>
            <a:r>
              <a:rPr lang="en-US" dirty="0"/>
              <a:t>%BULK_EXCEPTIONS.COUNT.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subscripts range from 1 to 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FORALL Exceptions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omit the keywords SAVE EXCEPTIONS, execution of the FORALL statement stops when an exception is raised.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case, SQL%BULK_EXCEPTIONS.COUNT returns 1, and SQL%BULK_EXCEPTIONS contains just 1</a:t>
            </a:r>
            <a:r>
              <a:rPr lang="en-US" dirty="0" smtClean="0"/>
              <a:t> </a:t>
            </a:r>
            <a:r>
              <a:rPr lang="en-US" dirty="0"/>
              <a:t>record.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exception is raised during execution, SQL%BULK_EXCEPTIONS.COUNT returns 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3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FORALL </a:t>
            </a:r>
            <a:r>
              <a:rPr lang="en-US" b="1" dirty="0" smtClean="0"/>
              <a:t>Exceptions: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DECLARE</a:t>
            </a:r>
          </a:p>
          <a:p>
            <a:pPr marL="0" indent="0">
              <a:buNone/>
            </a:pPr>
            <a:r>
              <a:rPr lang="en-US" sz="1800" dirty="0" smtClean="0"/>
              <a:t>	TYPE </a:t>
            </a:r>
            <a:r>
              <a:rPr lang="en-US" sz="1800" dirty="0" err="1"/>
              <a:t>NumList</a:t>
            </a:r>
            <a:r>
              <a:rPr lang="en-US" sz="1800" dirty="0"/>
              <a:t> IS TABLE OF NUMBER;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	</a:t>
            </a:r>
            <a:r>
              <a:rPr lang="en-US" sz="1800" dirty="0" err="1"/>
              <a:t>num_tab</a:t>
            </a:r>
            <a:r>
              <a:rPr lang="en-US" sz="1800" dirty="0"/>
              <a:t> </a:t>
            </a:r>
            <a:r>
              <a:rPr lang="en-US" sz="1800" dirty="0" err="1"/>
              <a:t>NumList</a:t>
            </a:r>
            <a:r>
              <a:rPr lang="en-US" sz="1800" dirty="0"/>
              <a:t> := </a:t>
            </a:r>
            <a:r>
              <a:rPr lang="en-US" sz="1800" dirty="0" err="1" smtClean="0"/>
              <a:t>NumList</a:t>
            </a:r>
            <a:r>
              <a:rPr lang="en-US" sz="1800" dirty="0" smtClean="0"/>
              <a:t>(</a:t>
            </a:r>
            <a:r>
              <a:rPr lang="en-US" sz="1800" dirty="0"/>
              <a:t>10,0,11,12,30,0,20,199,2,0,9,1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errnum</a:t>
            </a:r>
            <a:r>
              <a:rPr lang="en-US" sz="1800" dirty="0" smtClean="0"/>
              <a:t> </a:t>
            </a:r>
            <a:r>
              <a:rPr lang="en-US" sz="1800" dirty="0"/>
              <a:t>NUMBER;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 smtClean="0"/>
              <a:t>	FORALL </a:t>
            </a:r>
            <a:r>
              <a:rPr lang="en-US" sz="1800" dirty="0"/>
              <a:t>i IN num_tab.FIRST..</a:t>
            </a:r>
            <a:r>
              <a:rPr lang="en-US" sz="1800" dirty="0" err="1"/>
              <a:t>num_tab.LAST</a:t>
            </a:r>
            <a:r>
              <a:rPr lang="en-US" sz="1800" dirty="0"/>
              <a:t> SAVE EXCEPTIONS</a:t>
            </a:r>
          </a:p>
          <a:p>
            <a:pPr marL="0" indent="0">
              <a:buNone/>
            </a:pPr>
            <a:r>
              <a:rPr lang="en-US" sz="1800" dirty="0"/>
              <a:t> 	DELETE FROM </a:t>
            </a:r>
            <a:r>
              <a:rPr lang="en-US" sz="1800" dirty="0" err="1"/>
              <a:t>emp</a:t>
            </a:r>
            <a:r>
              <a:rPr lang="en-US" sz="1800" dirty="0"/>
              <a:t> WHERE </a:t>
            </a:r>
            <a:r>
              <a:rPr lang="en-US" sz="1800" dirty="0" err="1" smtClean="0"/>
              <a:t>sal</a:t>
            </a:r>
            <a:r>
              <a:rPr lang="en-US" sz="1800" dirty="0" smtClean="0"/>
              <a:t>&gt;350000/</a:t>
            </a:r>
            <a:r>
              <a:rPr lang="en-US" sz="1800" dirty="0" err="1" smtClean="0"/>
              <a:t>num_tab</a:t>
            </a:r>
            <a:r>
              <a:rPr lang="en-US" sz="1800" dirty="0" smtClean="0"/>
              <a:t>(i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EXCEPTION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when </a:t>
            </a:r>
            <a:r>
              <a:rPr lang="en-US" sz="1800" dirty="0"/>
              <a:t>others then</a:t>
            </a:r>
          </a:p>
          <a:p>
            <a:pPr marL="0" indent="0">
              <a:buNone/>
            </a:pPr>
            <a:r>
              <a:rPr lang="en-US" sz="1800" dirty="0"/>
              <a:t>  	</a:t>
            </a:r>
            <a:r>
              <a:rPr lang="en-US" sz="1800" dirty="0" err="1"/>
              <a:t>errnum</a:t>
            </a:r>
            <a:r>
              <a:rPr lang="en-US" sz="1800" dirty="0"/>
              <a:t> :=SQL%BULK_EXCEPTIONS.COUNT;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/>
              <a:t>('Number of errors </a:t>
            </a:r>
            <a:r>
              <a:rPr lang="en-US" sz="1800" dirty="0" smtClean="0"/>
              <a:t>are: </a:t>
            </a:r>
            <a:r>
              <a:rPr lang="en-US" sz="1800" dirty="0"/>
              <a:t>' || </a:t>
            </a:r>
            <a:r>
              <a:rPr lang="en-US" sz="1800" dirty="0" err="1"/>
              <a:t>errnum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FOR </a:t>
            </a:r>
            <a:r>
              <a:rPr lang="en-US" sz="1800" dirty="0"/>
              <a:t>i IN 1..errnum LOOP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/>
              <a:t>('Error ' || i || ' occurred during '|| 'execution ' ||  </a:t>
            </a:r>
            <a:r>
              <a:rPr lang="en-US" sz="1800" dirty="0" smtClean="0"/>
              <a:t>	SQL%BULK_EXCEPTIONS(i</a:t>
            </a:r>
            <a:r>
              <a:rPr lang="en-US" sz="1800" dirty="0"/>
              <a:t>).ERROR_INDEX);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3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296"/>
            <a:ext cx="9143999" cy="1002135"/>
          </a:xfrm>
        </p:spPr>
        <p:txBody>
          <a:bodyPr/>
          <a:lstStyle/>
          <a:p>
            <a:r>
              <a:rPr lang="en-US" b="1" dirty="0"/>
              <a:t>Handling FORALL Exceptions: </a:t>
            </a:r>
            <a:r>
              <a:rPr lang="en-US" b="1" dirty="0" smtClean="0"/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/>
              <a:t>('Oracle error code </a:t>
            </a:r>
            <a:r>
              <a:rPr lang="en-US" sz="1800" dirty="0" smtClean="0"/>
              <a:t>is: </a:t>
            </a:r>
            <a:r>
              <a:rPr lang="en-US" sz="1800" dirty="0"/>
              <a:t>' || </a:t>
            </a:r>
            <a:r>
              <a:rPr lang="en-US" sz="1800" dirty="0" smtClean="0"/>
              <a:t>	SQL%BULK_EXCEPTIONS(i</a:t>
            </a:r>
            <a:r>
              <a:rPr lang="en-US" sz="1800" dirty="0"/>
              <a:t>).ERROR_CODE);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/>
              <a:t>('Oracle error message </a:t>
            </a:r>
            <a:r>
              <a:rPr lang="en-US" sz="1800" dirty="0" smtClean="0"/>
              <a:t>is: </a:t>
            </a:r>
            <a:r>
              <a:rPr lang="en-US" sz="1800" dirty="0"/>
              <a:t>' || </a:t>
            </a:r>
            <a:r>
              <a:rPr lang="en-US" sz="1800" dirty="0" err="1"/>
              <a:t>sqlerrm</a:t>
            </a:r>
            <a:r>
              <a:rPr lang="en-US" sz="1800" dirty="0" smtClean="0"/>
              <a:t>(-	(</a:t>
            </a:r>
            <a:r>
              <a:rPr lang="en-US" sz="1800" dirty="0"/>
              <a:t>SQL%BULK_EXCEPTIONS(i).ERROR_CODE)));</a:t>
            </a:r>
          </a:p>
          <a:p>
            <a:pPr marL="0" indent="0">
              <a:buNone/>
            </a:pPr>
            <a:r>
              <a:rPr lang="en-US" sz="1800" dirty="0" smtClean="0"/>
              <a:t>	END </a:t>
            </a:r>
            <a:r>
              <a:rPr lang="en-US" sz="1800" dirty="0"/>
              <a:t>LOOP;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 smtClean="0"/>
              <a:t>/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 this example, PL/SQL raised the predefined exception ZERO_DIVIDE when i equaled 2, 6, 10. After the bulk-bind completed, SQL%BULK_EXCEPTIONS.COUNT returned 3, and the contents of SQL%BULK_EXCEPTIONS were (2,1476), (6,1476), and (10,1476). To get the Oracle error message (which includes the code), we passed SQL%BULK_EXCEPTIONS(i).ERROR_CODE to the error-reporting function </a:t>
            </a:r>
            <a:r>
              <a:rPr lang="en-US" dirty="0" smtClean="0"/>
              <a:t>SQLERRM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3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Restrictions </a:t>
            </a:r>
            <a:r>
              <a:rPr lang="en-US" b="1" dirty="0"/>
              <a:t>on FORALL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FOR ALL clause only in tools which include </a:t>
            </a:r>
            <a:r>
              <a:rPr lang="en-US" dirty="0" smtClean="0"/>
              <a:t>PL/SQL </a:t>
            </a:r>
            <a:r>
              <a:rPr lang="en-US" dirty="0"/>
              <a:t>engine. </a:t>
            </a:r>
            <a:r>
              <a:rPr lang="en-US" dirty="0" smtClean="0"/>
              <a:t>Or else, </a:t>
            </a:r>
            <a:r>
              <a:rPr lang="en-US" dirty="0"/>
              <a:t>you get </a:t>
            </a:r>
            <a:r>
              <a:rPr lang="en-US" dirty="0" smtClean="0"/>
              <a:t>an </a:t>
            </a:r>
            <a:r>
              <a:rPr lang="en-US" dirty="0"/>
              <a:t>error </a:t>
            </a:r>
            <a:r>
              <a:rPr lang="en-US" i="1" dirty="0"/>
              <a:t>this feature is not supported in client-side programs</a:t>
            </a:r>
            <a:r>
              <a:rPr lang="en-US" dirty="0"/>
              <a:t>.</a:t>
            </a:r>
          </a:p>
          <a:p>
            <a:r>
              <a:rPr lang="en-US" dirty="0"/>
              <a:t>The INSERT, DELETE </a:t>
            </a:r>
            <a:r>
              <a:rPr lang="en-US" dirty="0" smtClean="0"/>
              <a:t>or UPDATE</a:t>
            </a:r>
            <a:r>
              <a:rPr lang="en-US" dirty="0"/>
              <a:t> </a:t>
            </a:r>
            <a:r>
              <a:rPr lang="en-US" dirty="0" smtClean="0"/>
              <a:t>statement </a:t>
            </a:r>
            <a:r>
              <a:rPr lang="en-US" dirty="0"/>
              <a:t>must reference </a:t>
            </a:r>
            <a:r>
              <a:rPr lang="en-US" dirty="0" smtClean="0"/>
              <a:t>on at least </a:t>
            </a:r>
            <a:r>
              <a:rPr lang="en-US" dirty="0"/>
              <a:t>one collection. </a:t>
            </a:r>
            <a:endParaRPr lang="en-US" dirty="0" smtClean="0"/>
          </a:p>
          <a:p>
            <a:r>
              <a:rPr lang="en-US" dirty="0" smtClean="0"/>
              <a:t>Consider the below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8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Restrictions on </a:t>
            </a:r>
            <a:r>
              <a:rPr lang="en-US" b="1" dirty="0" smtClean="0"/>
              <a:t>FORALL: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CREATE TABLE </a:t>
            </a:r>
            <a:r>
              <a:rPr lang="en-US" sz="1800" dirty="0" smtClean="0"/>
              <a:t>pair </a:t>
            </a:r>
            <a:r>
              <a:rPr lang="en-US" sz="1800" dirty="0"/>
              <a:t>(n NUMBER, m NUMBER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 smtClean="0"/>
              <a:t>	TYPE </a:t>
            </a:r>
            <a:r>
              <a:rPr lang="en-US" sz="1800" dirty="0" err="1"/>
              <a:t>NumTab</a:t>
            </a:r>
            <a:r>
              <a:rPr lang="en-US" sz="1800" dirty="0"/>
              <a:t> IS TABLE OF NUMBER;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nums</a:t>
            </a:r>
            <a:r>
              <a:rPr lang="en-US" sz="1800" dirty="0" smtClean="0"/>
              <a:t> </a:t>
            </a:r>
            <a:r>
              <a:rPr lang="en-US" sz="1800" dirty="0" err="1"/>
              <a:t>NumTab</a:t>
            </a:r>
            <a:r>
              <a:rPr lang="en-US" sz="1800" dirty="0"/>
              <a:t> := </a:t>
            </a:r>
            <a:r>
              <a:rPr lang="en-US" sz="1800" dirty="0" err="1" smtClean="0"/>
              <a:t>NumTab</a:t>
            </a:r>
            <a:r>
              <a:rPr lang="en-US" sz="1800" dirty="0" smtClean="0"/>
              <a:t>(3, </a:t>
            </a:r>
            <a:r>
              <a:rPr lang="en-US" sz="1800" dirty="0"/>
              <a:t>4</a:t>
            </a:r>
            <a:r>
              <a:rPr lang="en-US" sz="1800" dirty="0" smtClean="0"/>
              <a:t>, </a:t>
            </a:r>
            <a:r>
              <a:rPr lang="en-US" sz="1800" dirty="0"/>
              <a:t>5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 smtClean="0"/>
              <a:t>	FORALL </a:t>
            </a:r>
            <a:r>
              <a:rPr lang="en-US" sz="1800" dirty="0"/>
              <a:t>i IN nums.FIRST..</a:t>
            </a:r>
            <a:r>
              <a:rPr lang="en-US" sz="1800" dirty="0" err="1"/>
              <a:t>nums.LAST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INSERT </a:t>
            </a:r>
            <a:r>
              <a:rPr lang="en-US" sz="1800" dirty="0"/>
              <a:t>INTO </a:t>
            </a:r>
            <a:r>
              <a:rPr lang="en-US" sz="1800" dirty="0" smtClean="0"/>
              <a:t>pair </a:t>
            </a:r>
            <a:r>
              <a:rPr lang="en-US" sz="1800" dirty="0"/>
              <a:t>VALUES(</a:t>
            </a:r>
            <a:r>
              <a:rPr lang="en-US" sz="1800" dirty="0" err="1"/>
              <a:t>nums</a:t>
            </a:r>
            <a:r>
              <a:rPr lang="en-US" sz="1800" dirty="0"/>
              <a:t>(i), 10); -- </a:t>
            </a:r>
            <a:r>
              <a:rPr lang="en-US" sz="1800" dirty="0" smtClean="0"/>
              <a:t>does not cause any error</a:t>
            </a: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smtClean="0"/>
              <a:t>	FORALL </a:t>
            </a:r>
            <a:r>
              <a:rPr lang="en-US" sz="1800" dirty="0"/>
              <a:t>i IN 1..3</a:t>
            </a:r>
          </a:p>
          <a:p>
            <a:pPr marL="0" indent="0">
              <a:buNone/>
            </a:pPr>
            <a:r>
              <a:rPr lang="en-US" sz="1800" dirty="0" smtClean="0"/>
              <a:t>	INSERT </a:t>
            </a:r>
            <a:r>
              <a:rPr lang="en-US" sz="1800" dirty="0"/>
              <a:t>INTO </a:t>
            </a:r>
            <a:r>
              <a:rPr lang="en-US" sz="1800" dirty="0" smtClean="0"/>
              <a:t>pair </a:t>
            </a:r>
            <a:r>
              <a:rPr lang="en-US" sz="1800" dirty="0"/>
              <a:t>VALUES(5, 10); -- causes an error</a:t>
            </a:r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/</a:t>
            </a:r>
          </a:p>
          <a:p>
            <a:r>
              <a:rPr lang="en-US" dirty="0"/>
              <a:t>All collection elements in the specified range must exist. If an element is missing or was deleted, </a:t>
            </a:r>
            <a:r>
              <a:rPr lang="en-US" dirty="0" smtClean="0"/>
              <a:t>an error is generated. </a:t>
            </a:r>
            <a:r>
              <a:rPr lang="en-US" dirty="0"/>
              <a:t>Consider the </a:t>
            </a:r>
            <a:r>
              <a:rPr lang="en-US" dirty="0" smtClean="0"/>
              <a:t>below Example 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40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Restrictions on FORALL: Example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/>
              <a:t> 	TYPE </a:t>
            </a:r>
            <a:r>
              <a:rPr lang="en-US" sz="1800" dirty="0" err="1"/>
              <a:t>NumList</a:t>
            </a:r>
            <a:r>
              <a:rPr lang="en-US" sz="1800" dirty="0"/>
              <a:t> IS TABLE OF NUMBER;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depts</a:t>
            </a:r>
            <a:r>
              <a:rPr lang="en-US" sz="1800" dirty="0"/>
              <a:t> </a:t>
            </a:r>
            <a:r>
              <a:rPr lang="en-US" sz="1800" dirty="0" err="1"/>
              <a:t>NumList</a:t>
            </a:r>
            <a:r>
              <a:rPr lang="en-US" sz="1800" dirty="0"/>
              <a:t> := </a:t>
            </a:r>
            <a:r>
              <a:rPr lang="en-US" sz="1800" dirty="0" err="1" smtClean="0"/>
              <a:t>NumList</a:t>
            </a:r>
            <a:r>
              <a:rPr lang="en-US" sz="1800" dirty="0" smtClean="0"/>
              <a:t>(30</a:t>
            </a:r>
            <a:r>
              <a:rPr lang="en-US" sz="1800" dirty="0"/>
              <a:t>, </a:t>
            </a:r>
            <a:r>
              <a:rPr lang="en-US" sz="1800" dirty="0" smtClean="0"/>
              <a:t>40</a:t>
            </a:r>
            <a:r>
              <a:rPr lang="en-US" sz="1800" dirty="0"/>
              <a:t>, </a:t>
            </a:r>
            <a:r>
              <a:rPr lang="en-US" sz="1800" dirty="0" smtClean="0"/>
              <a:t>50</a:t>
            </a:r>
            <a:r>
              <a:rPr lang="en-US" sz="1800" dirty="0"/>
              <a:t>, </a:t>
            </a:r>
            <a:r>
              <a:rPr lang="en-US" sz="1800" dirty="0" smtClean="0"/>
              <a:t>60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BEGIN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depts.DELETE</a:t>
            </a:r>
            <a:r>
              <a:rPr lang="en-US" sz="1800" dirty="0"/>
              <a:t>(3); -- </a:t>
            </a:r>
            <a:r>
              <a:rPr lang="en-US" sz="1800" dirty="0" smtClean="0"/>
              <a:t>deletes </a:t>
            </a:r>
            <a:r>
              <a:rPr lang="en-US" sz="1800" dirty="0"/>
              <a:t>third </a:t>
            </a:r>
            <a:r>
              <a:rPr lang="en-US" sz="1800" dirty="0" smtClean="0"/>
              <a:t>element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FOR </a:t>
            </a:r>
            <a:r>
              <a:rPr lang="en-US" sz="1800" dirty="0"/>
              <a:t>i in depts.first..</a:t>
            </a:r>
            <a:r>
              <a:rPr lang="en-US" sz="1800" dirty="0" err="1"/>
              <a:t>depts.last</a:t>
            </a:r>
            <a:r>
              <a:rPr lang="en-US" sz="1800" dirty="0"/>
              <a:t> loop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</a:t>
            </a:r>
            <a:r>
              <a:rPr lang="en-US" sz="1800" dirty="0" err="1" smtClean="0"/>
              <a:t>depts</a:t>
            </a:r>
            <a:r>
              <a:rPr lang="en-US" sz="1800" dirty="0" smtClean="0"/>
              <a:t>(i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smtClean="0"/>
              <a:t>END LOOP;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EXCEPTION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when </a:t>
            </a:r>
            <a:r>
              <a:rPr lang="en-US" sz="1800" dirty="0"/>
              <a:t>others then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</a:t>
            </a:r>
            <a:r>
              <a:rPr lang="en-US" sz="1800" dirty="0" err="1" smtClean="0"/>
              <a:t>sqlerrm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END;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/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above </a:t>
            </a:r>
            <a:r>
              <a:rPr lang="en-US" dirty="0" smtClean="0"/>
              <a:t>code returns an </a:t>
            </a:r>
            <a:r>
              <a:rPr lang="en-US" dirty="0"/>
              <a:t>error :</a:t>
            </a:r>
            <a:r>
              <a:rPr lang="en-US" dirty="0" err="1"/>
              <a:t>no_data_found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13648"/>
            <a:ext cx="9143999" cy="1030310"/>
          </a:xfrm>
        </p:spPr>
        <p:txBody>
          <a:bodyPr>
            <a:normAutofit/>
          </a:bodyPr>
          <a:lstStyle/>
          <a:p>
            <a:r>
              <a:rPr lang="en-US" b="1" dirty="0"/>
              <a:t>Context</a:t>
            </a:r>
            <a:r>
              <a:rPr lang="en-US" b="1" i="1" dirty="0"/>
              <a:t> </a:t>
            </a:r>
            <a:r>
              <a:rPr lang="en-US" b="1" dirty="0"/>
              <a:t>Switching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PL/SQL engine </a:t>
            </a:r>
            <a:r>
              <a:rPr lang="en-US" dirty="0" smtClean="0"/>
              <a:t>which is Embedded </a:t>
            </a:r>
            <a:r>
              <a:rPr lang="en-US" dirty="0"/>
              <a:t>in the Oracle </a:t>
            </a:r>
            <a:r>
              <a:rPr lang="en-US" dirty="0" smtClean="0"/>
              <a:t>RDBMS, accepts </a:t>
            </a:r>
            <a:r>
              <a:rPr lang="en-US" dirty="0"/>
              <a:t>any valid PL/SQL block or subprogram.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dirty="0" smtClean="0"/>
              <a:t>below </a:t>
            </a:r>
            <a:r>
              <a:rPr lang="en-US" dirty="0"/>
              <a:t>figure shows, the PL/SQL engine executes procedural </a:t>
            </a:r>
            <a:r>
              <a:rPr lang="en-US" dirty="0" smtClean="0"/>
              <a:t>statements. Also, it sends </a:t>
            </a:r>
            <a:r>
              <a:rPr lang="en-US" dirty="0"/>
              <a:t>SQL statements to the SQL engine, which executes the SQL statements and, in some cases, returns data to the PL/SQL engine.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5534"/>
            <a:ext cx="9143999" cy="10021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Retrieving </a:t>
            </a:r>
            <a:r>
              <a:rPr lang="en-US" b="1" dirty="0"/>
              <a:t>Query Results into Collections with the BULK COLLECT Clause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keyword </a:t>
            </a:r>
            <a:r>
              <a:rPr lang="en-US" dirty="0"/>
              <a:t>BULK COLLECT </a:t>
            </a:r>
            <a:r>
              <a:rPr lang="en-US" dirty="0" smtClean="0"/>
              <a:t>tells </a:t>
            </a:r>
            <a:r>
              <a:rPr lang="en-US" dirty="0"/>
              <a:t>the SQL engine to bulk-bind output collections before returning them to the PL/SQL engine.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SQL engine bulk-binds all </a:t>
            </a:r>
            <a:r>
              <a:rPr lang="en-US" dirty="0" smtClean="0"/>
              <a:t>the collections </a:t>
            </a:r>
            <a:r>
              <a:rPr lang="en-US" dirty="0"/>
              <a:t>referenced in the INTO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5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Query Results with BULK COLLECT Clause: Example </a:t>
            </a:r>
            <a:r>
              <a:rPr lang="en-US" b="1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38" y="1344641"/>
            <a:ext cx="8845484" cy="464375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DECLARE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TYPE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NumTab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TABLE OF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emp.empno%TYPE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TYPE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NameTab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IS TABLE OF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emp.ename%TYPE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enums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NumTab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-- no need to initialize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names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NameTab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a number;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ctr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number:=1;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SELECT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empno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ename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BULK COLLECT INTO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enums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names FROM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emp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a:=enums.count;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While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ctr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&lt;=a loop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Dbms_output.put_line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enums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ctr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)||names(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ctr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	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Ctr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:=ctr+1;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End loop;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End;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39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Query Results </a:t>
            </a:r>
            <a:r>
              <a:rPr lang="en-US" b="1" dirty="0" smtClean="0"/>
              <a:t>with BULK </a:t>
            </a:r>
            <a:r>
              <a:rPr lang="en-US" b="1" dirty="0"/>
              <a:t>COLLECT </a:t>
            </a:r>
            <a:r>
              <a:rPr lang="en-US" b="1" dirty="0" smtClean="0"/>
              <a:t>Clause: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below </a:t>
            </a:r>
            <a:r>
              <a:rPr lang="en-US" dirty="0"/>
              <a:t>example, SQL engine loads all the values from an object column into a nested table before returning to the PL/SQL engine: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CREATE </a:t>
            </a:r>
            <a:r>
              <a:rPr lang="en-US" sz="2000" dirty="0"/>
              <a:t>TYPE </a:t>
            </a:r>
            <a:r>
              <a:rPr lang="en-US" sz="2000" dirty="0" err="1" smtClean="0"/>
              <a:t>Co_ords</a:t>
            </a:r>
            <a:r>
              <a:rPr lang="en-US" sz="2000" dirty="0" smtClean="0"/>
              <a:t> </a:t>
            </a:r>
            <a:r>
              <a:rPr lang="en-US" sz="2000" dirty="0"/>
              <a:t>AS OBJECT (x NUMBER, y NUMBER);</a:t>
            </a:r>
          </a:p>
          <a:p>
            <a:pPr marL="0" indent="0">
              <a:buNone/>
            </a:pPr>
            <a:r>
              <a:rPr lang="en-US" sz="2000" dirty="0"/>
              <a:t>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smtClean="0"/>
              <a:t>grids </a:t>
            </a:r>
            <a:r>
              <a:rPr lang="en-US" sz="2000" dirty="0"/>
              <a:t>(</a:t>
            </a:r>
            <a:r>
              <a:rPr lang="en-US" sz="2000" dirty="0" err="1"/>
              <a:t>num</a:t>
            </a:r>
            <a:r>
              <a:rPr lang="en-US" sz="2000" dirty="0"/>
              <a:t> NUMBER, </a:t>
            </a:r>
            <a:r>
              <a:rPr lang="en-US" sz="2000" dirty="0" err="1"/>
              <a:t>loc</a:t>
            </a:r>
            <a:r>
              <a:rPr lang="en-US" sz="2000" dirty="0"/>
              <a:t> </a:t>
            </a:r>
            <a:r>
              <a:rPr lang="en-US" sz="2000" dirty="0" err="1" smtClean="0"/>
              <a:t>Co_ords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smtClean="0"/>
              <a:t>grids </a:t>
            </a:r>
            <a:r>
              <a:rPr lang="en-US" sz="2000" dirty="0"/>
              <a:t>VALUES(10, </a:t>
            </a:r>
            <a:r>
              <a:rPr lang="en-US" sz="2000" dirty="0" err="1" smtClean="0"/>
              <a:t>Co_ords</a:t>
            </a:r>
            <a:r>
              <a:rPr lang="en-US" sz="2000" dirty="0" smtClean="0"/>
              <a:t>(1,2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smtClean="0"/>
              <a:t>grids VALUES(20</a:t>
            </a:r>
            <a:r>
              <a:rPr lang="en-US" sz="2000" dirty="0"/>
              <a:t>, </a:t>
            </a:r>
            <a:r>
              <a:rPr lang="en-US" sz="2000" dirty="0" err="1" smtClean="0"/>
              <a:t>Co_ords</a:t>
            </a:r>
            <a:r>
              <a:rPr lang="en-US" sz="2000" dirty="0" smtClean="0"/>
              <a:t>(3,4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smtClean="0"/>
              <a:t>grids </a:t>
            </a:r>
            <a:r>
              <a:rPr lang="en-US" sz="2000" dirty="0"/>
              <a:t>VALUES(30, </a:t>
            </a:r>
            <a:r>
              <a:rPr lang="en-US" sz="2000" dirty="0" err="1" smtClean="0"/>
              <a:t>Co_ords</a:t>
            </a:r>
            <a:r>
              <a:rPr lang="en-US" sz="2000" dirty="0" smtClean="0"/>
              <a:t>(5,6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smtClean="0"/>
              <a:t>grids </a:t>
            </a:r>
            <a:r>
              <a:rPr lang="en-US" sz="2000" dirty="0"/>
              <a:t>VALUES(40, </a:t>
            </a:r>
            <a:r>
              <a:rPr lang="en-US" sz="2000" dirty="0" err="1" smtClean="0"/>
              <a:t>Co_ords</a:t>
            </a:r>
            <a:r>
              <a:rPr lang="en-US" sz="2000" dirty="0" smtClean="0"/>
              <a:t>(7,8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6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Retrieving Query Results with </a:t>
            </a:r>
            <a:r>
              <a:rPr lang="en-US" b="1" dirty="0" smtClean="0"/>
              <a:t>BULK </a:t>
            </a:r>
            <a:r>
              <a:rPr lang="en-US" b="1" dirty="0"/>
              <a:t>COLLECT Clause: </a:t>
            </a:r>
            <a:r>
              <a:rPr lang="en-US" b="1" dirty="0" smtClean="0"/>
              <a:t>Example 2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/>
              <a:t> 	TYPE </a:t>
            </a:r>
            <a:r>
              <a:rPr lang="en-US" sz="1800" dirty="0" err="1" smtClean="0"/>
              <a:t>Co_ordsTab</a:t>
            </a:r>
            <a:r>
              <a:rPr lang="en-US" sz="1800" dirty="0" smtClean="0"/>
              <a:t> </a:t>
            </a:r>
            <a:r>
              <a:rPr lang="en-US" sz="1800" dirty="0"/>
              <a:t>IS TABLE OF </a:t>
            </a:r>
            <a:r>
              <a:rPr lang="en-US" sz="1800" dirty="0" err="1" smtClean="0"/>
              <a:t>Co_ords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pairs </a:t>
            </a:r>
            <a:r>
              <a:rPr lang="en-US" sz="1800" dirty="0" err="1" smtClean="0"/>
              <a:t>Co_ordsTab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a number;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ctr</a:t>
            </a:r>
            <a:r>
              <a:rPr lang="en-US" sz="1800" dirty="0"/>
              <a:t> number :=1;</a:t>
            </a:r>
          </a:p>
          <a:p>
            <a:pPr marL="0" indent="0">
              <a:buNone/>
            </a:pPr>
            <a:r>
              <a:rPr lang="en-US" sz="1800" dirty="0" smtClean="0"/>
              <a:t>BEGIN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	SELECT </a:t>
            </a:r>
            <a:r>
              <a:rPr lang="en-US" sz="1800" dirty="0" err="1"/>
              <a:t>loc</a:t>
            </a:r>
            <a:r>
              <a:rPr lang="en-US" sz="1800" dirty="0"/>
              <a:t> BULK COLLECT INTO pairs FROM </a:t>
            </a:r>
            <a:r>
              <a:rPr lang="en-US" sz="1800" dirty="0" smtClean="0"/>
              <a:t>grids;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a</a:t>
            </a:r>
            <a:r>
              <a:rPr lang="en-US" sz="1800" dirty="0"/>
              <a:t>:=pairs.count;</a:t>
            </a:r>
          </a:p>
          <a:p>
            <a:pPr marL="0" indent="0">
              <a:buNone/>
            </a:pPr>
            <a:r>
              <a:rPr lang="en-US" sz="1800" dirty="0" smtClean="0"/>
              <a:t>	While </a:t>
            </a:r>
            <a:r>
              <a:rPr lang="en-US" sz="1800" dirty="0" err="1"/>
              <a:t>ctr</a:t>
            </a:r>
            <a:r>
              <a:rPr lang="en-US" sz="1800" dirty="0"/>
              <a:t>&lt;=a loop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(pairs(</a:t>
            </a:r>
            <a:r>
              <a:rPr lang="en-US" sz="1800" dirty="0" err="1" smtClean="0"/>
              <a:t>ctr</a:t>
            </a:r>
            <a:r>
              <a:rPr lang="en-US" sz="1800" dirty="0"/>
              <a:t>).x||' '||pairs(</a:t>
            </a:r>
            <a:r>
              <a:rPr lang="en-US" sz="1800" dirty="0" err="1"/>
              <a:t>ctr</a:t>
            </a:r>
            <a:r>
              <a:rPr lang="en-US" sz="1800" dirty="0"/>
              <a:t>).y);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Ctr</a:t>
            </a:r>
            <a:r>
              <a:rPr lang="en-US" sz="1800" dirty="0"/>
              <a:t>:=ctr+1;</a:t>
            </a:r>
          </a:p>
          <a:p>
            <a:pPr marL="0" indent="0">
              <a:buNone/>
            </a:pPr>
            <a:r>
              <a:rPr lang="en-US" sz="1800" dirty="0" smtClean="0"/>
              <a:t>	End </a:t>
            </a:r>
            <a:r>
              <a:rPr lang="en-US" sz="1800" dirty="0"/>
              <a:t>loop;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Dbms_output.put_line</a:t>
            </a:r>
            <a:r>
              <a:rPr lang="en-US" sz="1800" dirty="0" smtClean="0"/>
              <a:t>(‘Hello!');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End;</a:t>
            </a:r>
          </a:p>
          <a:p>
            <a:pPr marL="0" indent="0">
              <a:buNone/>
            </a:pPr>
            <a:r>
              <a:rPr lang="en-US" sz="18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5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Retrieving </a:t>
            </a:r>
            <a:r>
              <a:rPr lang="en-US" b="1" dirty="0"/>
              <a:t>DML Results into a Collection with the RETURNING INTO Clause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82" y="1330993"/>
            <a:ext cx="8845484" cy="4643751"/>
          </a:xfrm>
        </p:spPr>
        <p:txBody>
          <a:bodyPr/>
          <a:lstStyle/>
          <a:p>
            <a:r>
              <a:rPr lang="en-US" sz="2000" dirty="0"/>
              <a:t>You can use the BULK COLLECT clause in the RETURNING INTO clause of an INSERT, DELETE </a:t>
            </a:r>
            <a:r>
              <a:rPr lang="en-US" sz="2000" dirty="0" smtClean="0"/>
              <a:t> or UPDATE</a:t>
            </a:r>
            <a:r>
              <a:rPr lang="en-US" sz="2000" dirty="0"/>
              <a:t> </a:t>
            </a:r>
            <a:r>
              <a:rPr lang="en-US" sz="2000" dirty="0" smtClean="0"/>
              <a:t>statement</a:t>
            </a:r>
            <a:r>
              <a:rPr lang="en-US" sz="2000" dirty="0"/>
              <a:t>, as the </a:t>
            </a:r>
            <a:r>
              <a:rPr lang="en-US" sz="2000" dirty="0" smtClean="0"/>
              <a:t>below </a:t>
            </a:r>
            <a:r>
              <a:rPr lang="en-US" sz="2000" dirty="0"/>
              <a:t>example shows:</a:t>
            </a:r>
          </a:p>
          <a:p>
            <a:pPr marL="0" indent="0">
              <a:buNone/>
            </a:pPr>
            <a:r>
              <a:rPr lang="en-US" sz="1600" dirty="0"/>
              <a:t>DECLARE</a:t>
            </a:r>
          </a:p>
          <a:p>
            <a:pPr marL="0" indent="0">
              <a:buNone/>
            </a:pPr>
            <a:r>
              <a:rPr lang="en-US" sz="1600" dirty="0" smtClean="0"/>
              <a:t>	TYPE </a:t>
            </a:r>
            <a:r>
              <a:rPr lang="en-US" sz="1600" dirty="0" err="1"/>
              <a:t>NumList</a:t>
            </a:r>
            <a:r>
              <a:rPr lang="en-US" sz="1600" dirty="0"/>
              <a:t> IS TABLE OF </a:t>
            </a:r>
            <a:r>
              <a:rPr lang="en-US" sz="1600" dirty="0" err="1"/>
              <a:t>emp.empno%TYPE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enums</a:t>
            </a:r>
            <a:r>
              <a:rPr lang="en-US" sz="1600" dirty="0" smtClean="0"/>
              <a:t> </a:t>
            </a:r>
            <a:r>
              <a:rPr lang="en-US" sz="1600" dirty="0" err="1"/>
              <a:t>NumList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a </a:t>
            </a:r>
            <a:r>
              <a:rPr lang="en-US" sz="1600" dirty="0"/>
              <a:t>number;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ctr</a:t>
            </a:r>
            <a:r>
              <a:rPr lang="en-US" sz="1600" dirty="0" smtClean="0"/>
              <a:t> </a:t>
            </a:r>
            <a:r>
              <a:rPr lang="en-US" sz="1600" dirty="0"/>
              <a:t>number :=1;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 smtClean="0"/>
              <a:t>	DELETE </a:t>
            </a:r>
            <a:r>
              <a:rPr lang="en-US" sz="1600" dirty="0"/>
              <a:t>FROM </a:t>
            </a:r>
            <a:r>
              <a:rPr lang="en-US" sz="1600" dirty="0" err="1"/>
              <a:t>emp</a:t>
            </a:r>
            <a:r>
              <a:rPr lang="en-US" sz="1600" dirty="0"/>
              <a:t> WHERE </a:t>
            </a:r>
            <a:r>
              <a:rPr lang="en-US" sz="1600" dirty="0" err="1"/>
              <a:t>deptno</a:t>
            </a:r>
            <a:r>
              <a:rPr lang="en-US" sz="1600" dirty="0"/>
              <a:t> = 2</a:t>
            </a:r>
            <a:r>
              <a:rPr lang="en-US" sz="1600" dirty="0" smtClean="0"/>
              <a:t>0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RETURNING </a:t>
            </a:r>
            <a:r>
              <a:rPr lang="en-US" sz="1600" dirty="0" err="1"/>
              <a:t>empno</a:t>
            </a:r>
            <a:r>
              <a:rPr lang="en-US" sz="1600" dirty="0"/>
              <a:t> BULK COLLECT </a:t>
            </a:r>
            <a:r>
              <a:rPr lang="en-US" sz="1600" dirty="0" smtClean="0"/>
              <a:t>INTO </a:t>
            </a:r>
            <a:r>
              <a:rPr lang="en-US" sz="1600" dirty="0" err="1"/>
              <a:t>enums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smtClean="0"/>
              <a:t>	a</a:t>
            </a:r>
            <a:r>
              <a:rPr lang="en-US" sz="1600" dirty="0"/>
              <a:t>:=enums.count;</a:t>
            </a:r>
          </a:p>
          <a:p>
            <a:pPr marL="0" indent="0">
              <a:buNone/>
            </a:pPr>
            <a:r>
              <a:rPr lang="en-US" sz="1600" dirty="0" smtClean="0"/>
              <a:t>	While </a:t>
            </a:r>
            <a:r>
              <a:rPr lang="en-US" sz="1600" dirty="0" err="1"/>
              <a:t>ctr</a:t>
            </a:r>
            <a:r>
              <a:rPr lang="en-US" sz="1600" dirty="0"/>
              <a:t>&lt;=a loop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Dbms_output.put_line</a:t>
            </a:r>
            <a:r>
              <a:rPr lang="en-US" sz="1600" dirty="0"/>
              <a:t>(</a:t>
            </a:r>
            <a:r>
              <a:rPr lang="en-US" sz="1600" dirty="0" err="1"/>
              <a:t>enums</a:t>
            </a:r>
            <a:r>
              <a:rPr lang="en-US" sz="1600" dirty="0"/>
              <a:t>(</a:t>
            </a:r>
            <a:r>
              <a:rPr lang="en-US" sz="1600" dirty="0" err="1"/>
              <a:t>ctr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ctr</a:t>
            </a:r>
            <a:r>
              <a:rPr lang="en-US" sz="1600" dirty="0"/>
              <a:t>:=ctr+1;</a:t>
            </a:r>
          </a:p>
          <a:p>
            <a:pPr marL="0" indent="0">
              <a:buNone/>
            </a:pPr>
            <a:r>
              <a:rPr lang="en-US" sz="1600" dirty="0"/>
              <a:t>	End loop;</a:t>
            </a:r>
          </a:p>
          <a:p>
            <a:pPr marL="0" indent="0">
              <a:buNone/>
            </a:pPr>
            <a:r>
              <a:rPr lang="en-US" sz="1600" dirty="0"/>
              <a:t>END</a:t>
            </a:r>
            <a:r>
              <a:rPr lang="en-US" sz="1600" dirty="0" smtClean="0"/>
              <a:t>; /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21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Restrictions </a:t>
            </a:r>
            <a:r>
              <a:rPr lang="en-US" b="1" dirty="0"/>
              <a:t>on BULK COLLECT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95" y="1330993"/>
            <a:ext cx="8845484" cy="464375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following </a:t>
            </a:r>
            <a:r>
              <a:rPr lang="en-US" dirty="0"/>
              <a:t>restrictions </a:t>
            </a:r>
            <a:r>
              <a:rPr lang="en-US" dirty="0" smtClean="0"/>
              <a:t>can be applied </a:t>
            </a:r>
            <a:r>
              <a:rPr lang="en-US" dirty="0"/>
              <a:t>to the BULK COLLECT clause:</a:t>
            </a:r>
          </a:p>
          <a:p>
            <a:r>
              <a:rPr lang="en-US" dirty="0"/>
              <a:t>You can use the BULK COLLECT clause only in tools which </a:t>
            </a:r>
            <a:r>
              <a:rPr lang="en-US" dirty="0" smtClean="0"/>
              <a:t>includes PL/SQL  engine. </a:t>
            </a:r>
            <a:r>
              <a:rPr lang="en-US" dirty="0"/>
              <a:t>Otherwise, you get the error </a:t>
            </a:r>
            <a:r>
              <a:rPr lang="en-US" dirty="0" smtClean="0"/>
              <a:t>“</a:t>
            </a:r>
            <a:r>
              <a:rPr lang="en-US" i="1" dirty="0" smtClean="0"/>
              <a:t>this </a:t>
            </a:r>
            <a:r>
              <a:rPr lang="en-US" i="1" dirty="0"/>
              <a:t>feature is not supported in client-side  </a:t>
            </a:r>
            <a:r>
              <a:rPr lang="en-US" i="1" dirty="0" smtClean="0"/>
              <a:t>programs”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All targets in a BULK COLLECT INTO clause must be collections, as the </a:t>
            </a:r>
            <a:r>
              <a:rPr lang="en-US" dirty="0" smtClean="0"/>
              <a:t>below </a:t>
            </a:r>
            <a:r>
              <a:rPr lang="en-US" dirty="0"/>
              <a:t>example </a:t>
            </a:r>
            <a:r>
              <a:rPr lang="en-US" dirty="0" smtClean="0"/>
              <a:t>shows, </a:t>
            </a:r>
            <a:r>
              <a:rPr lang="en-US" dirty="0"/>
              <a:t>names is a collection, but not salary, hence error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DECLARE</a:t>
            </a:r>
          </a:p>
          <a:p>
            <a:pPr marL="0" indent="0">
              <a:buNone/>
            </a:pPr>
            <a:r>
              <a:rPr lang="en-US" sz="1800" dirty="0" smtClean="0"/>
              <a:t>	TYPE </a:t>
            </a:r>
            <a:r>
              <a:rPr lang="en-US" sz="1800" dirty="0" err="1"/>
              <a:t>NameList</a:t>
            </a:r>
            <a:r>
              <a:rPr lang="en-US" sz="1800" dirty="0"/>
              <a:t> IS TABLE OF </a:t>
            </a:r>
            <a:r>
              <a:rPr lang="en-US" sz="1800" dirty="0" err="1"/>
              <a:t>emp.ename%TYPE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names </a:t>
            </a:r>
            <a:r>
              <a:rPr lang="en-US" sz="1800" dirty="0" err="1"/>
              <a:t>NameList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	salary </a:t>
            </a:r>
            <a:r>
              <a:rPr lang="en-US" sz="1800" dirty="0" err="1"/>
              <a:t>emp.sal%TYPE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BEGIN</a:t>
            </a:r>
          </a:p>
          <a:p>
            <a:pPr marL="0" indent="0">
              <a:buNone/>
            </a:pPr>
            <a:r>
              <a:rPr lang="en-US" sz="1800" dirty="0" smtClean="0"/>
              <a:t>	SELECT </a:t>
            </a:r>
            <a:r>
              <a:rPr lang="en-US" sz="1800" dirty="0" err="1"/>
              <a:t>ename</a:t>
            </a:r>
            <a:r>
              <a:rPr lang="en-US" sz="1800" dirty="0"/>
              <a:t>, </a:t>
            </a:r>
            <a:r>
              <a:rPr lang="en-US" sz="1800" dirty="0" err="1"/>
              <a:t>sal</a:t>
            </a:r>
            <a:r>
              <a:rPr lang="en-US" sz="1800" dirty="0"/>
              <a:t> BULK COLLECT INTO names, salary from </a:t>
            </a:r>
            <a:r>
              <a:rPr lang="en-US" sz="1800" dirty="0" err="1"/>
              <a:t>emp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END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3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943"/>
            <a:ext cx="9143999" cy="10021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FORALL and BULK COLLECT Together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combine the BULK COLLECT clause with a FORALL statement, in </a:t>
            </a:r>
            <a:r>
              <a:rPr lang="en-US" dirty="0" smtClean="0"/>
              <a:t>either </a:t>
            </a:r>
            <a:r>
              <a:rPr lang="en-US" dirty="0"/>
              <a:t>case, the SQL engine bulk-binds column values incrementally.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below </a:t>
            </a:r>
            <a:r>
              <a:rPr lang="en-US" dirty="0"/>
              <a:t>example, if collection </a:t>
            </a:r>
            <a:r>
              <a:rPr lang="en-US" dirty="0" err="1"/>
              <a:t>dnums</a:t>
            </a:r>
            <a:r>
              <a:rPr lang="en-US" dirty="0"/>
              <a:t> has 3 elements, each of which causes 2 rows to be deleted, then collection </a:t>
            </a:r>
            <a:r>
              <a:rPr lang="en-US" dirty="0" err="1"/>
              <a:t>enums</a:t>
            </a:r>
            <a:r>
              <a:rPr lang="en-US" dirty="0"/>
              <a:t> has 6 elements when the statement completes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16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FORALL and BULK COLLECT </a:t>
            </a:r>
            <a:r>
              <a:rPr lang="en-US" b="1" dirty="0" smtClean="0"/>
              <a:t>Together: Example 1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38" y="1344641"/>
            <a:ext cx="8845484" cy="46437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DECLARE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	TYPE </a:t>
            </a:r>
            <a:r>
              <a:rPr lang="en-US" sz="1600" dirty="0" err="1"/>
              <a:t>dNumList</a:t>
            </a:r>
            <a:r>
              <a:rPr lang="en-US" sz="1600" dirty="0"/>
              <a:t> IS TABLE OF </a:t>
            </a:r>
            <a:r>
              <a:rPr lang="en-US" sz="1600" dirty="0" err="1"/>
              <a:t>dept.deptno%TYPE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dnums</a:t>
            </a:r>
            <a:r>
              <a:rPr lang="en-US" sz="1600" dirty="0"/>
              <a:t> </a:t>
            </a:r>
            <a:r>
              <a:rPr lang="en-US" sz="1600" dirty="0" err="1"/>
              <a:t>dNumList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TYPE </a:t>
            </a:r>
            <a:r>
              <a:rPr lang="en-US" sz="1600" dirty="0" err="1"/>
              <a:t>eNumList</a:t>
            </a:r>
            <a:r>
              <a:rPr lang="en-US" sz="1600" dirty="0"/>
              <a:t> IS TABLE OF </a:t>
            </a:r>
            <a:r>
              <a:rPr lang="en-US" sz="1600" dirty="0" err="1"/>
              <a:t>emp.empno%TYPE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enums</a:t>
            </a:r>
            <a:r>
              <a:rPr lang="en-US" sz="1600" dirty="0"/>
              <a:t> </a:t>
            </a:r>
            <a:r>
              <a:rPr lang="en-US" sz="1600" dirty="0" err="1"/>
              <a:t>eNumList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a number;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ctr</a:t>
            </a:r>
            <a:r>
              <a:rPr lang="en-US" sz="1600" dirty="0"/>
              <a:t> number :=1;</a:t>
            </a:r>
          </a:p>
          <a:p>
            <a:pPr marL="0" indent="0">
              <a:buNone/>
            </a:pPr>
            <a:r>
              <a:rPr lang="en-US" sz="1600" dirty="0" smtClean="0"/>
              <a:t>BEGIN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	</a:t>
            </a:r>
            <a:r>
              <a:rPr lang="en-US" sz="1600" dirty="0" smtClean="0"/>
              <a:t>SELECT </a:t>
            </a:r>
            <a:r>
              <a:rPr lang="en-US" sz="1600" dirty="0" err="1"/>
              <a:t>deptno</a:t>
            </a:r>
            <a:r>
              <a:rPr lang="en-US" sz="1600" dirty="0"/>
              <a:t> bulk collect into </a:t>
            </a:r>
            <a:r>
              <a:rPr lang="en-US" sz="1600" dirty="0" err="1"/>
              <a:t>dnums</a:t>
            </a:r>
            <a:r>
              <a:rPr lang="en-US" sz="1600" dirty="0"/>
              <a:t> </a:t>
            </a:r>
            <a:r>
              <a:rPr lang="en-US" sz="1600" dirty="0" smtClean="0"/>
              <a:t>FROM </a:t>
            </a:r>
            <a:r>
              <a:rPr lang="en-US" sz="1600" dirty="0" err="1"/>
              <a:t>dept</a:t>
            </a:r>
            <a:r>
              <a:rPr lang="en-US" sz="1600" dirty="0"/>
              <a:t> </a:t>
            </a:r>
            <a:r>
              <a:rPr lang="en-US" sz="1600" dirty="0" smtClean="0"/>
              <a:t>WHERE </a:t>
            </a:r>
            <a:r>
              <a:rPr lang="en-US" sz="1600" dirty="0" err="1"/>
              <a:t>deptno</a:t>
            </a:r>
            <a:r>
              <a:rPr lang="en-US" sz="1600" dirty="0" smtClean="0"/>
              <a:t>&lt;=20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FORALL j IN dnums.FIRST..</a:t>
            </a:r>
            <a:r>
              <a:rPr lang="en-US" sz="1600" dirty="0" err="1"/>
              <a:t>dnums.LAST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DELETE </a:t>
            </a:r>
            <a:r>
              <a:rPr lang="en-US" sz="1600" dirty="0"/>
              <a:t>FROM </a:t>
            </a:r>
            <a:r>
              <a:rPr lang="en-US" sz="1600" dirty="0" err="1"/>
              <a:t>emp</a:t>
            </a:r>
            <a:r>
              <a:rPr lang="en-US" sz="1600" dirty="0"/>
              <a:t> WHERE </a:t>
            </a:r>
            <a:r>
              <a:rPr lang="en-US" sz="1600" dirty="0" err="1"/>
              <a:t>deptno</a:t>
            </a:r>
            <a:r>
              <a:rPr lang="en-US" sz="1600" dirty="0"/>
              <a:t> = </a:t>
            </a:r>
            <a:r>
              <a:rPr lang="en-US" sz="1600" dirty="0" err="1"/>
              <a:t>dnums</a:t>
            </a:r>
            <a:r>
              <a:rPr lang="en-US" sz="1600" dirty="0"/>
              <a:t>(j) RETURNING </a:t>
            </a:r>
            <a:r>
              <a:rPr lang="en-US" sz="1600" dirty="0" err="1"/>
              <a:t>empno</a:t>
            </a:r>
            <a:r>
              <a:rPr lang="en-US" sz="1600" dirty="0"/>
              <a:t> </a:t>
            </a:r>
            <a:r>
              <a:rPr lang="en-US" sz="1600" dirty="0" smtClean="0"/>
              <a:t>	BULK </a:t>
            </a:r>
            <a:r>
              <a:rPr lang="en-US" sz="1600" dirty="0"/>
              <a:t>COLLECT INTO </a:t>
            </a:r>
            <a:r>
              <a:rPr lang="en-US" sz="1600" dirty="0" err="1"/>
              <a:t>enums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a:=enums.count;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smtClean="0"/>
              <a:t>WHILE </a:t>
            </a:r>
            <a:r>
              <a:rPr lang="en-US" sz="1600" dirty="0" err="1"/>
              <a:t>ctr</a:t>
            </a:r>
            <a:r>
              <a:rPr lang="en-US" sz="1600" dirty="0"/>
              <a:t>&lt;=a loop</a:t>
            </a:r>
          </a:p>
          <a:p>
            <a:pPr marL="0" indent="0">
              <a:buNone/>
            </a:pPr>
            <a:r>
              <a:rPr lang="en-US" sz="1600" dirty="0"/>
              <a:t>  		</a:t>
            </a:r>
            <a:r>
              <a:rPr lang="en-US" sz="1600" dirty="0" err="1"/>
              <a:t>Dbms_output.put_line</a:t>
            </a:r>
            <a:r>
              <a:rPr lang="en-US" sz="1600" dirty="0"/>
              <a:t>(</a:t>
            </a:r>
            <a:r>
              <a:rPr lang="en-US" sz="1600" dirty="0" err="1"/>
              <a:t>enums</a:t>
            </a:r>
            <a:r>
              <a:rPr lang="en-US" sz="1600" dirty="0"/>
              <a:t>(</a:t>
            </a:r>
            <a:r>
              <a:rPr lang="en-US" sz="1600" dirty="0" err="1"/>
              <a:t>ctr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		</a:t>
            </a:r>
            <a:r>
              <a:rPr lang="en-US" sz="1600" dirty="0" err="1"/>
              <a:t>ctr</a:t>
            </a:r>
            <a:r>
              <a:rPr lang="en-US" sz="1600" dirty="0"/>
              <a:t>:=ctr+1;</a:t>
            </a:r>
          </a:p>
          <a:p>
            <a:pPr marL="0" indent="0">
              <a:buNone/>
            </a:pPr>
            <a:r>
              <a:rPr lang="en-US" sz="1600" dirty="0"/>
              <a:t>  	End loop</a:t>
            </a:r>
            <a:r>
              <a:rPr lang="en-US" sz="1600" dirty="0" smtClean="0"/>
              <a:t>; </a:t>
            </a:r>
            <a:r>
              <a:rPr lang="en-US" sz="1600" dirty="0"/>
              <a:t>END</a:t>
            </a:r>
            <a:r>
              <a:rPr lang="en-US" sz="1600" dirty="0" smtClean="0"/>
              <a:t>; 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7918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FORALL and BULK COLLECT Together: </a:t>
            </a:r>
            <a:r>
              <a:rPr lang="en-US" b="1" dirty="0" smtClean="0"/>
              <a:t>Example 1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 values returned by each execution of DELETE are added to the values of </a:t>
            </a:r>
            <a:r>
              <a:rPr lang="en-US" dirty="0" err="1"/>
              <a:t>enum</a:t>
            </a:r>
            <a:r>
              <a:rPr lang="en-US" dirty="0"/>
              <a:t> returned previously.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possible with FOR </a:t>
            </a:r>
            <a:r>
              <a:rPr lang="en-US" dirty="0" smtClean="0"/>
              <a:t>ALL statement. </a:t>
            </a:r>
          </a:p>
          <a:p>
            <a:r>
              <a:rPr lang="en-US" dirty="0" smtClean="0"/>
              <a:t>With </a:t>
            </a:r>
            <a:r>
              <a:rPr lang="en-US" dirty="0"/>
              <a:t>a FOR loop, the previous values would have been overwritten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You cannot use the SELECT ... BULK COLLECT statement in a FORALL statement.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has to be </a:t>
            </a:r>
            <a:r>
              <a:rPr lang="en-US" dirty="0" smtClean="0"/>
              <a:t>an INSERT, DELETE or UPDATE statement with </a:t>
            </a:r>
            <a:r>
              <a:rPr lang="en-US" dirty="0"/>
              <a:t>a FOR </a:t>
            </a:r>
            <a:r>
              <a:rPr lang="en-US" dirty="0" smtClean="0"/>
              <a:t>ALL statement.</a:t>
            </a:r>
          </a:p>
          <a:p>
            <a:r>
              <a:rPr lang="en-US" dirty="0" smtClean="0"/>
              <a:t>Or else, the error </a:t>
            </a:r>
            <a:r>
              <a:rPr lang="en-US" i="1" dirty="0"/>
              <a:t>implementation restriction: “cannot use </a:t>
            </a:r>
            <a:r>
              <a:rPr lang="en-US" dirty="0"/>
              <a:t>FORALL </a:t>
            </a:r>
            <a:r>
              <a:rPr lang="en-US" i="1" dirty="0"/>
              <a:t>and </a:t>
            </a:r>
            <a:r>
              <a:rPr lang="en-US" dirty="0"/>
              <a:t>BULK COLLECT INTO </a:t>
            </a:r>
            <a:r>
              <a:rPr lang="en-US" i="1" dirty="0"/>
              <a:t>together in </a:t>
            </a:r>
            <a:r>
              <a:rPr lang="en-US" dirty="0"/>
              <a:t>SELECT </a:t>
            </a:r>
            <a:r>
              <a:rPr lang="en-US" i="1" dirty="0"/>
              <a:t>statements</a:t>
            </a:r>
            <a:r>
              <a:rPr lang="en-US" dirty="0" smtClean="0"/>
              <a:t>.” is generated as shown in the Example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2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b="1" dirty="0"/>
              <a:t>Using FORALL and BULK COLLECT Together: Example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86" y="1412879"/>
            <a:ext cx="8845484" cy="46437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DECLARE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	TYPE </a:t>
            </a:r>
            <a:r>
              <a:rPr lang="en-US" sz="1600" dirty="0" err="1"/>
              <a:t>dNumList</a:t>
            </a:r>
            <a:r>
              <a:rPr lang="en-US" sz="1600" dirty="0"/>
              <a:t> IS TABLE OF </a:t>
            </a:r>
            <a:r>
              <a:rPr lang="en-US" sz="1600" dirty="0" err="1"/>
              <a:t>dept.deptno%TYPE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dnums</a:t>
            </a:r>
            <a:r>
              <a:rPr lang="en-US" sz="1600" dirty="0"/>
              <a:t> </a:t>
            </a:r>
            <a:r>
              <a:rPr lang="en-US" sz="1600" dirty="0" err="1"/>
              <a:t>dNumList</a:t>
            </a:r>
            <a:r>
              <a:rPr lang="en-US" sz="1600" dirty="0"/>
              <a:t>:= </a:t>
            </a:r>
            <a:r>
              <a:rPr lang="en-US" sz="1600" dirty="0" err="1" smtClean="0"/>
              <a:t>dNumList</a:t>
            </a:r>
            <a:r>
              <a:rPr lang="en-US" sz="1600" dirty="0" smtClean="0"/>
              <a:t>(30,40,50,60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TYPE </a:t>
            </a:r>
            <a:r>
              <a:rPr lang="en-US" sz="1600" dirty="0" err="1"/>
              <a:t>eNumList</a:t>
            </a:r>
            <a:r>
              <a:rPr lang="en-US" sz="1600" dirty="0"/>
              <a:t> IS TABLE OF </a:t>
            </a:r>
            <a:r>
              <a:rPr lang="en-US" sz="1600" dirty="0" err="1"/>
              <a:t>emp.empno%TYPE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enums</a:t>
            </a:r>
            <a:r>
              <a:rPr lang="en-US" sz="1600" dirty="0"/>
              <a:t> </a:t>
            </a:r>
            <a:r>
              <a:rPr lang="en-US" sz="1600" dirty="0" err="1"/>
              <a:t>eNumList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a number;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ctr</a:t>
            </a:r>
            <a:r>
              <a:rPr lang="en-US" sz="1600" dirty="0"/>
              <a:t> number :=1;</a:t>
            </a:r>
          </a:p>
          <a:p>
            <a:pPr marL="0" indent="0">
              <a:buNone/>
            </a:pPr>
            <a:r>
              <a:rPr lang="en-US" sz="1600" dirty="0" smtClean="0"/>
              <a:t>BEGIN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FORALL </a:t>
            </a:r>
            <a:r>
              <a:rPr lang="en-US" sz="1600" dirty="0"/>
              <a:t>i </a:t>
            </a:r>
            <a:r>
              <a:rPr lang="en-US" sz="1600" dirty="0" smtClean="0"/>
              <a:t>IN </a:t>
            </a:r>
            <a:r>
              <a:rPr lang="en-US" sz="1600" dirty="0"/>
              <a:t>dnums.first..</a:t>
            </a:r>
            <a:r>
              <a:rPr lang="en-US" sz="1600" dirty="0" err="1"/>
              <a:t>dnums.last</a:t>
            </a:r>
            <a:r>
              <a:rPr lang="en-US" sz="1600" dirty="0"/>
              <a:t> </a:t>
            </a:r>
            <a:r>
              <a:rPr lang="en-US" sz="1600" dirty="0" smtClean="0"/>
              <a:t>SELECT </a:t>
            </a:r>
            <a:r>
              <a:rPr lang="en-US" sz="1600" dirty="0" err="1"/>
              <a:t>empno</a:t>
            </a:r>
            <a:r>
              <a:rPr lang="en-US" sz="1600" dirty="0"/>
              <a:t> bulk collect </a:t>
            </a:r>
            <a:r>
              <a:rPr lang="en-US" sz="1600" dirty="0" smtClean="0"/>
              <a:t>INTO </a:t>
            </a:r>
            <a:r>
              <a:rPr lang="en-US" sz="1600" dirty="0" err="1"/>
              <a:t>enums</a:t>
            </a:r>
            <a:r>
              <a:rPr lang="en-US" sz="1600" dirty="0"/>
              <a:t> </a:t>
            </a:r>
            <a:r>
              <a:rPr lang="en-US" sz="1600" dirty="0" smtClean="0"/>
              <a:t>FROM 	</a:t>
            </a:r>
            <a:r>
              <a:rPr lang="en-US" sz="1600" dirty="0" err="1" smtClean="0"/>
              <a:t>emp</a:t>
            </a:r>
            <a:r>
              <a:rPr lang="en-US" sz="1600" dirty="0" smtClean="0"/>
              <a:t> WHERE </a:t>
            </a:r>
            <a:r>
              <a:rPr lang="en-US" sz="1600" dirty="0" err="1"/>
              <a:t>deptno</a:t>
            </a:r>
            <a:r>
              <a:rPr lang="en-US" sz="1600" dirty="0"/>
              <a:t>=</a:t>
            </a:r>
            <a:r>
              <a:rPr lang="en-US" sz="1600" dirty="0" err="1"/>
              <a:t>dnums</a:t>
            </a:r>
            <a:r>
              <a:rPr lang="en-US" sz="1600" dirty="0"/>
              <a:t>(i);</a:t>
            </a:r>
          </a:p>
          <a:p>
            <a:pPr marL="0" indent="0">
              <a:buNone/>
            </a:pPr>
            <a:r>
              <a:rPr lang="en-US" sz="1600" dirty="0"/>
              <a:t>	a:=enums.count;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smtClean="0"/>
              <a:t>WHILE </a:t>
            </a:r>
            <a:r>
              <a:rPr lang="en-US" sz="1600" dirty="0" err="1"/>
              <a:t>ctr</a:t>
            </a:r>
            <a:r>
              <a:rPr lang="en-US" sz="1600" dirty="0"/>
              <a:t>&lt;=a loop</a:t>
            </a:r>
          </a:p>
          <a:p>
            <a:pPr marL="0" indent="0">
              <a:buNone/>
            </a:pPr>
            <a:r>
              <a:rPr lang="en-US" sz="1600" dirty="0"/>
              <a:t>  		</a:t>
            </a:r>
            <a:r>
              <a:rPr lang="en-US" sz="1600" dirty="0" err="1"/>
              <a:t>Dbms_output.put_line</a:t>
            </a:r>
            <a:r>
              <a:rPr lang="en-US" sz="1600" dirty="0"/>
              <a:t>(</a:t>
            </a:r>
            <a:r>
              <a:rPr lang="en-US" sz="1600" dirty="0" err="1"/>
              <a:t>enums</a:t>
            </a:r>
            <a:r>
              <a:rPr lang="en-US" sz="1600" dirty="0"/>
              <a:t>(</a:t>
            </a:r>
            <a:r>
              <a:rPr lang="en-US" sz="1600" dirty="0" err="1"/>
              <a:t>ctr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		</a:t>
            </a:r>
            <a:r>
              <a:rPr lang="en-US" sz="1600" dirty="0" err="1"/>
              <a:t>ctr</a:t>
            </a:r>
            <a:r>
              <a:rPr lang="en-US" sz="1600" dirty="0"/>
              <a:t>:=ctr+1;</a:t>
            </a:r>
          </a:p>
          <a:p>
            <a:pPr marL="0" indent="0">
              <a:buNone/>
            </a:pPr>
            <a:r>
              <a:rPr lang="en-US" sz="1600" dirty="0"/>
              <a:t>  	End loop;</a:t>
            </a:r>
          </a:p>
          <a:p>
            <a:pPr marL="0" indent="0">
              <a:buNone/>
            </a:pPr>
            <a:r>
              <a:rPr lang="en-US" sz="1600" dirty="0" smtClean="0"/>
              <a:t>END;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275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</a:t>
            </a:r>
            <a:r>
              <a:rPr lang="en-US" b="1" i="1" dirty="0"/>
              <a:t> </a:t>
            </a:r>
            <a:r>
              <a:rPr lang="en-US" b="1" dirty="0" smtClean="0"/>
              <a:t>Switching (Contd.)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767" y="1468192"/>
            <a:ext cx="6439436" cy="471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session, we </a:t>
            </a:r>
            <a:r>
              <a:rPr lang="en-US" dirty="0" smtClean="0"/>
              <a:t>have covered: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Context Switching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Loop Overheads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Binding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Bulk Binding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FORALL Statement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BULK COLLECT Clause</a:t>
            </a: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RETURNING INTO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Questions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1: The </a:t>
            </a:r>
            <a:r>
              <a:rPr lang="en-US" dirty="0"/>
              <a:t>BULK COLLECT </a:t>
            </a:r>
            <a:r>
              <a:rPr lang="en-US" dirty="0" smtClean="0"/>
              <a:t>clause: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Can only be used in server-side programs.</a:t>
            </a:r>
          </a:p>
          <a:p>
            <a:pPr lvl="1"/>
            <a:r>
              <a:rPr lang="en-US" dirty="0"/>
              <a:t>Can only be used in client-side programs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Can be used in client and server-side programs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Requires the PL/SQL be </a:t>
            </a:r>
            <a:r>
              <a:rPr lang="en-US" dirty="0" smtClean="0"/>
              <a:t>wrapped.</a:t>
            </a:r>
          </a:p>
          <a:p>
            <a:pPr marL="174625" lvl="1" indent="0">
              <a:buNone/>
            </a:pPr>
            <a:endParaRPr lang="en-US" dirty="0" smtClean="0"/>
          </a:p>
          <a:p>
            <a:r>
              <a:rPr lang="en-US" dirty="0" smtClean="0"/>
              <a:t>Question 2: </a:t>
            </a:r>
            <a:r>
              <a:rPr lang="en-US" dirty="0"/>
              <a:t>Bulk binds improve performance by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Improving the optimizer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Resetting the statistics in the catalog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Minimizing the number of context switches between the PL/SQL and SQL engines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/>
              <a:t>Performing a Forward </a:t>
            </a:r>
            <a:r>
              <a:rPr lang="en-US" dirty="0" smtClean="0"/>
              <a:t>Pre-fetch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1: Option A</a:t>
            </a:r>
          </a:p>
          <a:p>
            <a:r>
              <a:rPr lang="en-US" dirty="0" smtClean="0"/>
              <a:t>Question 2: Option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0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7421" y="4829669"/>
            <a:ext cx="5035137" cy="1098157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87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27296"/>
            <a:ext cx="9143999" cy="1002135"/>
          </a:xfrm>
        </p:spPr>
        <p:txBody>
          <a:bodyPr/>
          <a:lstStyle/>
          <a:p>
            <a:r>
              <a:rPr lang="en-US" b="1" dirty="0"/>
              <a:t>Reducing Loop Overhead for Collections with Bulk Binds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context switch between the PL/SQL and SQL engines adds to </a:t>
            </a:r>
            <a:r>
              <a:rPr lang="en-US" dirty="0" smtClean="0"/>
              <a:t>the overhead</a:t>
            </a:r>
            <a:r>
              <a:rPr lang="en-US" dirty="0"/>
              <a:t>. </a:t>
            </a:r>
            <a:r>
              <a:rPr lang="en-US" dirty="0" smtClean="0"/>
              <a:t>So</a:t>
            </a:r>
            <a:r>
              <a:rPr lang="en-US" dirty="0"/>
              <a:t>, if many switches are </a:t>
            </a:r>
            <a:r>
              <a:rPr lang="en-US" dirty="0" smtClean="0"/>
              <a:t>to be done, </a:t>
            </a:r>
            <a:r>
              <a:rPr lang="en-US" dirty="0"/>
              <a:t>performance suffers.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can happen when SQL statements </a:t>
            </a:r>
            <a:r>
              <a:rPr lang="en-US" dirty="0" smtClean="0"/>
              <a:t>are executed </a:t>
            </a:r>
            <a:r>
              <a:rPr lang="en-US" dirty="0"/>
              <a:t>inside a loop </a:t>
            </a:r>
            <a:r>
              <a:rPr lang="en-US" dirty="0" smtClean="0"/>
              <a:t>by using </a:t>
            </a:r>
            <a:r>
              <a:rPr lang="en-US" dirty="0"/>
              <a:t>collection elements as bind variables. 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below </a:t>
            </a:r>
            <a:r>
              <a:rPr lang="en-US" dirty="0"/>
              <a:t>DELETE statement is sent to the SQL engine with each </a:t>
            </a:r>
            <a:r>
              <a:rPr lang="en-US" dirty="0" smtClean="0"/>
              <a:t>Iteration </a:t>
            </a:r>
            <a:r>
              <a:rPr lang="en-US" dirty="0"/>
              <a:t>of the FOR loop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Reducing Loop </a:t>
            </a:r>
            <a:r>
              <a:rPr lang="en-US" b="1" dirty="0" smtClean="0"/>
              <a:t>Overhead: Example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 err="1"/>
              <a:t>NumList</a:t>
            </a:r>
            <a:r>
              <a:rPr lang="en-US" dirty="0"/>
              <a:t> IS VARRAY(20) OF NUMBER;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depts</a:t>
            </a:r>
            <a:r>
              <a:rPr lang="en-US" dirty="0" smtClean="0"/>
              <a:t> </a:t>
            </a:r>
            <a:r>
              <a:rPr lang="en-US" dirty="0" err="1"/>
              <a:t>NumList</a:t>
            </a:r>
            <a:r>
              <a:rPr lang="en-US" dirty="0"/>
              <a:t> := </a:t>
            </a:r>
            <a:r>
              <a:rPr lang="en-US" dirty="0" err="1" smtClean="0"/>
              <a:t>NumList</a:t>
            </a:r>
            <a:r>
              <a:rPr lang="en-US" dirty="0" smtClean="0"/>
              <a:t>(20</a:t>
            </a:r>
            <a:r>
              <a:rPr lang="en-US" dirty="0"/>
              <a:t>, </a:t>
            </a:r>
            <a:r>
              <a:rPr lang="en-US" dirty="0" smtClean="0"/>
              <a:t>40</a:t>
            </a:r>
            <a:r>
              <a:rPr lang="en-US" dirty="0"/>
              <a:t>, </a:t>
            </a:r>
            <a:r>
              <a:rPr lang="en-US" dirty="0" smtClean="0"/>
              <a:t>90</a:t>
            </a:r>
            <a:r>
              <a:rPr lang="en-US" dirty="0"/>
              <a:t>); -- department </a:t>
            </a:r>
            <a:r>
              <a:rPr lang="en-US" dirty="0" smtClean="0"/>
              <a:t>nos.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i IN depts.FIRST..</a:t>
            </a:r>
            <a:r>
              <a:rPr lang="en-US" dirty="0" err="1"/>
              <a:t>depts.LAST</a:t>
            </a:r>
            <a:r>
              <a:rPr lang="en-US" dirty="0"/>
              <a:t> LOOP</a:t>
            </a:r>
          </a:p>
          <a:p>
            <a:pPr marL="0" indent="0">
              <a:buNone/>
            </a:pPr>
            <a:r>
              <a:rPr lang="en-US" dirty="0" smtClean="0"/>
              <a:t>	DELETE </a:t>
            </a: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 WHERE </a:t>
            </a:r>
            <a:r>
              <a:rPr lang="en-US" dirty="0" err="1"/>
              <a:t>deptno</a:t>
            </a:r>
            <a:r>
              <a:rPr lang="en-US" dirty="0"/>
              <a:t> = </a:t>
            </a:r>
            <a:r>
              <a:rPr lang="en-US" dirty="0" err="1"/>
              <a:t>depts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 smtClean="0"/>
              <a:t>	END </a:t>
            </a:r>
            <a:r>
              <a:rPr lang="en-US" dirty="0"/>
              <a:t>LOOP;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In such cases, if the SQL statement affects more database </a:t>
            </a:r>
            <a:r>
              <a:rPr lang="en-US" dirty="0" smtClean="0"/>
              <a:t>rows, bulk </a:t>
            </a:r>
            <a:r>
              <a:rPr lang="en-US" dirty="0"/>
              <a:t>binds can improve </a:t>
            </a:r>
            <a:r>
              <a:rPr lang="en-US" dirty="0" smtClean="0"/>
              <a:t>the performance </a:t>
            </a:r>
            <a:r>
              <a:rPr lang="en-US" dirty="0"/>
              <a:t>considerably.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Binding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Binding is know as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assigning of values to PL/SQL variables in SQL </a:t>
            </a:r>
            <a:r>
              <a:rPr lang="en-US" dirty="0" smtClean="0"/>
              <a:t>statements. </a:t>
            </a:r>
          </a:p>
          <a:p>
            <a:r>
              <a:rPr lang="en-US" dirty="0" smtClean="0"/>
              <a:t>PLSQL </a:t>
            </a:r>
            <a:r>
              <a:rPr lang="en-US" dirty="0"/>
              <a:t>binding operations fall into 2 </a:t>
            </a:r>
            <a:r>
              <a:rPr lang="en-US" dirty="0" smtClean="0"/>
              <a:t>types :</a:t>
            </a:r>
          </a:p>
          <a:p>
            <a:pPr lvl="1"/>
            <a:r>
              <a:rPr lang="en-US" b="1" dirty="0" smtClean="0"/>
              <a:t>In-Bind:</a:t>
            </a:r>
            <a:r>
              <a:rPr lang="en-US" dirty="0" smtClean="0"/>
              <a:t> An In-Bind </a:t>
            </a:r>
            <a:r>
              <a:rPr lang="en-US" dirty="0"/>
              <a:t>variable </a:t>
            </a:r>
            <a:r>
              <a:rPr lang="en-US" dirty="0" smtClean="0"/>
              <a:t>is a variable, When </a:t>
            </a:r>
            <a:r>
              <a:rPr lang="en-US" dirty="0"/>
              <a:t>a </a:t>
            </a:r>
            <a:r>
              <a:rPr lang="en-US" dirty="0" smtClean="0"/>
              <a:t>PL/SQL </a:t>
            </a:r>
            <a:r>
              <a:rPr lang="en-US" dirty="0"/>
              <a:t>or Host variable is used inside an INSERT or UPDATE statement to store value in the </a:t>
            </a:r>
            <a:r>
              <a:rPr lang="en-US" dirty="0" smtClean="0"/>
              <a:t>database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Out-Bind:</a:t>
            </a:r>
            <a:r>
              <a:rPr lang="en-US" dirty="0" smtClean="0"/>
              <a:t> </a:t>
            </a:r>
            <a:r>
              <a:rPr lang="en-US" dirty="0"/>
              <a:t>An Out-Bind </a:t>
            </a:r>
            <a:r>
              <a:rPr lang="en-US" dirty="0" smtClean="0"/>
              <a:t>variable is a variable, </a:t>
            </a:r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a value from the database is assigned to a </a:t>
            </a:r>
            <a:r>
              <a:rPr lang="en-US" dirty="0" smtClean="0"/>
              <a:t>PL/SQL </a:t>
            </a:r>
            <a:r>
              <a:rPr lang="en-US" dirty="0"/>
              <a:t>variable using  the RETURNING clause of the INSERT, </a:t>
            </a:r>
            <a:r>
              <a:rPr lang="en-US" dirty="0" smtClean="0"/>
              <a:t>DELETE or UPDATE statement.</a:t>
            </a:r>
          </a:p>
          <a:p>
            <a:pPr marL="174625" lvl="1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	</a:t>
            </a:r>
            <a:r>
              <a:rPr lang="en-US" sz="1800" dirty="0" smtClean="0"/>
              <a:t>		OR</a:t>
            </a:r>
          </a:p>
          <a:p>
            <a:pPr marL="174625" lvl="1" indent="0">
              <a:buNone/>
            </a:pPr>
            <a:r>
              <a:rPr lang="en-US" dirty="0" smtClean="0"/>
              <a:t>An Out-Bind variable is a variable, when a value from the database is assigned to a PL/SQL variable using the SELECT into or FETCH statement.</a:t>
            </a:r>
          </a:p>
        </p:txBody>
      </p:sp>
    </p:spTree>
    <p:extLst>
      <p:ext uri="{BB962C8B-B14F-4D97-AF65-F5344CB8AC3E}">
        <p14:creationId xmlns:p14="http://schemas.microsoft.com/office/powerpoint/2010/main" val="128432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How </a:t>
            </a:r>
            <a:r>
              <a:rPr lang="en-US" b="1" dirty="0"/>
              <a:t>Do Bulk Binds Improve Performance?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Binding is known as binding </a:t>
            </a:r>
            <a:r>
              <a:rPr lang="en-US" dirty="0"/>
              <a:t>of an entire collection at </a:t>
            </a:r>
            <a:r>
              <a:rPr lang="en-US" dirty="0" smtClean="0"/>
              <a:t>once.</a:t>
            </a:r>
          </a:p>
          <a:p>
            <a:r>
              <a:rPr lang="en-US" dirty="0" smtClean="0"/>
              <a:t>By </a:t>
            </a:r>
            <a:r>
              <a:rPr lang="en-US" dirty="0"/>
              <a:t>minimizing the </a:t>
            </a:r>
            <a:r>
              <a:rPr lang="en-US" dirty="0" smtClean="0"/>
              <a:t>number of context </a:t>
            </a:r>
            <a:r>
              <a:rPr lang="en-US" dirty="0"/>
              <a:t>switches between the PL/SQL and SQL </a:t>
            </a:r>
            <a:r>
              <a:rPr lang="en-US" dirty="0" smtClean="0"/>
              <a:t>engines, Bulk binds’ performance is improved. </a:t>
            </a:r>
          </a:p>
          <a:p>
            <a:r>
              <a:rPr lang="en-US" dirty="0" smtClean="0"/>
              <a:t>With </a:t>
            </a:r>
            <a:r>
              <a:rPr lang="en-US" dirty="0"/>
              <a:t>bulk binds, entire collections, not just individual elements, are passed back and forth.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below </a:t>
            </a:r>
            <a:r>
              <a:rPr lang="en-US" dirty="0"/>
              <a:t>DELETE statement is sent to the SQL engine just once, with an entire </a:t>
            </a:r>
            <a:r>
              <a:rPr lang="en-US" dirty="0" err="1"/>
              <a:t>varray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Bulk Binding: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 smtClean="0"/>
              <a:t>	TYPE </a:t>
            </a:r>
            <a:r>
              <a:rPr lang="en-US" dirty="0" err="1"/>
              <a:t>NumList</a:t>
            </a:r>
            <a:r>
              <a:rPr lang="en-US" dirty="0"/>
              <a:t> IS VARRAY(20) OF NUMBER;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depts</a:t>
            </a:r>
            <a:r>
              <a:rPr lang="en-US" dirty="0" smtClean="0"/>
              <a:t> </a:t>
            </a:r>
            <a:r>
              <a:rPr lang="en-US" dirty="0" err="1"/>
              <a:t>NumList</a:t>
            </a:r>
            <a:r>
              <a:rPr lang="en-US" dirty="0"/>
              <a:t> := </a:t>
            </a:r>
            <a:r>
              <a:rPr lang="en-US" dirty="0" err="1" smtClean="0"/>
              <a:t>NumList</a:t>
            </a:r>
            <a:r>
              <a:rPr lang="en-US" dirty="0" smtClean="0"/>
              <a:t>(20</a:t>
            </a:r>
            <a:r>
              <a:rPr lang="en-US" dirty="0"/>
              <a:t>, </a:t>
            </a:r>
            <a:r>
              <a:rPr lang="en-US" dirty="0" smtClean="0"/>
              <a:t>40</a:t>
            </a:r>
            <a:r>
              <a:rPr lang="en-US" dirty="0"/>
              <a:t>, </a:t>
            </a:r>
            <a:r>
              <a:rPr lang="en-US" dirty="0" smtClean="0"/>
              <a:t>80</a:t>
            </a:r>
            <a:r>
              <a:rPr lang="en-US" dirty="0"/>
              <a:t>); -- department </a:t>
            </a:r>
            <a:r>
              <a:rPr lang="en-US" dirty="0" smtClean="0"/>
              <a:t>nos.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smtClean="0"/>
              <a:t>	FORALL </a:t>
            </a:r>
            <a:r>
              <a:rPr lang="en-US" dirty="0"/>
              <a:t>i IN depts.FIRST..</a:t>
            </a:r>
            <a:r>
              <a:rPr lang="en-US" dirty="0" err="1"/>
              <a:t>depts.LAST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DELETE </a:t>
            </a: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/>
              <a:t>deptno</a:t>
            </a:r>
            <a:r>
              <a:rPr lang="en-US" dirty="0"/>
              <a:t> = </a:t>
            </a:r>
            <a:r>
              <a:rPr lang="en-US" dirty="0" err="1"/>
              <a:t>depts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10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0D5D865803742AEBFDF100895B2B2" ma:contentTypeVersion="3" ma:contentTypeDescription="Create a new document." ma:contentTypeScope="" ma:versionID="7640482fc4e2607c5c073780d66d6844">
  <xsd:schema xmlns:xsd="http://www.w3.org/2001/XMLSchema" xmlns:xs="http://www.w3.org/2001/XMLSchema" xmlns:p="http://schemas.microsoft.com/office/2006/metadata/properties" xmlns:ns2="952a6df7-b138-4f89-9bc4-e7a874ea3254" xmlns:ns3="14b6d540-9833-45be-9583-ec81eee29b00" targetNamespace="http://schemas.microsoft.com/office/2006/metadata/properties" ma:root="true" ma:fieldsID="04eaddd90c44b1e48e4aea6b280be6a9" ns2:_="" ns3:_="">
    <xsd:import namespace="952a6df7-b138-4f89-9bc4-e7a874ea3254"/>
    <xsd:import namespace="14b6d540-9833-45be-9583-ec81eee29b00"/>
    <xsd:element name="properties">
      <xsd:complexType>
        <xsd:sequence>
          <xsd:element name="documentManagement">
            <xsd:complexType>
              <xsd:all>
                <xsd:element ref="ns2:FolderName" minOccurs="0"/>
                <xsd:element ref="ns3:Levels"/>
                <xsd:element ref="ns3:Category"/>
                <xsd:element ref="ns3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8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6d540-9833-45be-9583-ec81eee29b00" elementFormDefault="qualified">
    <xsd:import namespace="http://schemas.microsoft.com/office/2006/documentManagement/types"/>
    <xsd:import namespace="http://schemas.microsoft.com/office/infopath/2007/PartnerControls"/>
    <xsd:element name="Levels" ma:index="9" ma:displayName="Levels" ma:default="L1" ma:format="Dropdown" ma:internalName="Levels">
      <xsd:simpleType>
        <xsd:restriction base="dms:Choice">
          <xsd:enumeration value="L1"/>
          <xsd:enumeration value="L2"/>
          <xsd:enumeration value="L3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1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Name xmlns="952a6df7-b138-4f89-9bc4-e7a874ea3254" xsi:nil="true"/>
    <Material_x0020_Type xmlns="14b6d540-9833-45be-9583-ec81eee29b00">Template</Material_x0020_Type>
    <Levels xmlns="14b6d540-9833-45be-9583-ec81eee29b00">L1</Levels>
    <Category xmlns="14b6d540-9833-45be-9583-ec81eee29b00">Module Artifact</Category>
  </documentManagement>
</p:properties>
</file>

<file path=customXml/itemProps1.xml><?xml version="1.0" encoding="utf-8"?>
<ds:datastoreItem xmlns:ds="http://schemas.openxmlformats.org/officeDocument/2006/customXml" ds:itemID="{70D8814F-8E44-465B-8B02-B0C32E37E586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2122</Words>
  <Application>Microsoft Office PowerPoint</Application>
  <PresentationFormat>On-screen Show (4:3)</PresentationFormat>
  <Paragraphs>868</Paragraphs>
  <Slides>43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2_Corporate Presentation Template (4x3 - Normal)</vt:lpstr>
      <vt:lpstr>think-cell Slide</vt:lpstr>
      <vt:lpstr>Advance PL/SQL</vt:lpstr>
      <vt:lpstr>Objectives</vt:lpstr>
      <vt:lpstr>Context Switching</vt:lpstr>
      <vt:lpstr>Context Switching (Contd.)</vt:lpstr>
      <vt:lpstr>Reducing Loop Overhead for Collections with Bulk Binds</vt:lpstr>
      <vt:lpstr>Reducing Loop Overhead: Example</vt:lpstr>
      <vt:lpstr> Binding </vt:lpstr>
      <vt:lpstr> How Do Bulk Binds Improve Performance? </vt:lpstr>
      <vt:lpstr>Bulk Binding: Example 1</vt:lpstr>
      <vt:lpstr>Bulk Binding: Example 2</vt:lpstr>
      <vt:lpstr>Bulk Binding: Example 2 (Contd.)</vt:lpstr>
      <vt:lpstr>Bulk Binding: Example 2 (Contd.)</vt:lpstr>
      <vt:lpstr> Using the FORALL Statement </vt:lpstr>
      <vt:lpstr>FORALL Statement (Contd.)</vt:lpstr>
      <vt:lpstr>FORALL Statement: Example</vt:lpstr>
      <vt:lpstr> How FORALL Affects Rollbacks </vt:lpstr>
      <vt:lpstr>FORALL Rollback: Example</vt:lpstr>
      <vt:lpstr>  Counting Rows Affected by FORALL Iterations with the %BULK_ROWCOUNT Attribute  </vt:lpstr>
      <vt:lpstr>Example 1:</vt:lpstr>
      <vt:lpstr>Example 2:</vt:lpstr>
      <vt:lpstr>Example 2 (Contd.)</vt:lpstr>
      <vt:lpstr>Handling FORALL Exceptions with the %BULK_EXCEPTIONS Attribute</vt:lpstr>
      <vt:lpstr>Handling FORALL Exceptions (Contd.)</vt:lpstr>
      <vt:lpstr>Handling FORALL Exceptions (Contd.)</vt:lpstr>
      <vt:lpstr>Handling FORALL Exceptions: Example</vt:lpstr>
      <vt:lpstr>Handling FORALL Exceptions: Example (Contd.)</vt:lpstr>
      <vt:lpstr> Restrictions on FORALL </vt:lpstr>
      <vt:lpstr>Restrictions on FORALL: Example 1</vt:lpstr>
      <vt:lpstr>Restrictions on FORALL: Example 2</vt:lpstr>
      <vt:lpstr> Retrieving Query Results into Collections with the BULK COLLECT Clause </vt:lpstr>
      <vt:lpstr>Retrieving Query Results with BULK COLLECT Clause: Example 1</vt:lpstr>
      <vt:lpstr>Retrieving Query Results with BULK COLLECT Clause: Example 2</vt:lpstr>
      <vt:lpstr>Retrieving Query Results with BULK COLLECT Clause: Example 2 (Contd.)</vt:lpstr>
      <vt:lpstr> Retrieving DML Results into a Collection with the RETURNING INTO Clause </vt:lpstr>
      <vt:lpstr> Restrictions on BULK COLLECT </vt:lpstr>
      <vt:lpstr> Using FORALL and BULK COLLECT Together </vt:lpstr>
      <vt:lpstr> Using FORALL and BULK COLLECT Together: Example 1 </vt:lpstr>
      <vt:lpstr>Using FORALL and BULK COLLECT Together: Example 1 (Contd.)</vt:lpstr>
      <vt:lpstr>Using FORALL and BULK COLLECT Together: Example 2</vt:lpstr>
      <vt:lpstr>Summary</vt:lpstr>
      <vt:lpstr>Review Questions</vt:lpstr>
      <vt:lpstr>Answers</vt:lpstr>
      <vt:lpstr>Thank You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Shilpi, Sagar</cp:lastModifiedBy>
  <cp:revision>195</cp:revision>
  <dcterms:created xsi:type="dcterms:W3CDTF">2012-05-18T02:59:15Z</dcterms:created>
  <dcterms:modified xsi:type="dcterms:W3CDTF">2016-06-21T06:51:08Z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0x010100F370D5D865803742AEBFDF100895B2B2</vt:lpwstr>
  </property>
</Properties>
</file>