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heme/theme7.xml" ContentType="application/vnd.openxmlformats-officedocument.theme+xml"/>
  <Override PartName="/ppt/tags/tag363.xml" ContentType="application/vnd.openxmlformats-officedocument.presentationml.tags+xml"/>
  <Override PartName="/ppt/tags/tag364.xml" ContentType="application/vnd.openxmlformats-officedocument.presentationml.tags+xml"/>
  <Override PartName="/ppt/notesSlides/notesSlide1.xml" ContentType="application/vnd.openxmlformats-officedocument.presentationml.notesSlide+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2.xml" ContentType="application/vnd.openxmlformats-officedocument.presentationml.notesSlide+xml"/>
  <Override PartName="/ppt/tags/tag37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6" r:id="rId3"/>
    <p:sldMasterId id="2147483679" r:id="rId4"/>
    <p:sldMasterId id="2147483691" r:id="rId5"/>
    <p:sldMasterId id="2147483703" r:id="rId6"/>
  </p:sldMasterIdLst>
  <p:notesMasterIdLst>
    <p:notesMasterId r:id="rId34"/>
  </p:notesMasterIdLst>
  <p:sldIdLst>
    <p:sldId id="280" r:id="rId7"/>
    <p:sldId id="281" r:id="rId8"/>
    <p:sldId id="285" r:id="rId9"/>
    <p:sldId id="289" r:id="rId10"/>
    <p:sldId id="287" r:id="rId11"/>
    <p:sldId id="258" r:id="rId12"/>
    <p:sldId id="262" r:id="rId13"/>
    <p:sldId id="275" r:id="rId14"/>
    <p:sldId id="263" r:id="rId15"/>
    <p:sldId id="260" r:id="rId16"/>
    <p:sldId id="264" r:id="rId17"/>
    <p:sldId id="265" r:id="rId18"/>
    <p:sldId id="270" r:id="rId19"/>
    <p:sldId id="271" r:id="rId20"/>
    <p:sldId id="268" r:id="rId21"/>
    <p:sldId id="284" r:id="rId22"/>
    <p:sldId id="279" r:id="rId23"/>
    <p:sldId id="266" r:id="rId24"/>
    <p:sldId id="267" r:id="rId25"/>
    <p:sldId id="272" r:id="rId26"/>
    <p:sldId id="273" r:id="rId27"/>
    <p:sldId id="274" r:id="rId28"/>
    <p:sldId id="277" r:id="rId29"/>
    <p:sldId id="278" r:id="rId30"/>
    <p:sldId id="276" r:id="rId31"/>
    <p:sldId id="288" r:id="rId32"/>
    <p:sldId id="28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75" autoAdjust="0"/>
  </p:normalViewPr>
  <p:slideViewPr>
    <p:cSldViewPr>
      <p:cViewPr varScale="1">
        <p:scale>
          <a:sx n="77" d="100"/>
          <a:sy n="77" d="100"/>
        </p:scale>
        <p:origin x="161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29B857-AED0-44EB-8966-2DE5E2C48EE0}" type="datetimeFigureOut">
              <a:rPr lang="en-US" smtClean="0"/>
              <a:pPr/>
              <a:t>5/30/2017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300766-5501-46F6-A3BC-29818D7FF9EB}" type="slidenum">
              <a:rPr lang="en-US" smtClean="0"/>
              <a:pPr/>
              <a:t>‹#›</a:t>
            </a:fld>
            <a:endParaRPr lang="en-US"/>
          </a:p>
        </p:txBody>
      </p:sp>
    </p:spTree>
    <p:extLst>
      <p:ext uri="{BB962C8B-B14F-4D97-AF65-F5344CB8AC3E}">
        <p14:creationId xmlns:p14="http://schemas.microsoft.com/office/powerpoint/2010/main" val="205745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2847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300766-5501-46F6-A3BC-29818D7FF9EB}" type="slidenum">
              <a:rPr lang="en-US" smtClean="0"/>
              <a:pPr/>
              <a:t>10</a:t>
            </a:fld>
            <a:endParaRPr lang="en-US"/>
          </a:p>
        </p:txBody>
      </p:sp>
    </p:spTree>
    <p:extLst>
      <p:ext uri="{BB962C8B-B14F-4D97-AF65-F5344CB8AC3E}">
        <p14:creationId xmlns:p14="http://schemas.microsoft.com/office/powerpoint/2010/main" val="19035767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slideMaster" Target="../slideMasters/slideMaster1.xml"/><Relationship Id="rId26" Type="http://schemas.openxmlformats.org/officeDocument/2006/relationships/image" Target="../media/image11.png"/><Relationship Id="rId3" Type="http://schemas.openxmlformats.org/officeDocument/2006/relationships/tags" Target="../tags/tag70.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tags" Target="../tags/tag84.xml"/><Relationship Id="rId25" Type="http://schemas.openxmlformats.org/officeDocument/2006/relationships/hyperlink" Target="http://www.linkedin.com/company/capgemini" TargetMode="External"/><Relationship Id="rId33" Type="http://schemas.openxmlformats.org/officeDocument/2006/relationships/oleObject" Target="../embeddings/oleObject18.bin"/><Relationship Id="rId2" Type="http://schemas.openxmlformats.org/officeDocument/2006/relationships/tags" Target="../tags/tag69.xml"/><Relationship Id="rId16" Type="http://schemas.openxmlformats.org/officeDocument/2006/relationships/tags" Target="../tags/tag83.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1.v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77.xml"/><Relationship Id="rId19" Type="http://schemas.openxmlformats.org/officeDocument/2006/relationships/oleObject" Target="../embeddings/oleObject17.bin"/><Relationship Id="rId31" Type="http://schemas.openxmlformats.org/officeDocument/2006/relationships/hyperlink" Target="http://www.slideshare.net/capgemini" TargetMode="Externa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97.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5" Type="http://schemas.openxmlformats.org/officeDocument/2006/relationships/hyperlink" Target="http://www.linkedin.com/company/capgemini" TargetMode="External"/><Relationship Id="rId33" Type="http://schemas.openxmlformats.org/officeDocument/2006/relationships/oleObject" Target="../embeddings/oleObject21.bin"/><Relationship Id="rId2" Type="http://schemas.openxmlformats.org/officeDocument/2006/relationships/tags" Target="../tags/tag96.xml"/><Relationship Id="rId16" Type="http://schemas.openxmlformats.org/officeDocument/2006/relationships/tags" Target="../tags/tag110.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3.vml"/><Relationship Id="rId6" Type="http://schemas.openxmlformats.org/officeDocument/2006/relationships/tags" Target="../tags/tag100.xml"/><Relationship Id="rId11" Type="http://schemas.openxmlformats.org/officeDocument/2006/relationships/tags" Target="../tags/tag105.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99.xml"/><Relationship Id="rId15" Type="http://schemas.openxmlformats.org/officeDocument/2006/relationships/tags" Target="../tags/tag109.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104.xml"/><Relationship Id="rId19" Type="http://schemas.openxmlformats.org/officeDocument/2006/relationships/oleObject" Target="../embeddings/oleObject20.bin"/><Relationship Id="rId31" Type="http://schemas.openxmlformats.org/officeDocument/2006/relationships/hyperlink" Target="http://www.slideshare.net/capgemini" TargetMode="Externa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113.xml"/><Relationship Id="rId21" Type="http://schemas.openxmlformats.org/officeDocument/2006/relationships/image" Target="../media/image10.png"/><Relationship Id="rId7" Type="http://schemas.openxmlformats.org/officeDocument/2006/relationships/tags" Target="../tags/tag117.xml"/><Relationship Id="rId12" Type="http://schemas.openxmlformats.org/officeDocument/2006/relationships/tags" Target="../tags/tag122.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112.xml"/><Relationship Id="rId16" Type="http://schemas.openxmlformats.org/officeDocument/2006/relationships/oleObject" Target="../embeddings/oleObject22.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4.vml"/><Relationship Id="rId6" Type="http://schemas.openxmlformats.org/officeDocument/2006/relationships/tags" Target="../tags/tag116.xml"/><Relationship Id="rId11" Type="http://schemas.openxmlformats.org/officeDocument/2006/relationships/tags" Target="../tags/tag121.xml"/><Relationship Id="rId24" Type="http://schemas.openxmlformats.org/officeDocument/2006/relationships/hyperlink" Target="http://www.twitter.com/capgemini" TargetMode="External"/><Relationship Id="rId5" Type="http://schemas.openxmlformats.org/officeDocument/2006/relationships/tags" Target="../tags/tag115.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20.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tags" Target="../tags/tag124.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3.bin"/></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tags" Target="../tags/tag136.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26.xml"/><Relationship Id="rId21" Type="http://schemas.openxmlformats.org/officeDocument/2006/relationships/hyperlink" Target="http://www.linkedin.com/company/capgemini" TargetMode="External"/><Relationship Id="rId7" Type="http://schemas.openxmlformats.org/officeDocument/2006/relationships/tags" Target="../tags/tag130.xml"/><Relationship Id="rId12" Type="http://schemas.openxmlformats.org/officeDocument/2006/relationships/tags" Target="../tags/tag135.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25.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5.bin"/><Relationship Id="rId1" Type="http://schemas.openxmlformats.org/officeDocument/2006/relationships/vmlDrawing" Target="../drawings/vmlDrawing15.vml"/><Relationship Id="rId6" Type="http://schemas.openxmlformats.org/officeDocument/2006/relationships/tags" Target="../tags/tag129.xml"/><Relationship Id="rId11" Type="http://schemas.openxmlformats.org/officeDocument/2006/relationships/tags" Target="../tags/tag134.xml"/><Relationship Id="rId24" Type="http://schemas.openxmlformats.org/officeDocument/2006/relationships/image" Target="../media/image12.png"/><Relationship Id="rId5" Type="http://schemas.openxmlformats.org/officeDocument/2006/relationships/tags" Target="../tags/tag128.xml"/><Relationship Id="rId15" Type="http://schemas.openxmlformats.org/officeDocument/2006/relationships/oleObject" Target="../embeddings/oleObject24.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33.xml"/><Relationship Id="rId19" Type="http://schemas.openxmlformats.org/officeDocument/2006/relationships/hyperlink" Target="http://www.facebook.com/Capgemini" TargetMode="Externa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39.xml"/><Relationship Id="rId7" Type="http://schemas.openxmlformats.org/officeDocument/2006/relationships/image" Target="../media/image1.emf"/><Relationship Id="rId2" Type="http://schemas.openxmlformats.org/officeDocument/2006/relationships/tags" Target="../tags/tag138.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slideMaster" Target="../slideMasters/slideMaster3.xml"/><Relationship Id="rId4" Type="http://schemas.openxmlformats.org/officeDocument/2006/relationships/tags" Target="../tags/tag140.xml"/><Relationship Id="rId9" Type="http://schemas.openxmlformats.org/officeDocument/2006/relationships/oleObject" Target="../embeddings/oleObject28.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42.xml"/><Relationship Id="rId7" Type="http://schemas.openxmlformats.org/officeDocument/2006/relationships/image" Target="../media/image1.emf"/><Relationship Id="rId2" Type="http://schemas.openxmlformats.org/officeDocument/2006/relationships/tags" Target="../tags/tag141.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slideMaster" Target="../slideMasters/slideMaster3.xml"/><Relationship Id="rId4" Type="http://schemas.openxmlformats.org/officeDocument/2006/relationships/tags" Target="../tags/tag143.xml"/><Relationship Id="rId9" Type="http://schemas.openxmlformats.org/officeDocument/2006/relationships/oleObject" Target="../embeddings/oleObject30.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54.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53.xml"/><Relationship Id="rId1" Type="http://schemas.openxmlformats.org/officeDocument/2006/relationships/vmlDrawing" Target="../drawings/vmlDrawing20.vml"/><Relationship Id="rId6" Type="http://schemas.openxmlformats.org/officeDocument/2006/relationships/tags" Target="../tags/tag157.xml"/><Relationship Id="rId11" Type="http://schemas.openxmlformats.org/officeDocument/2006/relationships/image" Target="../media/image4.emf"/><Relationship Id="rId5" Type="http://schemas.openxmlformats.org/officeDocument/2006/relationships/tags" Target="../tags/tag156.xml"/><Relationship Id="rId10" Type="http://schemas.openxmlformats.org/officeDocument/2006/relationships/image" Target="../media/image1.emf"/><Relationship Id="rId4" Type="http://schemas.openxmlformats.org/officeDocument/2006/relationships/tags" Target="../tags/tag155.xml"/><Relationship Id="rId9" Type="http://schemas.openxmlformats.org/officeDocument/2006/relationships/oleObject" Target="../embeddings/oleObject32.bin"/></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9.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58.xml"/><Relationship Id="rId1" Type="http://schemas.openxmlformats.org/officeDocument/2006/relationships/vmlDrawing" Target="../drawings/vmlDrawing21.vml"/><Relationship Id="rId6" Type="http://schemas.openxmlformats.org/officeDocument/2006/relationships/tags" Target="../tags/tag162.xml"/><Relationship Id="rId11" Type="http://schemas.openxmlformats.org/officeDocument/2006/relationships/image" Target="../media/image5.png"/><Relationship Id="rId5" Type="http://schemas.openxmlformats.org/officeDocument/2006/relationships/tags" Target="../tags/tag161.xml"/><Relationship Id="rId10" Type="http://schemas.openxmlformats.org/officeDocument/2006/relationships/image" Target="../media/image1.emf"/><Relationship Id="rId4" Type="http://schemas.openxmlformats.org/officeDocument/2006/relationships/tags" Target="../tags/tag160.xml"/><Relationship Id="rId9" Type="http://schemas.openxmlformats.org/officeDocument/2006/relationships/oleObject" Target="../embeddings/oleObject33.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image" Target="../media/image1.emf"/><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oleObject" Target="../embeddings/oleObject34.bin"/><Relationship Id="rId2" Type="http://schemas.openxmlformats.org/officeDocument/2006/relationships/tags" Target="../tags/tag163.xml"/><Relationship Id="rId16" Type="http://schemas.openxmlformats.org/officeDocument/2006/relationships/oleObject" Target="../embeddings/oleObject35.bin"/><Relationship Id="rId1" Type="http://schemas.openxmlformats.org/officeDocument/2006/relationships/vmlDrawing" Target="../drawings/vmlDrawing22.vml"/><Relationship Id="rId6" Type="http://schemas.openxmlformats.org/officeDocument/2006/relationships/tags" Target="../tags/tag167.xml"/><Relationship Id="rId11" Type="http://schemas.openxmlformats.org/officeDocument/2006/relationships/slideMaster" Target="../slideMasters/slideMaster4.xml"/><Relationship Id="rId5" Type="http://schemas.openxmlformats.org/officeDocument/2006/relationships/tags" Target="../tags/tag166.xml"/><Relationship Id="rId15" Type="http://schemas.openxmlformats.org/officeDocument/2006/relationships/image" Target="../media/image8.jpeg"/><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image" Target="../media/image2.png"/><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1.emf"/><Relationship Id="rId2" Type="http://schemas.openxmlformats.org/officeDocument/2006/relationships/tags" Target="../tags/tag172.xml"/><Relationship Id="rId1" Type="http://schemas.openxmlformats.org/officeDocument/2006/relationships/vmlDrawing" Target="../drawings/vmlDrawing23.vml"/><Relationship Id="rId6" Type="http://schemas.openxmlformats.org/officeDocument/2006/relationships/tags" Target="../tags/tag176.xml"/><Relationship Id="rId11" Type="http://schemas.openxmlformats.org/officeDocument/2006/relationships/oleObject" Target="../embeddings/oleObject36.bin"/><Relationship Id="rId5" Type="http://schemas.openxmlformats.org/officeDocument/2006/relationships/tags" Target="../tags/tag175.xml"/><Relationship Id="rId10" Type="http://schemas.openxmlformats.org/officeDocument/2006/relationships/slideMaster" Target="../slideMasters/slideMaster4.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oleObject" Target="../embeddings/oleObject37.bin"/></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2.pn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media/image1.emf"/><Relationship Id="rId2" Type="http://schemas.openxmlformats.org/officeDocument/2006/relationships/tags" Target="../tags/tag180.xml"/><Relationship Id="rId1" Type="http://schemas.openxmlformats.org/officeDocument/2006/relationships/vmlDrawing" Target="../drawings/vmlDrawing24.vml"/><Relationship Id="rId6" Type="http://schemas.openxmlformats.org/officeDocument/2006/relationships/tags" Target="../tags/tag184.xml"/><Relationship Id="rId11" Type="http://schemas.openxmlformats.org/officeDocument/2006/relationships/oleObject" Target="../embeddings/oleObject38.bin"/><Relationship Id="rId5" Type="http://schemas.openxmlformats.org/officeDocument/2006/relationships/tags" Target="../tags/tag183.xml"/><Relationship Id="rId10" Type="http://schemas.openxmlformats.org/officeDocument/2006/relationships/slideMaster" Target="../slideMasters/slideMaster4.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oleObject" Target="../embeddings/oleObject39.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2.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media/image1.emf"/><Relationship Id="rId2" Type="http://schemas.openxmlformats.org/officeDocument/2006/relationships/tags" Target="../tags/tag188.xml"/><Relationship Id="rId1" Type="http://schemas.openxmlformats.org/officeDocument/2006/relationships/vmlDrawing" Target="../drawings/vmlDrawing25.vml"/><Relationship Id="rId6" Type="http://schemas.openxmlformats.org/officeDocument/2006/relationships/tags" Target="../tags/tag192.xml"/><Relationship Id="rId11" Type="http://schemas.openxmlformats.org/officeDocument/2006/relationships/oleObject" Target="../embeddings/oleObject40.bin"/><Relationship Id="rId5" Type="http://schemas.openxmlformats.org/officeDocument/2006/relationships/tags" Target="../tags/tag191.xml"/><Relationship Id="rId10" Type="http://schemas.openxmlformats.org/officeDocument/2006/relationships/slideMaster" Target="../slideMasters/slideMaster4.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oleObject" Target="../embeddings/oleObject41.bin"/></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image" Target="../media/image2.png"/><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image" Target="../media/image1.emf"/><Relationship Id="rId2" Type="http://schemas.openxmlformats.org/officeDocument/2006/relationships/tags" Target="../tags/tag196.xml"/><Relationship Id="rId1" Type="http://schemas.openxmlformats.org/officeDocument/2006/relationships/vmlDrawing" Target="../drawings/vmlDrawing26.vml"/><Relationship Id="rId6" Type="http://schemas.openxmlformats.org/officeDocument/2006/relationships/tags" Target="../tags/tag200.xml"/><Relationship Id="rId11" Type="http://schemas.openxmlformats.org/officeDocument/2006/relationships/oleObject" Target="../embeddings/oleObject42.bin"/><Relationship Id="rId5" Type="http://schemas.openxmlformats.org/officeDocument/2006/relationships/tags" Target="../tags/tag199.xml"/><Relationship Id="rId10" Type="http://schemas.openxmlformats.org/officeDocument/2006/relationships/slideMaster" Target="../slideMasters/slideMaster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oleObject" Target="../embeddings/oleObject43.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image" Target="../media/image2.png"/><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1.emf"/><Relationship Id="rId2" Type="http://schemas.openxmlformats.org/officeDocument/2006/relationships/tags" Target="../tags/tag204.xml"/><Relationship Id="rId1" Type="http://schemas.openxmlformats.org/officeDocument/2006/relationships/vmlDrawing" Target="../drawings/vmlDrawing27.vml"/><Relationship Id="rId6" Type="http://schemas.openxmlformats.org/officeDocument/2006/relationships/tags" Target="../tags/tag208.xml"/><Relationship Id="rId11" Type="http://schemas.openxmlformats.org/officeDocument/2006/relationships/oleObject" Target="../embeddings/oleObject44.bin"/><Relationship Id="rId5" Type="http://schemas.openxmlformats.org/officeDocument/2006/relationships/tags" Target="../tags/tag207.xml"/><Relationship Id="rId10" Type="http://schemas.openxmlformats.org/officeDocument/2006/relationships/slideMaster" Target="../slideMasters/slideMaster4.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oleObject" Target="../embeddings/oleObject45.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12.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46.bin"/></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223.xml"/><Relationship Id="rId7" Type="http://schemas.openxmlformats.org/officeDocument/2006/relationships/slideMaster" Target="../slideMasters/slideMaster5.xml"/><Relationship Id="rId12" Type="http://schemas.openxmlformats.org/officeDocument/2006/relationships/image" Target="../media/image5.png"/><Relationship Id="rId2" Type="http://schemas.openxmlformats.org/officeDocument/2006/relationships/tags" Target="../tags/tag222.xml"/><Relationship Id="rId1" Type="http://schemas.openxmlformats.org/officeDocument/2006/relationships/vmlDrawing" Target="../drawings/vmlDrawing30.vml"/><Relationship Id="rId6" Type="http://schemas.openxmlformats.org/officeDocument/2006/relationships/tags" Target="../tags/tag226.xml"/><Relationship Id="rId11" Type="http://schemas.openxmlformats.org/officeDocument/2006/relationships/image" Target="../media/image4.emf"/><Relationship Id="rId5" Type="http://schemas.openxmlformats.org/officeDocument/2006/relationships/tags" Target="../tags/tag225.xml"/><Relationship Id="rId10" Type="http://schemas.openxmlformats.org/officeDocument/2006/relationships/image" Target="../media/image1.emf"/><Relationship Id="rId4" Type="http://schemas.openxmlformats.org/officeDocument/2006/relationships/tags" Target="../tags/tag224.xml"/><Relationship Id="rId9" Type="http://schemas.openxmlformats.org/officeDocument/2006/relationships/oleObject" Target="../embeddings/oleObject48.bin"/></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228.xml"/><Relationship Id="rId7" Type="http://schemas.openxmlformats.org/officeDocument/2006/relationships/slideMaster" Target="../slideMasters/slideMaster5.xml"/><Relationship Id="rId12" Type="http://schemas.openxmlformats.org/officeDocument/2006/relationships/image" Target="../media/image4.emf"/><Relationship Id="rId2" Type="http://schemas.openxmlformats.org/officeDocument/2006/relationships/tags" Target="../tags/tag227.xml"/><Relationship Id="rId1" Type="http://schemas.openxmlformats.org/officeDocument/2006/relationships/vmlDrawing" Target="../drawings/vmlDrawing31.vml"/><Relationship Id="rId6" Type="http://schemas.openxmlformats.org/officeDocument/2006/relationships/tags" Target="../tags/tag231.xml"/><Relationship Id="rId11" Type="http://schemas.openxmlformats.org/officeDocument/2006/relationships/image" Target="../media/image5.png"/><Relationship Id="rId5" Type="http://schemas.openxmlformats.org/officeDocument/2006/relationships/tags" Target="../tags/tag230.xml"/><Relationship Id="rId10" Type="http://schemas.openxmlformats.org/officeDocument/2006/relationships/image" Target="../media/image1.emf"/><Relationship Id="rId4" Type="http://schemas.openxmlformats.org/officeDocument/2006/relationships/tags" Target="../tags/tag229.xml"/><Relationship Id="rId9" Type="http://schemas.openxmlformats.org/officeDocument/2006/relationships/oleObject" Target="../embeddings/oleObject49.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8.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238.xml"/><Relationship Id="rId13" Type="http://schemas.openxmlformats.org/officeDocument/2006/relationships/image" Target="../media/image1.emf"/><Relationship Id="rId3" Type="http://schemas.openxmlformats.org/officeDocument/2006/relationships/tags" Target="../tags/tag233.xml"/><Relationship Id="rId7" Type="http://schemas.openxmlformats.org/officeDocument/2006/relationships/tags" Target="../tags/tag237.xml"/><Relationship Id="rId12" Type="http://schemas.openxmlformats.org/officeDocument/2006/relationships/oleObject" Target="../embeddings/oleObject50.bin"/><Relationship Id="rId2" Type="http://schemas.openxmlformats.org/officeDocument/2006/relationships/tags" Target="../tags/tag232.xml"/><Relationship Id="rId16" Type="http://schemas.openxmlformats.org/officeDocument/2006/relationships/oleObject" Target="../embeddings/oleObject51.bin"/><Relationship Id="rId1" Type="http://schemas.openxmlformats.org/officeDocument/2006/relationships/vmlDrawing" Target="../drawings/vmlDrawing32.vml"/><Relationship Id="rId6" Type="http://schemas.openxmlformats.org/officeDocument/2006/relationships/tags" Target="../tags/tag236.xml"/><Relationship Id="rId11" Type="http://schemas.openxmlformats.org/officeDocument/2006/relationships/slideMaster" Target="../slideMasters/slideMaster5.xml"/><Relationship Id="rId5" Type="http://schemas.openxmlformats.org/officeDocument/2006/relationships/tags" Target="../tags/tag235.xml"/><Relationship Id="rId15" Type="http://schemas.openxmlformats.org/officeDocument/2006/relationships/image" Target="../media/image8.jpeg"/><Relationship Id="rId10" Type="http://schemas.openxmlformats.org/officeDocument/2006/relationships/tags" Target="../tags/tag240.xml"/><Relationship Id="rId4" Type="http://schemas.openxmlformats.org/officeDocument/2006/relationships/tags" Target="../tags/tag234.xml"/><Relationship Id="rId9" Type="http://schemas.openxmlformats.org/officeDocument/2006/relationships/tags" Target="../tags/tag239.xml"/><Relationship Id="rId1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47.xml"/><Relationship Id="rId13" Type="http://schemas.openxmlformats.org/officeDocument/2006/relationships/oleObject" Target="../embeddings/oleObject53.bin"/><Relationship Id="rId3" Type="http://schemas.openxmlformats.org/officeDocument/2006/relationships/tags" Target="../tags/tag242.xml"/><Relationship Id="rId7" Type="http://schemas.openxmlformats.org/officeDocument/2006/relationships/tags" Target="../tags/tag246.xml"/><Relationship Id="rId12" Type="http://schemas.openxmlformats.org/officeDocument/2006/relationships/image" Target="../media/image2.png"/><Relationship Id="rId2" Type="http://schemas.openxmlformats.org/officeDocument/2006/relationships/tags" Target="../tags/tag241.xml"/><Relationship Id="rId1" Type="http://schemas.openxmlformats.org/officeDocument/2006/relationships/vmlDrawing" Target="../drawings/vmlDrawing33.vml"/><Relationship Id="rId6" Type="http://schemas.openxmlformats.org/officeDocument/2006/relationships/tags" Target="../tags/tag245.xml"/><Relationship Id="rId11" Type="http://schemas.openxmlformats.org/officeDocument/2006/relationships/image" Target="../media/image1.emf"/><Relationship Id="rId5" Type="http://schemas.openxmlformats.org/officeDocument/2006/relationships/tags" Target="../tags/tag244.xml"/><Relationship Id="rId10" Type="http://schemas.openxmlformats.org/officeDocument/2006/relationships/oleObject" Target="../embeddings/oleObject52.bin"/><Relationship Id="rId4" Type="http://schemas.openxmlformats.org/officeDocument/2006/relationships/tags" Target="../tags/tag243.xml"/><Relationship Id="rId9"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54.xml"/><Relationship Id="rId13" Type="http://schemas.openxmlformats.org/officeDocument/2006/relationships/image" Target="../media/image2.png"/><Relationship Id="rId3" Type="http://schemas.openxmlformats.org/officeDocument/2006/relationships/tags" Target="../tags/tag249.xml"/><Relationship Id="rId7" Type="http://schemas.openxmlformats.org/officeDocument/2006/relationships/tags" Target="../tags/tag253.xml"/><Relationship Id="rId12" Type="http://schemas.openxmlformats.org/officeDocument/2006/relationships/image" Target="../media/image1.emf"/><Relationship Id="rId2" Type="http://schemas.openxmlformats.org/officeDocument/2006/relationships/tags" Target="../tags/tag248.xml"/><Relationship Id="rId1" Type="http://schemas.openxmlformats.org/officeDocument/2006/relationships/vmlDrawing" Target="../drawings/vmlDrawing34.vml"/><Relationship Id="rId6" Type="http://schemas.openxmlformats.org/officeDocument/2006/relationships/tags" Target="../tags/tag252.xml"/><Relationship Id="rId11" Type="http://schemas.openxmlformats.org/officeDocument/2006/relationships/oleObject" Target="../embeddings/oleObject54.bin"/><Relationship Id="rId5" Type="http://schemas.openxmlformats.org/officeDocument/2006/relationships/tags" Target="../tags/tag251.xml"/><Relationship Id="rId10" Type="http://schemas.openxmlformats.org/officeDocument/2006/relationships/slideMaster" Target="../slideMasters/slideMaster5.xml"/><Relationship Id="rId4" Type="http://schemas.openxmlformats.org/officeDocument/2006/relationships/tags" Target="../tags/tag250.xml"/><Relationship Id="rId9" Type="http://schemas.openxmlformats.org/officeDocument/2006/relationships/tags" Target="../tags/tag255.xml"/><Relationship Id="rId14" Type="http://schemas.openxmlformats.org/officeDocument/2006/relationships/oleObject" Target="../embeddings/oleObject55.bin"/></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62.xml"/><Relationship Id="rId13" Type="http://schemas.openxmlformats.org/officeDocument/2006/relationships/image" Target="../media/image2.png"/><Relationship Id="rId3" Type="http://schemas.openxmlformats.org/officeDocument/2006/relationships/tags" Target="../tags/tag257.xml"/><Relationship Id="rId7" Type="http://schemas.openxmlformats.org/officeDocument/2006/relationships/tags" Target="../tags/tag261.xml"/><Relationship Id="rId12" Type="http://schemas.openxmlformats.org/officeDocument/2006/relationships/image" Target="../media/image1.emf"/><Relationship Id="rId2" Type="http://schemas.openxmlformats.org/officeDocument/2006/relationships/tags" Target="../tags/tag256.xml"/><Relationship Id="rId1" Type="http://schemas.openxmlformats.org/officeDocument/2006/relationships/vmlDrawing" Target="../drawings/vmlDrawing35.vml"/><Relationship Id="rId6" Type="http://schemas.openxmlformats.org/officeDocument/2006/relationships/tags" Target="../tags/tag260.xml"/><Relationship Id="rId11" Type="http://schemas.openxmlformats.org/officeDocument/2006/relationships/oleObject" Target="../embeddings/oleObject56.bin"/><Relationship Id="rId5" Type="http://schemas.openxmlformats.org/officeDocument/2006/relationships/tags" Target="../tags/tag259.xml"/><Relationship Id="rId10" Type="http://schemas.openxmlformats.org/officeDocument/2006/relationships/slideMaster" Target="../slideMasters/slideMaster5.xml"/><Relationship Id="rId4" Type="http://schemas.openxmlformats.org/officeDocument/2006/relationships/tags" Target="../tags/tag258.xml"/><Relationship Id="rId9" Type="http://schemas.openxmlformats.org/officeDocument/2006/relationships/tags" Target="../tags/tag263.xml"/><Relationship Id="rId14" Type="http://schemas.openxmlformats.org/officeDocument/2006/relationships/oleObject" Target="../embeddings/oleObject57.bin"/></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270.xml"/><Relationship Id="rId13" Type="http://schemas.openxmlformats.org/officeDocument/2006/relationships/image" Target="../media/image2.png"/><Relationship Id="rId3" Type="http://schemas.openxmlformats.org/officeDocument/2006/relationships/tags" Target="../tags/tag265.xml"/><Relationship Id="rId7" Type="http://schemas.openxmlformats.org/officeDocument/2006/relationships/tags" Target="../tags/tag269.xml"/><Relationship Id="rId12" Type="http://schemas.openxmlformats.org/officeDocument/2006/relationships/image" Target="../media/image1.emf"/><Relationship Id="rId2" Type="http://schemas.openxmlformats.org/officeDocument/2006/relationships/tags" Target="../tags/tag264.xml"/><Relationship Id="rId1" Type="http://schemas.openxmlformats.org/officeDocument/2006/relationships/vmlDrawing" Target="../drawings/vmlDrawing36.vml"/><Relationship Id="rId6" Type="http://schemas.openxmlformats.org/officeDocument/2006/relationships/tags" Target="../tags/tag268.xml"/><Relationship Id="rId11" Type="http://schemas.openxmlformats.org/officeDocument/2006/relationships/oleObject" Target="../embeddings/oleObject58.bin"/><Relationship Id="rId5" Type="http://schemas.openxmlformats.org/officeDocument/2006/relationships/tags" Target="../tags/tag267.xml"/><Relationship Id="rId10" Type="http://schemas.openxmlformats.org/officeDocument/2006/relationships/slideMaster" Target="../slideMasters/slideMaster5.xml"/><Relationship Id="rId4" Type="http://schemas.openxmlformats.org/officeDocument/2006/relationships/tags" Target="../tags/tag266.xml"/><Relationship Id="rId9" Type="http://schemas.openxmlformats.org/officeDocument/2006/relationships/tags" Target="../tags/tag271.xml"/><Relationship Id="rId14" Type="http://schemas.openxmlformats.org/officeDocument/2006/relationships/oleObject" Target="../embeddings/oleObject59.bin"/></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278.xml"/><Relationship Id="rId13" Type="http://schemas.openxmlformats.org/officeDocument/2006/relationships/image" Target="../media/image2.png"/><Relationship Id="rId3" Type="http://schemas.openxmlformats.org/officeDocument/2006/relationships/tags" Target="../tags/tag273.xml"/><Relationship Id="rId7" Type="http://schemas.openxmlformats.org/officeDocument/2006/relationships/tags" Target="../tags/tag277.xml"/><Relationship Id="rId12" Type="http://schemas.openxmlformats.org/officeDocument/2006/relationships/image" Target="../media/image1.emf"/><Relationship Id="rId2" Type="http://schemas.openxmlformats.org/officeDocument/2006/relationships/tags" Target="../tags/tag272.xml"/><Relationship Id="rId1" Type="http://schemas.openxmlformats.org/officeDocument/2006/relationships/vmlDrawing" Target="../drawings/vmlDrawing37.vml"/><Relationship Id="rId6" Type="http://schemas.openxmlformats.org/officeDocument/2006/relationships/tags" Target="../tags/tag276.xml"/><Relationship Id="rId11" Type="http://schemas.openxmlformats.org/officeDocument/2006/relationships/oleObject" Target="../embeddings/oleObject60.bin"/><Relationship Id="rId5" Type="http://schemas.openxmlformats.org/officeDocument/2006/relationships/tags" Target="../tags/tag275.xml"/><Relationship Id="rId10" Type="http://schemas.openxmlformats.org/officeDocument/2006/relationships/slideMaster" Target="../slideMasters/slideMaster5.xml"/><Relationship Id="rId4" Type="http://schemas.openxmlformats.org/officeDocument/2006/relationships/tags" Target="../tags/tag274.xml"/><Relationship Id="rId9" Type="http://schemas.openxmlformats.org/officeDocument/2006/relationships/tags" Target="../tags/tag279.xml"/><Relationship Id="rId14" Type="http://schemas.openxmlformats.org/officeDocument/2006/relationships/oleObject" Target="../embeddings/oleObject61.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80.xml"/><Relationship Id="rId1" Type="http://schemas.openxmlformats.org/officeDocument/2006/relationships/vmlDrawing" Target="../drawings/vmlDrawing38.vml"/><Relationship Id="rId5" Type="http://schemas.openxmlformats.org/officeDocument/2006/relationships/image" Target="../media/image1.emf"/><Relationship Id="rId4" Type="http://schemas.openxmlformats.org/officeDocument/2006/relationships/oleObject" Target="../embeddings/oleObject62.bin"/></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287.xml"/><Relationship Id="rId13" Type="http://schemas.openxmlformats.org/officeDocument/2006/relationships/oleObject" Target="../embeddings/oleObject64.bin"/><Relationship Id="rId3" Type="http://schemas.openxmlformats.org/officeDocument/2006/relationships/tags" Target="../tags/tag282.xml"/><Relationship Id="rId7" Type="http://schemas.openxmlformats.org/officeDocument/2006/relationships/tags" Target="../tags/tag286.xml"/><Relationship Id="rId12" Type="http://schemas.openxmlformats.org/officeDocument/2006/relationships/image" Target="../media/image2.png"/><Relationship Id="rId2" Type="http://schemas.openxmlformats.org/officeDocument/2006/relationships/tags" Target="../tags/tag281.xml"/><Relationship Id="rId1" Type="http://schemas.openxmlformats.org/officeDocument/2006/relationships/vmlDrawing" Target="../drawings/vmlDrawing39.vml"/><Relationship Id="rId6" Type="http://schemas.openxmlformats.org/officeDocument/2006/relationships/tags" Target="../tags/tag285.xml"/><Relationship Id="rId11" Type="http://schemas.openxmlformats.org/officeDocument/2006/relationships/image" Target="../media/image1.emf"/><Relationship Id="rId5" Type="http://schemas.openxmlformats.org/officeDocument/2006/relationships/tags" Target="../tags/tag284.xml"/><Relationship Id="rId10" Type="http://schemas.openxmlformats.org/officeDocument/2006/relationships/oleObject" Target="../embeddings/oleObject63.bin"/><Relationship Id="rId4" Type="http://schemas.openxmlformats.org/officeDocument/2006/relationships/tags" Target="../tags/tag283.xml"/><Relationship Id="rId9"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298.xml"/><Relationship Id="rId7" Type="http://schemas.openxmlformats.org/officeDocument/2006/relationships/slideMaster" Target="../slideMasters/slideMaster6.xml"/><Relationship Id="rId12" Type="http://schemas.openxmlformats.org/officeDocument/2006/relationships/image" Target="../media/image5.png"/><Relationship Id="rId2" Type="http://schemas.openxmlformats.org/officeDocument/2006/relationships/tags" Target="../tags/tag297.xml"/><Relationship Id="rId1" Type="http://schemas.openxmlformats.org/officeDocument/2006/relationships/vmlDrawing" Target="../drawings/vmlDrawing41.vml"/><Relationship Id="rId6" Type="http://schemas.openxmlformats.org/officeDocument/2006/relationships/tags" Target="../tags/tag301.xml"/><Relationship Id="rId11" Type="http://schemas.openxmlformats.org/officeDocument/2006/relationships/image" Target="../media/image4.emf"/><Relationship Id="rId5" Type="http://schemas.openxmlformats.org/officeDocument/2006/relationships/tags" Target="../tags/tag300.xml"/><Relationship Id="rId10" Type="http://schemas.openxmlformats.org/officeDocument/2006/relationships/image" Target="../media/image1.emf"/><Relationship Id="rId4" Type="http://schemas.openxmlformats.org/officeDocument/2006/relationships/tags" Target="../tags/tag299.xml"/><Relationship Id="rId9" Type="http://schemas.openxmlformats.org/officeDocument/2006/relationships/oleObject" Target="../embeddings/oleObject66.bin"/></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oleObject" Target="../embeddings/oleObject7.bin"/><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2.png"/><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image" Target="../media/image1.emf"/><Relationship Id="rId5" Type="http://schemas.openxmlformats.org/officeDocument/2006/relationships/tags" Target="../tags/tag32.xml"/><Relationship Id="rId10" Type="http://schemas.openxmlformats.org/officeDocument/2006/relationships/oleObject" Target="../embeddings/oleObject6.bin"/><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303.xml"/><Relationship Id="rId7" Type="http://schemas.openxmlformats.org/officeDocument/2006/relationships/slideMaster" Target="../slideMasters/slideMaster6.xml"/><Relationship Id="rId12" Type="http://schemas.openxmlformats.org/officeDocument/2006/relationships/image" Target="../media/image4.emf"/><Relationship Id="rId2" Type="http://schemas.openxmlformats.org/officeDocument/2006/relationships/tags" Target="../tags/tag302.xml"/><Relationship Id="rId1" Type="http://schemas.openxmlformats.org/officeDocument/2006/relationships/vmlDrawing" Target="../drawings/vmlDrawing42.vml"/><Relationship Id="rId6" Type="http://schemas.openxmlformats.org/officeDocument/2006/relationships/tags" Target="../tags/tag306.xml"/><Relationship Id="rId11" Type="http://schemas.openxmlformats.org/officeDocument/2006/relationships/image" Target="../media/image5.png"/><Relationship Id="rId5" Type="http://schemas.openxmlformats.org/officeDocument/2006/relationships/tags" Target="../tags/tag305.xml"/><Relationship Id="rId10" Type="http://schemas.openxmlformats.org/officeDocument/2006/relationships/image" Target="../media/image1.emf"/><Relationship Id="rId4" Type="http://schemas.openxmlformats.org/officeDocument/2006/relationships/tags" Target="../tags/tag304.xml"/><Relationship Id="rId9" Type="http://schemas.openxmlformats.org/officeDocument/2006/relationships/oleObject" Target="../embeddings/oleObject67.bin"/></Relationships>
</file>

<file path=ppt/slideLayouts/_rels/slideLayout41.xml.rels><?xml version="1.0" encoding="UTF-8" standalone="yes"?>
<Relationships xmlns="http://schemas.openxmlformats.org/package/2006/relationships"><Relationship Id="rId8" Type="http://schemas.openxmlformats.org/officeDocument/2006/relationships/tags" Target="../tags/tag313.xml"/><Relationship Id="rId13" Type="http://schemas.openxmlformats.org/officeDocument/2006/relationships/image" Target="../media/image1.emf"/><Relationship Id="rId3" Type="http://schemas.openxmlformats.org/officeDocument/2006/relationships/tags" Target="../tags/tag308.xml"/><Relationship Id="rId7" Type="http://schemas.openxmlformats.org/officeDocument/2006/relationships/tags" Target="../tags/tag312.xml"/><Relationship Id="rId12" Type="http://schemas.openxmlformats.org/officeDocument/2006/relationships/oleObject" Target="../embeddings/oleObject68.bin"/><Relationship Id="rId2" Type="http://schemas.openxmlformats.org/officeDocument/2006/relationships/tags" Target="../tags/tag307.xml"/><Relationship Id="rId16" Type="http://schemas.openxmlformats.org/officeDocument/2006/relationships/oleObject" Target="../embeddings/oleObject69.bin"/><Relationship Id="rId1" Type="http://schemas.openxmlformats.org/officeDocument/2006/relationships/vmlDrawing" Target="../drawings/vmlDrawing43.vml"/><Relationship Id="rId6" Type="http://schemas.openxmlformats.org/officeDocument/2006/relationships/tags" Target="../tags/tag311.xml"/><Relationship Id="rId11" Type="http://schemas.openxmlformats.org/officeDocument/2006/relationships/slideMaster" Target="../slideMasters/slideMaster6.xml"/><Relationship Id="rId5" Type="http://schemas.openxmlformats.org/officeDocument/2006/relationships/tags" Target="../tags/tag310.xml"/><Relationship Id="rId15" Type="http://schemas.openxmlformats.org/officeDocument/2006/relationships/image" Target="../media/image8.jpeg"/><Relationship Id="rId10" Type="http://schemas.openxmlformats.org/officeDocument/2006/relationships/tags" Target="../tags/tag315.xml"/><Relationship Id="rId4" Type="http://schemas.openxmlformats.org/officeDocument/2006/relationships/tags" Target="../tags/tag309.xml"/><Relationship Id="rId9" Type="http://schemas.openxmlformats.org/officeDocument/2006/relationships/tags" Target="../tags/tag314.xml"/><Relationship Id="rId14"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322.xml"/><Relationship Id="rId13" Type="http://schemas.openxmlformats.org/officeDocument/2006/relationships/oleObject" Target="../embeddings/oleObject71.bin"/><Relationship Id="rId3" Type="http://schemas.openxmlformats.org/officeDocument/2006/relationships/tags" Target="../tags/tag317.xml"/><Relationship Id="rId7" Type="http://schemas.openxmlformats.org/officeDocument/2006/relationships/tags" Target="../tags/tag321.xml"/><Relationship Id="rId12" Type="http://schemas.openxmlformats.org/officeDocument/2006/relationships/image" Target="../media/image2.png"/><Relationship Id="rId2" Type="http://schemas.openxmlformats.org/officeDocument/2006/relationships/tags" Target="../tags/tag316.xml"/><Relationship Id="rId1" Type="http://schemas.openxmlformats.org/officeDocument/2006/relationships/vmlDrawing" Target="../drawings/vmlDrawing44.vml"/><Relationship Id="rId6" Type="http://schemas.openxmlformats.org/officeDocument/2006/relationships/tags" Target="../tags/tag320.xml"/><Relationship Id="rId11" Type="http://schemas.openxmlformats.org/officeDocument/2006/relationships/image" Target="../media/image1.emf"/><Relationship Id="rId5" Type="http://schemas.openxmlformats.org/officeDocument/2006/relationships/tags" Target="../tags/tag319.xml"/><Relationship Id="rId10" Type="http://schemas.openxmlformats.org/officeDocument/2006/relationships/oleObject" Target="../embeddings/oleObject70.bin"/><Relationship Id="rId4" Type="http://schemas.openxmlformats.org/officeDocument/2006/relationships/tags" Target="../tags/tag318.xml"/><Relationship Id="rId9"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329.xml"/><Relationship Id="rId13" Type="http://schemas.openxmlformats.org/officeDocument/2006/relationships/image" Target="../media/image2.png"/><Relationship Id="rId3" Type="http://schemas.openxmlformats.org/officeDocument/2006/relationships/tags" Target="../tags/tag324.xml"/><Relationship Id="rId7" Type="http://schemas.openxmlformats.org/officeDocument/2006/relationships/tags" Target="../tags/tag328.xml"/><Relationship Id="rId12" Type="http://schemas.openxmlformats.org/officeDocument/2006/relationships/image" Target="../media/image1.emf"/><Relationship Id="rId2" Type="http://schemas.openxmlformats.org/officeDocument/2006/relationships/tags" Target="../tags/tag323.xml"/><Relationship Id="rId1" Type="http://schemas.openxmlformats.org/officeDocument/2006/relationships/vmlDrawing" Target="../drawings/vmlDrawing45.vml"/><Relationship Id="rId6" Type="http://schemas.openxmlformats.org/officeDocument/2006/relationships/tags" Target="../tags/tag327.xml"/><Relationship Id="rId11" Type="http://schemas.openxmlformats.org/officeDocument/2006/relationships/oleObject" Target="../embeddings/oleObject72.bin"/><Relationship Id="rId5" Type="http://schemas.openxmlformats.org/officeDocument/2006/relationships/tags" Target="../tags/tag326.xml"/><Relationship Id="rId10" Type="http://schemas.openxmlformats.org/officeDocument/2006/relationships/slideMaster" Target="../slideMasters/slideMaster6.xml"/><Relationship Id="rId4" Type="http://schemas.openxmlformats.org/officeDocument/2006/relationships/tags" Target="../tags/tag325.xml"/><Relationship Id="rId9" Type="http://schemas.openxmlformats.org/officeDocument/2006/relationships/tags" Target="../tags/tag330.xml"/><Relationship Id="rId14" Type="http://schemas.openxmlformats.org/officeDocument/2006/relationships/oleObject" Target="../embeddings/oleObject73.bin"/></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337.xml"/><Relationship Id="rId13" Type="http://schemas.openxmlformats.org/officeDocument/2006/relationships/image" Target="../media/image2.png"/><Relationship Id="rId3" Type="http://schemas.openxmlformats.org/officeDocument/2006/relationships/tags" Target="../tags/tag332.xml"/><Relationship Id="rId7" Type="http://schemas.openxmlformats.org/officeDocument/2006/relationships/tags" Target="../tags/tag336.xml"/><Relationship Id="rId12" Type="http://schemas.openxmlformats.org/officeDocument/2006/relationships/image" Target="../media/image1.emf"/><Relationship Id="rId2" Type="http://schemas.openxmlformats.org/officeDocument/2006/relationships/tags" Target="../tags/tag331.xml"/><Relationship Id="rId1" Type="http://schemas.openxmlformats.org/officeDocument/2006/relationships/vmlDrawing" Target="../drawings/vmlDrawing46.vml"/><Relationship Id="rId6" Type="http://schemas.openxmlformats.org/officeDocument/2006/relationships/tags" Target="../tags/tag335.xml"/><Relationship Id="rId11" Type="http://schemas.openxmlformats.org/officeDocument/2006/relationships/oleObject" Target="../embeddings/oleObject74.bin"/><Relationship Id="rId5" Type="http://schemas.openxmlformats.org/officeDocument/2006/relationships/tags" Target="../tags/tag334.xml"/><Relationship Id="rId10" Type="http://schemas.openxmlformats.org/officeDocument/2006/relationships/slideMaster" Target="../slideMasters/slideMaster6.xml"/><Relationship Id="rId4" Type="http://schemas.openxmlformats.org/officeDocument/2006/relationships/tags" Target="../tags/tag333.xml"/><Relationship Id="rId9" Type="http://schemas.openxmlformats.org/officeDocument/2006/relationships/tags" Target="../tags/tag338.xml"/><Relationship Id="rId14" Type="http://schemas.openxmlformats.org/officeDocument/2006/relationships/oleObject" Target="../embeddings/oleObject75.bin"/></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345.xml"/><Relationship Id="rId13" Type="http://schemas.openxmlformats.org/officeDocument/2006/relationships/image" Target="../media/image2.png"/><Relationship Id="rId3" Type="http://schemas.openxmlformats.org/officeDocument/2006/relationships/tags" Target="../tags/tag340.xml"/><Relationship Id="rId7" Type="http://schemas.openxmlformats.org/officeDocument/2006/relationships/tags" Target="../tags/tag344.xml"/><Relationship Id="rId12" Type="http://schemas.openxmlformats.org/officeDocument/2006/relationships/image" Target="../media/image1.emf"/><Relationship Id="rId2" Type="http://schemas.openxmlformats.org/officeDocument/2006/relationships/tags" Target="../tags/tag339.xml"/><Relationship Id="rId1" Type="http://schemas.openxmlformats.org/officeDocument/2006/relationships/vmlDrawing" Target="../drawings/vmlDrawing47.vml"/><Relationship Id="rId6" Type="http://schemas.openxmlformats.org/officeDocument/2006/relationships/tags" Target="../tags/tag343.xml"/><Relationship Id="rId11" Type="http://schemas.openxmlformats.org/officeDocument/2006/relationships/oleObject" Target="../embeddings/oleObject76.bin"/><Relationship Id="rId5" Type="http://schemas.openxmlformats.org/officeDocument/2006/relationships/tags" Target="../tags/tag342.xml"/><Relationship Id="rId10" Type="http://schemas.openxmlformats.org/officeDocument/2006/relationships/slideMaster" Target="../slideMasters/slideMaster6.xml"/><Relationship Id="rId4" Type="http://schemas.openxmlformats.org/officeDocument/2006/relationships/tags" Target="../tags/tag341.xml"/><Relationship Id="rId9" Type="http://schemas.openxmlformats.org/officeDocument/2006/relationships/tags" Target="../tags/tag346.xml"/><Relationship Id="rId14" Type="http://schemas.openxmlformats.org/officeDocument/2006/relationships/oleObject" Target="../embeddings/oleObject77.bin"/></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353.xml"/><Relationship Id="rId13" Type="http://schemas.openxmlformats.org/officeDocument/2006/relationships/image" Target="../media/image2.png"/><Relationship Id="rId3" Type="http://schemas.openxmlformats.org/officeDocument/2006/relationships/tags" Target="../tags/tag348.xml"/><Relationship Id="rId7" Type="http://schemas.openxmlformats.org/officeDocument/2006/relationships/tags" Target="../tags/tag352.xml"/><Relationship Id="rId12" Type="http://schemas.openxmlformats.org/officeDocument/2006/relationships/image" Target="../media/image1.emf"/><Relationship Id="rId2" Type="http://schemas.openxmlformats.org/officeDocument/2006/relationships/tags" Target="../tags/tag347.xml"/><Relationship Id="rId1" Type="http://schemas.openxmlformats.org/officeDocument/2006/relationships/vmlDrawing" Target="../drawings/vmlDrawing48.vml"/><Relationship Id="rId6" Type="http://schemas.openxmlformats.org/officeDocument/2006/relationships/tags" Target="../tags/tag351.xml"/><Relationship Id="rId11" Type="http://schemas.openxmlformats.org/officeDocument/2006/relationships/oleObject" Target="../embeddings/oleObject78.bin"/><Relationship Id="rId5" Type="http://schemas.openxmlformats.org/officeDocument/2006/relationships/tags" Target="../tags/tag350.xml"/><Relationship Id="rId10" Type="http://schemas.openxmlformats.org/officeDocument/2006/relationships/slideMaster" Target="../slideMasters/slideMaster6.xml"/><Relationship Id="rId4" Type="http://schemas.openxmlformats.org/officeDocument/2006/relationships/tags" Target="../tags/tag349.xml"/><Relationship Id="rId9" Type="http://schemas.openxmlformats.org/officeDocument/2006/relationships/tags" Target="../tags/tag354.xml"/><Relationship Id="rId14" Type="http://schemas.openxmlformats.org/officeDocument/2006/relationships/oleObject" Target="../embeddings/oleObject79.bin"/></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355.xml"/><Relationship Id="rId1" Type="http://schemas.openxmlformats.org/officeDocument/2006/relationships/vmlDrawing" Target="../drawings/vmlDrawing49.vml"/><Relationship Id="rId5" Type="http://schemas.openxmlformats.org/officeDocument/2006/relationships/image" Target="../media/image1.emf"/><Relationship Id="rId4" Type="http://schemas.openxmlformats.org/officeDocument/2006/relationships/oleObject" Target="../embeddings/oleObject80.bin"/></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362.xml"/><Relationship Id="rId13" Type="http://schemas.openxmlformats.org/officeDocument/2006/relationships/oleObject" Target="../embeddings/oleObject82.bin"/><Relationship Id="rId3" Type="http://schemas.openxmlformats.org/officeDocument/2006/relationships/tags" Target="../tags/tag357.xml"/><Relationship Id="rId7" Type="http://schemas.openxmlformats.org/officeDocument/2006/relationships/tags" Target="../tags/tag361.xml"/><Relationship Id="rId12" Type="http://schemas.openxmlformats.org/officeDocument/2006/relationships/image" Target="../media/image2.png"/><Relationship Id="rId2" Type="http://schemas.openxmlformats.org/officeDocument/2006/relationships/tags" Target="../tags/tag356.xml"/><Relationship Id="rId1" Type="http://schemas.openxmlformats.org/officeDocument/2006/relationships/vmlDrawing" Target="../drawings/vmlDrawing50.vml"/><Relationship Id="rId6" Type="http://schemas.openxmlformats.org/officeDocument/2006/relationships/tags" Target="../tags/tag360.xml"/><Relationship Id="rId11" Type="http://schemas.openxmlformats.org/officeDocument/2006/relationships/image" Target="../media/image1.emf"/><Relationship Id="rId5" Type="http://schemas.openxmlformats.org/officeDocument/2006/relationships/tags" Target="../tags/tag359.xml"/><Relationship Id="rId10" Type="http://schemas.openxmlformats.org/officeDocument/2006/relationships/oleObject" Target="../embeddings/oleObject81.bin"/><Relationship Id="rId4" Type="http://schemas.openxmlformats.org/officeDocument/2006/relationships/tags" Target="../tags/tag358.xml"/><Relationship Id="rId9"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2.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1.emf"/><Relationship Id="rId2" Type="http://schemas.openxmlformats.org/officeDocument/2006/relationships/tags" Target="../tags/tag36.xml"/><Relationship Id="rId1" Type="http://schemas.openxmlformats.org/officeDocument/2006/relationships/vmlDrawing" Target="../drawings/vmlDrawing6.vml"/><Relationship Id="rId6" Type="http://schemas.openxmlformats.org/officeDocument/2006/relationships/tags" Target="../tags/tag40.xml"/><Relationship Id="rId11" Type="http://schemas.openxmlformats.org/officeDocument/2006/relationships/oleObject" Target="../embeddings/oleObject8.bin"/><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image" Target="../media/image2.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7.vml"/><Relationship Id="rId6" Type="http://schemas.openxmlformats.org/officeDocument/2006/relationships/tags" Target="../tags/tag48.xml"/><Relationship Id="rId11" Type="http://schemas.openxmlformats.org/officeDocument/2006/relationships/oleObject" Target="../embeddings/oleObject10.bin"/><Relationship Id="rId5" Type="http://schemas.openxmlformats.org/officeDocument/2006/relationships/tags" Target="../tags/tag47.xml"/><Relationship Id="rId10" Type="http://schemas.openxmlformats.org/officeDocument/2006/relationships/slideMaster" Target="../slideMasters/slideMaster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image" Target="../media/image2.pn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8.vml"/><Relationship Id="rId6" Type="http://schemas.openxmlformats.org/officeDocument/2006/relationships/tags" Target="../tags/tag56.xml"/><Relationship Id="rId11" Type="http://schemas.openxmlformats.org/officeDocument/2006/relationships/oleObject" Target="../embeddings/oleObject12.bin"/><Relationship Id="rId5" Type="http://schemas.openxmlformats.org/officeDocument/2006/relationships/tags" Target="../tags/tag55.xml"/><Relationship Id="rId10" Type="http://schemas.openxmlformats.org/officeDocument/2006/relationships/slideMaster" Target="../slideMasters/slideMaster1.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image" Target="../media/image2.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9.vml"/><Relationship Id="rId6" Type="http://schemas.openxmlformats.org/officeDocument/2006/relationships/tags" Target="../tags/tag64.xml"/><Relationship Id="rId11" Type="http://schemas.openxmlformats.org/officeDocument/2006/relationships/oleObject" Target="../embeddings/oleObject14.bin"/><Relationship Id="rId5" Type="http://schemas.openxmlformats.org/officeDocument/2006/relationships/tags" Target="../tags/tag63.xml"/><Relationship Id="rId10" Type="http://schemas.openxmlformats.org/officeDocument/2006/relationships/slideMaster" Target="../slideMasters/slideMaster1.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63"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457200"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
        <p:nvSpPr>
          <p:cNvPr id="10" name="TextBox 9"/>
          <p:cNvSpPr txBox="1"/>
          <p:nvPr userDrawn="1"/>
        </p:nvSpPr>
        <p:spPr>
          <a:xfrm>
            <a:off x="3657600" y="6096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1" name="Picture 10" descr="Skill Academy Logo.png"/>
          <p:cNvPicPr>
            <a:picLocks noChangeAspect="1"/>
          </p:cNvPicPr>
          <p:nvPr userDrawn="1"/>
        </p:nvPicPr>
        <p:blipFill>
          <a:blip r:embed="rId13" cstate="print"/>
          <a:stretch>
            <a:fillRect/>
          </a:stretch>
        </p:blipFill>
        <p:spPr>
          <a:xfrm>
            <a:off x="6019800" y="228600"/>
            <a:ext cx="2796796" cy="1271927"/>
          </a:xfrm>
          <a:prstGeom prst="rect">
            <a:avLst/>
          </a:prstGeom>
        </p:spPr>
      </p:pic>
    </p:spTree>
    <p:extLst>
      <p:ext uri="{BB962C8B-B14F-4D97-AF65-F5344CB8AC3E}">
        <p14:creationId xmlns:p14="http://schemas.microsoft.com/office/powerpoint/2010/main" val="184234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0255"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982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F4E129B-2A6F-4C23-8442-78F13D1101EB}" type="datetimeFigureOut">
              <a:rPr lang="en-US" smtClean="0"/>
              <a:pPr/>
              <a:t>5/30/2017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FCF5E1C-A577-4447-924A-B44DEE520F0A}" type="slidenum">
              <a:rPr lang="en-US" smtClean="0"/>
              <a:pPr/>
              <a:t>‹#›</a:t>
            </a:fld>
            <a:endParaRPr lang="en-US"/>
          </a:p>
        </p:txBody>
      </p:sp>
    </p:spTree>
    <p:extLst>
      <p:ext uri="{BB962C8B-B14F-4D97-AF65-F5344CB8AC3E}">
        <p14:creationId xmlns:p14="http://schemas.microsoft.com/office/powerpoint/2010/main" val="616943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810" name="think-cell Slide" r:id="rId19" imgW="360" imgH="360" progId="">
                  <p:embed/>
                </p:oleObj>
              </mc:Choice>
              <mc:Fallback>
                <p:oleObj name="think-cell Slide" r:id="rId19" imgW="360" imgH="360" progId="">
                  <p:embed/>
                  <p:pic>
                    <p:nvPicPr>
                      <p:cNvPr id="0"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80164"/>
            <a:ext cx="4044462"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220879" y="5458345"/>
            <a:ext cx="2923122"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33811" name="think-cell Slide" r:id="rId33" imgW="360" imgH="360" progId="">
                  <p:embed/>
                </p:oleObj>
              </mc:Choice>
              <mc:Fallback>
                <p:oleObj name="think-cell Slide" r:id="rId33" imgW="360" imgH="360" progId="">
                  <p:embed/>
                  <p:pic>
                    <p:nvPicPr>
                      <p:cNvPr id="0" name="Picture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16"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49"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16" name="think-cell Slide" r:id="rId19" imgW="360" imgH="360" progId="">
                  <p:embed/>
                </p:oleObj>
              </mc:Choice>
              <mc:Fallback>
                <p:oleObj name="think-cell Slide" r:id="rId19" imgW="360" imgH="360" progId="">
                  <p:embed/>
                  <p:pic>
                    <p:nvPicPr>
                      <p:cNvPr id="0"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2317" name="think-cell Slide" r:id="rId33" imgW="360" imgH="360" progId="">
                  <p:embed/>
                </p:oleObj>
              </mc:Choice>
              <mc:Fallback>
                <p:oleObj name="think-cell Slide" r:id="rId33" imgW="360" imgH="360" progId="">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grpSp>
        <p:grpSp>
          <p:nvGrpSpPr>
            <p:cNvPr id="16" name="Group 21"/>
            <p:cNvGrpSpPr>
              <a:grpSpLocks/>
            </p:cNvGrpSpPr>
            <p:nvPr>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grpSp>
      </p:grpSp>
      <p:sp>
        <p:nvSpPr>
          <p:cNvPr id="344" name="Rectangle 9"/>
          <p:cNvSpPr>
            <a:spLocks noChangeArrowheads="1"/>
          </p:cNvSpPr>
          <p:nvPr>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a:t>
            </a:r>
            <a:r>
              <a:rPr lang="en-US" sz="923" dirty="0" smtClean="0">
                <a:solidFill>
                  <a:schemeClr val="bg1"/>
                </a:solidFill>
              </a:rPr>
              <a:t>180,000 people </a:t>
            </a:r>
            <a:r>
              <a:rPr lang="en-US" sz="923" dirty="0">
                <a:solidFill>
                  <a:schemeClr val="bg1"/>
                </a:solidFill>
              </a:rPr>
              <a:t>in </a:t>
            </a:r>
            <a:r>
              <a:rPr lang="en-US" sz="923" dirty="0" smtClean="0">
                <a:solidFill>
                  <a:schemeClr val="bg1"/>
                </a:solidFill>
              </a:rPr>
              <a:t>44 </a:t>
            </a:r>
            <a:r>
              <a:rPr lang="en-US" sz="923" dirty="0">
                <a:solidFill>
                  <a:schemeClr val="bg1"/>
                </a:solidFill>
              </a:rPr>
              <a:t>countries, Capgemini is one of the world's foremost providers of consulting, technology and outsourcing services. The Group reported </a:t>
            </a:r>
            <a:r>
              <a:rPr lang="en-US" sz="923" dirty="0" smtClean="0">
                <a:solidFill>
                  <a:schemeClr val="bg1"/>
                </a:solidFill>
              </a:rPr>
              <a:t>2014 </a:t>
            </a:r>
            <a:r>
              <a:rPr lang="en-US" sz="923" dirty="0">
                <a:solidFill>
                  <a:schemeClr val="bg1"/>
                </a:solidFill>
              </a:rPr>
              <a:t>global revenues of EUR </a:t>
            </a:r>
            <a:r>
              <a:rPr lang="en-US" sz="923" dirty="0" smtClean="0">
                <a:solidFill>
                  <a:schemeClr val="bg1"/>
                </a:solidFill>
              </a:rPr>
              <a:t>10.1 </a:t>
            </a:r>
            <a:r>
              <a:rPr lang="en-US" sz="923" dirty="0">
                <a:solidFill>
                  <a:schemeClr val="bg1"/>
                </a:solidFill>
              </a:rPr>
              <a:t>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345" name="Image 337" descr="CBE_Label_ppt.png"/>
          <p:cNvPicPr>
            <a:picLocks noChangeAspect="1"/>
          </p:cNvPicPr>
          <p:nvPr/>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extLst>
      <p:ext uri="{BB962C8B-B14F-4D97-AF65-F5344CB8AC3E}">
        <p14:creationId xmlns:p14="http://schemas.microsoft.com/office/powerpoint/2010/main" val="715931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40" name="think-cell Slide" r:id="rId16" imgW="360" imgH="360" progId="">
                  <p:embed/>
                </p:oleObj>
              </mc:Choice>
              <mc:Fallback>
                <p:oleObj name="think-cell Slide" r:id="rId16" imgW="360" imgH="360" progId="">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3341" name="think-cell Slide" r:id="rId30" imgW="360" imgH="360" progId="">
                  <p:embed/>
                </p:oleObj>
              </mc:Choice>
              <mc:Fallback>
                <p:oleObj name="think-cell Slide" r:id="rId30" imgW="360" imgH="360" progId="">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p:custDataLst>
              <p:tags r:id="rId14"/>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15" name="Image 6" descr="CBE_Label_ppt.png"/>
          <p:cNvPicPr>
            <a:picLocks noChangeAspect="1"/>
          </p:cNvPicPr>
          <p:nvPr/>
        </p:nvPicPr>
        <p:blipFill>
          <a:blip r:embed="rId31" cstate="print"/>
          <a:srcRect/>
          <a:stretch>
            <a:fillRect/>
          </a:stretch>
        </p:blipFill>
        <p:spPr bwMode="auto">
          <a:xfrm>
            <a:off x="4648200" y="2790826"/>
            <a:ext cx="480646" cy="523875"/>
          </a:xfrm>
          <a:prstGeom prst="rect">
            <a:avLst/>
          </a:prstGeom>
          <a:noFill/>
          <a:ln w="9525">
            <a:noFill/>
            <a:miter lim="800000"/>
            <a:headEnd/>
            <a:tailEnd/>
          </a:ln>
        </p:spPr>
      </p:pic>
    </p:spTree>
    <p:extLst>
      <p:ext uri="{BB962C8B-B14F-4D97-AF65-F5344CB8AC3E}">
        <p14:creationId xmlns:p14="http://schemas.microsoft.com/office/powerpoint/2010/main" val="4289902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64" name="think-cell Slide" r:id="rId15" imgW="360" imgH="360" progId="">
                  <p:embed/>
                </p:oleObj>
              </mc:Choice>
              <mc:Fallback>
                <p:oleObj name="think-cell Slide" r:id="rId15" imgW="360" imgH="360" progId="">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65" name="think-cell Slide" r:id="rId29" imgW="360" imgH="360" progId="">
                  <p:embed/>
                </p:oleObj>
              </mc:Choice>
              <mc:Fallback>
                <p:oleObj name="think-cell Slide" r:id="rId29" imgW="360" imgH="360" progId="">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881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12"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p:nvPicPr>
        <p:blipFill>
          <a:blip r:embed="rId8" cstate="print"/>
          <a:srcRect/>
          <a:stretch>
            <a:fillRect/>
          </a:stretch>
        </p:blipFill>
        <p:spPr bwMode="auto">
          <a:xfrm>
            <a:off x="0" y="1"/>
            <a:ext cx="9144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13"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flipV="1">
            <a:off x="-1466" y="3384550"/>
            <a:ext cx="9145466"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4490504"/>
            <a:ext cx="9144000" cy="1362097"/>
          </a:xfrm>
          <a:prstGeom prst="rect">
            <a:avLst/>
          </a:prstGeom>
        </p:spPr>
        <p:txBody>
          <a:bodyPr vert="horz" lIns="826470" tIns="33059" rIns="66118" bIns="33059" rtlCol="0" anchor="ctr" anchorCtr="0">
            <a:noAutofit/>
          </a:bodyPr>
          <a:lstStyle>
            <a:lvl1pPr algn="l" defTabSz="844029" rtl="0" eaLnBrk="1" latinLnBrk="0" hangingPunct="1">
              <a:spcBef>
                <a:spcPct val="0"/>
              </a:spcBef>
              <a:buNone/>
              <a:defRPr lang="en-US" sz="3692"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372641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6"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7"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a:off x="-1466" y="0"/>
            <a:ext cx="9145466"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873998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71"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660889"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71722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495"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68105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87"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718411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32"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33"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35453890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5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a:t>
            </a:r>
            <a:r>
              <a:rPr lang="en-US" altLang="en-US" sz="646" dirty="0" smtClean="0">
                <a:solidFill>
                  <a:srgbClr val="998C85"/>
                </a:solidFill>
                <a:latin typeface="Arial"/>
                <a:cs typeface="Helvetica Light"/>
              </a:rPr>
              <a:t>2016. </a:t>
            </a:r>
            <a:r>
              <a:rPr lang="en-US" altLang="en-US" sz="646" dirty="0">
                <a:solidFill>
                  <a:srgbClr val="998C85"/>
                </a:solidFill>
                <a:latin typeface="Arial"/>
                <a:cs typeface="Helvetica Light"/>
              </a:rPr>
              <a:t>All Rights Reserved</a:t>
            </a:r>
          </a:p>
        </p:txBody>
      </p:sp>
      <p:sp>
        <p:nvSpPr>
          <p:cNvPr id="8" name="Rectangle 7"/>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smtClean="0">
                <a:solidFill>
                  <a:srgbClr val="998C85"/>
                </a:solidFill>
                <a:latin typeface="Arial"/>
              </a:rPr>
              <a:t>Oracle Solution Template| Jan 2016</a:t>
            </a:r>
            <a:endParaRPr lang="en-US" sz="646"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255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65999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58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358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11431044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60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60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41229447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2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2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099974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616342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5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5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195324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7663"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29797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a:defRPr/>
            </a:pPr>
            <a:endParaRPr lang="en-US" sz="1200" dirty="0">
              <a:solidFill>
                <a:prstClr val="white"/>
              </a:solidFill>
            </a:endParaRPr>
          </a:p>
        </p:txBody>
      </p:sp>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a:defRPr/>
            </a:pPr>
            <a:endParaRPr lang="en-US" sz="923" dirty="0">
              <a:solidFill>
                <a:prstClr val="white"/>
              </a:solidFil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687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431427"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
        <p:nvSpPr>
          <p:cNvPr id="11" name="TextBox 10"/>
          <p:cNvSpPr txBox="1"/>
          <p:nvPr userDrawn="1"/>
        </p:nvSpPr>
        <p:spPr>
          <a:xfrm>
            <a:off x="3771314" y="609601"/>
            <a:ext cx="1786130" cy="66043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1846" b="1" dirty="0" smtClean="0">
                <a:solidFill>
                  <a:srgbClr val="0098C7"/>
                </a:solidFill>
              </a:rPr>
              <a:t>AppsTwo PBS</a:t>
            </a:r>
          </a:p>
          <a:p>
            <a:pPr algn="ctr" fontAlgn="base">
              <a:spcBef>
                <a:spcPct val="0"/>
              </a:spcBef>
              <a:spcAft>
                <a:spcPct val="0"/>
              </a:spcAft>
            </a:pPr>
            <a:r>
              <a:rPr lang="en-US" sz="1846" b="1" dirty="0" smtClean="0">
                <a:solidFill>
                  <a:srgbClr val="0098C7"/>
                </a:solidFill>
              </a:rPr>
              <a:t>Oracle+</a:t>
            </a:r>
          </a:p>
        </p:txBody>
      </p:sp>
      <p:pic>
        <p:nvPicPr>
          <p:cNvPr id="12" name="Picture 11" descr="Skill Academy Logo.png"/>
          <p:cNvPicPr>
            <a:picLocks noChangeAspect="1"/>
          </p:cNvPicPr>
          <p:nvPr userDrawn="1"/>
        </p:nvPicPr>
        <p:blipFill>
          <a:blip r:embed="rId13" cstate="print"/>
          <a:stretch>
            <a:fillRect/>
          </a:stretch>
        </p:blipFill>
        <p:spPr>
          <a:xfrm>
            <a:off x="6213615" y="213060"/>
            <a:ext cx="2554939" cy="1258764"/>
          </a:xfrm>
          <a:prstGeom prst="rect">
            <a:avLst/>
          </a:prstGeom>
        </p:spPr>
      </p:pic>
    </p:spTree>
    <p:extLst>
      <p:ext uri="{BB962C8B-B14F-4D97-AF65-F5344CB8AC3E}">
        <p14:creationId xmlns:p14="http://schemas.microsoft.com/office/powerpoint/2010/main" val="18142613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789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a:defRPr/>
            </a:pPr>
            <a:endParaRPr lang="en-US" sz="923"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a:defRPr/>
            </a:pPr>
            <a:endParaRPr lang="en-US" sz="12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15596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24"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25"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27301064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8928"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94669688-E8AB-4927-BB5E-83C34F0659BB}"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8929"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32341648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9952"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7CFE6CD5-D86D-4B6D-9526-3B7B91C085B9}"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a:t>
            </a:r>
            <a:r>
              <a:rPr lang="en-US" altLang="en-US" sz="646" dirty="0" smtClean="0">
                <a:solidFill>
                  <a:srgbClr val="998C85"/>
                </a:solidFill>
                <a:cs typeface="Helvetica Light"/>
              </a:rPr>
              <a:t>2017. </a:t>
            </a:r>
            <a:r>
              <a:rPr lang="en-US" altLang="en-US" sz="646" dirty="0">
                <a:solidFill>
                  <a:srgbClr val="998C85"/>
                </a:solidFill>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39953" name="think-cell Slide" r:id="rId13" imgW="360" imgH="360" progId="">
                  <p:embed/>
                </p:oleObj>
              </mc:Choice>
              <mc:Fallback>
                <p:oleObj name="think-cell Slide" r:id="rId13"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2281596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097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6A9DB0BF-434B-4703-AD07-FCD532FE33E4}"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40977"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847297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200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EC9B41CE-B61E-418D-AE14-357CA0183CBE}"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200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6745184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302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46489BB4-1E61-4616-844D-69F699DA8A99}"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3025"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42496649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2952792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404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D74D315E-A235-44EE-BFC2-C4D6D65C0C41}"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4049"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11720454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4506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574694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096"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defTabSz="883649" eaLnBrk="1" fontAlgn="base" hangingPunct="1">
              <a:spcBef>
                <a:spcPct val="0"/>
              </a:spcBef>
              <a:spcAft>
                <a:spcPct val="0"/>
              </a:spcAft>
            </a:pPr>
            <a:fld id="{8AA7BB85-9F97-4717-AB4A-5357292FEB41}" type="slidenum">
              <a:rPr lang="en-US" altLang="en-US" sz="646">
                <a:solidFill>
                  <a:srgbClr val="998C85"/>
                </a:solidFill>
              </a:rPr>
              <a:pPr algn="ctr" defTabSz="883649" eaLnBrk="1" fontAlgn="base" hangingPunct="1">
                <a:spcBef>
                  <a:spcPct val="0"/>
                </a:spcBef>
                <a:spcAft>
                  <a:spcPct val="0"/>
                </a:spcAft>
              </a:pPr>
              <a:t>‹#›</a:t>
            </a:fld>
            <a:endParaRPr lang="en-US" altLang="en-US" sz="646">
              <a:solidFill>
                <a:srgbClr val="998C85"/>
              </a:solidFil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dirty="0">
              <a:solidFill>
                <a:srgbClr val="263147"/>
              </a:solidFill>
              <a:cs typeface="Arial" pitchFamily="34" charset="0"/>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a:t>
            </a:r>
            <a:r>
              <a:rPr lang="en-US" altLang="en-US" sz="646" dirty="0" err="1">
                <a:solidFill>
                  <a:srgbClr val="998C85"/>
                </a:solidFill>
                <a:cs typeface="Helvetica Light"/>
              </a:rPr>
              <a:t>Capgemini</a:t>
            </a:r>
            <a:r>
              <a:rPr lang="en-US" altLang="en-US" sz="646" dirty="0">
                <a:solidFill>
                  <a:srgbClr val="998C85"/>
                </a:solidFill>
                <a:cs typeface="Helvetica Light"/>
              </a:rPr>
              <a:t> 2017. All Rights Reserved</a:t>
            </a:r>
          </a:p>
        </p:txBody>
      </p:sp>
      <p:pic>
        <p:nvPicPr>
          <p:cNvPr id="7" name="Picture 103" descr="C:\Users\UserSim\Desktop\Capgemini\Capgemini_logo_cmyk.png"/>
          <p:cNvPicPr>
            <a:picLocks noChangeAspect="1" noChangeArrowheads="1"/>
          </p:cNvPicPr>
          <p:nvPr>
            <p:custDataLst>
              <p:tags r:id="rId6"/>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Object 1" hidden="1"/>
          <p:cNvGraphicFramePr>
            <a:graphicFrameLocks noChangeAspect="1"/>
          </p:cNvGraphicFramePr>
          <p:nvPr userDrawn="1">
            <p:custDataLst>
              <p:tags r:id="rId8"/>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097" name="think-cell Slide" r:id="rId13" imgW="360" imgH="360" progId="">
                  <p:embed/>
                </p:oleObj>
              </mc:Choice>
              <mc:Fallback>
                <p:oleObj name="think-cell Slide" r:id="rId13"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3405216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a:defRPr/>
            </a:pPr>
            <a:endParaRPr lang="en-US" sz="1200" dirty="0">
              <a:solidFill>
                <a:prstClr val="white"/>
              </a:solidFill>
            </a:endParaRPr>
          </a:p>
        </p:txBody>
      </p:sp>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a:defRPr/>
            </a:pPr>
            <a:endParaRPr lang="en-US" sz="923" dirty="0">
              <a:solidFill>
                <a:prstClr val="white"/>
              </a:solidFil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8134"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431427"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
        <p:nvSpPr>
          <p:cNvPr id="11" name="TextBox 10"/>
          <p:cNvSpPr txBox="1"/>
          <p:nvPr userDrawn="1"/>
        </p:nvSpPr>
        <p:spPr>
          <a:xfrm>
            <a:off x="3771314" y="609601"/>
            <a:ext cx="1786130" cy="66043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1846" b="1" dirty="0" smtClean="0">
                <a:solidFill>
                  <a:srgbClr val="0098C7"/>
                </a:solidFill>
              </a:rPr>
              <a:t>AppsTwo PBS</a:t>
            </a:r>
          </a:p>
          <a:p>
            <a:pPr algn="ctr" fontAlgn="base">
              <a:spcBef>
                <a:spcPct val="0"/>
              </a:spcBef>
              <a:spcAft>
                <a:spcPct val="0"/>
              </a:spcAft>
            </a:pPr>
            <a:r>
              <a:rPr lang="en-US" sz="1846" b="1" dirty="0" smtClean="0">
                <a:solidFill>
                  <a:srgbClr val="0098C7"/>
                </a:solidFill>
              </a:rPr>
              <a:t>Oracle+</a:t>
            </a:r>
          </a:p>
        </p:txBody>
      </p:sp>
      <p:pic>
        <p:nvPicPr>
          <p:cNvPr id="12" name="Picture 11" descr="Skill Academy Logo.png"/>
          <p:cNvPicPr>
            <a:picLocks noChangeAspect="1"/>
          </p:cNvPicPr>
          <p:nvPr userDrawn="1"/>
        </p:nvPicPr>
        <p:blipFill>
          <a:blip r:embed="rId13" cstate="print"/>
          <a:stretch>
            <a:fillRect/>
          </a:stretch>
        </p:blipFill>
        <p:spPr>
          <a:xfrm>
            <a:off x="6213615" y="213060"/>
            <a:ext cx="2554939" cy="1258764"/>
          </a:xfrm>
          <a:prstGeom prst="rect">
            <a:avLst/>
          </a:prstGeom>
        </p:spPr>
      </p:pic>
    </p:spTree>
    <p:extLst>
      <p:ext uri="{BB962C8B-B14F-4D97-AF65-F5344CB8AC3E}">
        <p14:creationId xmlns:p14="http://schemas.microsoft.com/office/powerpoint/2010/main" val="3269702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48" name="think-cell Slide" r:id="rId10" imgW="360" imgH="360" progId="">
                  <p:embed/>
                </p:oleObj>
              </mc:Choice>
              <mc:Fallback>
                <p:oleObj name="think-cell Slide" r:id="rId10" imgW="360" imgH="360" progId="">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a:t>
            </a:r>
            <a:r>
              <a:rPr lang="en-US" altLang="en-US" sz="646" dirty="0" smtClean="0">
                <a:solidFill>
                  <a:schemeClr val="tx2"/>
                </a:solidFill>
                <a:latin typeface="+mj-lt"/>
                <a:cs typeface="Helvetica Light"/>
              </a:rPr>
              <a:t>2017. </a:t>
            </a:r>
            <a:r>
              <a:rPr lang="en-US" altLang="en-US" sz="646"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5149" name="think-cell Slide" r:id="rId13" imgW="360" imgH="360" progId="">
                  <p:embed/>
                </p:oleObj>
              </mc:Choice>
              <mc:Fallback>
                <p:oleObj name="think-cell Slide" r:id="rId13" imgW="360" imgH="360" progId="">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082021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915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a:defRPr/>
            </a:pPr>
            <a:endParaRPr lang="en-US" sz="923"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a:defRPr/>
            </a:pPr>
            <a:endParaRPr lang="en-US" sz="12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42358257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0186"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94669688-E8AB-4927-BB5E-83C34F0659BB}"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0187"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34723819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10"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7CFE6CD5-D86D-4B6D-9526-3B7B91C085B9}"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a:t>
            </a:r>
            <a:r>
              <a:rPr lang="en-US" altLang="en-US" sz="646" dirty="0" smtClean="0">
                <a:solidFill>
                  <a:srgbClr val="998C85"/>
                </a:solidFill>
                <a:cs typeface="Helvetica Light"/>
              </a:rPr>
              <a:t>2017. </a:t>
            </a:r>
            <a:r>
              <a:rPr lang="en-US" altLang="en-US" sz="646" dirty="0">
                <a:solidFill>
                  <a:srgbClr val="998C85"/>
                </a:solidFill>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51211" name="think-cell Slide" r:id="rId13" imgW="360" imgH="360" progId="">
                  <p:embed/>
                </p:oleObj>
              </mc:Choice>
              <mc:Fallback>
                <p:oleObj name="think-cell Slide" r:id="rId13"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41968426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223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6A9DB0BF-434B-4703-AD07-FCD532FE33E4}"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52235"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5280638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325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EC9B41CE-B61E-418D-AE14-357CA0183CBE}"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3259"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5769056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428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46489BB4-1E61-4616-844D-69F699DA8A99}"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428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22777225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828514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530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D74D315E-A235-44EE-BFC2-C4D6D65C0C41}"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5307"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2851474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5632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91009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7354"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defTabSz="883649" eaLnBrk="1" fontAlgn="base" hangingPunct="1">
              <a:spcBef>
                <a:spcPct val="0"/>
              </a:spcBef>
              <a:spcAft>
                <a:spcPct val="0"/>
              </a:spcAft>
            </a:pPr>
            <a:fld id="{8AA7BB85-9F97-4717-AB4A-5357292FEB41}" type="slidenum">
              <a:rPr lang="en-US" altLang="en-US" sz="646">
                <a:solidFill>
                  <a:srgbClr val="998C85"/>
                </a:solidFill>
              </a:rPr>
              <a:pPr algn="ctr" defTabSz="883649" eaLnBrk="1" fontAlgn="base" hangingPunct="1">
                <a:spcBef>
                  <a:spcPct val="0"/>
                </a:spcBef>
                <a:spcAft>
                  <a:spcPct val="0"/>
                </a:spcAft>
              </a:pPr>
              <a:t>‹#›</a:t>
            </a:fld>
            <a:endParaRPr lang="en-US" altLang="en-US" sz="646">
              <a:solidFill>
                <a:srgbClr val="998C85"/>
              </a:solidFil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dirty="0">
              <a:solidFill>
                <a:srgbClr val="263147"/>
              </a:solidFill>
              <a:cs typeface="Arial" pitchFamily="34" charset="0"/>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a:t>
            </a:r>
            <a:r>
              <a:rPr lang="en-US" altLang="en-US" sz="646" dirty="0" err="1">
                <a:solidFill>
                  <a:srgbClr val="998C85"/>
                </a:solidFill>
                <a:cs typeface="Helvetica Light"/>
              </a:rPr>
              <a:t>Capgemini</a:t>
            </a:r>
            <a:r>
              <a:rPr lang="en-US" altLang="en-US" sz="646" dirty="0">
                <a:solidFill>
                  <a:srgbClr val="998C85"/>
                </a:solidFill>
                <a:cs typeface="Helvetica Light"/>
              </a:rPr>
              <a:t> 2017. All Rights Reserved</a:t>
            </a:r>
          </a:p>
        </p:txBody>
      </p:sp>
      <p:pic>
        <p:nvPicPr>
          <p:cNvPr id="7" name="Picture 103" descr="C:\Users\UserSim\Desktop\Capgemini\Capgemini_logo_cmyk.png"/>
          <p:cNvPicPr>
            <a:picLocks noChangeAspect="1" noChangeArrowheads="1"/>
          </p:cNvPicPr>
          <p:nvPr>
            <p:custDataLst>
              <p:tags r:id="rId6"/>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Object 1" hidden="1"/>
          <p:cNvGraphicFramePr>
            <a:graphicFrameLocks noChangeAspect="1"/>
          </p:cNvGraphicFramePr>
          <p:nvPr userDrawn="1">
            <p:custDataLst>
              <p:tags r:id="rId8"/>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7355" name="think-cell Slide" r:id="rId13" imgW="360" imgH="360" progId="">
                  <p:embed/>
                </p:oleObj>
              </mc:Choice>
              <mc:Fallback>
                <p:oleObj name="think-cell Slide" r:id="rId13"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104261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7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617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96311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71743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2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2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423120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84592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4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4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04214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4.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1.xml"/><Relationship Id="rId23" Type="http://schemas.openxmlformats.org/officeDocument/2006/relationships/tags" Target="../tags/tag9.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image" Target="../media/image1.emf"/><Relationship Id="rId26" Type="http://schemas.openxmlformats.org/officeDocument/2006/relationships/image" Target="../media/image12.png"/><Relationship Id="rId3" Type="http://schemas.openxmlformats.org/officeDocument/2006/relationships/slideLayout" Target="../slideLayouts/slideLayout15.xml"/><Relationship Id="rId21" Type="http://schemas.openxmlformats.org/officeDocument/2006/relationships/hyperlink" Target="http://www.facebook.com/Capgemini" TargetMode="Externa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oleObject" Target="../embeddings/oleObject19.bin"/><Relationship Id="rId25" Type="http://schemas.openxmlformats.org/officeDocument/2006/relationships/hyperlink" Target="http://www.twitter.com/capgemini" TargetMode="External"/><Relationship Id="rId2" Type="http://schemas.openxmlformats.org/officeDocument/2006/relationships/slideLayout" Target="../slideLayouts/slideLayout14.xml"/><Relationship Id="rId16" Type="http://schemas.openxmlformats.org/officeDocument/2006/relationships/tags" Target="../tags/tag95.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3.x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image" Target="../media/image11.png"/><Relationship Id="rId5" Type="http://schemas.openxmlformats.org/officeDocument/2006/relationships/vmlDrawing" Target="../drawings/vmlDrawing12.vml"/><Relationship Id="rId15" Type="http://schemas.openxmlformats.org/officeDocument/2006/relationships/tags" Target="../tags/tag94.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89.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26.bin"/><Relationship Id="rId5" Type="http://schemas.openxmlformats.org/officeDocument/2006/relationships/tags" Target="../tags/tag137.xml"/><Relationship Id="rId4" Type="http://schemas.openxmlformats.org/officeDocument/2006/relationships/vmlDrawing" Target="../drawings/vmlDrawing16.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ags" Target="../tags/tag144.xml"/><Relationship Id="rId18" Type="http://schemas.openxmlformats.org/officeDocument/2006/relationships/tags" Target="../tags/tag149.xml"/><Relationship Id="rId3" Type="http://schemas.openxmlformats.org/officeDocument/2006/relationships/slideLayout" Target="../slideLayouts/slideLayout20.xml"/><Relationship Id="rId21" Type="http://schemas.openxmlformats.org/officeDocument/2006/relationships/tags" Target="../tags/tag152.xml"/><Relationship Id="rId7" Type="http://schemas.openxmlformats.org/officeDocument/2006/relationships/slideLayout" Target="../slideLayouts/slideLayout24.xml"/><Relationship Id="rId12" Type="http://schemas.openxmlformats.org/officeDocument/2006/relationships/vmlDrawing" Target="../drawings/vmlDrawing19.vml"/><Relationship Id="rId17" Type="http://schemas.openxmlformats.org/officeDocument/2006/relationships/tags" Target="../tags/tag148.xml"/><Relationship Id="rId2" Type="http://schemas.openxmlformats.org/officeDocument/2006/relationships/slideLayout" Target="../slideLayouts/slideLayout19.xml"/><Relationship Id="rId16" Type="http://schemas.openxmlformats.org/officeDocument/2006/relationships/tags" Target="../tags/tag147.xml"/><Relationship Id="rId20" Type="http://schemas.openxmlformats.org/officeDocument/2006/relationships/tags" Target="../tags/tag151.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2.xml"/><Relationship Id="rId15" Type="http://schemas.openxmlformats.org/officeDocument/2006/relationships/tags" Target="../tags/tag146.xml"/><Relationship Id="rId23" Type="http://schemas.openxmlformats.org/officeDocument/2006/relationships/image" Target="../media/image1.emf"/><Relationship Id="rId10" Type="http://schemas.openxmlformats.org/officeDocument/2006/relationships/slideLayout" Target="../slideLayouts/slideLayout27.xml"/><Relationship Id="rId19" Type="http://schemas.openxmlformats.org/officeDocument/2006/relationships/tags" Target="../tags/tag15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ags" Target="../tags/tag145.xml"/><Relationship Id="rId22" Type="http://schemas.openxmlformats.org/officeDocument/2006/relationships/oleObject" Target="../embeddings/oleObject31.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vmlDrawing" Target="../drawings/vmlDrawing29.vml"/><Relationship Id="rId18" Type="http://schemas.openxmlformats.org/officeDocument/2006/relationships/tags" Target="../tags/tag217.xml"/><Relationship Id="rId3" Type="http://schemas.openxmlformats.org/officeDocument/2006/relationships/slideLayout" Target="../slideLayouts/slideLayout30.xml"/><Relationship Id="rId21" Type="http://schemas.openxmlformats.org/officeDocument/2006/relationships/tags" Target="../tags/tag220.xml"/><Relationship Id="rId7" Type="http://schemas.openxmlformats.org/officeDocument/2006/relationships/slideLayout" Target="../slideLayouts/slideLayout34.xml"/><Relationship Id="rId12" Type="http://schemas.openxmlformats.org/officeDocument/2006/relationships/theme" Target="../theme/theme5.xml"/><Relationship Id="rId17" Type="http://schemas.openxmlformats.org/officeDocument/2006/relationships/tags" Target="../tags/tag216.xml"/><Relationship Id="rId25" Type="http://schemas.openxmlformats.org/officeDocument/2006/relationships/image" Target="../media/image2.png"/><Relationship Id="rId2" Type="http://schemas.openxmlformats.org/officeDocument/2006/relationships/slideLayout" Target="../slideLayouts/slideLayout29.xml"/><Relationship Id="rId16" Type="http://schemas.openxmlformats.org/officeDocument/2006/relationships/tags" Target="../tags/tag215.xml"/><Relationship Id="rId20" Type="http://schemas.openxmlformats.org/officeDocument/2006/relationships/tags" Target="../tags/tag21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image" Target="../media/image1.emf"/><Relationship Id="rId5" Type="http://schemas.openxmlformats.org/officeDocument/2006/relationships/slideLayout" Target="../slideLayouts/slideLayout32.xml"/><Relationship Id="rId15" Type="http://schemas.openxmlformats.org/officeDocument/2006/relationships/tags" Target="../tags/tag214.xml"/><Relationship Id="rId23" Type="http://schemas.openxmlformats.org/officeDocument/2006/relationships/oleObject" Target="../embeddings/oleObject47.bin"/><Relationship Id="rId10" Type="http://schemas.openxmlformats.org/officeDocument/2006/relationships/slideLayout" Target="../slideLayouts/slideLayout37.xml"/><Relationship Id="rId19" Type="http://schemas.openxmlformats.org/officeDocument/2006/relationships/tags" Target="../tags/tag21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ags" Target="../tags/tag213.xml"/><Relationship Id="rId22" Type="http://schemas.openxmlformats.org/officeDocument/2006/relationships/tags" Target="../tags/tag22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vmlDrawing" Target="../drawings/vmlDrawing40.vml"/><Relationship Id="rId18" Type="http://schemas.openxmlformats.org/officeDocument/2006/relationships/tags" Target="../tags/tag292.xml"/><Relationship Id="rId3" Type="http://schemas.openxmlformats.org/officeDocument/2006/relationships/slideLayout" Target="../slideLayouts/slideLayout41.xml"/><Relationship Id="rId21" Type="http://schemas.openxmlformats.org/officeDocument/2006/relationships/tags" Target="../tags/tag295.xml"/><Relationship Id="rId7" Type="http://schemas.openxmlformats.org/officeDocument/2006/relationships/slideLayout" Target="../slideLayouts/slideLayout45.xml"/><Relationship Id="rId12" Type="http://schemas.openxmlformats.org/officeDocument/2006/relationships/theme" Target="../theme/theme6.xml"/><Relationship Id="rId17" Type="http://schemas.openxmlformats.org/officeDocument/2006/relationships/tags" Target="../tags/tag291.xml"/><Relationship Id="rId25" Type="http://schemas.openxmlformats.org/officeDocument/2006/relationships/image" Target="../media/image2.png"/><Relationship Id="rId2" Type="http://schemas.openxmlformats.org/officeDocument/2006/relationships/slideLayout" Target="../slideLayouts/slideLayout40.xml"/><Relationship Id="rId16" Type="http://schemas.openxmlformats.org/officeDocument/2006/relationships/tags" Target="../tags/tag290.xml"/><Relationship Id="rId20" Type="http://schemas.openxmlformats.org/officeDocument/2006/relationships/tags" Target="../tags/tag29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image" Target="../media/image1.emf"/><Relationship Id="rId5" Type="http://schemas.openxmlformats.org/officeDocument/2006/relationships/slideLayout" Target="../slideLayouts/slideLayout43.xml"/><Relationship Id="rId15" Type="http://schemas.openxmlformats.org/officeDocument/2006/relationships/tags" Target="../tags/tag289.xml"/><Relationship Id="rId23" Type="http://schemas.openxmlformats.org/officeDocument/2006/relationships/oleObject" Target="../embeddings/oleObject65.bin"/><Relationship Id="rId10" Type="http://schemas.openxmlformats.org/officeDocument/2006/relationships/slideLayout" Target="../slideLayouts/slideLayout48.xml"/><Relationship Id="rId19" Type="http://schemas.openxmlformats.org/officeDocument/2006/relationships/tags" Target="../tags/tag293.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ags" Target="../tags/tag288.xml"/><Relationship Id="rId22" Type="http://schemas.openxmlformats.org/officeDocument/2006/relationships/tags" Target="../tags/tag29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9" name="think-cell Slide" r:id="rId24" imgW="360" imgH="360" progId="">
                  <p:embed/>
                </p:oleObj>
              </mc:Choice>
              <mc:Fallback>
                <p:oleObj name="think-cell Slide" r:id="rId24" imgW="360" imgH="360" progId="">
                  <p:embed/>
                  <p:pic>
                    <p:nvPicPr>
                      <p:cNvPr id="0" name="Picture 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6"/>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7"/>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8"/>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9" name="Freeform 4"/>
          <p:cNvSpPr>
            <a:spLocks/>
          </p:cNvSpPr>
          <p:nvPr>
            <p:custDataLst>
              <p:tags r:id="rId19"/>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20"/>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21"/>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2"/>
            </p:custDataLst>
          </p:nvPr>
        </p:nvPicPr>
        <p:blipFill>
          <a:blip r:embed="rId26"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3"/>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4568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0" r:id="rId12"/>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9" name="think-cell Slide" r:id="rId17" imgW="360" imgH="360" progId="">
                  <p:embed/>
                </p:oleObj>
              </mc:Choice>
              <mc:Fallback>
                <p:oleObj name="think-cell Slide" r:id="rId17" imgW="360" imgH="360" progId="">
                  <p:embed/>
                  <p:pic>
                    <p:nvPicPr>
                      <p:cNvPr id="0" name="Picture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11269" name="Image 10" descr="Capgemini_logo_lr.tif"/>
          <p:cNvPicPr>
            <a:picLocks noChangeAspect="1"/>
          </p:cNvPicPr>
          <p:nvPr>
            <p:custDataLst>
              <p:tags r:id="rId8"/>
            </p:custDataLst>
          </p:nvPr>
        </p:nvPicPr>
        <p:blipFill>
          <a:blip r:embed="rId19" cstate="print"/>
          <a:srcRect/>
          <a:stretch>
            <a:fillRect/>
          </a:stretch>
        </p:blipFill>
        <p:spPr bwMode="auto">
          <a:xfrm>
            <a:off x="637443" y="930275"/>
            <a:ext cx="2911719"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9"/>
            </p:custDataLst>
          </p:nvPr>
        </p:nvPicPr>
        <p:blipFill>
          <a:blip r:embed="rId20" cstate="print"/>
          <a:srcRect/>
          <a:stretch>
            <a:fillRect/>
          </a:stretch>
        </p:blipFill>
        <p:spPr bwMode="auto">
          <a:xfrm>
            <a:off x="5068766" y="1173163"/>
            <a:ext cx="3365988" cy="290512"/>
          </a:xfrm>
          <a:prstGeom prst="rect">
            <a:avLst/>
          </a:prstGeom>
          <a:noFill/>
          <a:ln w="9525">
            <a:noFill/>
            <a:miter lim="800000"/>
            <a:headEnd/>
            <a:tailEnd/>
          </a:ln>
        </p:spPr>
      </p:pic>
      <p:sp>
        <p:nvSpPr>
          <p:cNvPr id="13" name="Rectangle 12"/>
          <p:cNvSpPr/>
          <p:nvPr>
            <p:custDataLst>
              <p:tags r:id="rId10"/>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15" name="Rectangle 14"/>
          <p:cNvSpPr/>
          <p:nvPr>
            <p:custDataLst>
              <p:tags r:id="rId11"/>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11273" name="Picture 3" descr="C:\Users\UserSim\Desktop\DS_icons\128x128 shadows\facebook.png">
            <a:hlinkClick r:id="rId21"/>
          </p:cNvPr>
          <p:cNvPicPr>
            <a:picLocks noChangeAspect="1" noChangeArrowheads="1"/>
          </p:cNvPicPr>
          <p:nvPr>
            <p:custDataLst>
              <p:tags r:id="rId12"/>
            </p:custDataLst>
          </p:nvPr>
        </p:nvPicPr>
        <p:blipFill>
          <a:blip r:embed="rId22" cstate="print"/>
          <a:srcRect/>
          <a:stretch>
            <a:fillRect/>
          </a:stretch>
        </p:blipFill>
        <p:spPr bwMode="auto">
          <a:xfrm>
            <a:off x="7328389" y="5932489"/>
            <a:ext cx="256442" cy="263525"/>
          </a:xfrm>
          <a:prstGeom prst="rect">
            <a:avLst/>
          </a:prstGeom>
          <a:noFill/>
          <a:ln w="9525">
            <a:noFill/>
            <a:miter lim="800000"/>
            <a:headEnd/>
            <a:tailEnd/>
          </a:ln>
        </p:spPr>
      </p:pic>
      <p:pic>
        <p:nvPicPr>
          <p:cNvPr id="11274" name="Picture 4" descr="C:\Users\UserSim\Desktop\DS_icons\128x128 shadows\linkedin.png">
            <a:hlinkClick r:id="rId23"/>
          </p:cNvPr>
          <p:cNvPicPr>
            <a:picLocks noChangeAspect="1" noChangeArrowheads="1"/>
          </p:cNvPicPr>
          <p:nvPr>
            <p:custDataLst>
              <p:tags r:id="rId13"/>
            </p:custDataLst>
          </p:nvPr>
        </p:nvPicPr>
        <p:blipFill>
          <a:blip r:embed="rId24" cstate="print"/>
          <a:srcRect/>
          <a:stretch>
            <a:fillRect/>
          </a:stretch>
        </p:blipFill>
        <p:spPr bwMode="auto">
          <a:xfrm>
            <a:off x="7637585" y="5932488"/>
            <a:ext cx="260838" cy="266700"/>
          </a:xfrm>
          <a:prstGeom prst="rect">
            <a:avLst/>
          </a:prstGeom>
          <a:noFill/>
          <a:ln w="9525">
            <a:noFill/>
            <a:miter lim="800000"/>
            <a:headEnd/>
            <a:tailEnd/>
          </a:ln>
        </p:spPr>
      </p:pic>
      <p:pic>
        <p:nvPicPr>
          <p:cNvPr id="11275" name="Picture 5" descr="C:\Users\UserSim\Desktop\DS_icons\128x128 shadows\twitter.png">
            <a:hlinkClick r:id="rId25"/>
          </p:cNvPr>
          <p:cNvPicPr>
            <a:picLocks noChangeAspect="1" noChangeArrowheads="1"/>
          </p:cNvPicPr>
          <p:nvPr>
            <p:custDataLst>
              <p:tags r:id="rId14"/>
            </p:custDataLst>
          </p:nvPr>
        </p:nvPicPr>
        <p:blipFill>
          <a:blip r:embed="rId26" cstate="print"/>
          <a:srcRect/>
          <a:stretch>
            <a:fillRect/>
          </a:stretch>
        </p:blipFill>
        <p:spPr bwMode="auto">
          <a:xfrm>
            <a:off x="8219343" y="5932488"/>
            <a:ext cx="259373" cy="266700"/>
          </a:xfrm>
          <a:prstGeom prst="rect">
            <a:avLst/>
          </a:prstGeom>
          <a:noFill/>
          <a:ln w="9525">
            <a:noFill/>
            <a:miter lim="800000"/>
            <a:headEnd/>
            <a:tailEnd/>
          </a:ln>
        </p:spPr>
      </p:pic>
      <p:pic>
        <p:nvPicPr>
          <p:cNvPr id="11276" name="Picture 6" descr="C:\Users\UserSim\Desktop\DS_icons\128x128 shadows\youtube.png">
            <a:hlinkClick r:id="rId27"/>
          </p:cNvPr>
          <p:cNvPicPr>
            <a:picLocks noChangeAspect="1" noChangeArrowheads="1"/>
          </p:cNvPicPr>
          <p:nvPr>
            <p:custDataLst>
              <p:tags r:id="rId15"/>
            </p:custDataLst>
          </p:nvPr>
        </p:nvPicPr>
        <p:blipFill>
          <a:blip r:embed="rId28" cstate="print"/>
          <a:srcRect/>
          <a:stretch>
            <a:fillRect/>
          </a:stretch>
        </p:blipFill>
        <p:spPr bwMode="auto">
          <a:xfrm>
            <a:off x="8531469" y="5932488"/>
            <a:ext cx="259374" cy="266700"/>
          </a:xfrm>
          <a:prstGeom prst="rect">
            <a:avLst/>
          </a:prstGeom>
          <a:noFill/>
          <a:ln w="9525">
            <a:noFill/>
            <a:miter lim="800000"/>
            <a:headEnd/>
            <a:tailEnd/>
          </a:ln>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1768181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75" name="think-cell Slide" r:id="rId6" imgW="360" imgH="360" progId="">
                  <p:embed/>
                </p:oleObj>
              </mc:Choice>
              <mc:Fallback>
                <p:oleObj name="think-cell Slide" r:id="rId6" imgW="360" imgH="36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4646600"/>
      </p:ext>
    </p:extLst>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47" name="think-cell Slide" r:id="rId22" imgW="360" imgH="360" progId="">
                  <p:embed/>
                </p:oleObj>
              </mc:Choice>
              <mc:Fallback>
                <p:oleObj name="think-cell Slide" r:id="rId22" imgW="360" imgH="360" progId="">
                  <p:embed/>
                  <p:pic>
                    <p:nvPicPr>
                      <p:cNvPr id="0" name="Picture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9" name="Freeform 4"/>
          <p:cNvSpPr>
            <a:spLocks/>
          </p:cNvSpPr>
          <p:nvPr>
            <p:custDataLst>
              <p:tags r:id="rId17"/>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18"/>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30674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5849" name="think-cell Slide" r:id="rId23" imgW="360" imgH="360" progId="">
                  <p:embed/>
                </p:oleObj>
              </mc:Choice>
              <mc:Fallback>
                <p:oleObj name="think-cell Slide" r:id="rId23" imgW="360" imgH="360" progId="">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5"/>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6"/>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7"/>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B0B74838-110A-4A92-A773-35AEE2E6BF12}"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9" name="Freeform 4"/>
          <p:cNvSpPr>
            <a:spLocks/>
          </p:cNvSpPr>
          <p:nvPr>
            <p:custDataLst>
              <p:tags r:id="rId18"/>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12" name="Rectangle 11"/>
          <p:cNvSpPr>
            <a:spLocks noChangeArrowheads="1"/>
          </p:cNvSpPr>
          <p:nvPr>
            <p:custDataLst>
              <p:tags r:id="rId19"/>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3" name="Rectangle 12"/>
          <p:cNvSpPr/>
          <p:nvPr>
            <p:custDataLst>
              <p:tags r:id="rId20"/>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034" name="Picture 103" descr="C:\Users\UserSim\Desktop\Capgemini\Capgemini_logo_cmyk.png"/>
          <p:cNvPicPr>
            <a:picLocks noChangeAspect="1" noChangeArrowheads="1"/>
          </p:cNvPicPr>
          <p:nvPr>
            <p:custDataLst>
              <p:tags r:id="rId21"/>
            </p:custDataLst>
          </p:nvPr>
        </p:nvPicPr>
        <p:blipFill>
          <a:blip r:embed="rId25"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2"/>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4350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7110" name="think-cell Slide" r:id="rId23" imgW="360" imgH="360" progId="">
                  <p:embed/>
                </p:oleObj>
              </mc:Choice>
              <mc:Fallback>
                <p:oleObj name="think-cell Slide" r:id="rId23" imgW="360" imgH="360" progId="">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5"/>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6"/>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7"/>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B0B74838-110A-4A92-A773-35AEE2E6BF12}"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9" name="Freeform 4"/>
          <p:cNvSpPr>
            <a:spLocks/>
          </p:cNvSpPr>
          <p:nvPr>
            <p:custDataLst>
              <p:tags r:id="rId18"/>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12" name="Rectangle 11"/>
          <p:cNvSpPr>
            <a:spLocks noChangeArrowheads="1"/>
          </p:cNvSpPr>
          <p:nvPr>
            <p:custDataLst>
              <p:tags r:id="rId19"/>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3" name="Rectangle 12"/>
          <p:cNvSpPr/>
          <p:nvPr>
            <p:custDataLst>
              <p:tags r:id="rId20"/>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034" name="Picture 103" descr="C:\Users\UserSim\Desktop\Capgemini\Capgemini_logo_cmyk.png"/>
          <p:cNvPicPr>
            <a:picLocks noChangeAspect="1" noChangeArrowheads="1"/>
          </p:cNvPicPr>
          <p:nvPr>
            <p:custDataLst>
              <p:tags r:id="rId21"/>
            </p:custDataLst>
          </p:nvPr>
        </p:nvPicPr>
        <p:blipFill>
          <a:blip r:embed="rId25"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2"/>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55666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64.xml"/><Relationship Id="rId7" Type="http://schemas.openxmlformats.org/officeDocument/2006/relationships/image" Target="../media/image1.emf"/><Relationship Id="rId2" Type="http://schemas.openxmlformats.org/officeDocument/2006/relationships/tags" Target="../tags/tag363.xml"/><Relationship Id="rId1" Type="http://schemas.openxmlformats.org/officeDocument/2006/relationships/vmlDrawing" Target="../drawings/vmlDrawing51.vml"/><Relationship Id="rId6" Type="http://schemas.openxmlformats.org/officeDocument/2006/relationships/oleObject" Target="../embeddings/oleObject83.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76.xml"/><Relationship Id="rId1" Type="http://schemas.openxmlformats.org/officeDocument/2006/relationships/vmlDrawing" Target="../drawings/vmlDrawing52.vml"/><Relationship Id="rId5" Type="http://schemas.openxmlformats.org/officeDocument/2006/relationships/image" Target="../media/image1.emf"/><Relationship Id="rId4" Type="http://schemas.openxmlformats.org/officeDocument/2006/relationships/oleObject" Target="../embeddings/oleObject84.bin"/></Relationships>
</file>

<file path=ppt/slides/_rels/slide3.xml.rels><?xml version="1.0" encoding="UTF-8" standalone="yes"?>
<Relationships xmlns="http://schemas.openxmlformats.org/package/2006/relationships"><Relationship Id="rId8" Type="http://schemas.openxmlformats.org/officeDocument/2006/relationships/tags" Target="../tags/tag372.xml"/><Relationship Id="rId3" Type="http://schemas.openxmlformats.org/officeDocument/2006/relationships/tags" Target="../tags/tag367.xml"/><Relationship Id="rId7" Type="http://schemas.openxmlformats.org/officeDocument/2006/relationships/tags" Target="../tags/tag371.xml"/><Relationship Id="rId2" Type="http://schemas.openxmlformats.org/officeDocument/2006/relationships/tags" Target="../tags/tag366.xml"/><Relationship Id="rId1" Type="http://schemas.openxmlformats.org/officeDocument/2006/relationships/tags" Target="../tags/tag365.xml"/><Relationship Id="rId6" Type="http://schemas.openxmlformats.org/officeDocument/2006/relationships/tags" Target="../tags/tag370.xml"/><Relationship Id="rId11" Type="http://schemas.openxmlformats.org/officeDocument/2006/relationships/image" Target="../media/image17.emf"/><Relationship Id="rId5" Type="http://schemas.openxmlformats.org/officeDocument/2006/relationships/tags" Target="../tags/tag369.xml"/><Relationship Id="rId10" Type="http://schemas.openxmlformats.org/officeDocument/2006/relationships/slideLayout" Target="../slideLayouts/slideLayout31.xml"/><Relationship Id="rId4" Type="http://schemas.openxmlformats.org/officeDocument/2006/relationships/tags" Target="../tags/tag368.xml"/><Relationship Id="rId9" Type="http://schemas.openxmlformats.org/officeDocument/2006/relationships/tags" Target="../tags/tag37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375.xml"/><Relationship Id="rId1" Type="http://schemas.openxmlformats.org/officeDocument/2006/relationships/tags" Target="../tags/tag374.xml"/><Relationship Id="rId4" Type="http://schemas.openxmlformats.org/officeDocument/2006/relationships/image" Target="../media/image1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754" name="think-cell Slide" r:id="rId6" imgW="360" imgH="360" progId="">
                  <p:embed/>
                </p:oleObj>
              </mc:Choice>
              <mc:Fallback>
                <p:oleObj name="think-cell Slide" r:id="rId6" imgW="360" imgH="36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1924" y="2247748"/>
            <a:ext cx="5178669" cy="2227262"/>
          </a:xfrm>
        </p:spPr>
        <p:txBody>
          <a:bodyPr/>
          <a:lstStyle/>
          <a:p>
            <a:r>
              <a:rPr lang="en-US" b="1" dirty="0">
                <a:solidFill>
                  <a:srgbClr val="0085B3"/>
                </a:solidFill>
              </a:rPr>
              <a:t>Oracle </a:t>
            </a:r>
            <a:r>
              <a:rPr lang="en-US" b="1" dirty="0" smtClean="0">
                <a:solidFill>
                  <a:srgbClr val="0085B3"/>
                </a:solidFill>
              </a:rPr>
              <a:t>Reports-New Development &amp; Modifications</a:t>
            </a:r>
            <a:endParaRPr lang="en-US" b="1" dirty="0" smtClean="0">
              <a:solidFill>
                <a:schemeClr val="tx1">
                  <a:lumMod val="60000"/>
                  <a:lumOff val="40000"/>
                </a:schemeClr>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a:t>
            </a:r>
            <a:endParaRPr lang="en-US" dirty="0"/>
          </a:p>
        </p:txBody>
      </p:sp>
      <p:pic>
        <p:nvPicPr>
          <p:cNvPr id="4" name="Content Placeholder 3"/>
          <p:cNvPicPr>
            <a:picLocks noGrp="1"/>
          </p:cNvPicPr>
          <p:nvPr>
            <p:ph idx="1"/>
          </p:nvPr>
        </p:nvPicPr>
        <p:blipFill>
          <a:blip r:embed="rId3" cstate="print"/>
          <a:stretch>
            <a:fillRect/>
          </a:stretch>
        </p:blipFill>
        <p:spPr bwMode="auto">
          <a:xfrm>
            <a:off x="491544" y="2115557"/>
            <a:ext cx="8326012" cy="34095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Groups</a:t>
            </a:r>
            <a:endParaRPr lang="en-US" dirty="0"/>
          </a:p>
        </p:txBody>
      </p:sp>
      <p:sp>
        <p:nvSpPr>
          <p:cNvPr id="3" name="Content Placeholder 2"/>
          <p:cNvSpPr>
            <a:spLocks noGrp="1"/>
          </p:cNvSpPr>
          <p:nvPr>
            <p:ph idx="1"/>
          </p:nvPr>
        </p:nvSpPr>
        <p:spPr>
          <a:xfrm>
            <a:off x="457200" y="1600200"/>
            <a:ext cx="8305800" cy="4876800"/>
          </a:xfrm>
        </p:spPr>
        <p:txBody>
          <a:bodyPr>
            <a:normAutofit/>
          </a:bodyPr>
          <a:lstStyle/>
          <a:p>
            <a:r>
              <a:rPr lang="en-US" dirty="0" smtClean="0"/>
              <a:t>A group is created automatically when SQL query is written</a:t>
            </a:r>
          </a:p>
          <a:p>
            <a:r>
              <a:rPr lang="en-US" dirty="0" smtClean="0"/>
              <a:t>All the columns selected form the items of that Group</a:t>
            </a:r>
          </a:p>
          <a:p>
            <a:r>
              <a:rPr lang="en-US" dirty="0" smtClean="0"/>
              <a:t>There is an up arrow mark against all those columns which are fetched from the query</a:t>
            </a:r>
          </a:p>
          <a:p>
            <a:r>
              <a:rPr lang="en-US" dirty="0" smtClean="0"/>
              <a:t>You can introduce placeholder, formula, summary column inside any Group(These will not have the arrow mark)</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Groups</a:t>
            </a:r>
          </a:p>
        </p:txBody>
      </p:sp>
      <p:sp>
        <p:nvSpPr>
          <p:cNvPr id="3" name="Content Placeholder 2"/>
          <p:cNvSpPr>
            <a:spLocks noGrp="1"/>
          </p:cNvSpPr>
          <p:nvPr>
            <p:ph idx="1"/>
          </p:nvPr>
        </p:nvSpPr>
        <p:spPr/>
        <p:txBody>
          <a:bodyPr/>
          <a:lstStyle/>
          <a:p>
            <a:r>
              <a:rPr lang="en-US" dirty="0" smtClean="0"/>
              <a:t>This how a group looks like</a:t>
            </a:r>
          </a:p>
          <a:p>
            <a:endParaRPr lang="en-US" dirty="0"/>
          </a:p>
        </p:txBody>
      </p:sp>
      <p:pic>
        <p:nvPicPr>
          <p:cNvPr id="4" name="Picture 3"/>
          <p:cNvPicPr/>
          <p:nvPr/>
        </p:nvPicPr>
        <p:blipFill>
          <a:blip r:embed="rId2" cstate="print"/>
          <a:srcRect/>
          <a:stretch>
            <a:fillRect/>
          </a:stretch>
        </p:blipFill>
        <p:spPr bwMode="auto">
          <a:xfrm>
            <a:off x="1600200" y="2362200"/>
            <a:ext cx="5938520" cy="329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Function/Formula Columns</a:t>
            </a:r>
            <a:endParaRPr lang="en-US" dirty="0"/>
          </a:p>
        </p:txBody>
      </p:sp>
      <p:sp>
        <p:nvSpPr>
          <p:cNvPr id="3" name="Content Placeholder 2"/>
          <p:cNvSpPr>
            <a:spLocks noGrp="1"/>
          </p:cNvSpPr>
          <p:nvPr>
            <p:ph idx="1"/>
          </p:nvPr>
        </p:nvSpPr>
        <p:spPr/>
        <p:txBody>
          <a:bodyPr>
            <a:normAutofit/>
          </a:bodyPr>
          <a:lstStyle/>
          <a:p>
            <a:r>
              <a:rPr lang="en-US" dirty="0" smtClean="0"/>
              <a:t>Known as function as well formula columns</a:t>
            </a:r>
          </a:p>
          <a:p>
            <a:r>
              <a:rPr lang="en-US" dirty="0" smtClean="0"/>
              <a:t>As the name says, these columns also store value but in form of a return value</a:t>
            </a:r>
          </a:p>
          <a:p>
            <a:r>
              <a:rPr lang="en-US" dirty="0" smtClean="0"/>
              <a:t>They will have a Function created for them which have a return value </a:t>
            </a:r>
          </a:p>
          <a:p>
            <a:r>
              <a:rPr lang="en-US" dirty="0" smtClean="0"/>
              <a:t>This will be the value of this column whenever it is referred in the report</a:t>
            </a:r>
          </a:p>
          <a:p>
            <a:r>
              <a:rPr lang="en-US" dirty="0" smtClean="0"/>
              <a:t>Like Placeholder, they have same scope concept at Group level, report level</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Function/Formula Columns</a:t>
            </a:r>
          </a:p>
        </p:txBody>
      </p:sp>
      <p:sp>
        <p:nvSpPr>
          <p:cNvPr id="3" name="Content Placeholder 2"/>
          <p:cNvSpPr>
            <a:spLocks noGrp="1"/>
          </p:cNvSpPr>
          <p:nvPr>
            <p:ph idx="1"/>
          </p:nvPr>
        </p:nvSpPr>
        <p:spPr/>
        <p:txBody>
          <a:bodyPr/>
          <a:lstStyle/>
          <a:p>
            <a:r>
              <a:rPr lang="en-US" dirty="0" smtClean="0"/>
              <a:t>You cannot write :</a:t>
            </a:r>
            <a:r>
              <a:rPr lang="en-US" dirty="0" err="1" smtClean="0"/>
              <a:t>Cf_Customer_Name</a:t>
            </a:r>
            <a:r>
              <a:rPr lang="en-US" dirty="0" smtClean="0"/>
              <a:t> := </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85800" y="2209800"/>
            <a:ext cx="8165571" cy="3714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Placeholder column</a:t>
            </a:r>
            <a:endParaRPr lang="en-US" dirty="0"/>
          </a:p>
        </p:txBody>
      </p:sp>
      <p:sp>
        <p:nvSpPr>
          <p:cNvPr id="3" name="Content Placeholder 2"/>
          <p:cNvSpPr>
            <a:spLocks noGrp="1"/>
          </p:cNvSpPr>
          <p:nvPr>
            <p:ph idx="1"/>
          </p:nvPr>
        </p:nvSpPr>
        <p:spPr/>
        <p:txBody>
          <a:bodyPr>
            <a:normAutofit/>
          </a:bodyPr>
          <a:lstStyle/>
          <a:p>
            <a:r>
              <a:rPr lang="en-US" dirty="0" smtClean="0"/>
              <a:t>Placeholder columns is simply like a variable</a:t>
            </a:r>
          </a:p>
          <a:p>
            <a:r>
              <a:rPr lang="en-US" dirty="0" smtClean="0"/>
              <a:t>It is used only to store some value which can be referred at specific point in the report</a:t>
            </a:r>
          </a:p>
          <a:p>
            <a:r>
              <a:rPr lang="en-US" dirty="0" smtClean="0"/>
              <a:t>A placeholder defined outside all the groups will have scope on overall report</a:t>
            </a:r>
          </a:p>
          <a:p>
            <a:r>
              <a:rPr lang="en-US" dirty="0" smtClean="0"/>
              <a:t>It can be used anywhere in the report, inside any trigger, any program unit etc</a:t>
            </a:r>
          </a:p>
          <a:p>
            <a:r>
              <a:rPr lang="en-US" dirty="0" smtClean="0"/>
              <a:t>After creating it, its different properties can be set in the property </a:t>
            </a:r>
            <a:r>
              <a:rPr lang="en-US" dirty="0" err="1" smtClean="0"/>
              <a:t>palatte</a:t>
            </a:r>
            <a:endParaRPr lang="en-US" dirty="0" smtClean="0"/>
          </a:p>
          <a:p>
            <a:r>
              <a:rPr lang="en-US" dirty="0" smtClean="0"/>
              <a:t>Here CP_REVENUE_TOTAL is a placeholder defined at report level and CP_PRICE_WORDS is at Group level (</a:t>
            </a:r>
            <a:r>
              <a:rPr lang="en-US" dirty="0" err="1" smtClean="0"/>
              <a:t>G_item_sold</a:t>
            </a:r>
            <a:r>
              <a:rPr lang="en-US" dirty="0" smtClean="0"/>
              <a:t>)</a:t>
            </a:r>
          </a:p>
          <a:p>
            <a:r>
              <a:rPr lang="en-US" dirty="0" smtClean="0"/>
              <a:t>Anywhere in the report to use this placeholder, you can write :</a:t>
            </a:r>
            <a:r>
              <a:rPr lang="en-US" dirty="0" err="1" smtClean="0"/>
              <a:t>CP_REVENUE_TOTAl</a:t>
            </a:r>
            <a:r>
              <a:rPr lang="en-US" dirty="0" smtClean="0"/>
              <a:t> := 450</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Placeholder column</a:t>
            </a:r>
            <a:endParaRPr lang="en-US" dirty="0"/>
          </a:p>
        </p:txBody>
      </p:sp>
      <p:sp>
        <p:nvSpPr>
          <p:cNvPr id="3" name="Content Placeholder 2"/>
          <p:cNvSpPr>
            <a:spLocks noGrp="1"/>
          </p:cNvSpPr>
          <p:nvPr>
            <p:ph idx="1"/>
          </p:nvPr>
        </p:nvSpPr>
        <p:spPr/>
        <p:txBody>
          <a:bodyPr>
            <a:normAutofit/>
          </a:bodyPr>
          <a:lstStyle/>
          <a:p>
            <a:r>
              <a:rPr lang="en-US" dirty="0" smtClean="0"/>
              <a:t>Here CP_REVENUE_TOTAL is a placeholder defined at report level and CP_PRICE_WORDS is at Group level (</a:t>
            </a:r>
            <a:r>
              <a:rPr lang="en-US" dirty="0" err="1" smtClean="0"/>
              <a:t>G_item_sold</a:t>
            </a:r>
            <a:r>
              <a:rPr lang="en-US" dirty="0" smtClean="0"/>
              <a:t>)</a:t>
            </a:r>
          </a:p>
          <a:p>
            <a:r>
              <a:rPr lang="en-US" dirty="0" smtClean="0"/>
              <a:t>Anywhere in the report to use this placeholder, you can write :</a:t>
            </a:r>
            <a:r>
              <a:rPr lang="en-US" dirty="0" err="1" smtClean="0"/>
              <a:t>CP_REVENUE_TOTAl</a:t>
            </a:r>
            <a:r>
              <a:rPr lang="en-US" dirty="0" smtClean="0"/>
              <a:t> := 450</a:t>
            </a:r>
          </a:p>
          <a:p>
            <a:endParaRPr lang="en-US" dirty="0"/>
          </a:p>
        </p:txBody>
      </p:sp>
    </p:spTree>
    <p:extLst>
      <p:ext uri="{BB962C8B-B14F-4D97-AF65-F5344CB8AC3E}">
        <p14:creationId xmlns:p14="http://schemas.microsoft.com/office/powerpoint/2010/main" val="2718224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Placeholder column</a:t>
            </a:r>
          </a:p>
        </p:txBody>
      </p:sp>
      <p:pic>
        <p:nvPicPr>
          <p:cNvPr id="4" name="Content Placeholder 3"/>
          <p:cNvPicPr>
            <a:picLocks noGrp="1" noChangeAspect="1" noChangeArrowheads="1"/>
          </p:cNvPicPr>
          <p:nvPr>
            <p:ph idx="1"/>
          </p:nvPr>
        </p:nvPicPr>
        <p:blipFill>
          <a:blip r:embed="rId2" cstate="print"/>
          <a:stretch>
            <a:fillRect/>
          </a:stretch>
        </p:blipFill>
        <p:spPr bwMode="auto">
          <a:xfrm>
            <a:off x="298450" y="1802365"/>
            <a:ext cx="8712200" cy="4035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Links</a:t>
            </a:r>
            <a:endParaRPr lang="en-US" dirty="0"/>
          </a:p>
        </p:txBody>
      </p:sp>
      <p:sp>
        <p:nvSpPr>
          <p:cNvPr id="3" name="Content Placeholder 2"/>
          <p:cNvSpPr>
            <a:spLocks noGrp="1"/>
          </p:cNvSpPr>
          <p:nvPr>
            <p:ph idx="1"/>
          </p:nvPr>
        </p:nvSpPr>
        <p:spPr/>
        <p:txBody>
          <a:bodyPr/>
          <a:lstStyle/>
          <a:p>
            <a:r>
              <a:rPr lang="en-US" dirty="0" smtClean="0"/>
              <a:t>Master – Detail Relation</a:t>
            </a:r>
          </a:p>
          <a:p>
            <a:r>
              <a:rPr lang="en-US" dirty="0" smtClean="0"/>
              <a:t>A Data link is used to connect one Query to another query using a reference field from the first (parent) query </a:t>
            </a:r>
          </a:p>
          <a:p>
            <a:endParaRPr lang="en-US" dirty="0"/>
          </a:p>
        </p:txBody>
      </p:sp>
      <p:pic>
        <p:nvPicPr>
          <p:cNvPr id="4" name="Picture 3"/>
          <p:cNvPicPr/>
          <p:nvPr/>
        </p:nvPicPr>
        <p:blipFill>
          <a:blip r:embed="rId2" cstate="print"/>
          <a:srcRect/>
          <a:stretch>
            <a:fillRect/>
          </a:stretch>
        </p:blipFill>
        <p:spPr bwMode="auto">
          <a:xfrm>
            <a:off x="2133600" y="3733800"/>
            <a:ext cx="5257800" cy="193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Links</a:t>
            </a:r>
          </a:p>
        </p:txBody>
      </p:sp>
      <p:sp>
        <p:nvSpPr>
          <p:cNvPr id="3" name="Content Placeholder 2"/>
          <p:cNvSpPr>
            <a:spLocks noGrp="1"/>
          </p:cNvSpPr>
          <p:nvPr>
            <p:ph idx="1"/>
          </p:nvPr>
        </p:nvSpPr>
        <p:spPr/>
        <p:txBody>
          <a:bodyPr/>
          <a:lstStyle/>
          <a:p>
            <a:r>
              <a:rPr lang="en-US" dirty="0" smtClean="0"/>
              <a:t>Here we are trying to create link between Q1 and Q2</a:t>
            </a:r>
          </a:p>
          <a:p>
            <a:r>
              <a:rPr lang="en-US" dirty="0" smtClean="0"/>
              <a:t>Exercise </a:t>
            </a:r>
            <a:r>
              <a:rPr lang="en-US" dirty="0" smtClean="0">
                <a:sym typeface="Wingdings" pitchFamily="2" charset="2"/>
              </a:rPr>
              <a:t> Create correct data link between Q1 and Q2</a:t>
            </a:r>
          </a:p>
          <a:p>
            <a:r>
              <a:rPr lang="en-US" dirty="0" smtClean="0">
                <a:sym typeface="Wingdings" pitchFamily="2" charset="2"/>
              </a:rPr>
              <a:t>(Q1 and Q2 will be shared in classroom training)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 from the session</a:t>
            </a:r>
            <a:endParaRPr lang="en-US" dirty="0"/>
          </a:p>
        </p:txBody>
      </p:sp>
      <p:sp>
        <p:nvSpPr>
          <p:cNvPr id="8" name="TextBox 7"/>
          <p:cNvSpPr txBox="1"/>
          <p:nvPr/>
        </p:nvSpPr>
        <p:spPr>
          <a:xfrm>
            <a:off x="736485" y="1488142"/>
            <a:ext cx="7770331" cy="4462760"/>
          </a:xfrm>
          <a:prstGeom prst="rect">
            <a:avLst/>
          </a:prstGeom>
          <a:noFill/>
        </p:spPr>
        <p:txBody>
          <a:bodyPr wrap="square" rtlCol="0">
            <a:spAutoFit/>
          </a:bodyPr>
          <a:lstStyle/>
          <a:p>
            <a:r>
              <a:rPr lang="en-US" sz="2800" dirty="0" smtClean="0">
                <a:solidFill>
                  <a:schemeClr val="tx2">
                    <a:lumMod val="50000"/>
                  </a:schemeClr>
                </a:solidFill>
              </a:rPr>
              <a:t>After the session there will be clear understanding of below mentioned topics</a:t>
            </a:r>
          </a:p>
          <a:p>
            <a:endParaRPr lang="en-US" sz="2800" dirty="0" smtClean="0">
              <a:solidFill>
                <a:schemeClr val="tx2">
                  <a:lumMod val="50000"/>
                </a:schemeClr>
              </a:solidFill>
            </a:endParaRPr>
          </a:p>
          <a:p>
            <a:pPr indent="341313">
              <a:buFont typeface="Arial" pitchFamily="34" charset="0"/>
              <a:buChar char="•"/>
            </a:pPr>
            <a:r>
              <a:rPr lang="en-US" sz="2000" dirty="0" smtClean="0">
                <a:solidFill>
                  <a:schemeClr val="tx2">
                    <a:lumMod val="50000"/>
                  </a:schemeClr>
                </a:solidFill>
              </a:rPr>
              <a:t>Understanding report specification - MD50 walkthrough</a:t>
            </a:r>
          </a:p>
          <a:p>
            <a:pPr indent="341313">
              <a:buFont typeface="Arial" pitchFamily="34" charset="0"/>
              <a:buChar char="•"/>
            </a:pPr>
            <a:r>
              <a:rPr lang="en-US" sz="2000" dirty="0" smtClean="0">
                <a:solidFill>
                  <a:schemeClr val="tx2">
                    <a:lumMod val="50000"/>
                  </a:schemeClr>
                </a:solidFill>
              </a:rPr>
              <a:t>Develop report from the MD50</a:t>
            </a:r>
          </a:p>
          <a:p>
            <a:pPr indent="341313">
              <a:buFont typeface="Arial" pitchFamily="34" charset="0"/>
              <a:buChar char="•"/>
            </a:pPr>
            <a:r>
              <a:rPr lang="en-US" sz="2000" dirty="0" smtClean="0">
                <a:solidFill>
                  <a:schemeClr val="tx2">
                    <a:lumMod val="50000"/>
                  </a:schemeClr>
                </a:solidFill>
              </a:rPr>
              <a:t>Develop New Reports  - Simple &amp; Medium - (RDF + BI       Publisher)</a:t>
            </a:r>
          </a:p>
          <a:p>
            <a:pPr indent="341313">
              <a:buFont typeface="Arial" pitchFamily="34" charset="0"/>
              <a:buChar char="•"/>
            </a:pPr>
            <a:r>
              <a:rPr lang="en-US" sz="2000" dirty="0" smtClean="0">
                <a:solidFill>
                  <a:schemeClr val="tx2">
                    <a:lumMod val="50000"/>
                  </a:schemeClr>
                </a:solidFill>
              </a:rPr>
              <a:t>Modify Standard Oracle E-BS Reports</a:t>
            </a:r>
          </a:p>
          <a:p>
            <a:pPr indent="341313">
              <a:buFont typeface="Arial" pitchFamily="34" charset="0"/>
              <a:buChar char="•"/>
            </a:pPr>
            <a:r>
              <a:rPr lang="en-US" sz="2000" dirty="0" smtClean="0">
                <a:solidFill>
                  <a:schemeClr val="tx2">
                    <a:lumMod val="50000"/>
                  </a:schemeClr>
                </a:solidFill>
              </a:rPr>
              <a:t>Debugging Methods</a:t>
            </a:r>
          </a:p>
          <a:p>
            <a:pPr indent="341313">
              <a:buFont typeface="Arial" pitchFamily="34" charset="0"/>
              <a:buChar char="•"/>
            </a:pPr>
            <a:r>
              <a:rPr lang="en-US" sz="2000" dirty="0" smtClean="0">
                <a:solidFill>
                  <a:schemeClr val="tx2">
                    <a:lumMod val="50000"/>
                  </a:schemeClr>
                </a:solidFill>
              </a:rPr>
              <a:t>Report Scheduling &amp; Debugging</a:t>
            </a:r>
          </a:p>
          <a:p>
            <a:pPr indent="341313">
              <a:buFont typeface="Arial" pitchFamily="34" charset="0"/>
              <a:buChar char="•"/>
            </a:pPr>
            <a:r>
              <a:rPr lang="en-US" sz="2000" dirty="0" smtClean="0">
                <a:solidFill>
                  <a:schemeClr val="tx2">
                    <a:lumMod val="50000"/>
                  </a:schemeClr>
                </a:solidFill>
              </a:rPr>
              <a:t>Code Packaging &amp; Deployment</a:t>
            </a:r>
          </a:p>
          <a:p>
            <a:pPr indent="341313">
              <a:buFont typeface="Arial" pitchFamily="34" charset="0"/>
              <a:buChar char="•"/>
            </a:pPr>
            <a:r>
              <a:rPr lang="en-US" sz="2000" dirty="0" smtClean="0">
                <a:solidFill>
                  <a:schemeClr val="tx2">
                    <a:lumMod val="50000"/>
                  </a:schemeClr>
                </a:solidFill>
              </a:rPr>
              <a:t>Walkthrough of MD070(Technical Design) and MD120(Deployment Steps)</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Exercise </a:t>
            </a:r>
            <a:r>
              <a:rPr lang="en-US" dirty="0" smtClean="0">
                <a:sym typeface="Wingdings" pitchFamily="2" charset="2"/>
              </a:rPr>
              <a:t> Create Correct Formula column that will retrieve Customer Name from Q3</a:t>
            </a:r>
          </a:p>
          <a:p>
            <a:r>
              <a:rPr lang="en-US" dirty="0" smtClean="0">
                <a:sym typeface="Wingdings" pitchFamily="2" charset="2"/>
              </a:rPr>
              <a:t>Q3 will be given in Classroom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Triggers</a:t>
            </a:r>
            <a:endParaRPr lang="en-US" dirty="0"/>
          </a:p>
        </p:txBody>
      </p:sp>
      <p:sp>
        <p:nvSpPr>
          <p:cNvPr id="3" name="Content Placeholder 2"/>
          <p:cNvSpPr>
            <a:spLocks noGrp="1"/>
          </p:cNvSpPr>
          <p:nvPr>
            <p:ph idx="1"/>
          </p:nvPr>
        </p:nvSpPr>
        <p:spPr/>
        <p:txBody>
          <a:bodyPr>
            <a:normAutofit/>
          </a:bodyPr>
          <a:lstStyle/>
          <a:p>
            <a:r>
              <a:rPr lang="en-US" dirty="0" smtClean="0"/>
              <a:t>5 Types</a:t>
            </a:r>
          </a:p>
          <a:p>
            <a:r>
              <a:rPr lang="en-US" dirty="0" smtClean="0"/>
              <a:t>Before Parameter form, After parameter Form, Before report, Between Pages, After Report</a:t>
            </a:r>
          </a:p>
          <a:p>
            <a:r>
              <a:rPr lang="en-US" dirty="0" smtClean="0"/>
              <a:t>These are nothing but Pl/SQL functions returning always Boolean</a:t>
            </a:r>
          </a:p>
          <a:p>
            <a:r>
              <a:rPr lang="en-US" dirty="0" smtClean="0"/>
              <a:t>With help of these triggers, you can fetch any database values which will be used in forming Queries (you can store value into a Report level Placeholder column and use it in forming the main query) or you can set MOAC etc</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Triggers (Cont.)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Exercise </a:t>
            </a:r>
            <a:r>
              <a:rPr lang="en-US" dirty="0" smtClean="0">
                <a:sym typeface="Wingdings" pitchFamily="2" charset="2"/>
              </a:rPr>
              <a:t> Set MOAC for the passed Operating Unit in the </a:t>
            </a:r>
            <a:r>
              <a:rPr lang="en-US" dirty="0" err="1" smtClean="0">
                <a:sym typeface="Wingdings" pitchFamily="2" charset="2"/>
              </a:rPr>
              <a:t>rdf</a:t>
            </a:r>
            <a:endParaRPr lang="en-US" dirty="0" smtClean="0">
              <a:sym typeface="Wingdings" pitchFamily="2" charset="2"/>
            </a:endParaRPr>
          </a:p>
          <a:p>
            <a:r>
              <a:rPr lang="en-US" dirty="0" smtClean="0">
                <a:sym typeface="Wingdings" pitchFamily="2" charset="2"/>
              </a:rPr>
              <a:t>This will help you to retrieve data in Query Q3, which will be shared in classroom</a:t>
            </a:r>
            <a:endParaRPr lang="en-US" dirty="0"/>
          </a:p>
        </p:txBody>
      </p:sp>
      <p:pic>
        <p:nvPicPr>
          <p:cNvPr id="5" name="Content Placeholder 3"/>
          <p:cNvPicPr>
            <a:picLocks/>
          </p:cNvPicPr>
          <p:nvPr/>
        </p:nvPicPr>
        <p:blipFill>
          <a:blip r:embed="rId2" cstate="print"/>
          <a:srcRect/>
          <a:stretch>
            <a:fillRect/>
          </a:stretch>
        </p:blipFill>
        <p:spPr bwMode="auto">
          <a:xfrm>
            <a:off x="1219200" y="1600200"/>
            <a:ext cx="6503554"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Units</a:t>
            </a:r>
            <a:endParaRPr lang="en-US" dirty="0"/>
          </a:p>
        </p:txBody>
      </p:sp>
      <p:sp>
        <p:nvSpPr>
          <p:cNvPr id="3" name="Content Placeholder 2"/>
          <p:cNvSpPr>
            <a:spLocks noGrp="1"/>
          </p:cNvSpPr>
          <p:nvPr>
            <p:ph idx="1"/>
          </p:nvPr>
        </p:nvSpPr>
        <p:spPr/>
        <p:txBody>
          <a:bodyPr/>
          <a:lstStyle/>
          <a:p>
            <a:r>
              <a:rPr lang="en-US" dirty="0" smtClean="0"/>
              <a:t>Any Procedure, Function, PKB that you need for your </a:t>
            </a:r>
            <a:r>
              <a:rPr lang="en-US" dirty="0" err="1" smtClean="0"/>
              <a:t>rdf</a:t>
            </a:r>
            <a:r>
              <a:rPr lang="en-US" dirty="0" smtClean="0"/>
              <a:t>, can be created under program units section</a:t>
            </a:r>
          </a:p>
          <a:p>
            <a:r>
              <a:rPr lang="en-US" dirty="0" smtClean="0"/>
              <a:t>This helps to modularize your report code</a:t>
            </a:r>
          </a:p>
          <a:p>
            <a:r>
              <a:rPr lang="en-US" dirty="0" smtClean="0"/>
              <a:t>These are different than Database objects</a:t>
            </a:r>
          </a:p>
          <a:p>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Units (Cont.)</a:t>
            </a:r>
            <a:endParaRPr lang="en-US" dirty="0"/>
          </a:p>
        </p:txBody>
      </p:sp>
      <p:pic>
        <p:nvPicPr>
          <p:cNvPr id="4" name="Content Placeholder 3"/>
          <p:cNvPicPr>
            <a:picLocks noGrp="1"/>
          </p:cNvPicPr>
          <p:nvPr>
            <p:ph idx="1"/>
          </p:nvPr>
        </p:nvPicPr>
        <p:blipFill>
          <a:blip r:embed="rId2" cstate="print"/>
          <a:stretch>
            <a:fillRect/>
          </a:stretch>
        </p:blipFill>
        <p:spPr bwMode="auto">
          <a:xfrm>
            <a:off x="298450" y="1557410"/>
            <a:ext cx="8712200" cy="452581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Parameter</a:t>
            </a:r>
            <a:endParaRPr lang="en-US" dirty="0"/>
          </a:p>
        </p:txBody>
      </p:sp>
      <p:sp>
        <p:nvSpPr>
          <p:cNvPr id="3" name="Content Placeholder 2"/>
          <p:cNvSpPr>
            <a:spLocks noGrp="1"/>
          </p:cNvSpPr>
          <p:nvPr>
            <p:ph idx="1"/>
          </p:nvPr>
        </p:nvSpPr>
        <p:spPr/>
        <p:txBody>
          <a:bodyPr/>
          <a:lstStyle/>
          <a:p>
            <a:r>
              <a:rPr lang="en-US" dirty="0" smtClean="0"/>
              <a:t>A Lexical parameter is actually a user parameter</a:t>
            </a:r>
          </a:p>
          <a:p>
            <a:r>
              <a:rPr lang="en-US" dirty="0" smtClean="0"/>
              <a:t>You cannot call a placeholder or formula column, a lexical parameter</a:t>
            </a:r>
          </a:p>
          <a:p>
            <a:r>
              <a:rPr lang="en-US" dirty="0" smtClean="0"/>
              <a:t>A lexical parameter is used to generate dynamic query</a:t>
            </a:r>
          </a:p>
          <a:p>
            <a:r>
              <a:rPr lang="en-US" dirty="0" smtClean="0"/>
              <a:t>Use &amp; to access LP, </a:t>
            </a:r>
            <a:r>
              <a:rPr lang="en-US" dirty="0" err="1" smtClean="0"/>
              <a:t>eg</a:t>
            </a:r>
            <a:r>
              <a:rPr lang="en-US" dirty="0" smtClean="0"/>
              <a:t> </a:t>
            </a:r>
            <a:r>
              <a:rPr lang="en-US" dirty="0" smtClean="0">
                <a:sym typeface="Wingdings" pitchFamily="2" charset="2"/>
              </a:rPr>
              <a:t> &amp;LP_QUERY</a:t>
            </a:r>
          </a:p>
          <a:p>
            <a:r>
              <a:rPr lang="en-US" dirty="0" smtClean="0">
                <a:sym typeface="Wingdings" pitchFamily="2" charset="2"/>
              </a:rPr>
              <a:t>You assign value to LP in Before report mainly</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4985" dirty="0"/>
          </a:p>
          <a:p>
            <a:pPr algn="ctr">
              <a:buNone/>
            </a:pPr>
            <a:r>
              <a:rPr lang="en-US" sz="4985" dirty="0"/>
              <a:t>Questions and Answers</a:t>
            </a:r>
          </a:p>
        </p:txBody>
      </p:sp>
    </p:spTree>
    <p:extLst>
      <p:ext uri="{BB962C8B-B14F-4D97-AF65-F5344CB8AC3E}">
        <p14:creationId xmlns:p14="http://schemas.microsoft.com/office/powerpoint/2010/main" val="3946850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4826"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19" name="AutoShape 8"/>
          <p:cNvSpPr>
            <a:spLocks noChangeArrowheads="1"/>
          </p:cNvSpPr>
          <p:nvPr>
            <p:custDataLst>
              <p:tags r:id="rId1"/>
            </p:custDataLst>
          </p:nvPr>
        </p:nvSpPr>
        <p:spPr bwMode="gray">
          <a:xfrm>
            <a:off x="1260148" y="1702410"/>
            <a:ext cx="2397452" cy="424759"/>
          </a:xfrm>
          <a:prstGeom prst="rect">
            <a:avLst/>
          </a:prstGeom>
          <a:solidFill>
            <a:srgbClr val="4F81BD"/>
          </a:solidFill>
          <a:ln w="9525" cap="flat" cmpd="sng" algn="ctr">
            <a:noFill/>
            <a:prstDash val="solid"/>
          </a:ln>
          <a:effectLst/>
        </p:spPr>
        <p:txBody>
          <a:bodyPr lIns="1097280" rtlCol="0" anchor="ctr" anchorCtr="0"/>
          <a:lstStyle/>
          <a:p>
            <a:pPr>
              <a:defRPr/>
            </a:pPr>
            <a:endParaRPr lang="de-DE" sz="1477" b="1" kern="0" baseline="30000" dirty="0">
              <a:solidFill>
                <a:sysClr val="windowText" lastClr="000000"/>
              </a:solidFill>
              <a:cs typeface="Arial" pitchFamily="34" charset="0"/>
            </a:endParaRPr>
          </a:p>
        </p:txBody>
      </p:sp>
      <p:sp>
        <p:nvSpPr>
          <p:cNvPr id="21" name="AutoShape 8"/>
          <p:cNvSpPr>
            <a:spLocks noChangeArrowheads="1"/>
          </p:cNvSpPr>
          <p:nvPr>
            <p:custDataLst>
              <p:tags r:id="rId2"/>
            </p:custDataLst>
          </p:nvPr>
        </p:nvSpPr>
        <p:spPr bwMode="gray">
          <a:xfrm>
            <a:off x="1260149" y="2601332"/>
            <a:ext cx="2397451" cy="424759"/>
          </a:xfrm>
          <a:prstGeom prst="rect">
            <a:avLst/>
          </a:prstGeom>
          <a:solidFill>
            <a:srgbClr val="4F81BD"/>
          </a:solidFill>
          <a:ln w="9525" cap="flat" cmpd="sng" algn="ctr">
            <a:noFill/>
            <a:prstDash val="solid"/>
          </a:ln>
          <a:effectLst/>
        </p:spPr>
        <p:txBody>
          <a:bodyPr lIns="506437" rtlCol="0" anchor="ctr" anchorCtr="0"/>
          <a:lstStyle/>
          <a:p>
            <a:pPr>
              <a:defRPr/>
            </a:pPr>
            <a:endParaRPr lang="de-DE" sz="1477" b="1" kern="0" dirty="0">
              <a:solidFill>
                <a:sysClr val="windowText" lastClr="000000"/>
              </a:solidFill>
              <a:cs typeface="Arial" pitchFamily="34" charset="0"/>
            </a:endParaRPr>
          </a:p>
        </p:txBody>
      </p:sp>
      <p:sp>
        <p:nvSpPr>
          <p:cNvPr id="22" name="AutoShape 8"/>
          <p:cNvSpPr>
            <a:spLocks noChangeArrowheads="1"/>
          </p:cNvSpPr>
          <p:nvPr>
            <p:custDataLst>
              <p:tags r:id="rId3"/>
            </p:custDataLst>
          </p:nvPr>
        </p:nvSpPr>
        <p:spPr bwMode="gray">
          <a:xfrm>
            <a:off x="1260149" y="3508694"/>
            <a:ext cx="2397451" cy="424759"/>
          </a:xfrm>
          <a:prstGeom prst="rect">
            <a:avLst/>
          </a:prstGeom>
          <a:solidFill>
            <a:srgbClr val="4F81BD"/>
          </a:solidFill>
          <a:ln w="9525" cap="flat" cmpd="sng" algn="ctr">
            <a:noFill/>
            <a:prstDash val="solid"/>
          </a:ln>
          <a:effectLst/>
        </p:spPr>
        <p:txBody>
          <a:bodyPr lIns="506437" rtlCol="0" anchor="ctr" anchorCtr="0"/>
          <a:lstStyle/>
          <a:p>
            <a:pPr marL="0" lvl="2" indent="2931" fontAlgn="base">
              <a:spcBef>
                <a:spcPct val="40000"/>
              </a:spcBef>
              <a:spcAft>
                <a:spcPts val="369"/>
              </a:spcAft>
              <a:buClr>
                <a:srgbClr val="1F497D"/>
              </a:buClr>
              <a:defRPr/>
            </a:pPr>
            <a:endParaRPr lang="de-DE" sz="1477" b="1" kern="0" dirty="0">
              <a:solidFill>
                <a:sysClr val="windowText" lastClr="000000"/>
              </a:solidFill>
              <a:cs typeface="Arial" pitchFamily="34" charset="0"/>
            </a:endParaRPr>
          </a:p>
        </p:txBody>
      </p:sp>
      <p:sp>
        <p:nvSpPr>
          <p:cNvPr id="23" name="AutoShape 8"/>
          <p:cNvSpPr>
            <a:spLocks noChangeArrowheads="1"/>
          </p:cNvSpPr>
          <p:nvPr>
            <p:custDataLst>
              <p:tags r:id="rId4"/>
            </p:custDataLst>
          </p:nvPr>
        </p:nvSpPr>
        <p:spPr bwMode="gray">
          <a:xfrm>
            <a:off x="1260149" y="2151871"/>
            <a:ext cx="2397451" cy="424759"/>
          </a:xfrm>
          <a:prstGeom prst="rect">
            <a:avLst/>
          </a:prstGeom>
          <a:solidFill>
            <a:srgbClr val="4F81BD"/>
          </a:solidFill>
          <a:ln w="9525" cap="flat" cmpd="sng" algn="ctr">
            <a:noFill/>
            <a:prstDash val="solid"/>
          </a:ln>
          <a:effectLst/>
        </p:spPr>
        <p:txBody>
          <a:bodyPr lIns="506437" rtlCol="0" anchor="ctr" anchorCtr="0"/>
          <a:lstStyle/>
          <a:p>
            <a:pPr>
              <a:defRPr/>
            </a:pPr>
            <a:endParaRPr lang="de-DE" sz="1477" b="1" i="1" kern="0" baseline="30000" dirty="0">
              <a:solidFill>
                <a:sysClr val="windowText" lastClr="000000"/>
              </a:solidFill>
              <a:cs typeface="Arial" pitchFamily="34" charset="0"/>
            </a:endParaRPr>
          </a:p>
        </p:txBody>
      </p:sp>
      <p:sp>
        <p:nvSpPr>
          <p:cNvPr id="24" name="AutoShape 8"/>
          <p:cNvSpPr>
            <a:spLocks noChangeArrowheads="1"/>
          </p:cNvSpPr>
          <p:nvPr>
            <p:custDataLst>
              <p:tags r:id="rId5"/>
            </p:custDataLst>
          </p:nvPr>
        </p:nvSpPr>
        <p:spPr bwMode="gray">
          <a:xfrm>
            <a:off x="1260149" y="3050793"/>
            <a:ext cx="2397451" cy="424759"/>
          </a:xfrm>
          <a:prstGeom prst="rect">
            <a:avLst/>
          </a:prstGeom>
          <a:solidFill>
            <a:srgbClr val="4F81BD"/>
          </a:solidFill>
          <a:ln w="9525" cap="flat" cmpd="sng" algn="ctr">
            <a:noFill/>
            <a:prstDash val="solid"/>
          </a:ln>
          <a:effectLst/>
        </p:spPr>
        <p:txBody>
          <a:bodyPr lIns="506437" rtlCol="0" anchor="ctr" anchorCtr="0"/>
          <a:lstStyle/>
          <a:p>
            <a:pPr>
              <a:defRPr/>
            </a:pPr>
            <a:endParaRPr lang="de-DE" sz="1477" b="1" kern="0" dirty="0">
              <a:solidFill>
                <a:sysClr val="windowText" lastClr="000000"/>
              </a:solidFill>
              <a:cs typeface="Arial" pitchFamily="34" charset="0"/>
            </a:endParaRPr>
          </a:p>
        </p:txBody>
      </p:sp>
      <p:sp>
        <p:nvSpPr>
          <p:cNvPr id="25" name="Rectangle 24"/>
          <p:cNvSpPr>
            <a:spLocks/>
          </p:cNvSpPr>
          <p:nvPr/>
        </p:nvSpPr>
        <p:spPr bwMode="gray">
          <a:xfrm>
            <a:off x="3114989" y="1696276"/>
            <a:ext cx="4902132" cy="427473"/>
          </a:xfrm>
          <a:prstGeom prst="rect">
            <a:avLst/>
          </a:prstGeom>
          <a:solidFill>
            <a:sysClr val="window" lastClr="FFFFFF">
              <a:lumMod val="85000"/>
            </a:sysClr>
          </a:solidFill>
          <a:effectLst/>
        </p:spPr>
        <p:txBody>
          <a:bodyPr wrap="square" lIns="253218" anchor="ctr">
            <a:noAutofit/>
          </a:bodyPr>
          <a:lstStyle/>
          <a:p>
            <a:pPr marL="285750" indent="-285750" eaLnBrk="0" fontAlgn="base" hangingPunct="0">
              <a:spcBef>
                <a:spcPts val="185"/>
              </a:spcBef>
              <a:spcAft>
                <a:spcPts val="185"/>
              </a:spcAft>
              <a:buClr>
                <a:srgbClr val="0078A9"/>
              </a:buClr>
              <a:buFont typeface="Arial" panose="020B0604020202020204" pitchFamily="34" charset="0"/>
              <a:buChar char="•"/>
              <a:defRPr/>
            </a:pPr>
            <a:r>
              <a:rPr lang="de-DE" sz="1600" kern="0" dirty="0" smtClean="0">
                <a:solidFill>
                  <a:sysClr val="windowText" lastClr="000000"/>
                </a:solidFill>
                <a:ea typeface="Calibri" pitchFamily="34" charset="0"/>
                <a:cs typeface="Arial" pitchFamily="34" charset="0"/>
              </a:rPr>
              <a:t>Report Building</a:t>
            </a:r>
          </a:p>
        </p:txBody>
      </p:sp>
      <p:sp>
        <p:nvSpPr>
          <p:cNvPr id="26" name="Rectangle 25"/>
          <p:cNvSpPr>
            <a:spLocks/>
          </p:cNvSpPr>
          <p:nvPr/>
        </p:nvSpPr>
        <p:spPr bwMode="gray">
          <a:xfrm>
            <a:off x="3114989" y="2601332"/>
            <a:ext cx="4902132" cy="424758"/>
          </a:xfrm>
          <a:prstGeom prst="rect">
            <a:avLst/>
          </a:prstGeom>
          <a:solidFill>
            <a:sysClr val="window" lastClr="FFFFFF">
              <a:lumMod val="85000"/>
            </a:sysClr>
          </a:solidFill>
          <a:effectLst/>
        </p:spPr>
        <p:txBody>
          <a:bodyPr wrap="square" lIns="253218" anchor="ctr">
            <a:noAutofit/>
          </a:bodyPr>
          <a:lstStyle/>
          <a:p>
            <a:pPr marL="263776" indent="-263776" eaLnBrk="0" fontAlgn="base" hangingPunct="0">
              <a:spcBef>
                <a:spcPts val="185"/>
              </a:spcBef>
              <a:spcAft>
                <a:spcPts val="185"/>
              </a:spcAft>
              <a:buClr>
                <a:srgbClr val="0078A9"/>
              </a:buClr>
              <a:buFont typeface="Arial" pitchFamily="34" charset="0"/>
              <a:buChar char="•"/>
              <a:defRPr/>
            </a:pPr>
            <a:r>
              <a:rPr lang="de-DE" sz="1477" kern="0" dirty="0" smtClean="0">
                <a:solidFill>
                  <a:sysClr val="windowText" lastClr="000000"/>
                </a:solidFill>
                <a:ea typeface="Calibri" pitchFamily="34" charset="0"/>
                <a:cs typeface="Arial" pitchFamily="34" charset="0"/>
              </a:rPr>
              <a:t>User Parameter</a:t>
            </a:r>
            <a:endParaRPr lang="de-DE" sz="1477" kern="0" dirty="0">
              <a:solidFill>
                <a:sysClr val="windowText" lastClr="000000"/>
              </a:solidFill>
              <a:ea typeface="Calibri" pitchFamily="34" charset="0"/>
              <a:cs typeface="Arial" pitchFamily="34" charset="0"/>
            </a:endParaRPr>
          </a:p>
        </p:txBody>
      </p:sp>
      <p:sp>
        <p:nvSpPr>
          <p:cNvPr id="28" name="Rectangle 27"/>
          <p:cNvSpPr>
            <a:spLocks/>
          </p:cNvSpPr>
          <p:nvPr/>
        </p:nvSpPr>
        <p:spPr bwMode="gray">
          <a:xfrm>
            <a:off x="3114989" y="3508695"/>
            <a:ext cx="4902132" cy="424758"/>
          </a:xfrm>
          <a:prstGeom prst="rect">
            <a:avLst/>
          </a:prstGeom>
          <a:solidFill>
            <a:sysClr val="window" lastClr="FFFFFF">
              <a:lumMod val="85000"/>
            </a:sysClr>
          </a:solidFill>
          <a:effectLst/>
        </p:spPr>
        <p:txBody>
          <a:bodyPr wrap="square" lIns="253218" anchor="ctr">
            <a:noAutofit/>
          </a:bodyPr>
          <a:lstStyle/>
          <a:p>
            <a:pPr marL="263776" indent="-263776" eaLnBrk="0" fontAlgn="base" hangingPunct="0">
              <a:spcBef>
                <a:spcPts val="185"/>
              </a:spcBef>
              <a:spcAft>
                <a:spcPts val="185"/>
              </a:spcAft>
              <a:buClr>
                <a:srgbClr val="0078A9"/>
              </a:buClr>
              <a:buFont typeface="Arial" pitchFamily="34" charset="0"/>
              <a:buChar char="•"/>
              <a:defRPr/>
            </a:pPr>
            <a:r>
              <a:rPr lang="de-DE" sz="1477" kern="0" dirty="0" smtClean="0">
                <a:solidFill>
                  <a:sysClr val="windowText" lastClr="000000"/>
                </a:solidFill>
                <a:ea typeface="Calibri" pitchFamily="34" charset="0"/>
                <a:cs typeface="Arial" pitchFamily="34" charset="0"/>
              </a:rPr>
              <a:t>Groups</a:t>
            </a:r>
            <a:endParaRPr lang="de-DE" sz="1477" kern="0" dirty="0">
              <a:solidFill>
                <a:sysClr val="windowText" lastClr="000000"/>
              </a:solidFill>
              <a:ea typeface="Calibri" pitchFamily="34" charset="0"/>
              <a:cs typeface="Arial" pitchFamily="34" charset="0"/>
            </a:endParaRPr>
          </a:p>
        </p:txBody>
      </p:sp>
      <p:sp>
        <p:nvSpPr>
          <p:cNvPr id="29" name="Rectangle 28"/>
          <p:cNvSpPr>
            <a:spLocks/>
          </p:cNvSpPr>
          <p:nvPr/>
        </p:nvSpPr>
        <p:spPr bwMode="gray">
          <a:xfrm>
            <a:off x="3114989" y="2160311"/>
            <a:ext cx="4902132" cy="410185"/>
          </a:xfrm>
          <a:prstGeom prst="rect">
            <a:avLst/>
          </a:prstGeom>
          <a:solidFill>
            <a:sysClr val="window" lastClr="FFFFFF">
              <a:lumMod val="85000"/>
            </a:sysClr>
          </a:solidFill>
          <a:effectLst/>
        </p:spPr>
        <p:txBody>
          <a:bodyPr wrap="square" lIns="253218" anchor="ctr">
            <a:noAutofit/>
          </a:bodyPr>
          <a:lstStyle/>
          <a:p>
            <a:pPr marL="285750" indent="-285750" eaLnBrk="0" fontAlgn="base" hangingPunct="0">
              <a:spcBef>
                <a:spcPts val="185"/>
              </a:spcBef>
              <a:spcAft>
                <a:spcPts val="185"/>
              </a:spcAft>
              <a:buClr>
                <a:srgbClr val="0078A9"/>
              </a:buClr>
              <a:buFont typeface="Arial" panose="020B0604020202020204" pitchFamily="34" charset="0"/>
              <a:buChar char="•"/>
              <a:defRPr/>
            </a:pPr>
            <a:r>
              <a:rPr lang="de-DE" sz="1477" kern="0" dirty="0">
                <a:solidFill>
                  <a:sysClr val="windowText" lastClr="000000"/>
                </a:solidFill>
                <a:ea typeface="Calibri" pitchFamily="34" charset="0"/>
                <a:cs typeface="Arial" pitchFamily="34" charset="0"/>
              </a:rPr>
              <a:t> </a:t>
            </a:r>
            <a:r>
              <a:rPr lang="de-DE" sz="1477" kern="0" dirty="0" smtClean="0">
                <a:solidFill>
                  <a:sysClr val="windowText" lastClr="000000"/>
                </a:solidFill>
                <a:ea typeface="Calibri" pitchFamily="34" charset="0"/>
                <a:cs typeface="Arial" pitchFamily="34" charset="0"/>
              </a:rPr>
              <a:t> Data Model</a:t>
            </a:r>
            <a:endParaRPr lang="de-DE" sz="1477" kern="0" dirty="0">
              <a:solidFill>
                <a:sysClr val="windowText" lastClr="000000"/>
              </a:solidFill>
              <a:ea typeface="Calibri" pitchFamily="34" charset="0"/>
              <a:cs typeface="Arial" pitchFamily="34" charset="0"/>
            </a:endParaRPr>
          </a:p>
        </p:txBody>
      </p:sp>
      <p:sp>
        <p:nvSpPr>
          <p:cNvPr id="30" name="Rectangle 29"/>
          <p:cNvSpPr>
            <a:spLocks/>
          </p:cNvSpPr>
          <p:nvPr/>
        </p:nvSpPr>
        <p:spPr bwMode="gray">
          <a:xfrm>
            <a:off x="3114989" y="3050793"/>
            <a:ext cx="4902132" cy="424758"/>
          </a:xfrm>
          <a:prstGeom prst="rect">
            <a:avLst/>
          </a:prstGeom>
          <a:solidFill>
            <a:sysClr val="window" lastClr="FFFFFF">
              <a:lumMod val="85000"/>
            </a:sysClr>
          </a:solidFill>
          <a:effectLst/>
        </p:spPr>
        <p:txBody>
          <a:bodyPr wrap="square" lIns="253218" anchor="ctr">
            <a:noAutofit/>
          </a:bodyPr>
          <a:lstStyle/>
          <a:p>
            <a:pPr marL="263776" indent="-263776" eaLnBrk="0" fontAlgn="base" hangingPunct="0">
              <a:spcBef>
                <a:spcPts val="185"/>
              </a:spcBef>
              <a:spcAft>
                <a:spcPts val="185"/>
              </a:spcAft>
              <a:buClr>
                <a:srgbClr val="0078A9"/>
              </a:buClr>
              <a:buFont typeface="Arial" pitchFamily="34" charset="0"/>
              <a:buChar char="•"/>
              <a:defRPr/>
            </a:pPr>
            <a:r>
              <a:rPr lang="de-DE" sz="1477" kern="0" dirty="0" smtClean="0">
                <a:solidFill>
                  <a:sysClr val="windowText" lastClr="000000"/>
                </a:solidFill>
                <a:ea typeface="Calibri" pitchFamily="34" charset="0"/>
                <a:cs typeface="Arial" pitchFamily="34" charset="0"/>
              </a:rPr>
              <a:t>Queries</a:t>
            </a:r>
            <a:endParaRPr lang="de-DE" sz="1477" kern="0" dirty="0">
              <a:solidFill>
                <a:sysClr val="windowText" lastClr="000000"/>
              </a:solidFill>
              <a:ea typeface="Calibri" pitchFamily="34" charset="0"/>
              <a:cs typeface="Arial" pitchFamily="34" charset="0"/>
            </a:endParaRPr>
          </a:p>
        </p:txBody>
      </p:sp>
      <p:sp>
        <p:nvSpPr>
          <p:cNvPr id="15" name="AutoShape 8"/>
          <p:cNvSpPr>
            <a:spLocks noChangeArrowheads="1"/>
          </p:cNvSpPr>
          <p:nvPr>
            <p:custDataLst>
              <p:tags r:id="rId6"/>
            </p:custDataLst>
          </p:nvPr>
        </p:nvSpPr>
        <p:spPr bwMode="gray">
          <a:xfrm>
            <a:off x="1240455" y="4417467"/>
            <a:ext cx="2397451" cy="424759"/>
          </a:xfrm>
          <a:prstGeom prst="rect">
            <a:avLst/>
          </a:prstGeom>
          <a:solidFill>
            <a:srgbClr val="4F81BD"/>
          </a:solidFill>
          <a:ln w="9525" cap="flat" cmpd="sng" algn="ctr">
            <a:noFill/>
            <a:prstDash val="solid"/>
          </a:ln>
          <a:effectLst/>
        </p:spPr>
        <p:txBody>
          <a:bodyPr lIns="506437" rtlCol="0" anchor="ctr" anchorCtr="0"/>
          <a:lstStyle/>
          <a:p>
            <a:pPr marL="0" lvl="2" indent="2931" fontAlgn="base">
              <a:spcBef>
                <a:spcPct val="40000"/>
              </a:spcBef>
              <a:spcAft>
                <a:spcPts val="369"/>
              </a:spcAft>
              <a:buClr>
                <a:srgbClr val="1F497D"/>
              </a:buClr>
              <a:defRPr/>
            </a:pPr>
            <a:endParaRPr lang="de-DE" sz="1477" b="1" kern="0" dirty="0">
              <a:solidFill>
                <a:sysClr val="windowText" lastClr="000000"/>
              </a:solidFill>
              <a:cs typeface="Arial" pitchFamily="34" charset="0"/>
            </a:endParaRPr>
          </a:p>
        </p:txBody>
      </p:sp>
      <p:sp>
        <p:nvSpPr>
          <p:cNvPr id="16" name="Rectangle 15"/>
          <p:cNvSpPr>
            <a:spLocks/>
          </p:cNvSpPr>
          <p:nvPr/>
        </p:nvSpPr>
        <p:spPr bwMode="gray">
          <a:xfrm>
            <a:off x="3095294" y="4417467"/>
            <a:ext cx="4902132" cy="424758"/>
          </a:xfrm>
          <a:prstGeom prst="rect">
            <a:avLst/>
          </a:prstGeom>
          <a:solidFill>
            <a:sysClr val="window" lastClr="FFFFFF">
              <a:lumMod val="85000"/>
            </a:sysClr>
          </a:solidFill>
          <a:effectLst/>
        </p:spPr>
        <p:txBody>
          <a:bodyPr wrap="square" lIns="253218" anchor="ctr">
            <a:noAutofit/>
          </a:bodyPr>
          <a:lstStyle/>
          <a:p>
            <a:pPr marL="263776" indent="-263776" eaLnBrk="0" fontAlgn="base" hangingPunct="0">
              <a:spcBef>
                <a:spcPts val="185"/>
              </a:spcBef>
              <a:spcAft>
                <a:spcPts val="185"/>
              </a:spcAft>
              <a:buClr>
                <a:srgbClr val="0078A9"/>
              </a:buClr>
              <a:buFont typeface="Arial" pitchFamily="34" charset="0"/>
              <a:buChar char="•"/>
              <a:defRPr/>
            </a:pPr>
            <a:r>
              <a:rPr lang="de-DE" sz="1477" kern="0" dirty="0" smtClean="0">
                <a:solidFill>
                  <a:sysClr val="windowText" lastClr="000000"/>
                </a:solidFill>
                <a:ea typeface="Calibri" pitchFamily="34" charset="0"/>
                <a:cs typeface="Arial" pitchFamily="34" charset="0"/>
              </a:rPr>
              <a:t>Placeholder Columns</a:t>
            </a:r>
            <a:endParaRPr lang="de-DE" sz="1477" kern="0" dirty="0">
              <a:solidFill>
                <a:sysClr val="windowText" lastClr="000000"/>
              </a:solidFill>
              <a:ea typeface="Calibri" pitchFamily="34" charset="0"/>
              <a:cs typeface="Arial" pitchFamily="34" charset="0"/>
            </a:endParaRPr>
          </a:p>
        </p:txBody>
      </p:sp>
      <p:sp>
        <p:nvSpPr>
          <p:cNvPr id="17" name="AutoShape 8"/>
          <p:cNvSpPr>
            <a:spLocks noChangeArrowheads="1"/>
          </p:cNvSpPr>
          <p:nvPr>
            <p:custDataLst>
              <p:tags r:id="rId7"/>
            </p:custDataLst>
          </p:nvPr>
        </p:nvSpPr>
        <p:spPr bwMode="gray">
          <a:xfrm>
            <a:off x="1229200" y="5343121"/>
            <a:ext cx="2397451" cy="424759"/>
          </a:xfrm>
          <a:prstGeom prst="rect">
            <a:avLst/>
          </a:prstGeom>
          <a:solidFill>
            <a:srgbClr val="4F81BD"/>
          </a:solidFill>
          <a:ln w="9525" cap="flat" cmpd="sng" algn="ctr">
            <a:noFill/>
            <a:prstDash val="solid"/>
          </a:ln>
          <a:effectLst/>
        </p:spPr>
        <p:txBody>
          <a:bodyPr lIns="506437" rtlCol="0" anchor="ctr" anchorCtr="0"/>
          <a:lstStyle/>
          <a:p>
            <a:pPr marL="0" lvl="2" indent="2931" fontAlgn="base">
              <a:spcBef>
                <a:spcPct val="40000"/>
              </a:spcBef>
              <a:spcAft>
                <a:spcPts val="369"/>
              </a:spcAft>
              <a:buClr>
                <a:srgbClr val="1F497D"/>
              </a:buClr>
              <a:defRPr/>
            </a:pPr>
            <a:endParaRPr lang="de-DE" sz="1477" b="1" kern="0" dirty="0">
              <a:solidFill>
                <a:sysClr val="windowText" lastClr="000000"/>
              </a:solidFill>
              <a:cs typeface="Arial" pitchFamily="34" charset="0"/>
            </a:endParaRPr>
          </a:p>
        </p:txBody>
      </p:sp>
      <p:sp>
        <p:nvSpPr>
          <p:cNvPr id="18" name="Rectangle 17"/>
          <p:cNvSpPr>
            <a:spLocks/>
          </p:cNvSpPr>
          <p:nvPr/>
        </p:nvSpPr>
        <p:spPr bwMode="gray">
          <a:xfrm>
            <a:off x="3084040" y="5343122"/>
            <a:ext cx="4902132" cy="424758"/>
          </a:xfrm>
          <a:prstGeom prst="rect">
            <a:avLst/>
          </a:prstGeom>
          <a:solidFill>
            <a:sysClr val="window" lastClr="FFFFFF">
              <a:lumMod val="85000"/>
            </a:sysClr>
          </a:solidFill>
          <a:effectLst/>
        </p:spPr>
        <p:txBody>
          <a:bodyPr wrap="square" lIns="253218" anchor="ctr">
            <a:noAutofit/>
          </a:bodyPr>
          <a:lstStyle/>
          <a:p>
            <a:pPr marL="263776" indent="-263776" eaLnBrk="0" fontAlgn="base" hangingPunct="0">
              <a:spcBef>
                <a:spcPts val="185"/>
              </a:spcBef>
              <a:spcAft>
                <a:spcPts val="185"/>
              </a:spcAft>
              <a:buClr>
                <a:srgbClr val="0078A9"/>
              </a:buClr>
              <a:buFont typeface="Arial" pitchFamily="34" charset="0"/>
              <a:buChar char="•"/>
              <a:defRPr/>
            </a:pPr>
            <a:r>
              <a:rPr lang="de-DE" sz="1477" kern="0" dirty="0" smtClean="0">
                <a:solidFill>
                  <a:sysClr val="windowText" lastClr="000000"/>
                </a:solidFill>
                <a:ea typeface="Calibri" pitchFamily="34" charset="0"/>
                <a:cs typeface="Arial" pitchFamily="34" charset="0"/>
              </a:rPr>
              <a:t>Report Triggers</a:t>
            </a:r>
            <a:endParaRPr lang="de-DE" sz="1477" kern="0" dirty="0">
              <a:solidFill>
                <a:sysClr val="windowText" lastClr="000000"/>
              </a:solidFill>
              <a:ea typeface="Calibri" pitchFamily="34" charset="0"/>
              <a:cs typeface="Arial" pitchFamily="34" charset="0"/>
            </a:endParaRPr>
          </a:p>
        </p:txBody>
      </p:sp>
      <p:sp>
        <p:nvSpPr>
          <p:cNvPr id="20" name="AutoShape 8"/>
          <p:cNvSpPr>
            <a:spLocks noChangeArrowheads="1"/>
          </p:cNvSpPr>
          <p:nvPr>
            <p:custDataLst>
              <p:tags r:id="rId8"/>
            </p:custDataLst>
          </p:nvPr>
        </p:nvSpPr>
        <p:spPr bwMode="gray">
          <a:xfrm>
            <a:off x="1262963" y="3967301"/>
            <a:ext cx="2397451" cy="424759"/>
          </a:xfrm>
          <a:prstGeom prst="rect">
            <a:avLst/>
          </a:prstGeom>
          <a:solidFill>
            <a:srgbClr val="4F81BD"/>
          </a:solidFill>
          <a:ln w="9525" cap="flat" cmpd="sng" algn="ctr">
            <a:noFill/>
            <a:prstDash val="solid"/>
          </a:ln>
          <a:effectLst/>
        </p:spPr>
        <p:txBody>
          <a:bodyPr lIns="506437" rtlCol="0" anchor="ctr" anchorCtr="0"/>
          <a:lstStyle/>
          <a:p>
            <a:pPr marL="0" lvl="2" indent="2931" fontAlgn="base">
              <a:spcBef>
                <a:spcPct val="40000"/>
              </a:spcBef>
              <a:spcAft>
                <a:spcPts val="369"/>
              </a:spcAft>
              <a:buClr>
                <a:srgbClr val="1F497D"/>
              </a:buClr>
              <a:defRPr/>
            </a:pPr>
            <a:endParaRPr lang="de-DE" sz="1477" b="1" kern="0" dirty="0">
              <a:solidFill>
                <a:sysClr val="windowText" lastClr="000000"/>
              </a:solidFill>
              <a:cs typeface="Arial" pitchFamily="34" charset="0"/>
            </a:endParaRPr>
          </a:p>
        </p:txBody>
      </p:sp>
      <p:sp>
        <p:nvSpPr>
          <p:cNvPr id="27" name="Rectangle 26"/>
          <p:cNvSpPr>
            <a:spLocks/>
          </p:cNvSpPr>
          <p:nvPr/>
        </p:nvSpPr>
        <p:spPr bwMode="gray">
          <a:xfrm>
            <a:off x="3117803" y="3967301"/>
            <a:ext cx="4902132" cy="424758"/>
          </a:xfrm>
          <a:prstGeom prst="rect">
            <a:avLst/>
          </a:prstGeom>
          <a:solidFill>
            <a:sysClr val="window" lastClr="FFFFFF">
              <a:lumMod val="85000"/>
            </a:sysClr>
          </a:solidFill>
          <a:effectLst/>
        </p:spPr>
        <p:txBody>
          <a:bodyPr wrap="square" lIns="253218" anchor="ctr">
            <a:noAutofit/>
          </a:bodyPr>
          <a:lstStyle/>
          <a:p>
            <a:pPr marL="263776" indent="-263776" eaLnBrk="0" fontAlgn="base" hangingPunct="0">
              <a:spcBef>
                <a:spcPts val="185"/>
              </a:spcBef>
              <a:spcAft>
                <a:spcPts val="185"/>
              </a:spcAft>
              <a:buClr>
                <a:srgbClr val="0078A9"/>
              </a:buClr>
              <a:buFont typeface="Arial" pitchFamily="34" charset="0"/>
              <a:buChar char="•"/>
              <a:defRPr/>
            </a:pPr>
            <a:r>
              <a:rPr lang="de-DE" sz="1477" kern="0" dirty="0" smtClean="0">
                <a:solidFill>
                  <a:sysClr val="windowText" lastClr="000000"/>
                </a:solidFill>
                <a:ea typeface="Calibri" pitchFamily="34" charset="0"/>
                <a:cs typeface="Arial" pitchFamily="34" charset="0"/>
              </a:rPr>
              <a:t>Formula Columns</a:t>
            </a:r>
            <a:endParaRPr lang="de-DE" sz="1477" kern="0" dirty="0">
              <a:solidFill>
                <a:sysClr val="windowText" lastClr="000000"/>
              </a:solidFill>
              <a:ea typeface="Calibri" pitchFamily="34" charset="0"/>
              <a:cs typeface="Arial" pitchFamily="34" charset="0"/>
            </a:endParaRPr>
          </a:p>
        </p:txBody>
      </p:sp>
      <p:sp>
        <p:nvSpPr>
          <p:cNvPr id="32" name="AutoShape 8"/>
          <p:cNvSpPr>
            <a:spLocks noChangeArrowheads="1"/>
          </p:cNvSpPr>
          <p:nvPr>
            <p:custDataLst>
              <p:tags r:id="rId9"/>
            </p:custDataLst>
          </p:nvPr>
        </p:nvSpPr>
        <p:spPr bwMode="gray">
          <a:xfrm>
            <a:off x="1246082" y="4878887"/>
            <a:ext cx="2397451" cy="424759"/>
          </a:xfrm>
          <a:prstGeom prst="rect">
            <a:avLst/>
          </a:prstGeom>
          <a:solidFill>
            <a:srgbClr val="4F81BD"/>
          </a:solidFill>
          <a:ln w="9525" cap="flat" cmpd="sng" algn="ctr">
            <a:noFill/>
            <a:prstDash val="solid"/>
          </a:ln>
          <a:effectLst/>
        </p:spPr>
        <p:txBody>
          <a:bodyPr lIns="506437" rtlCol="0" anchor="ctr" anchorCtr="0"/>
          <a:lstStyle/>
          <a:p>
            <a:pPr marL="0" lvl="2" indent="2931" fontAlgn="base">
              <a:spcBef>
                <a:spcPct val="40000"/>
              </a:spcBef>
              <a:spcAft>
                <a:spcPts val="369"/>
              </a:spcAft>
              <a:buClr>
                <a:srgbClr val="1F497D"/>
              </a:buClr>
              <a:defRPr/>
            </a:pPr>
            <a:endParaRPr lang="de-DE" sz="1477" b="1" kern="0" dirty="0">
              <a:solidFill>
                <a:sysClr val="windowText" lastClr="000000"/>
              </a:solidFill>
              <a:cs typeface="Arial" pitchFamily="34" charset="0"/>
            </a:endParaRPr>
          </a:p>
        </p:txBody>
      </p:sp>
      <p:sp>
        <p:nvSpPr>
          <p:cNvPr id="33" name="Rectangle 32"/>
          <p:cNvSpPr>
            <a:spLocks/>
          </p:cNvSpPr>
          <p:nvPr/>
        </p:nvSpPr>
        <p:spPr bwMode="gray">
          <a:xfrm>
            <a:off x="3100921" y="4878888"/>
            <a:ext cx="4902132" cy="424758"/>
          </a:xfrm>
          <a:prstGeom prst="rect">
            <a:avLst/>
          </a:prstGeom>
          <a:solidFill>
            <a:sysClr val="window" lastClr="FFFFFF">
              <a:lumMod val="85000"/>
            </a:sysClr>
          </a:solidFill>
          <a:effectLst/>
        </p:spPr>
        <p:txBody>
          <a:bodyPr wrap="square" lIns="253218" anchor="ctr">
            <a:noAutofit/>
          </a:bodyPr>
          <a:lstStyle/>
          <a:p>
            <a:pPr marL="263776" indent="-263776" eaLnBrk="0" fontAlgn="base" hangingPunct="0">
              <a:spcBef>
                <a:spcPts val="185"/>
              </a:spcBef>
              <a:spcAft>
                <a:spcPts val="185"/>
              </a:spcAft>
              <a:buClr>
                <a:srgbClr val="0078A9"/>
              </a:buClr>
              <a:buFont typeface="Arial" pitchFamily="34" charset="0"/>
              <a:buChar char="•"/>
              <a:defRPr/>
            </a:pPr>
            <a:r>
              <a:rPr lang="de-DE" sz="1477" kern="0" dirty="0" smtClean="0">
                <a:solidFill>
                  <a:sysClr val="windowText" lastClr="000000"/>
                </a:solidFill>
                <a:ea typeface="Calibri" pitchFamily="34" charset="0"/>
                <a:cs typeface="Arial" pitchFamily="34" charset="0"/>
              </a:rPr>
              <a:t>Data Links</a:t>
            </a:r>
            <a:endParaRPr lang="de-DE" sz="1477" kern="0" dirty="0">
              <a:solidFill>
                <a:sysClr val="windowText" lastClr="000000"/>
              </a:solidFill>
              <a:ea typeface="Calibri" pitchFamily="34" charset="0"/>
              <a:cs typeface="Arial" pitchFamily="34" charset="0"/>
            </a:endParaRPr>
          </a:p>
        </p:txBody>
      </p:sp>
      <p:pic>
        <p:nvPicPr>
          <p:cNvPr id="31" name="Picture 7"/>
          <p:cNvPicPr>
            <a:picLocks noChangeAspect="1" noChangeArrowheads="1"/>
          </p:cNvPicPr>
          <p:nvPr/>
        </p:nvPicPr>
        <p:blipFill>
          <a:blip r:embed="rId11" cstate="print"/>
          <a:srcRect l="37358" t="10678" b="10386"/>
          <a:stretch>
            <a:fillRect/>
          </a:stretch>
        </p:blipFill>
        <p:spPr bwMode="gray">
          <a:xfrm>
            <a:off x="2" y="1686903"/>
            <a:ext cx="2716978" cy="4072304"/>
          </a:xfrm>
          <a:prstGeom prst="rect">
            <a:avLst/>
          </a:prstGeom>
          <a:noFill/>
          <a:ln w="9525">
            <a:noFill/>
            <a:miter lim="800000"/>
            <a:headEnd/>
            <a:tailEnd/>
          </a:ln>
          <a:effectLst/>
        </p:spPr>
      </p:pic>
    </p:spTree>
    <p:extLst>
      <p:ext uri="{BB962C8B-B14F-4D97-AF65-F5344CB8AC3E}">
        <p14:creationId xmlns:p14="http://schemas.microsoft.com/office/powerpoint/2010/main" val="2905065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19" name="AutoShape 8"/>
          <p:cNvSpPr>
            <a:spLocks noChangeArrowheads="1"/>
          </p:cNvSpPr>
          <p:nvPr>
            <p:custDataLst>
              <p:tags r:id="rId1"/>
            </p:custDataLst>
          </p:nvPr>
        </p:nvSpPr>
        <p:spPr bwMode="gray">
          <a:xfrm>
            <a:off x="1260148" y="1702410"/>
            <a:ext cx="3159452" cy="1802790"/>
          </a:xfrm>
          <a:prstGeom prst="rect">
            <a:avLst/>
          </a:prstGeom>
          <a:solidFill>
            <a:srgbClr val="4F81BD"/>
          </a:solidFill>
          <a:ln w="9525" cap="flat" cmpd="sng" algn="ctr">
            <a:noFill/>
            <a:prstDash val="solid"/>
          </a:ln>
          <a:effectLst/>
        </p:spPr>
        <p:txBody>
          <a:bodyPr lIns="1097280" rtlCol="0" anchor="ctr" anchorCtr="0"/>
          <a:lstStyle/>
          <a:p>
            <a:pPr>
              <a:defRPr/>
            </a:pPr>
            <a:endParaRPr lang="de-DE" sz="1477" b="1" kern="0" baseline="30000" dirty="0">
              <a:solidFill>
                <a:sysClr val="windowText" lastClr="000000"/>
              </a:solidFill>
              <a:cs typeface="Arial" pitchFamily="34" charset="0"/>
            </a:endParaRPr>
          </a:p>
        </p:txBody>
      </p:sp>
      <p:sp>
        <p:nvSpPr>
          <p:cNvPr id="23" name="AutoShape 8"/>
          <p:cNvSpPr>
            <a:spLocks noChangeArrowheads="1"/>
          </p:cNvSpPr>
          <p:nvPr>
            <p:custDataLst>
              <p:tags r:id="rId2"/>
            </p:custDataLst>
          </p:nvPr>
        </p:nvSpPr>
        <p:spPr bwMode="gray">
          <a:xfrm>
            <a:off x="2022149" y="4205896"/>
            <a:ext cx="2397451" cy="1876853"/>
          </a:xfrm>
          <a:prstGeom prst="rect">
            <a:avLst/>
          </a:prstGeom>
          <a:solidFill>
            <a:srgbClr val="4F81BD"/>
          </a:solidFill>
          <a:ln w="9525" cap="flat" cmpd="sng" algn="ctr">
            <a:noFill/>
            <a:prstDash val="solid"/>
          </a:ln>
          <a:effectLst/>
        </p:spPr>
        <p:txBody>
          <a:bodyPr lIns="506437" rtlCol="0" anchor="ctr" anchorCtr="0"/>
          <a:lstStyle/>
          <a:p>
            <a:pPr>
              <a:defRPr/>
            </a:pPr>
            <a:endParaRPr lang="de-DE" sz="1477" b="1" i="1" kern="0" baseline="30000" dirty="0">
              <a:solidFill>
                <a:sysClr val="windowText" lastClr="000000"/>
              </a:solidFill>
              <a:cs typeface="Arial" pitchFamily="34" charset="0"/>
            </a:endParaRPr>
          </a:p>
        </p:txBody>
      </p:sp>
      <p:sp>
        <p:nvSpPr>
          <p:cNvPr id="25" name="Rectangle 24"/>
          <p:cNvSpPr>
            <a:spLocks/>
          </p:cNvSpPr>
          <p:nvPr/>
        </p:nvSpPr>
        <p:spPr bwMode="gray">
          <a:xfrm>
            <a:off x="3505200" y="1689794"/>
            <a:ext cx="4902132" cy="1815406"/>
          </a:xfrm>
          <a:prstGeom prst="rect">
            <a:avLst/>
          </a:prstGeom>
          <a:solidFill>
            <a:sysClr val="window" lastClr="FFFFFF">
              <a:lumMod val="85000"/>
            </a:sysClr>
          </a:solidFill>
          <a:effectLst/>
        </p:spPr>
        <p:txBody>
          <a:bodyPr wrap="square" lIns="253218" anchor="ctr">
            <a:noAutofit/>
          </a:bodyPr>
          <a:lstStyle/>
          <a:p>
            <a:pPr marL="285750" indent="-285750" eaLnBrk="0" fontAlgn="base" hangingPunct="0">
              <a:spcBef>
                <a:spcPts val="185"/>
              </a:spcBef>
              <a:spcAft>
                <a:spcPts val="185"/>
              </a:spcAft>
              <a:buClr>
                <a:srgbClr val="0078A9"/>
              </a:buClr>
              <a:buFont typeface="Arial" panose="020B0604020202020204" pitchFamily="34" charset="0"/>
              <a:buChar char="•"/>
              <a:defRPr/>
            </a:pPr>
            <a:r>
              <a:rPr lang="de-DE" sz="1600" kern="0" dirty="0" smtClean="0">
                <a:solidFill>
                  <a:sysClr val="windowText" lastClr="000000"/>
                </a:solidFill>
                <a:ea typeface="Calibri" pitchFamily="34" charset="0"/>
                <a:cs typeface="Arial" pitchFamily="34" charset="0"/>
              </a:rPr>
              <a:t>Program Units</a:t>
            </a:r>
          </a:p>
        </p:txBody>
      </p:sp>
      <p:sp>
        <p:nvSpPr>
          <p:cNvPr id="29" name="Rectangle 28"/>
          <p:cNvSpPr>
            <a:spLocks/>
          </p:cNvSpPr>
          <p:nvPr/>
        </p:nvSpPr>
        <p:spPr bwMode="gray">
          <a:xfrm>
            <a:off x="3505200" y="4205895"/>
            <a:ext cx="4902132" cy="1876853"/>
          </a:xfrm>
          <a:prstGeom prst="rect">
            <a:avLst/>
          </a:prstGeom>
          <a:solidFill>
            <a:sysClr val="window" lastClr="FFFFFF">
              <a:lumMod val="85000"/>
            </a:sysClr>
          </a:solidFill>
          <a:effectLst/>
        </p:spPr>
        <p:txBody>
          <a:bodyPr wrap="square" lIns="253218" anchor="ctr">
            <a:noAutofit/>
          </a:bodyPr>
          <a:lstStyle/>
          <a:p>
            <a:pPr marL="285750" indent="-285750" eaLnBrk="0" fontAlgn="base" hangingPunct="0">
              <a:spcBef>
                <a:spcPts val="185"/>
              </a:spcBef>
              <a:spcAft>
                <a:spcPts val="185"/>
              </a:spcAft>
              <a:buClr>
                <a:srgbClr val="0078A9"/>
              </a:buClr>
              <a:buFont typeface="Arial" panose="020B0604020202020204" pitchFamily="34" charset="0"/>
              <a:buChar char="•"/>
              <a:defRPr/>
            </a:pPr>
            <a:r>
              <a:rPr lang="de-DE" sz="1477" kern="0" dirty="0">
                <a:solidFill>
                  <a:sysClr val="windowText" lastClr="000000"/>
                </a:solidFill>
                <a:ea typeface="Calibri" pitchFamily="34" charset="0"/>
                <a:cs typeface="Arial" pitchFamily="34" charset="0"/>
              </a:rPr>
              <a:t> </a:t>
            </a:r>
            <a:r>
              <a:rPr lang="de-DE" sz="1477" kern="0" dirty="0" smtClean="0">
                <a:solidFill>
                  <a:sysClr val="windowText" lastClr="000000"/>
                </a:solidFill>
                <a:ea typeface="Calibri" pitchFamily="34" charset="0"/>
                <a:cs typeface="Arial" pitchFamily="34" charset="0"/>
              </a:rPr>
              <a:t> Lexical Parameters</a:t>
            </a:r>
            <a:endParaRPr lang="de-DE" sz="1477" kern="0" dirty="0">
              <a:solidFill>
                <a:sysClr val="windowText" lastClr="000000"/>
              </a:solidFill>
              <a:ea typeface="Calibri" pitchFamily="34" charset="0"/>
              <a:cs typeface="Arial" pitchFamily="34" charset="0"/>
            </a:endParaRPr>
          </a:p>
        </p:txBody>
      </p:sp>
      <p:pic>
        <p:nvPicPr>
          <p:cNvPr id="31" name="Picture 7"/>
          <p:cNvPicPr>
            <a:picLocks noChangeAspect="1" noChangeArrowheads="1"/>
          </p:cNvPicPr>
          <p:nvPr/>
        </p:nvPicPr>
        <p:blipFill>
          <a:blip r:embed="rId4" cstate="print"/>
          <a:srcRect l="37358" t="10678" b="10386"/>
          <a:stretch>
            <a:fillRect/>
          </a:stretch>
        </p:blipFill>
        <p:spPr bwMode="gray">
          <a:xfrm>
            <a:off x="2" y="1686903"/>
            <a:ext cx="2636645" cy="4409097"/>
          </a:xfrm>
          <a:prstGeom prst="rect">
            <a:avLst/>
          </a:prstGeom>
          <a:noFill/>
          <a:ln w="9525">
            <a:noFill/>
            <a:miter lim="800000"/>
            <a:headEnd/>
            <a:tailEnd/>
          </a:ln>
          <a:effectLst/>
        </p:spPr>
      </p:pic>
    </p:spTree>
    <p:extLst>
      <p:ext uri="{BB962C8B-B14F-4D97-AF65-F5344CB8AC3E}">
        <p14:creationId xmlns:p14="http://schemas.microsoft.com/office/powerpoint/2010/main" val="227377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Building</a:t>
            </a:r>
            <a:endParaRPr lang="en-US" dirty="0"/>
          </a:p>
        </p:txBody>
      </p:sp>
      <p:sp>
        <p:nvSpPr>
          <p:cNvPr id="8" name="TextBox 7"/>
          <p:cNvSpPr txBox="1"/>
          <p:nvPr/>
        </p:nvSpPr>
        <p:spPr>
          <a:xfrm>
            <a:off x="736485" y="1488142"/>
            <a:ext cx="7770331" cy="3046988"/>
          </a:xfrm>
          <a:prstGeom prst="rect">
            <a:avLst/>
          </a:prstGeom>
          <a:noFill/>
        </p:spPr>
        <p:txBody>
          <a:bodyPr wrap="square" rtlCol="0">
            <a:spAutoFit/>
          </a:bodyPr>
          <a:lstStyle/>
          <a:p>
            <a:endParaRPr lang="en-US" sz="2000" dirty="0" smtClean="0">
              <a:solidFill>
                <a:schemeClr val="tx2">
                  <a:lumMod val="50000"/>
                </a:schemeClr>
              </a:solidFill>
            </a:endParaRPr>
          </a:p>
          <a:p>
            <a:r>
              <a:rPr lang="en-US" sz="2000" dirty="0" smtClean="0">
                <a:solidFill>
                  <a:schemeClr val="tx2">
                    <a:lumMod val="50000"/>
                  </a:schemeClr>
                </a:solidFill>
              </a:rPr>
              <a:t>Reports can be develop through RDF and BI Publisher</a:t>
            </a:r>
          </a:p>
          <a:p>
            <a:endParaRPr lang="en-US" sz="2000" dirty="0">
              <a:solidFill>
                <a:schemeClr val="tx2">
                  <a:lumMod val="50000"/>
                </a:schemeClr>
              </a:solidFill>
            </a:endParaRPr>
          </a:p>
          <a:p>
            <a:r>
              <a:rPr lang="en-US" sz="2400" dirty="0" smtClean="0">
                <a:solidFill>
                  <a:schemeClr val="tx2">
                    <a:lumMod val="50000"/>
                  </a:schemeClr>
                </a:solidFill>
              </a:rPr>
              <a:t>Some Points Regarding Reports are:-</a:t>
            </a:r>
          </a:p>
          <a:p>
            <a:pPr indent="341313">
              <a:buFont typeface="Arial" pitchFamily="34" charset="0"/>
              <a:buChar char="•"/>
            </a:pPr>
            <a:r>
              <a:rPr lang="en-US" sz="2000" dirty="0">
                <a:solidFill>
                  <a:schemeClr val="tx2">
                    <a:lumMod val="50000"/>
                  </a:schemeClr>
                </a:solidFill>
              </a:rPr>
              <a:t>Debugging Methods</a:t>
            </a:r>
          </a:p>
          <a:p>
            <a:pPr indent="341313">
              <a:buFont typeface="Arial" pitchFamily="34" charset="0"/>
              <a:buChar char="•"/>
            </a:pPr>
            <a:r>
              <a:rPr lang="en-US" sz="2000" dirty="0">
                <a:solidFill>
                  <a:schemeClr val="tx2">
                    <a:lumMod val="50000"/>
                  </a:schemeClr>
                </a:solidFill>
              </a:rPr>
              <a:t>Report Scheduling &amp; Debugging</a:t>
            </a:r>
          </a:p>
          <a:p>
            <a:pPr indent="341313">
              <a:buFont typeface="Arial" pitchFamily="34" charset="0"/>
              <a:buChar char="•"/>
            </a:pPr>
            <a:r>
              <a:rPr lang="en-US" sz="2000" dirty="0">
                <a:solidFill>
                  <a:schemeClr val="tx2">
                    <a:lumMod val="50000"/>
                  </a:schemeClr>
                </a:solidFill>
              </a:rPr>
              <a:t>Code Packaging &amp; Deployment</a:t>
            </a:r>
          </a:p>
          <a:p>
            <a:endParaRPr lang="en-US" sz="2400" dirty="0" smtClean="0">
              <a:solidFill>
                <a:schemeClr val="tx2">
                  <a:lumMod val="50000"/>
                </a:schemeClr>
              </a:solidFill>
            </a:endParaRPr>
          </a:p>
          <a:p>
            <a:endParaRPr lang="en-US" sz="2400" dirty="0">
              <a:solidFill>
                <a:schemeClr val="tx2">
                  <a:lumMod val="50000"/>
                </a:schemeClr>
              </a:solidFill>
            </a:endParaRPr>
          </a:p>
        </p:txBody>
      </p:sp>
    </p:spTree>
    <p:extLst>
      <p:ext uri="{BB962C8B-B14F-4D97-AF65-F5344CB8AC3E}">
        <p14:creationId xmlns:p14="http://schemas.microsoft.com/office/powerpoint/2010/main" val="3551070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pic>
        <p:nvPicPr>
          <p:cNvPr id="4" name="Content Placeholder 3"/>
          <p:cNvPicPr>
            <a:picLocks noGrp="1"/>
          </p:cNvPicPr>
          <p:nvPr>
            <p:ph idx="1"/>
          </p:nvPr>
        </p:nvPicPr>
        <p:blipFill>
          <a:blip r:embed="rId2" cstate="print"/>
          <a:stretch>
            <a:fillRect/>
          </a:stretch>
        </p:blipFill>
        <p:spPr bwMode="auto">
          <a:xfrm>
            <a:off x="298450" y="1866010"/>
            <a:ext cx="8712200" cy="39086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Parameter</a:t>
            </a:r>
            <a:endParaRPr lang="en-US" dirty="0"/>
          </a:p>
        </p:txBody>
      </p:sp>
      <p:sp>
        <p:nvSpPr>
          <p:cNvPr id="3" name="Content Placeholder 2"/>
          <p:cNvSpPr>
            <a:spLocks noGrp="1"/>
          </p:cNvSpPr>
          <p:nvPr>
            <p:ph idx="1"/>
          </p:nvPr>
        </p:nvSpPr>
        <p:spPr/>
        <p:txBody>
          <a:bodyPr>
            <a:normAutofit/>
          </a:bodyPr>
          <a:lstStyle/>
          <a:p>
            <a:r>
              <a:rPr lang="en-US" dirty="0" smtClean="0"/>
              <a:t>There are two ways to create user parameters</a:t>
            </a:r>
          </a:p>
          <a:p>
            <a:pPr>
              <a:buFontTx/>
              <a:buChar char="-"/>
            </a:pPr>
            <a:r>
              <a:rPr lang="en-US" dirty="0" smtClean="0"/>
              <a:t>Explicitly</a:t>
            </a:r>
          </a:p>
          <a:p>
            <a:pPr>
              <a:buFontTx/>
              <a:buChar char="-"/>
            </a:pPr>
            <a:r>
              <a:rPr lang="en-US" dirty="0" smtClean="0"/>
              <a:t>Mention directly in Query</a:t>
            </a:r>
          </a:p>
          <a:p>
            <a:pPr>
              <a:buFontTx/>
              <a:buChar char="-"/>
            </a:pPr>
            <a:r>
              <a:rPr lang="en-US" dirty="0" smtClean="0"/>
              <a:t>(These two ways apply for Lexical parameters as well)</a:t>
            </a:r>
          </a:p>
          <a:p>
            <a:pPr>
              <a:buFontTx/>
              <a:buChar char="-"/>
            </a:pPr>
            <a:r>
              <a:rPr lang="en-US" dirty="0" smtClean="0"/>
              <a:t>They are mainly used in connecting the parameters passed from the concurrent program to the RDF (Front end – Back end)</a:t>
            </a:r>
          </a:p>
          <a:p>
            <a:pPr>
              <a:buFontTx/>
              <a:buChar char="-"/>
            </a:pPr>
            <a:r>
              <a:rPr lang="en-US" dirty="0" smtClean="0"/>
              <a:t>Scope remains throughout RDF</a:t>
            </a:r>
          </a:p>
          <a:p>
            <a:pPr>
              <a:buFontTx/>
              <a:buChar char="-"/>
            </a:pPr>
            <a:r>
              <a:rPr lang="en-US" dirty="0" smtClean="0"/>
              <a:t>Use : to access a user parameter (which always start with P_) </a:t>
            </a:r>
            <a:r>
              <a:rPr lang="en-US" dirty="0" err="1" smtClean="0"/>
              <a:t>eg</a:t>
            </a:r>
            <a:r>
              <a:rPr lang="en-US" dirty="0" smtClean="0"/>
              <a:t> </a:t>
            </a:r>
            <a:r>
              <a:rPr lang="en-US" dirty="0" smtClean="0">
                <a:sym typeface="Wingdings" pitchFamily="2" charset="2"/>
              </a:rPr>
              <a:t> :P_ITEM_NAME</a:t>
            </a:r>
          </a:p>
          <a:p>
            <a:pPr>
              <a:buFontTx/>
              <a:buChar char="-"/>
            </a:pPr>
            <a:r>
              <a:rPr lang="en-US" dirty="0" smtClean="0">
                <a:sym typeface="Wingdings" pitchFamily="2" charset="2"/>
              </a:rPr>
              <a:t>Exercise  Create a user </a:t>
            </a:r>
            <a:r>
              <a:rPr lang="en-US" dirty="0" err="1" smtClean="0">
                <a:sym typeface="Wingdings" pitchFamily="2" charset="2"/>
              </a:rPr>
              <a:t>param</a:t>
            </a:r>
            <a:r>
              <a:rPr lang="en-US" dirty="0" smtClean="0">
                <a:sym typeface="Wingdings" pitchFamily="2" charset="2"/>
              </a:rPr>
              <a:t> </a:t>
            </a:r>
            <a:r>
              <a:rPr lang="en-US" dirty="0" err="1" smtClean="0">
                <a:sym typeface="Wingdings" pitchFamily="2" charset="2"/>
              </a:rPr>
              <a:t>Organization_Id</a:t>
            </a:r>
            <a:r>
              <a:rPr lang="en-US" dirty="0" smtClean="0">
                <a:sym typeface="Wingdings" pitchFamily="2" charset="2"/>
              </a:rPr>
              <a:t> which will come from Concurrent program</a:t>
            </a:r>
            <a:endParaRPr lang="en-US" dirty="0" smtClean="0"/>
          </a:p>
          <a:p>
            <a:pPr>
              <a:buFontTx/>
              <a:buChar char="-"/>
            </a:pPr>
            <a:endParaRPr lang="en-US" dirty="0" smtClean="0"/>
          </a:p>
          <a:p>
            <a:pPr>
              <a:buFontTx/>
              <a:buChar char="-"/>
            </a:pPr>
            <a:endParaRPr lang="en-US" dirty="0" smtClean="0"/>
          </a:p>
          <a:p>
            <a:pPr>
              <a:buFontTx/>
              <a:buChar char="-"/>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Parameter</a:t>
            </a:r>
          </a:p>
        </p:txBody>
      </p:sp>
      <p:pic>
        <p:nvPicPr>
          <p:cNvPr id="4" name="Content Placeholder 3"/>
          <p:cNvPicPr>
            <a:picLocks noGrp="1"/>
          </p:cNvPicPr>
          <p:nvPr>
            <p:ph idx="1"/>
          </p:nvPr>
        </p:nvPicPr>
        <p:blipFill>
          <a:blip r:embed="rId2" cstate="print"/>
          <a:stretch>
            <a:fillRect/>
          </a:stretch>
        </p:blipFill>
        <p:spPr bwMode="auto">
          <a:xfrm>
            <a:off x="482017" y="2138922"/>
            <a:ext cx="8345065" cy="33627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Parameter</a:t>
            </a:r>
          </a:p>
        </p:txBody>
      </p:sp>
      <p:pic>
        <p:nvPicPr>
          <p:cNvPr id="4" name="Content Placeholder 3"/>
          <p:cNvPicPr>
            <a:picLocks noGrp="1"/>
          </p:cNvPicPr>
          <p:nvPr>
            <p:ph idx="1"/>
          </p:nvPr>
        </p:nvPicPr>
        <p:blipFill>
          <a:blip r:embed="rId2" cstate="print"/>
          <a:srcRect/>
          <a:stretch>
            <a:fillRect/>
          </a:stretch>
        </p:blipFill>
        <p:spPr bwMode="auto">
          <a:xfrm>
            <a:off x="914400" y="2024600"/>
            <a:ext cx="7653895" cy="3537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36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6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6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6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6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7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7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7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7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7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7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heme/theme1.xml><?xml version="1.0" encoding="utf-8"?>
<a:theme xmlns:a="http://schemas.openxmlformats.org/drawingml/2006/main" name="Capgemini Presal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Capgemini Presales" id="{9E415982-EAA9-4E17-89E6-11054E5725F2}" vid="{5722671E-ADD8-43EA-8193-86E3D6107735}"/>
    </a:ext>
  </a:ext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ysClr val="window" lastClr="FFFFFF">
            <a:lumMod val="85000"/>
          </a:sysClr>
        </a:solidFill>
        <a:effectLst/>
      </a:spPr>
      <a:bodyPr wrap="square" lIns="253218" anchor="ctr">
        <a:noAutofit/>
      </a:bodyPr>
      <a:lstStyle>
        <a:defPPr marL="263776" indent="-263776" eaLnBrk="0" fontAlgn="base" hangingPunct="0">
          <a:spcBef>
            <a:spcPts val="185"/>
          </a:spcBef>
          <a:spcAft>
            <a:spcPts val="185"/>
          </a:spcAft>
          <a:buClr>
            <a:srgbClr val="0078A9"/>
          </a:buClr>
          <a:buFont typeface="Arial" pitchFamily="34" charset="0"/>
          <a:buChar char="•"/>
          <a:defRPr sz="1477" b="1" kern="0" dirty="0">
            <a:solidFill>
              <a:sysClr val="windowText" lastClr="000000"/>
            </a:solidFill>
            <a:ea typeface="Calibri" pitchFamily="34" charset="0"/>
            <a:cs typeface="Arial" pitchFamily="34" charset="0"/>
          </a:defRPr>
        </a:defPPr>
      </a:lst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2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Presales</Template>
  <TotalTime>1403</TotalTime>
  <Words>782</Words>
  <Application>Microsoft Office PowerPoint</Application>
  <PresentationFormat>On-screen Show (4:3)</PresentationFormat>
  <Paragraphs>114</Paragraphs>
  <Slides>27</Slides>
  <Notes>2</Notes>
  <HiddenSlides>0</HiddenSlides>
  <MMClips>0</MMClips>
  <ScaleCrop>false</ScaleCrop>
  <HeadingPairs>
    <vt:vector size="8" baseType="variant">
      <vt:variant>
        <vt:lpstr>Fonts Used</vt:lpstr>
      </vt:variant>
      <vt:variant>
        <vt:i4>4</vt:i4>
      </vt:variant>
      <vt:variant>
        <vt:lpstr>Theme</vt:lpstr>
      </vt:variant>
      <vt:variant>
        <vt:i4>6</vt:i4>
      </vt:variant>
      <vt:variant>
        <vt:lpstr>Embedded OLE Servers</vt:lpstr>
      </vt:variant>
      <vt:variant>
        <vt:i4>1</vt:i4>
      </vt:variant>
      <vt:variant>
        <vt:lpstr>Slide Titles</vt:lpstr>
      </vt:variant>
      <vt:variant>
        <vt:i4>27</vt:i4>
      </vt:variant>
    </vt:vector>
  </HeadingPairs>
  <TitlesOfParts>
    <vt:vector size="38" baseType="lpstr">
      <vt:lpstr>Arial</vt:lpstr>
      <vt:lpstr>Calibri</vt:lpstr>
      <vt:lpstr>Helvetica Light</vt:lpstr>
      <vt:lpstr>Wingdings</vt:lpstr>
      <vt:lpstr>Capgemini Presales</vt:lpstr>
      <vt:lpstr>Closing slides</vt:lpstr>
      <vt:lpstr>Section break</vt:lpstr>
      <vt:lpstr>1_Capgemini Template</vt:lpstr>
      <vt:lpstr>Capgemini Template</vt:lpstr>
      <vt:lpstr>2_Capgemini Template</vt:lpstr>
      <vt:lpstr>think-cell Slide</vt:lpstr>
      <vt:lpstr>Oracle Reports-New Development &amp; Modifications</vt:lpstr>
      <vt:lpstr>What to Expect from the session</vt:lpstr>
      <vt:lpstr>Topics</vt:lpstr>
      <vt:lpstr>Topics</vt:lpstr>
      <vt:lpstr>Report Building</vt:lpstr>
      <vt:lpstr>Data Model</vt:lpstr>
      <vt:lpstr>User Parameter</vt:lpstr>
      <vt:lpstr>User Parameter</vt:lpstr>
      <vt:lpstr>User Parameter</vt:lpstr>
      <vt:lpstr>Queries</vt:lpstr>
      <vt:lpstr>Groups</vt:lpstr>
      <vt:lpstr>Groups</vt:lpstr>
      <vt:lpstr>Function/Formula Columns</vt:lpstr>
      <vt:lpstr>Function/Formula Columns</vt:lpstr>
      <vt:lpstr>Placeholder column</vt:lpstr>
      <vt:lpstr>Placeholder column</vt:lpstr>
      <vt:lpstr>Placeholder column</vt:lpstr>
      <vt:lpstr>Data Links</vt:lpstr>
      <vt:lpstr>Data Links</vt:lpstr>
      <vt:lpstr>Exercise</vt:lpstr>
      <vt:lpstr>Report Triggers</vt:lpstr>
      <vt:lpstr>Report Triggers (Cont.)</vt:lpstr>
      <vt:lpstr>Program Units</vt:lpstr>
      <vt:lpstr>Program Units (Cont.)</vt:lpstr>
      <vt:lpstr>Lexical Parameter</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Reports – Technical Overview</dc:title>
  <dc:creator>Hariani, Vinita</dc:creator>
  <cp:lastModifiedBy>Saswani, Sakshi</cp:lastModifiedBy>
  <cp:revision>80</cp:revision>
  <dcterms:created xsi:type="dcterms:W3CDTF">2017-04-11T12:48:54Z</dcterms:created>
  <dcterms:modified xsi:type="dcterms:W3CDTF">2017-05-30T10:35:22Z</dcterms:modified>
</cp:coreProperties>
</file>