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heme/theme6.xml" ContentType="application/vnd.openxmlformats-officedocument.theme+xml"/>
  <Override PartName="/ppt/tags/tag288.xml" ContentType="application/vnd.openxmlformats-officedocument.presentationml.tags+xml"/>
  <Override PartName="/ppt/tags/tag289.xml" ContentType="application/vnd.openxmlformats-officedocument.presentationml.tags+xml"/>
  <Override PartName="/ppt/notesSlides/notesSlide1.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9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 id="2147483679" r:id="rId4"/>
    <p:sldMasterId id="2147483691" r:id="rId5"/>
  </p:sldMasterIdLst>
  <p:notesMasterIdLst>
    <p:notesMasterId r:id="rId13"/>
  </p:notesMasterIdLst>
  <p:sldIdLst>
    <p:sldId id="280" r:id="rId6"/>
    <p:sldId id="281" r:id="rId7"/>
    <p:sldId id="286" r:id="rId8"/>
    <p:sldId id="284" r:id="rId9"/>
    <p:sldId id="285" r:id="rId10"/>
    <p:sldId id="282" r:id="rId11"/>
    <p:sldId id="28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465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75" autoAdjust="0"/>
  </p:normalViewPr>
  <p:slideViewPr>
    <p:cSldViewPr>
      <p:cViewPr varScale="1">
        <p:scale>
          <a:sx n="77" d="100"/>
          <a:sy n="77" d="100"/>
        </p:scale>
        <p:origin x="161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9EEE8-2DA4-4E04-B193-8FD73A35B10B}" type="doc">
      <dgm:prSet loTypeId="urn:microsoft.com/office/officeart/2005/8/layout/process5" loCatId="process" qsTypeId="urn:microsoft.com/office/officeart/2005/8/quickstyle/simple1" qsCatId="simple" csTypeId="urn:microsoft.com/office/officeart/2005/8/colors/accent5_1" csCatId="accent5" phldr="1"/>
      <dgm:spPr/>
    </dgm:pt>
    <dgm:pt modelId="{B587B88D-6F2F-4CBF-A67F-4CCB2C49F2E0}">
      <dgm:prSet phldrT="[Text]"/>
      <dgm:spPr>
        <a:solidFill>
          <a:schemeClr val="accent5">
            <a:lumMod val="20000"/>
            <a:lumOff val="80000"/>
          </a:schemeClr>
        </a:solidFill>
      </dgm:spPr>
      <dgm:t>
        <a:bodyPr/>
        <a:lstStyle/>
        <a:p>
          <a:r>
            <a:rPr lang="en-US" dirty="0" smtClean="0"/>
            <a:t>Define the Transformation rules in the tool</a:t>
          </a:r>
          <a:endParaRPr lang="en-US" dirty="0"/>
        </a:p>
      </dgm:t>
    </dgm:pt>
    <dgm:pt modelId="{9C3F45D7-B57E-4C67-A254-D98C3918F71E}" type="parTrans" cxnId="{09F8684A-C2F0-46D6-AEDA-AD30D270C8FC}">
      <dgm:prSet/>
      <dgm:spPr/>
      <dgm:t>
        <a:bodyPr/>
        <a:lstStyle/>
        <a:p>
          <a:endParaRPr lang="en-US"/>
        </a:p>
      </dgm:t>
    </dgm:pt>
    <dgm:pt modelId="{A7876753-F5A9-44E5-8BB4-F6B65F408683}" type="sibTrans" cxnId="{09F8684A-C2F0-46D6-AEDA-AD30D270C8FC}">
      <dgm:prSet/>
      <dgm:spPr/>
      <dgm:t>
        <a:bodyPr/>
        <a:lstStyle/>
        <a:p>
          <a:endParaRPr lang="en-US"/>
        </a:p>
      </dgm:t>
    </dgm:pt>
    <dgm:pt modelId="{F4B7E555-8ECE-4116-9450-CD2930D302E8}">
      <dgm:prSet phldrT="[Text]"/>
      <dgm:spPr>
        <a:solidFill>
          <a:schemeClr val="accent5">
            <a:lumMod val="20000"/>
            <a:lumOff val="80000"/>
          </a:schemeClr>
        </a:solidFill>
      </dgm:spPr>
      <dgm:t>
        <a:bodyPr/>
        <a:lstStyle/>
        <a:p>
          <a:r>
            <a:rPr lang="en-US" dirty="0" smtClean="0"/>
            <a:t>Load the Staging tables in DM tool with the source system data</a:t>
          </a:r>
          <a:endParaRPr lang="en-US" dirty="0"/>
        </a:p>
      </dgm:t>
    </dgm:pt>
    <dgm:pt modelId="{554EDD27-B479-4732-B270-9066C96518B0}" type="parTrans" cxnId="{0A1617E3-4600-40CC-97D2-8AEA7D17B87E}">
      <dgm:prSet/>
      <dgm:spPr/>
      <dgm:t>
        <a:bodyPr/>
        <a:lstStyle/>
        <a:p>
          <a:endParaRPr lang="en-US"/>
        </a:p>
      </dgm:t>
    </dgm:pt>
    <dgm:pt modelId="{2F6E16A2-2604-4990-B339-1652AED0920C}" type="sibTrans" cxnId="{0A1617E3-4600-40CC-97D2-8AEA7D17B87E}">
      <dgm:prSet/>
      <dgm:spPr/>
      <dgm:t>
        <a:bodyPr/>
        <a:lstStyle/>
        <a:p>
          <a:endParaRPr lang="en-US"/>
        </a:p>
      </dgm:t>
    </dgm:pt>
    <dgm:pt modelId="{271EB55A-5329-445F-8E50-D3361843CAC6}">
      <dgm:prSet phldrT="[Text]"/>
      <dgm:spPr>
        <a:solidFill>
          <a:schemeClr val="accent5">
            <a:lumMod val="20000"/>
            <a:lumOff val="80000"/>
          </a:schemeClr>
        </a:solidFill>
      </dgm:spPr>
      <dgm:t>
        <a:bodyPr/>
        <a:lstStyle/>
        <a:p>
          <a:r>
            <a:rPr lang="en-US" dirty="0" smtClean="0"/>
            <a:t>Load the transformed data into the Destination tables of the DM Tool</a:t>
          </a:r>
        </a:p>
      </dgm:t>
    </dgm:pt>
    <dgm:pt modelId="{48E90DB8-FCEC-4679-8675-83266CE0A9D3}" type="parTrans" cxnId="{74C582F1-9DD4-4FC3-AB1A-F34148A41A03}">
      <dgm:prSet/>
      <dgm:spPr/>
      <dgm:t>
        <a:bodyPr/>
        <a:lstStyle/>
        <a:p>
          <a:endParaRPr lang="en-US"/>
        </a:p>
      </dgm:t>
    </dgm:pt>
    <dgm:pt modelId="{E6E64AC1-2F94-4AF0-9CD6-0F761A22ABC8}" type="sibTrans" cxnId="{74C582F1-9DD4-4FC3-AB1A-F34148A41A03}">
      <dgm:prSet/>
      <dgm:spPr/>
      <dgm:t>
        <a:bodyPr/>
        <a:lstStyle/>
        <a:p>
          <a:endParaRPr lang="en-US"/>
        </a:p>
      </dgm:t>
    </dgm:pt>
    <dgm:pt modelId="{D3583A4A-E47B-44B9-8AA7-7DF5C4E8CBC0}">
      <dgm:prSet phldrT="[Text]"/>
      <dgm:spPr>
        <a:solidFill>
          <a:schemeClr val="accent5">
            <a:lumMod val="20000"/>
            <a:lumOff val="80000"/>
          </a:schemeClr>
        </a:solidFill>
      </dgm:spPr>
      <dgm:t>
        <a:bodyPr/>
        <a:lstStyle/>
        <a:p>
          <a:r>
            <a:rPr lang="en-US" dirty="0" smtClean="0"/>
            <a:t>Generate the formatted data file for upload</a:t>
          </a:r>
        </a:p>
      </dgm:t>
    </dgm:pt>
    <dgm:pt modelId="{B5769838-7FD9-4AB9-9395-8986C3397661}" type="parTrans" cxnId="{8707F0A9-B63C-4E68-B13D-78110F00091D}">
      <dgm:prSet/>
      <dgm:spPr/>
      <dgm:t>
        <a:bodyPr/>
        <a:lstStyle/>
        <a:p>
          <a:endParaRPr lang="en-US"/>
        </a:p>
      </dgm:t>
    </dgm:pt>
    <dgm:pt modelId="{5B5F2F38-C79F-4355-87F0-28CC0D9B9CC1}" type="sibTrans" cxnId="{8707F0A9-B63C-4E68-B13D-78110F00091D}">
      <dgm:prSet/>
      <dgm:spPr/>
      <dgm:t>
        <a:bodyPr/>
        <a:lstStyle/>
        <a:p>
          <a:endParaRPr lang="en-US"/>
        </a:p>
      </dgm:t>
    </dgm:pt>
    <dgm:pt modelId="{E3E9C40F-7BA1-4111-A02B-26C73C673CA5}">
      <dgm:prSet phldrT="[Text]"/>
      <dgm:spPr>
        <a:solidFill>
          <a:schemeClr val="accent3">
            <a:lumMod val="20000"/>
            <a:lumOff val="80000"/>
          </a:schemeClr>
        </a:solidFill>
      </dgm:spPr>
      <dgm:t>
        <a:bodyPr/>
        <a:lstStyle/>
        <a:p>
          <a:r>
            <a:rPr lang="en-US" dirty="0" smtClean="0"/>
            <a:t>Trigger the upload and review the results</a:t>
          </a:r>
        </a:p>
      </dgm:t>
    </dgm:pt>
    <dgm:pt modelId="{AB872C9D-03C5-486B-957E-4265E2707DF0}" type="parTrans" cxnId="{8A838119-8D20-45A6-B43C-B013392A594F}">
      <dgm:prSet/>
      <dgm:spPr/>
      <dgm:t>
        <a:bodyPr/>
        <a:lstStyle/>
        <a:p>
          <a:endParaRPr lang="en-US"/>
        </a:p>
      </dgm:t>
    </dgm:pt>
    <dgm:pt modelId="{31B6864A-D7F3-4322-A217-C678EC2F87CE}" type="sibTrans" cxnId="{8A838119-8D20-45A6-B43C-B013392A594F}">
      <dgm:prSet/>
      <dgm:spPr/>
      <dgm:t>
        <a:bodyPr/>
        <a:lstStyle/>
        <a:p>
          <a:endParaRPr lang="en-US"/>
        </a:p>
      </dgm:t>
    </dgm:pt>
    <dgm:pt modelId="{5BA277B6-4D06-4D9D-821F-E519C3E8D77C}">
      <dgm:prSet phldrT="[Text]"/>
      <dgm:spPr>
        <a:gradFill flip="none" rotWithShape="1">
          <a:gsLst>
            <a:gs pos="0">
              <a:schemeClr val="accent5">
                <a:lumMod val="20000"/>
                <a:lumOff val="80000"/>
              </a:schemeClr>
            </a:gs>
            <a:gs pos="100000">
              <a:schemeClr val="accent3">
                <a:lumMod val="20000"/>
                <a:lumOff val="80000"/>
              </a:schemeClr>
            </a:gs>
          </a:gsLst>
          <a:lin ang="0" scaled="1"/>
          <a:tileRect/>
        </a:gradFill>
      </dgm:spPr>
      <dgm:t>
        <a:bodyPr/>
        <a:lstStyle/>
        <a:p>
          <a:r>
            <a:rPr lang="en-US" dirty="0" smtClean="0"/>
            <a:t>Extract data from the source system </a:t>
          </a:r>
          <a:endParaRPr lang="en-US" dirty="0"/>
        </a:p>
      </dgm:t>
    </dgm:pt>
    <dgm:pt modelId="{E22DAEF2-6FAC-41FC-8248-7F01C1BBB350}" type="parTrans" cxnId="{CF544AAE-2A93-49E1-932A-03F1CF3F3087}">
      <dgm:prSet/>
      <dgm:spPr/>
      <dgm:t>
        <a:bodyPr/>
        <a:lstStyle/>
        <a:p>
          <a:endParaRPr lang="en-US"/>
        </a:p>
      </dgm:t>
    </dgm:pt>
    <dgm:pt modelId="{A7C212B3-E632-448F-BB00-BCAC63A467CF}" type="sibTrans" cxnId="{CF544AAE-2A93-49E1-932A-03F1CF3F3087}">
      <dgm:prSet/>
      <dgm:spPr/>
      <dgm:t>
        <a:bodyPr/>
        <a:lstStyle/>
        <a:p>
          <a:endParaRPr lang="en-US"/>
        </a:p>
      </dgm:t>
    </dgm:pt>
    <dgm:pt modelId="{21A618B1-A994-4C75-B8CA-848403B07264}">
      <dgm:prSet phldrT="[Text]"/>
      <dgm:spPr>
        <a:solidFill>
          <a:schemeClr val="accent3">
            <a:lumMod val="20000"/>
            <a:lumOff val="80000"/>
          </a:schemeClr>
        </a:solidFill>
      </dgm:spPr>
      <dgm:t>
        <a:bodyPr/>
        <a:lstStyle/>
        <a:p>
          <a:r>
            <a:rPr lang="en-US" dirty="0" smtClean="0"/>
            <a:t>Revise/Correct data &amp; Reload</a:t>
          </a:r>
        </a:p>
      </dgm:t>
    </dgm:pt>
    <dgm:pt modelId="{AB6DBC10-8A5D-4C11-8FBE-8374B03758FE}" type="parTrans" cxnId="{A67CDBF7-24C1-4A44-9B81-9924702AA22B}">
      <dgm:prSet/>
      <dgm:spPr/>
      <dgm:t>
        <a:bodyPr/>
        <a:lstStyle/>
        <a:p>
          <a:endParaRPr lang="en-US"/>
        </a:p>
      </dgm:t>
    </dgm:pt>
    <dgm:pt modelId="{8F0121D8-67A4-4C8C-8201-A9FCBDEFA5FB}" type="sibTrans" cxnId="{A67CDBF7-24C1-4A44-9B81-9924702AA22B}">
      <dgm:prSet/>
      <dgm:spPr/>
      <dgm:t>
        <a:bodyPr/>
        <a:lstStyle/>
        <a:p>
          <a:endParaRPr lang="en-US"/>
        </a:p>
      </dgm:t>
    </dgm:pt>
    <dgm:pt modelId="{F04D8B46-A31D-46E3-85FE-4E76D260C6A6}" type="pres">
      <dgm:prSet presAssocID="{DDB9EEE8-2DA4-4E04-B193-8FD73A35B10B}" presName="diagram" presStyleCnt="0">
        <dgm:presLayoutVars>
          <dgm:dir/>
          <dgm:resizeHandles val="exact"/>
        </dgm:presLayoutVars>
      </dgm:prSet>
      <dgm:spPr/>
    </dgm:pt>
    <dgm:pt modelId="{A06AE98B-D4CD-4E12-BE18-EB995AB5BBF2}" type="pres">
      <dgm:prSet presAssocID="{B587B88D-6F2F-4CBF-A67F-4CCB2C49F2E0}" presName="node" presStyleLbl="node1" presStyleIdx="0" presStyleCnt="7">
        <dgm:presLayoutVars>
          <dgm:bulletEnabled val="1"/>
        </dgm:presLayoutVars>
      </dgm:prSet>
      <dgm:spPr/>
      <dgm:t>
        <a:bodyPr/>
        <a:lstStyle/>
        <a:p>
          <a:endParaRPr lang="en-US"/>
        </a:p>
      </dgm:t>
    </dgm:pt>
    <dgm:pt modelId="{3EF3BF3B-9D22-48A1-9437-77D37DEE3DAF}" type="pres">
      <dgm:prSet presAssocID="{A7876753-F5A9-44E5-8BB4-F6B65F408683}" presName="sibTrans" presStyleLbl="sibTrans2D1" presStyleIdx="0" presStyleCnt="6"/>
      <dgm:spPr/>
      <dgm:t>
        <a:bodyPr/>
        <a:lstStyle/>
        <a:p>
          <a:endParaRPr lang="en-US"/>
        </a:p>
      </dgm:t>
    </dgm:pt>
    <dgm:pt modelId="{1407B56C-469B-4730-A813-FDCBFB633F3C}" type="pres">
      <dgm:prSet presAssocID="{A7876753-F5A9-44E5-8BB4-F6B65F408683}" presName="connectorText" presStyleLbl="sibTrans2D1" presStyleIdx="0" presStyleCnt="6"/>
      <dgm:spPr/>
      <dgm:t>
        <a:bodyPr/>
        <a:lstStyle/>
        <a:p>
          <a:endParaRPr lang="en-US"/>
        </a:p>
      </dgm:t>
    </dgm:pt>
    <dgm:pt modelId="{683ED785-E232-48B4-8B77-312D8B6A1599}" type="pres">
      <dgm:prSet presAssocID="{5BA277B6-4D06-4D9D-821F-E519C3E8D77C}" presName="node" presStyleLbl="node1" presStyleIdx="1" presStyleCnt="7">
        <dgm:presLayoutVars>
          <dgm:bulletEnabled val="1"/>
        </dgm:presLayoutVars>
      </dgm:prSet>
      <dgm:spPr/>
      <dgm:t>
        <a:bodyPr/>
        <a:lstStyle/>
        <a:p>
          <a:endParaRPr lang="en-US"/>
        </a:p>
      </dgm:t>
    </dgm:pt>
    <dgm:pt modelId="{FDA72899-A2C7-4FF1-8F06-39C8E6A9573B}" type="pres">
      <dgm:prSet presAssocID="{A7C212B3-E632-448F-BB00-BCAC63A467CF}" presName="sibTrans" presStyleLbl="sibTrans2D1" presStyleIdx="1" presStyleCnt="6"/>
      <dgm:spPr/>
      <dgm:t>
        <a:bodyPr/>
        <a:lstStyle/>
        <a:p>
          <a:endParaRPr lang="en-US"/>
        </a:p>
      </dgm:t>
    </dgm:pt>
    <dgm:pt modelId="{B1FBA540-F42C-477A-874C-6F681A196E39}" type="pres">
      <dgm:prSet presAssocID="{A7C212B3-E632-448F-BB00-BCAC63A467CF}" presName="connectorText" presStyleLbl="sibTrans2D1" presStyleIdx="1" presStyleCnt="6"/>
      <dgm:spPr/>
      <dgm:t>
        <a:bodyPr/>
        <a:lstStyle/>
        <a:p>
          <a:endParaRPr lang="en-US"/>
        </a:p>
      </dgm:t>
    </dgm:pt>
    <dgm:pt modelId="{15B53CC2-C33F-4F95-982A-3FE1A0A531FA}" type="pres">
      <dgm:prSet presAssocID="{F4B7E555-8ECE-4116-9450-CD2930D302E8}" presName="node" presStyleLbl="node1" presStyleIdx="2" presStyleCnt="7">
        <dgm:presLayoutVars>
          <dgm:bulletEnabled val="1"/>
        </dgm:presLayoutVars>
      </dgm:prSet>
      <dgm:spPr/>
      <dgm:t>
        <a:bodyPr/>
        <a:lstStyle/>
        <a:p>
          <a:endParaRPr lang="en-US"/>
        </a:p>
      </dgm:t>
    </dgm:pt>
    <dgm:pt modelId="{A18EB424-73C4-4F16-98B9-B282653323E3}" type="pres">
      <dgm:prSet presAssocID="{2F6E16A2-2604-4990-B339-1652AED0920C}" presName="sibTrans" presStyleLbl="sibTrans2D1" presStyleIdx="2" presStyleCnt="6"/>
      <dgm:spPr/>
      <dgm:t>
        <a:bodyPr/>
        <a:lstStyle/>
        <a:p>
          <a:endParaRPr lang="en-US"/>
        </a:p>
      </dgm:t>
    </dgm:pt>
    <dgm:pt modelId="{F7D7709F-F124-4C12-8798-E99393800108}" type="pres">
      <dgm:prSet presAssocID="{2F6E16A2-2604-4990-B339-1652AED0920C}" presName="connectorText" presStyleLbl="sibTrans2D1" presStyleIdx="2" presStyleCnt="6"/>
      <dgm:spPr/>
      <dgm:t>
        <a:bodyPr/>
        <a:lstStyle/>
        <a:p>
          <a:endParaRPr lang="en-US"/>
        </a:p>
      </dgm:t>
    </dgm:pt>
    <dgm:pt modelId="{3A6678E1-4F97-430B-B63B-C75A74606EE4}" type="pres">
      <dgm:prSet presAssocID="{271EB55A-5329-445F-8E50-D3361843CAC6}" presName="node" presStyleLbl="node1" presStyleIdx="3" presStyleCnt="7">
        <dgm:presLayoutVars>
          <dgm:bulletEnabled val="1"/>
        </dgm:presLayoutVars>
      </dgm:prSet>
      <dgm:spPr/>
      <dgm:t>
        <a:bodyPr/>
        <a:lstStyle/>
        <a:p>
          <a:endParaRPr lang="en-US"/>
        </a:p>
      </dgm:t>
    </dgm:pt>
    <dgm:pt modelId="{C5F11A1B-BF0A-444F-A97C-02B783C85521}" type="pres">
      <dgm:prSet presAssocID="{E6E64AC1-2F94-4AF0-9CD6-0F761A22ABC8}" presName="sibTrans" presStyleLbl="sibTrans2D1" presStyleIdx="3" presStyleCnt="6"/>
      <dgm:spPr/>
      <dgm:t>
        <a:bodyPr/>
        <a:lstStyle/>
        <a:p>
          <a:endParaRPr lang="en-US"/>
        </a:p>
      </dgm:t>
    </dgm:pt>
    <dgm:pt modelId="{FF280870-7A42-4742-94CC-DF3000845596}" type="pres">
      <dgm:prSet presAssocID="{E6E64AC1-2F94-4AF0-9CD6-0F761A22ABC8}" presName="connectorText" presStyleLbl="sibTrans2D1" presStyleIdx="3" presStyleCnt="6"/>
      <dgm:spPr/>
      <dgm:t>
        <a:bodyPr/>
        <a:lstStyle/>
        <a:p>
          <a:endParaRPr lang="en-US"/>
        </a:p>
      </dgm:t>
    </dgm:pt>
    <dgm:pt modelId="{95170246-791E-4FF5-9912-34B295678A78}" type="pres">
      <dgm:prSet presAssocID="{D3583A4A-E47B-44B9-8AA7-7DF5C4E8CBC0}" presName="node" presStyleLbl="node1" presStyleIdx="4" presStyleCnt="7">
        <dgm:presLayoutVars>
          <dgm:bulletEnabled val="1"/>
        </dgm:presLayoutVars>
      </dgm:prSet>
      <dgm:spPr/>
      <dgm:t>
        <a:bodyPr/>
        <a:lstStyle/>
        <a:p>
          <a:endParaRPr lang="en-US"/>
        </a:p>
      </dgm:t>
    </dgm:pt>
    <dgm:pt modelId="{59DC4DDB-1B6E-407E-82A7-421B80F2D377}" type="pres">
      <dgm:prSet presAssocID="{5B5F2F38-C79F-4355-87F0-28CC0D9B9CC1}" presName="sibTrans" presStyleLbl="sibTrans2D1" presStyleIdx="4" presStyleCnt="6"/>
      <dgm:spPr/>
      <dgm:t>
        <a:bodyPr/>
        <a:lstStyle/>
        <a:p>
          <a:endParaRPr lang="en-US"/>
        </a:p>
      </dgm:t>
    </dgm:pt>
    <dgm:pt modelId="{253976FD-E9D3-4153-93F0-1A054BA0D3D0}" type="pres">
      <dgm:prSet presAssocID="{5B5F2F38-C79F-4355-87F0-28CC0D9B9CC1}" presName="connectorText" presStyleLbl="sibTrans2D1" presStyleIdx="4" presStyleCnt="6"/>
      <dgm:spPr/>
      <dgm:t>
        <a:bodyPr/>
        <a:lstStyle/>
        <a:p>
          <a:endParaRPr lang="en-US"/>
        </a:p>
      </dgm:t>
    </dgm:pt>
    <dgm:pt modelId="{E3F00B34-13ED-4804-A15E-02086563734B}" type="pres">
      <dgm:prSet presAssocID="{E3E9C40F-7BA1-4111-A02B-26C73C673CA5}" presName="node" presStyleLbl="node1" presStyleIdx="5" presStyleCnt="7">
        <dgm:presLayoutVars>
          <dgm:bulletEnabled val="1"/>
        </dgm:presLayoutVars>
      </dgm:prSet>
      <dgm:spPr/>
      <dgm:t>
        <a:bodyPr/>
        <a:lstStyle/>
        <a:p>
          <a:endParaRPr lang="en-US"/>
        </a:p>
      </dgm:t>
    </dgm:pt>
    <dgm:pt modelId="{124FCF49-6A00-4569-9222-F931AF248158}" type="pres">
      <dgm:prSet presAssocID="{31B6864A-D7F3-4322-A217-C678EC2F87CE}" presName="sibTrans" presStyleLbl="sibTrans2D1" presStyleIdx="5" presStyleCnt="6"/>
      <dgm:spPr/>
      <dgm:t>
        <a:bodyPr/>
        <a:lstStyle/>
        <a:p>
          <a:endParaRPr lang="en-US"/>
        </a:p>
      </dgm:t>
    </dgm:pt>
    <dgm:pt modelId="{CB7AF1D3-F18D-4353-8511-ACF601EB8C07}" type="pres">
      <dgm:prSet presAssocID="{31B6864A-D7F3-4322-A217-C678EC2F87CE}" presName="connectorText" presStyleLbl="sibTrans2D1" presStyleIdx="5" presStyleCnt="6"/>
      <dgm:spPr/>
      <dgm:t>
        <a:bodyPr/>
        <a:lstStyle/>
        <a:p>
          <a:endParaRPr lang="en-US"/>
        </a:p>
      </dgm:t>
    </dgm:pt>
    <dgm:pt modelId="{09802771-3CBA-4B7C-B1CC-111EDD47FCF9}" type="pres">
      <dgm:prSet presAssocID="{21A618B1-A994-4C75-B8CA-848403B07264}" presName="node" presStyleLbl="node1" presStyleIdx="6" presStyleCnt="7">
        <dgm:presLayoutVars>
          <dgm:bulletEnabled val="1"/>
        </dgm:presLayoutVars>
      </dgm:prSet>
      <dgm:spPr/>
      <dgm:t>
        <a:bodyPr/>
        <a:lstStyle/>
        <a:p>
          <a:endParaRPr lang="en-US"/>
        </a:p>
      </dgm:t>
    </dgm:pt>
  </dgm:ptLst>
  <dgm:cxnLst>
    <dgm:cxn modelId="{A67CDBF7-24C1-4A44-9B81-9924702AA22B}" srcId="{DDB9EEE8-2DA4-4E04-B193-8FD73A35B10B}" destId="{21A618B1-A994-4C75-B8CA-848403B07264}" srcOrd="6" destOrd="0" parTransId="{AB6DBC10-8A5D-4C11-8FBE-8374B03758FE}" sibTransId="{8F0121D8-67A4-4C8C-8201-A9FCBDEFA5FB}"/>
    <dgm:cxn modelId="{8825B43D-7B76-431C-B09D-DBA2B06840C8}" type="presOf" srcId="{A7876753-F5A9-44E5-8BB4-F6B65F408683}" destId="{3EF3BF3B-9D22-48A1-9437-77D37DEE3DAF}" srcOrd="0" destOrd="0" presId="urn:microsoft.com/office/officeart/2005/8/layout/process5"/>
    <dgm:cxn modelId="{E6BE3DE9-9991-4499-98D5-62F25FC74FA2}" type="presOf" srcId="{A7C212B3-E632-448F-BB00-BCAC63A467CF}" destId="{FDA72899-A2C7-4FF1-8F06-39C8E6A9573B}" srcOrd="0" destOrd="0" presId="urn:microsoft.com/office/officeart/2005/8/layout/process5"/>
    <dgm:cxn modelId="{197E56A7-AB59-49FC-94F6-A893E408253A}" type="presOf" srcId="{31B6864A-D7F3-4322-A217-C678EC2F87CE}" destId="{124FCF49-6A00-4569-9222-F931AF248158}" srcOrd="0" destOrd="0" presId="urn:microsoft.com/office/officeart/2005/8/layout/process5"/>
    <dgm:cxn modelId="{0A1617E3-4600-40CC-97D2-8AEA7D17B87E}" srcId="{DDB9EEE8-2DA4-4E04-B193-8FD73A35B10B}" destId="{F4B7E555-8ECE-4116-9450-CD2930D302E8}" srcOrd="2" destOrd="0" parTransId="{554EDD27-B479-4732-B270-9066C96518B0}" sibTransId="{2F6E16A2-2604-4990-B339-1652AED0920C}"/>
    <dgm:cxn modelId="{CF544AAE-2A93-49E1-932A-03F1CF3F3087}" srcId="{DDB9EEE8-2DA4-4E04-B193-8FD73A35B10B}" destId="{5BA277B6-4D06-4D9D-821F-E519C3E8D77C}" srcOrd="1" destOrd="0" parTransId="{E22DAEF2-6FAC-41FC-8248-7F01C1BBB350}" sibTransId="{A7C212B3-E632-448F-BB00-BCAC63A467CF}"/>
    <dgm:cxn modelId="{6E19DEF1-2B8D-4458-AA64-C14CAEC67281}" type="presOf" srcId="{D3583A4A-E47B-44B9-8AA7-7DF5C4E8CBC0}" destId="{95170246-791E-4FF5-9912-34B295678A78}" srcOrd="0" destOrd="0" presId="urn:microsoft.com/office/officeart/2005/8/layout/process5"/>
    <dgm:cxn modelId="{F773FB08-0B19-46EF-8946-42C8C0A4A667}" type="presOf" srcId="{5B5F2F38-C79F-4355-87F0-28CC0D9B9CC1}" destId="{253976FD-E9D3-4153-93F0-1A054BA0D3D0}" srcOrd="1" destOrd="0" presId="urn:microsoft.com/office/officeart/2005/8/layout/process5"/>
    <dgm:cxn modelId="{89D57A97-7E74-4B3B-ACFE-2C7D7E44FBFF}" type="presOf" srcId="{E6E64AC1-2F94-4AF0-9CD6-0F761A22ABC8}" destId="{FF280870-7A42-4742-94CC-DF3000845596}" srcOrd="1" destOrd="0" presId="urn:microsoft.com/office/officeart/2005/8/layout/process5"/>
    <dgm:cxn modelId="{200A2DC6-0EDC-4D10-8195-BFB8F90FED16}" type="presOf" srcId="{DDB9EEE8-2DA4-4E04-B193-8FD73A35B10B}" destId="{F04D8B46-A31D-46E3-85FE-4E76D260C6A6}" srcOrd="0" destOrd="0" presId="urn:microsoft.com/office/officeart/2005/8/layout/process5"/>
    <dgm:cxn modelId="{5C1F7C11-F454-43D7-B0AE-11D41EB489F1}" type="presOf" srcId="{B587B88D-6F2F-4CBF-A67F-4CCB2C49F2E0}" destId="{A06AE98B-D4CD-4E12-BE18-EB995AB5BBF2}" srcOrd="0" destOrd="0" presId="urn:microsoft.com/office/officeart/2005/8/layout/process5"/>
    <dgm:cxn modelId="{4E803268-C457-48C0-9541-7F19E1BB9649}" type="presOf" srcId="{E6E64AC1-2F94-4AF0-9CD6-0F761A22ABC8}" destId="{C5F11A1B-BF0A-444F-A97C-02B783C85521}" srcOrd="0" destOrd="0" presId="urn:microsoft.com/office/officeart/2005/8/layout/process5"/>
    <dgm:cxn modelId="{8A838119-8D20-45A6-B43C-B013392A594F}" srcId="{DDB9EEE8-2DA4-4E04-B193-8FD73A35B10B}" destId="{E3E9C40F-7BA1-4111-A02B-26C73C673CA5}" srcOrd="5" destOrd="0" parTransId="{AB872C9D-03C5-486B-957E-4265E2707DF0}" sibTransId="{31B6864A-D7F3-4322-A217-C678EC2F87CE}"/>
    <dgm:cxn modelId="{F3949399-F4A0-450D-A783-06D4D591024F}" type="presOf" srcId="{5B5F2F38-C79F-4355-87F0-28CC0D9B9CC1}" destId="{59DC4DDB-1B6E-407E-82A7-421B80F2D377}" srcOrd="0" destOrd="0" presId="urn:microsoft.com/office/officeart/2005/8/layout/process5"/>
    <dgm:cxn modelId="{09F8684A-C2F0-46D6-AEDA-AD30D270C8FC}" srcId="{DDB9EEE8-2DA4-4E04-B193-8FD73A35B10B}" destId="{B587B88D-6F2F-4CBF-A67F-4CCB2C49F2E0}" srcOrd="0" destOrd="0" parTransId="{9C3F45D7-B57E-4C67-A254-D98C3918F71E}" sibTransId="{A7876753-F5A9-44E5-8BB4-F6B65F408683}"/>
    <dgm:cxn modelId="{66868FF0-D5D7-4D8D-9482-49A2BBE723E6}" type="presOf" srcId="{31B6864A-D7F3-4322-A217-C678EC2F87CE}" destId="{CB7AF1D3-F18D-4353-8511-ACF601EB8C07}" srcOrd="1" destOrd="0" presId="urn:microsoft.com/office/officeart/2005/8/layout/process5"/>
    <dgm:cxn modelId="{2A22674E-71A6-4F2E-8473-0A473E0A496E}" type="presOf" srcId="{271EB55A-5329-445F-8E50-D3361843CAC6}" destId="{3A6678E1-4F97-430B-B63B-C75A74606EE4}" srcOrd="0" destOrd="0" presId="urn:microsoft.com/office/officeart/2005/8/layout/process5"/>
    <dgm:cxn modelId="{645BB4B7-D1D8-4E97-960D-CA38D31E6650}" type="presOf" srcId="{F4B7E555-8ECE-4116-9450-CD2930D302E8}" destId="{15B53CC2-C33F-4F95-982A-3FE1A0A531FA}" srcOrd="0" destOrd="0" presId="urn:microsoft.com/office/officeart/2005/8/layout/process5"/>
    <dgm:cxn modelId="{61E1E8A0-1BA3-420F-8EEC-14566AE3AB95}" type="presOf" srcId="{21A618B1-A994-4C75-B8CA-848403B07264}" destId="{09802771-3CBA-4B7C-B1CC-111EDD47FCF9}" srcOrd="0" destOrd="0" presId="urn:microsoft.com/office/officeart/2005/8/layout/process5"/>
    <dgm:cxn modelId="{14E1BA24-4B9D-43FE-88D0-78EAD48CC690}" type="presOf" srcId="{2F6E16A2-2604-4990-B339-1652AED0920C}" destId="{A18EB424-73C4-4F16-98B9-B282653323E3}" srcOrd="0" destOrd="0" presId="urn:microsoft.com/office/officeart/2005/8/layout/process5"/>
    <dgm:cxn modelId="{C39ABE9B-75B9-4B8B-A26F-EAD2DDA4825D}" type="presOf" srcId="{A7876753-F5A9-44E5-8BB4-F6B65F408683}" destId="{1407B56C-469B-4730-A813-FDCBFB633F3C}" srcOrd="1" destOrd="0" presId="urn:microsoft.com/office/officeart/2005/8/layout/process5"/>
    <dgm:cxn modelId="{3F1BCB91-0640-4CE9-AC52-C410CB525212}" type="presOf" srcId="{A7C212B3-E632-448F-BB00-BCAC63A467CF}" destId="{B1FBA540-F42C-477A-874C-6F681A196E39}" srcOrd="1" destOrd="0" presId="urn:microsoft.com/office/officeart/2005/8/layout/process5"/>
    <dgm:cxn modelId="{5EAA7C97-4B4F-462F-AD8E-5E6E126FF338}" type="presOf" srcId="{5BA277B6-4D06-4D9D-821F-E519C3E8D77C}" destId="{683ED785-E232-48B4-8B77-312D8B6A1599}" srcOrd="0" destOrd="0" presId="urn:microsoft.com/office/officeart/2005/8/layout/process5"/>
    <dgm:cxn modelId="{8707F0A9-B63C-4E68-B13D-78110F00091D}" srcId="{DDB9EEE8-2DA4-4E04-B193-8FD73A35B10B}" destId="{D3583A4A-E47B-44B9-8AA7-7DF5C4E8CBC0}" srcOrd="4" destOrd="0" parTransId="{B5769838-7FD9-4AB9-9395-8986C3397661}" sibTransId="{5B5F2F38-C79F-4355-87F0-28CC0D9B9CC1}"/>
    <dgm:cxn modelId="{F61680FF-B3F0-4160-93C8-7CD6937E454C}" type="presOf" srcId="{2F6E16A2-2604-4990-B339-1652AED0920C}" destId="{F7D7709F-F124-4C12-8798-E99393800108}" srcOrd="1" destOrd="0" presId="urn:microsoft.com/office/officeart/2005/8/layout/process5"/>
    <dgm:cxn modelId="{74C582F1-9DD4-4FC3-AB1A-F34148A41A03}" srcId="{DDB9EEE8-2DA4-4E04-B193-8FD73A35B10B}" destId="{271EB55A-5329-445F-8E50-D3361843CAC6}" srcOrd="3" destOrd="0" parTransId="{48E90DB8-FCEC-4679-8675-83266CE0A9D3}" sibTransId="{E6E64AC1-2F94-4AF0-9CD6-0F761A22ABC8}"/>
    <dgm:cxn modelId="{87C315DB-F713-4073-A06C-FE93E8874F18}" type="presOf" srcId="{E3E9C40F-7BA1-4111-A02B-26C73C673CA5}" destId="{E3F00B34-13ED-4804-A15E-02086563734B}" srcOrd="0" destOrd="0" presId="urn:microsoft.com/office/officeart/2005/8/layout/process5"/>
    <dgm:cxn modelId="{C8A049D2-94F6-46FE-8D6E-23A4BB557B1F}" type="presParOf" srcId="{F04D8B46-A31D-46E3-85FE-4E76D260C6A6}" destId="{A06AE98B-D4CD-4E12-BE18-EB995AB5BBF2}" srcOrd="0" destOrd="0" presId="urn:microsoft.com/office/officeart/2005/8/layout/process5"/>
    <dgm:cxn modelId="{0F3CE513-B42E-4BB8-9121-262B9A44CA3C}" type="presParOf" srcId="{F04D8B46-A31D-46E3-85FE-4E76D260C6A6}" destId="{3EF3BF3B-9D22-48A1-9437-77D37DEE3DAF}" srcOrd="1" destOrd="0" presId="urn:microsoft.com/office/officeart/2005/8/layout/process5"/>
    <dgm:cxn modelId="{786FE163-D845-483C-8D4E-E853A35182A4}" type="presParOf" srcId="{3EF3BF3B-9D22-48A1-9437-77D37DEE3DAF}" destId="{1407B56C-469B-4730-A813-FDCBFB633F3C}" srcOrd="0" destOrd="0" presId="urn:microsoft.com/office/officeart/2005/8/layout/process5"/>
    <dgm:cxn modelId="{4FCF910F-945D-4417-81DA-BCDA0CE410E6}" type="presParOf" srcId="{F04D8B46-A31D-46E3-85FE-4E76D260C6A6}" destId="{683ED785-E232-48B4-8B77-312D8B6A1599}" srcOrd="2" destOrd="0" presId="urn:microsoft.com/office/officeart/2005/8/layout/process5"/>
    <dgm:cxn modelId="{713F735F-DAD4-4DC1-914B-B880943BBD92}" type="presParOf" srcId="{F04D8B46-A31D-46E3-85FE-4E76D260C6A6}" destId="{FDA72899-A2C7-4FF1-8F06-39C8E6A9573B}" srcOrd="3" destOrd="0" presId="urn:microsoft.com/office/officeart/2005/8/layout/process5"/>
    <dgm:cxn modelId="{85677B53-214F-4243-8918-7A80D8CE6FA5}" type="presParOf" srcId="{FDA72899-A2C7-4FF1-8F06-39C8E6A9573B}" destId="{B1FBA540-F42C-477A-874C-6F681A196E39}" srcOrd="0" destOrd="0" presId="urn:microsoft.com/office/officeart/2005/8/layout/process5"/>
    <dgm:cxn modelId="{2A314ECA-906A-4348-B71B-D61CD2A2386F}" type="presParOf" srcId="{F04D8B46-A31D-46E3-85FE-4E76D260C6A6}" destId="{15B53CC2-C33F-4F95-982A-3FE1A0A531FA}" srcOrd="4" destOrd="0" presId="urn:microsoft.com/office/officeart/2005/8/layout/process5"/>
    <dgm:cxn modelId="{AA73D40D-8019-4536-981E-C1E584200C11}" type="presParOf" srcId="{F04D8B46-A31D-46E3-85FE-4E76D260C6A6}" destId="{A18EB424-73C4-4F16-98B9-B282653323E3}" srcOrd="5" destOrd="0" presId="urn:microsoft.com/office/officeart/2005/8/layout/process5"/>
    <dgm:cxn modelId="{67009A67-B027-4428-A338-BC0081C7DB7B}" type="presParOf" srcId="{A18EB424-73C4-4F16-98B9-B282653323E3}" destId="{F7D7709F-F124-4C12-8798-E99393800108}" srcOrd="0" destOrd="0" presId="urn:microsoft.com/office/officeart/2005/8/layout/process5"/>
    <dgm:cxn modelId="{9904DF1E-8C7F-4C14-B84E-FB3F78A39D06}" type="presParOf" srcId="{F04D8B46-A31D-46E3-85FE-4E76D260C6A6}" destId="{3A6678E1-4F97-430B-B63B-C75A74606EE4}" srcOrd="6" destOrd="0" presId="urn:microsoft.com/office/officeart/2005/8/layout/process5"/>
    <dgm:cxn modelId="{93D2322C-6ACA-47C8-8F1F-A6B4E413A580}" type="presParOf" srcId="{F04D8B46-A31D-46E3-85FE-4E76D260C6A6}" destId="{C5F11A1B-BF0A-444F-A97C-02B783C85521}" srcOrd="7" destOrd="0" presId="urn:microsoft.com/office/officeart/2005/8/layout/process5"/>
    <dgm:cxn modelId="{5028FECC-AAAC-47F2-A14F-E31BE705A54E}" type="presParOf" srcId="{C5F11A1B-BF0A-444F-A97C-02B783C85521}" destId="{FF280870-7A42-4742-94CC-DF3000845596}" srcOrd="0" destOrd="0" presId="urn:microsoft.com/office/officeart/2005/8/layout/process5"/>
    <dgm:cxn modelId="{F3BCD1E4-5965-44EE-996E-71F6AD391F09}" type="presParOf" srcId="{F04D8B46-A31D-46E3-85FE-4E76D260C6A6}" destId="{95170246-791E-4FF5-9912-34B295678A78}" srcOrd="8" destOrd="0" presId="urn:microsoft.com/office/officeart/2005/8/layout/process5"/>
    <dgm:cxn modelId="{7182C30F-BEEC-44FE-9462-54CA119F7D4A}" type="presParOf" srcId="{F04D8B46-A31D-46E3-85FE-4E76D260C6A6}" destId="{59DC4DDB-1B6E-407E-82A7-421B80F2D377}" srcOrd="9" destOrd="0" presId="urn:microsoft.com/office/officeart/2005/8/layout/process5"/>
    <dgm:cxn modelId="{F2791518-DE9F-44A7-9951-09FC3A16803D}" type="presParOf" srcId="{59DC4DDB-1B6E-407E-82A7-421B80F2D377}" destId="{253976FD-E9D3-4153-93F0-1A054BA0D3D0}" srcOrd="0" destOrd="0" presId="urn:microsoft.com/office/officeart/2005/8/layout/process5"/>
    <dgm:cxn modelId="{EBDDB423-BA59-4541-A30F-2F6B14880DAE}" type="presParOf" srcId="{F04D8B46-A31D-46E3-85FE-4E76D260C6A6}" destId="{E3F00B34-13ED-4804-A15E-02086563734B}" srcOrd="10" destOrd="0" presId="urn:microsoft.com/office/officeart/2005/8/layout/process5"/>
    <dgm:cxn modelId="{0CBD9945-D25A-42CE-B65E-3F735C496D38}" type="presParOf" srcId="{F04D8B46-A31D-46E3-85FE-4E76D260C6A6}" destId="{124FCF49-6A00-4569-9222-F931AF248158}" srcOrd="11" destOrd="0" presId="urn:microsoft.com/office/officeart/2005/8/layout/process5"/>
    <dgm:cxn modelId="{E04D9AA4-1E45-4E83-B83A-100DD108C7C2}" type="presParOf" srcId="{124FCF49-6A00-4569-9222-F931AF248158}" destId="{CB7AF1D3-F18D-4353-8511-ACF601EB8C07}" srcOrd="0" destOrd="0" presId="urn:microsoft.com/office/officeart/2005/8/layout/process5"/>
    <dgm:cxn modelId="{83A73D7C-B3EC-44AE-A551-875FB8FDFAFE}" type="presParOf" srcId="{F04D8B46-A31D-46E3-85FE-4E76D260C6A6}" destId="{09802771-3CBA-4B7C-B1CC-111EDD47FCF9}" srcOrd="12"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AE98B-D4CD-4E12-BE18-EB995AB5BBF2}">
      <dsp:nvSpPr>
        <dsp:cNvPr id="0" name=""/>
        <dsp:cNvSpPr/>
      </dsp:nvSpPr>
      <dsp:spPr>
        <a:xfrm>
          <a:off x="3815" y="159551"/>
          <a:ext cx="1668105" cy="1000863"/>
        </a:xfrm>
        <a:prstGeom prst="roundRect">
          <a:avLst>
            <a:gd name="adj" fmla="val 10000"/>
          </a:avLst>
        </a:prstGeom>
        <a:solidFill>
          <a:schemeClr val="accent5">
            <a:lumMod val="20000"/>
            <a:lumOff val="8000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Define the Transformation rules in the tool</a:t>
          </a:r>
          <a:endParaRPr lang="en-US" sz="1200" kern="1200" dirty="0"/>
        </a:p>
      </dsp:txBody>
      <dsp:txXfrm>
        <a:off x="33129" y="188865"/>
        <a:ext cx="1609477" cy="942235"/>
      </dsp:txXfrm>
    </dsp:sp>
    <dsp:sp modelId="{3EF3BF3B-9D22-48A1-9437-77D37DEE3DAF}">
      <dsp:nvSpPr>
        <dsp:cNvPr id="0" name=""/>
        <dsp:cNvSpPr/>
      </dsp:nvSpPr>
      <dsp:spPr>
        <a:xfrm>
          <a:off x="1818713" y="453138"/>
          <a:ext cx="353638" cy="41369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818713" y="535876"/>
        <a:ext cx="247547" cy="248214"/>
      </dsp:txXfrm>
    </dsp:sp>
    <dsp:sp modelId="{683ED785-E232-48B4-8B77-312D8B6A1599}">
      <dsp:nvSpPr>
        <dsp:cNvPr id="0" name=""/>
        <dsp:cNvSpPr/>
      </dsp:nvSpPr>
      <dsp:spPr>
        <a:xfrm>
          <a:off x="2339162" y="159551"/>
          <a:ext cx="1668105" cy="1000863"/>
        </a:xfrm>
        <a:prstGeom prst="roundRect">
          <a:avLst>
            <a:gd name="adj" fmla="val 10000"/>
          </a:avLst>
        </a:prstGeom>
        <a:gradFill flip="none" rotWithShape="1">
          <a:gsLst>
            <a:gs pos="0">
              <a:schemeClr val="accent5">
                <a:lumMod val="20000"/>
                <a:lumOff val="80000"/>
              </a:schemeClr>
            </a:gs>
            <a:gs pos="100000">
              <a:schemeClr val="accent3">
                <a:lumMod val="20000"/>
                <a:lumOff val="80000"/>
              </a:schemeClr>
            </a:gs>
          </a:gsLst>
          <a:lin ang="0" scaled="1"/>
          <a:tileRect/>
        </a:gra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Extract data from the source system </a:t>
          </a:r>
          <a:endParaRPr lang="en-US" sz="1200" kern="1200" dirty="0"/>
        </a:p>
      </dsp:txBody>
      <dsp:txXfrm>
        <a:off x="2368476" y="188865"/>
        <a:ext cx="1609477" cy="942235"/>
      </dsp:txXfrm>
    </dsp:sp>
    <dsp:sp modelId="{FDA72899-A2C7-4FF1-8F06-39C8E6A9573B}">
      <dsp:nvSpPr>
        <dsp:cNvPr id="0" name=""/>
        <dsp:cNvSpPr/>
      </dsp:nvSpPr>
      <dsp:spPr>
        <a:xfrm>
          <a:off x="4154060" y="453138"/>
          <a:ext cx="353638" cy="41369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154060" y="535876"/>
        <a:ext cx="247547" cy="248214"/>
      </dsp:txXfrm>
    </dsp:sp>
    <dsp:sp modelId="{15B53CC2-C33F-4F95-982A-3FE1A0A531FA}">
      <dsp:nvSpPr>
        <dsp:cNvPr id="0" name=""/>
        <dsp:cNvSpPr/>
      </dsp:nvSpPr>
      <dsp:spPr>
        <a:xfrm>
          <a:off x="4674509" y="159551"/>
          <a:ext cx="1668105" cy="1000863"/>
        </a:xfrm>
        <a:prstGeom prst="roundRect">
          <a:avLst>
            <a:gd name="adj" fmla="val 10000"/>
          </a:avLst>
        </a:prstGeom>
        <a:solidFill>
          <a:schemeClr val="accent5">
            <a:lumMod val="20000"/>
            <a:lumOff val="8000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Load the Staging tables in DM tool with the source system data</a:t>
          </a:r>
          <a:endParaRPr lang="en-US" sz="1200" kern="1200" dirty="0"/>
        </a:p>
      </dsp:txBody>
      <dsp:txXfrm>
        <a:off x="4703823" y="188865"/>
        <a:ext cx="1609477" cy="942235"/>
      </dsp:txXfrm>
    </dsp:sp>
    <dsp:sp modelId="{A18EB424-73C4-4F16-98B9-B282653323E3}">
      <dsp:nvSpPr>
        <dsp:cNvPr id="0" name=""/>
        <dsp:cNvSpPr/>
      </dsp:nvSpPr>
      <dsp:spPr>
        <a:xfrm>
          <a:off x="6489407" y="453138"/>
          <a:ext cx="353638" cy="41369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489407" y="535876"/>
        <a:ext cx="247547" cy="248214"/>
      </dsp:txXfrm>
    </dsp:sp>
    <dsp:sp modelId="{3A6678E1-4F97-430B-B63B-C75A74606EE4}">
      <dsp:nvSpPr>
        <dsp:cNvPr id="0" name=""/>
        <dsp:cNvSpPr/>
      </dsp:nvSpPr>
      <dsp:spPr>
        <a:xfrm>
          <a:off x="7009856" y="159551"/>
          <a:ext cx="1668105" cy="1000863"/>
        </a:xfrm>
        <a:prstGeom prst="roundRect">
          <a:avLst>
            <a:gd name="adj" fmla="val 10000"/>
          </a:avLst>
        </a:prstGeom>
        <a:solidFill>
          <a:schemeClr val="accent5">
            <a:lumMod val="20000"/>
            <a:lumOff val="8000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Load the transformed data into the Destination tables of the DM Tool</a:t>
          </a:r>
        </a:p>
      </dsp:txBody>
      <dsp:txXfrm>
        <a:off x="7039170" y="188865"/>
        <a:ext cx="1609477" cy="942235"/>
      </dsp:txXfrm>
    </dsp:sp>
    <dsp:sp modelId="{C5F11A1B-BF0A-444F-A97C-02B783C85521}">
      <dsp:nvSpPr>
        <dsp:cNvPr id="0" name=""/>
        <dsp:cNvSpPr/>
      </dsp:nvSpPr>
      <dsp:spPr>
        <a:xfrm rot="5400000">
          <a:off x="7667090" y="1277182"/>
          <a:ext cx="353638" cy="41369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7719803" y="1307208"/>
        <a:ext cx="248214" cy="247547"/>
      </dsp:txXfrm>
    </dsp:sp>
    <dsp:sp modelId="{95170246-791E-4FF5-9912-34B295678A78}">
      <dsp:nvSpPr>
        <dsp:cNvPr id="0" name=""/>
        <dsp:cNvSpPr/>
      </dsp:nvSpPr>
      <dsp:spPr>
        <a:xfrm>
          <a:off x="7009856" y="1827657"/>
          <a:ext cx="1668105" cy="1000863"/>
        </a:xfrm>
        <a:prstGeom prst="roundRect">
          <a:avLst>
            <a:gd name="adj" fmla="val 10000"/>
          </a:avLst>
        </a:prstGeom>
        <a:solidFill>
          <a:schemeClr val="accent5">
            <a:lumMod val="20000"/>
            <a:lumOff val="8000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Generate the formatted data file for upload</a:t>
          </a:r>
        </a:p>
      </dsp:txBody>
      <dsp:txXfrm>
        <a:off x="7039170" y="1856971"/>
        <a:ext cx="1609477" cy="942235"/>
      </dsp:txXfrm>
    </dsp:sp>
    <dsp:sp modelId="{59DC4DDB-1B6E-407E-82A7-421B80F2D377}">
      <dsp:nvSpPr>
        <dsp:cNvPr id="0" name=""/>
        <dsp:cNvSpPr/>
      </dsp:nvSpPr>
      <dsp:spPr>
        <a:xfrm rot="10800000">
          <a:off x="6509425" y="2121243"/>
          <a:ext cx="353638" cy="41369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6615516" y="2203981"/>
        <a:ext cx="247547" cy="248214"/>
      </dsp:txXfrm>
    </dsp:sp>
    <dsp:sp modelId="{E3F00B34-13ED-4804-A15E-02086563734B}">
      <dsp:nvSpPr>
        <dsp:cNvPr id="0" name=""/>
        <dsp:cNvSpPr/>
      </dsp:nvSpPr>
      <dsp:spPr>
        <a:xfrm>
          <a:off x="4674509" y="1827657"/>
          <a:ext cx="1668105" cy="1000863"/>
        </a:xfrm>
        <a:prstGeom prst="roundRect">
          <a:avLst>
            <a:gd name="adj" fmla="val 10000"/>
          </a:avLst>
        </a:prstGeom>
        <a:solidFill>
          <a:schemeClr val="accent3">
            <a:lumMod val="20000"/>
            <a:lumOff val="8000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Trigger the upload and review the results</a:t>
          </a:r>
        </a:p>
      </dsp:txBody>
      <dsp:txXfrm>
        <a:off x="4703823" y="1856971"/>
        <a:ext cx="1609477" cy="942235"/>
      </dsp:txXfrm>
    </dsp:sp>
    <dsp:sp modelId="{124FCF49-6A00-4569-9222-F931AF248158}">
      <dsp:nvSpPr>
        <dsp:cNvPr id="0" name=""/>
        <dsp:cNvSpPr/>
      </dsp:nvSpPr>
      <dsp:spPr>
        <a:xfrm rot="10800000">
          <a:off x="4174077" y="2121243"/>
          <a:ext cx="353638" cy="41369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4280168" y="2203981"/>
        <a:ext cx="247547" cy="248214"/>
      </dsp:txXfrm>
    </dsp:sp>
    <dsp:sp modelId="{09802771-3CBA-4B7C-B1CC-111EDD47FCF9}">
      <dsp:nvSpPr>
        <dsp:cNvPr id="0" name=""/>
        <dsp:cNvSpPr/>
      </dsp:nvSpPr>
      <dsp:spPr>
        <a:xfrm>
          <a:off x="2339162" y="1827657"/>
          <a:ext cx="1668105" cy="1000863"/>
        </a:xfrm>
        <a:prstGeom prst="roundRect">
          <a:avLst>
            <a:gd name="adj" fmla="val 10000"/>
          </a:avLst>
        </a:prstGeom>
        <a:solidFill>
          <a:schemeClr val="accent3">
            <a:lumMod val="20000"/>
            <a:lumOff val="8000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Revise/Correct data &amp; Reload</a:t>
          </a:r>
        </a:p>
      </dsp:txBody>
      <dsp:txXfrm>
        <a:off x="2368476" y="1856971"/>
        <a:ext cx="1609477" cy="9422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29B857-AED0-44EB-8966-2DE5E2C48EE0}" type="datetimeFigureOut">
              <a:rPr lang="en-US" smtClean="0"/>
              <a:pPr/>
              <a:t>5/17/2017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00766-5501-46F6-A3BC-29818D7FF9EB}" type="slidenum">
              <a:rPr lang="en-US" smtClean="0"/>
              <a:pPr/>
              <a:t>‹#›</a:t>
            </a:fld>
            <a:endParaRPr lang="en-US"/>
          </a:p>
        </p:txBody>
      </p:sp>
    </p:spTree>
    <p:extLst>
      <p:ext uri="{BB962C8B-B14F-4D97-AF65-F5344CB8AC3E}">
        <p14:creationId xmlns:p14="http://schemas.microsoft.com/office/powerpoint/2010/main" val="20574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extLst>
      <p:ext uri="{BB962C8B-B14F-4D97-AF65-F5344CB8AC3E}">
        <p14:creationId xmlns:p14="http://schemas.microsoft.com/office/powerpoint/2010/main" val="31898771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0.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hyperlink" Target="http://www.linkedin.com/company/capgemini" TargetMode="External"/><Relationship Id="rId33" Type="http://schemas.openxmlformats.org/officeDocument/2006/relationships/oleObject" Target="../embeddings/oleObject18.bin"/><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1.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77.xml"/><Relationship Id="rId19" Type="http://schemas.openxmlformats.org/officeDocument/2006/relationships/oleObject" Target="../embeddings/oleObject17.bin"/><Relationship Id="rId31" Type="http://schemas.openxmlformats.org/officeDocument/2006/relationships/hyperlink" Target="http://www.slideshare.net/capgemini" TargetMode="Externa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97.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5" Type="http://schemas.openxmlformats.org/officeDocument/2006/relationships/hyperlink" Target="http://www.linkedin.com/company/capgemini" TargetMode="External"/><Relationship Id="rId33" Type="http://schemas.openxmlformats.org/officeDocument/2006/relationships/oleObject" Target="../embeddings/oleObject21.bin"/><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3.v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04.xml"/><Relationship Id="rId19" Type="http://schemas.openxmlformats.org/officeDocument/2006/relationships/oleObject" Target="../embeddings/oleObject20.bin"/><Relationship Id="rId31" Type="http://schemas.openxmlformats.org/officeDocument/2006/relationships/hyperlink" Target="http://www.slideshare.net/capgemini" TargetMode="Externa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13.xml"/><Relationship Id="rId21" Type="http://schemas.openxmlformats.org/officeDocument/2006/relationships/image" Target="../media/image10.png"/><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12.xml"/><Relationship Id="rId16" Type="http://schemas.openxmlformats.org/officeDocument/2006/relationships/oleObject" Target="../embeddings/oleObject22.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4.vml"/><Relationship Id="rId6" Type="http://schemas.openxmlformats.org/officeDocument/2006/relationships/tags" Target="../tags/tag116.xml"/><Relationship Id="rId11" Type="http://schemas.openxmlformats.org/officeDocument/2006/relationships/tags" Target="../tags/tag121.xml"/><Relationship Id="rId24" Type="http://schemas.openxmlformats.org/officeDocument/2006/relationships/hyperlink" Target="http://www.twitter.com/capgemini" TargetMode="External"/><Relationship Id="rId5" Type="http://schemas.openxmlformats.org/officeDocument/2006/relationships/tags" Target="../tags/tag115.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0.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3.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26.xml"/><Relationship Id="rId21" Type="http://schemas.openxmlformats.org/officeDocument/2006/relationships/hyperlink" Target="http://www.linkedin.com/company/capgemini" TargetMode="Externa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25.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5.bin"/><Relationship Id="rId1" Type="http://schemas.openxmlformats.org/officeDocument/2006/relationships/vmlDrawing" Target="../drawings/vmlDrawing15.vml"/><Relationship Id="rId6" Type="http://schemas.openxmlformats.org/officeDocument/2006/relationships/tags" Target="../tags/tag129.xml"/><Relationship Id="rId11" Type="http://schemas.openxmlformats.org/officeDocument/2006/relationships/tags" Target="../tags/tag134.xml"/><Relationship Id="rId24" Type="http://schemas.openxmlformats.org/officeDocument/2006/relationships/image" Target="../media/image12.png"/><Relationship Id="rId5" Type="http://schemas.openxmlformats.org/officeDocument/2006/relationships/tags" Target="../tags/tag128.xml"/><Relationship Id="rId15" Type="http://schemas.openxmlformats.org/officeDocument/2006/relationships/oleObject" Target="../embeddings/oleObject24.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33.xml"/><Relationship Id="rId19" Type="http://schemas.openxmlformats.org/officeDocument/2006/relationships/hyperlink" Target="http://www.facebook.com/Capgemini" TargetMode="Externa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39.xml"/><Relationship Id="rId7" Type="http://schemas.openxmlformats.org/officeDocument/2006/relationships/image" Target="../media/image1.emf"/><Relationship Id="rId2" Type="http://schemas.openxmlformats.org/officeDocument/2006/relationships/tags" Target="../tags/tag138.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slideMaster" Target="../slideMasters/slideMaster3.xml"/><Relationship Id="rId4" Type="http://schemas.openxmlformats.org/officeDocument/2006/relationships/tags" Target="../tags/tag140.xml"/><Relationship Id="rId9" Type="http://schemas.openxmlformats.org/officeDocument/2006/relationships/oleObject" Target="../embeddings/oleObject28.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2.xml"/><Relationship Id="rId7" Type="http://schemas.openxmlformats.org/officeDocument/2006/relationships/image" Target="../media/image1.emf"/><Relationship Id="rId2" Type="http://schemas.openxmlformats.org/officeDocument/2006/relationships/tags" Target="../tags/tag141.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43.xml"/><Relationship Id="rId9" Type="http://schemas.openxmlformats.org/officeDocument/2006/relationships/oleObject" Target="../embeddings/oleObject30.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54.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53.xml"/><Relationship Id="rId1" Type="http://schemas.openxmlformats.org/officeDocument/2006/relationships/vmlDrawing" Target="../drawings/vmlDrawing20.vml"/><Relationship Id="rId6" Type="http://schemas.openxmlformats.org/officeDocument/2006/relationships/tags" Target="../tags/tag157.xml"/><Relationship Id="rId11" Type="http://schemas.openxmlformats.org/officeDocument/2006/relationships/image" Target="../media/image4.emf"/><Relationship Id="rId5" Type="http://schemas.openxmlformats.org/officeDocument/2006/relationships/tags" Target="../tags/tag156.xml"/><Relationship Id="rId10" Type="http://schemas.openxmlformats.org/officeDocument/2006/relationships/image" Target="../media/image1.emf"/><Relationship Id="rId4" Type="http://schemas.openxmlformats.org/officeDocument/2006/relationships/tags" Target="../tags/tag155.xml"/><Relationship Id="rId9" Type="http://schemas.openxmlformats.org/officeDocument/2006/relationships/oleObject" Target="../embeddings/oleObject32.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9.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58.xml"/><Relationship Id="rId1" Type="http://schemas.openxmlformats.org/officeDocument/2006/relationships/vmlDrawing" Target="../drawings/vmlDrawing21.vml"/><Relationship Id="rId6" Type="http://schemas.openxmlformats.org/officeDocument/2006/relationships/tags" Target="../tags/tag162.xml"/><Relationship Id="rId11" Type="http://schemas.openxmlformats.org/officeDocument/2006/relationships/image" Target="../media/image5.png"/><Relationship Id="rId5" Type="http://schemas.openxmlformats.org/officeDocument/2006/relationships/tags" Target="../tags/tag161.xml"/><Relationship Id="rId10" Type="http://schemas.openxmlformats.org/officeDocument/2006/relationships/image" Target="../media/image1.emf"/><Relationship Id="rId4" Type="http://schemas.openxmlformats.org/officeDocument/2006/relationships/tags" Target="../tags/tag160.xml"/><Relationship Id="rId9" Type="http://schemas.openxmlformats.org/officeDocument/2006/relationships/oleObject" Target="../embeddings/oleObject33.bin"/></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image" Target="../media/image1.emf"/><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oleObject" Target="../embeddings/oleObject34.bin"/><Relationship Id="rId2" Type="http://schemas.openxmlformats.org/officeDocument/2006/relationships/tags" Target="../tags/tag163.xml"/><Relationship Id="rId16" Type="http://schemas.openxmlformats.org/officeDocument/2006/relationships/oleObject" Target="../embeddings/oleObject35.bin"/><Relationship Id="rId1" Type="http://schemas.openxmlformats.org/officeDocument/2006/relationships/vmlDrawing" Target="../drawings/vmlDrawing22.vml"/><Relationship Id="rId6" Type="http://schemas.openxmlformats.org/officeDocument/2006/relationships/tags" Target="../tags/tag167.xml"/><Relationship Id="rId11" Type="http://schemas.openxmlformats.org/officeDocument/2006/relationships/slideMaster" Target="../slideMasters/slideMaster4.xml"/><Relationship Id="rId5" Type="http://schemas.openxmlformats.org/officeDocument/2006/relationships/tags" Target="../tags/tag166.xml"/><Relationship Id="rId15" Type="http://schemas.openxmlformats.org/officeDocument/2006/relationships/image" Target="../media/image8.jpeg"/><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2.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1.emf"/><Relationship Id="rId2" Type="http://schemas.openxmlformats.org/officeDocument/2006/relationships/tags" Target="../tags/tag172.xml"/><Relationship Id="rId1" Type="http://schemas.openxmlformats.org/officeDocument/2006/relationships/vmlDrawing" Target="../drawings/vmlDrawing23.vml"/><Relationship Id="rId6" Type="http://schemas.openxmlformats.org/officeDocument/2006/relationships/tags" Target="../tags/tag176.xml"/><Relationship Id="rId11" Type="http://schemas.openxmlformats.org/officeDocument/2006/relationships/oleObject" Target="../embeddings/oleObject36.bin"/><Relationship Id="rId5" Type="http://schemas.openxmlformats.org/officeDocument/2006/relationships/tags" Target="../tags/tag175.xml"/><Relationship Id="rId10" Type="http://schemas.openxmlformats.org/officeDocument/2006/relationships/slideMaster" Target="../slideMasters/slideMaster4.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oleObject" Target="../embeddings/oleObject37.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2.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emf"/><Relationship Id="rId2" Type="http://schemas.openxmlformats.org/officeDocument/2006/relationships/tags" Target="../tags/tag180.xml"/><Relationship Id="rId1" Type="http://schemas.openxmlformats.org/officeDocument/2006/relationships/vmlDrawing" Target="../drawings/vmlDrawing24.vml"/><Relationship Id="rId6" Type="http://schemas.openxmlformats.org/officeDocument/2006/relationships/tags" Target="../tags/tag184.xml"/><Relationship Id="rId11" Type="http://schemas.openxmlformats.org/officeDocument/2006/relationships/oleObject" Target="../embeddings/oleObject38.bin"/><Relationship Id="rId5" Type="http://schemas.openxmlformats.org/officeDocument/2006/relationships/tags" Target="../tags/tag183.xml"/><Relationship Id="rId10" Type="http://schemas.openxmlformats.org/officeDocument/2006/relationships/slideMaster" Target="../slideMasters/slideMaster4.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oleObject" Target="../embeddings/oleObject39.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2.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1.emf"/><Relationship Id="rId2" Type="http://schemas.openxmlformats.org/officeDocument/2006/relationships/tags" Target="../tags/tag188.xml"/><Relationship Id="rId1" Type="http://schemas.openxmlformats.org/officeDocument/2006/relationships/vmlDrawing" Target="../drawings/vmlDrawing25.vml"/><Relationship Id="rId6" Type="http://schemas.openxmlformats.org/officeDocument/2006/relationships/tags" Target="../tags/tag192.xml"/><Relationship Id="rId11" Type="http://schemas.openxmlformats.org/officeDocument/2006/relationships/oleObject" Target="../embeddings/oleObject40.bin"/><Relationship Id="rId5" Type="http://schemas.openxmlformats.org/officeDocument/2006/relationships/tags" Target="../tags/tag191.xml"/><Relationship Id="rId10" Type="http://schemas.openxmlformats.org/officeDocument/2006/relationships/slideMaster" Target="../slideMasters/slideMaster4.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oleObject" Target="../embeddings/oleObject41.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2.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emf"/><Relationship Id="rId2" Type="http://schemas.openxmlformats.org/officeDocument/2006/relationships/tags" Target="../tags/tag196.xml"/><Relationship Id="rId1" Type="http://schemas.openxmlformats.org/officeDocument/2006/relationships/vmlDrawing" Target="../drawings/vmlDrawing26.vml"/><Relationship Id="rId6" Type="http://schemas.openxmlformats.org/officeDocument/2006/relationships/tags" Target="../tags/tag200.xml"/><Relationship Id="rId11" Type="http://schemas.openxmlformats.org/officeDocument/2006/relationships/oleObject" Target="../embeddings/oleObject42.bin"/><Relationship Id="rId5" Type="http://schemas.openxmlformats.org/officeDocument/2006/relationships/tags" Target="../tags/tag199.xml"/><Relationship Id="rId10" Type="http://schemas.openxmlformats.org/officeDocument/2006/relationships/slideMaster" Target="../slideMasters/slideMaster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oleObject" Target="../embeddings/oleObject43.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2.png"/><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vmlDrawing" Target="../drawings/vmlDrawing27.vml"/><Relationship Id="rId6" Type="http://schemas.openxmlformats.org/officeDocument/2006/relationships/tags" Target="../tags/tag208.xml"/><Relationship Id="rId11" Type="http://schemas.openxmlformats.org/officeDocument/2006/relationships/oleObject" Target="../embeddings/oleObject44.bin"/><Relationship Id="rId5" Type="http://schemas.openxmlformats.org/officeDocument/2006/relationships/tags" Target="../tags/tag207.xml"/><Relationship Id="rId10" Type="http://schemas.openxmlformats.org/officeDocument/2006/relationships/slideMaster" Target="../slideMasters/slideMaster4.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oleObject" Target="../embeddings/oleObject45.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223.xml"/><Relationship Id="rId7" Type="http://schemas.openxmlformats.org/officeDocument/2006/relationships/slideMaster" Target="../slideMasters/slideMaster5.xml"/><Relationship Id="rId12" Type="http://schemas.openxmlformats.org/officeDocument/2006/relationships/image" Target="../media/image5.png"/><Relationship Id="rId2" Type="http://schemas.openxmlformats.org/officeDocument/2006/relationships/tags" Target="../tags/tag222.xml"/><Relationship Id="rId1" Type="http://schemas.openxmlformats.org/officeDocument/2006/relationships/vmlDrawing" Target="../drawings/vmlDrawing30.vml"/><Relationship Id="rId6" Type="http://schemas.openxmlformats.org/officeDocument/2006/relationships/tags" Target="../tags/tag226.xml"/><Relationship Id="rId11" Type="http://schemas.openxmlformats.org/officeDocument/2006/relationships/image" Target="../media/image4.emf"/><Relationship Id="rId5" Type="http://schemas.openxmlformats.org/officeDocument/2006/relationships/tags" Target="../tags/tag225.xml"/><Relationship Id="rId10" Type="http://schemas.openxmlformats.org/officeDocument/2006/relationships/image" Target="../media/image1.emf"/><Relationship Id="rId4" Type="http://schemas.openxmlformats.org/officeDocument/2006/relationships/tags" Target="../tags/tag224.xml"/><Relationship Id="rId9" Type="http://schemas.openxmlformats.org/officeDocument/2006/relationships/oleObject" Target="../embeddings/oleObject48.bin"/></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228.xml"/><Relationship Id="rId7" Type="http://schemas.openxmlformats.org/officeDocument/2006/relationships/slideMaster" Target="../slideMasters/slideMaster5.xml"/><Relationship Id="rId12" Type="http://schemas.openxmlformats.org/officeDocument/2006/relationships/image" Target="../media/image4.emf"/><Relationship Id="rId2" Type="http://schemas.openxmlformats.org/officeDocument/2006/relationships/tags" Target="../tags/tag227.xml"/><Relationship Id="rId1" Type="http://schemas.openxmlformats.org/officeDocument/2006/relationships/vmlDrawing" Target="../drawings/vmlDrawing31.vml"/><Relationship Id="rId6" Type="http://schemas.openxmlformats.org/officeDocument/2006/relationships/tags" Target="../tags/tag231.xml"/><Relationship Id="rId11" Type="http://schemas.openxmlformats.org/officeDocument/2006/relationships/image" Target="../media/image5.png"/><Relationship Id="rId5" Type="http://schemas.openxmlformats.org/officeDocument/2006/relationships/tags" Target="../tags/tag230.xml"/><Relationship Id="rId10" Type="http://schemas.openxmlformats.org/officeDocument/2006/relationships/image" Target="../media/image1.emf"/><Relationship Id="rId4" Type="http://schemas.openxmlformats.org/officeDocument/2006/relationships/tags" Target="../tags/tag229.xml"/><Relationship Id="rId9" Type="http://schemas.openxmlformats.org/officeDocument/2006/relationships/oleObject" Target="../embeddings/oleObject49.bin"/></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38.xml"/><Relationship Id="rId13" Type="http://schemas.openxmlformats.org/officeDocument/2006/relationships/image" Target="../media/image1.emf"/><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oleObject" Target="../embeddings/oleObject50.bin"/><Relationship Id="rId2" Type="http://schemas.openxmlformats.org/officeDocument/2006/relationships/tags" Target="../tags/tag232.xml"/><Relationship Id="rId16" Type="http://schemas.openxmlformats.org/officeDocument/2006/relationships/oleObject" Target="../embeddings/oleObject51.bin"/><Relationship Id="rId1" Type="http://schemas.openxmlformats.org/officeDocument/2006/relationships/vmlDrawing" Target="../drawings/vmlDrawing32.vml"/><Relationship Id="rId6" Type="http://schemas.openxmlformats.org/officeDocument/2006/relationships/tags" Target="../tags/tag236.xml"/><Relationship Id="rId11" Type="http://schemas.openxmlformats.org/officeDocument/2006/relationships/slideMaster" Target="../slideMasters/slideMaster5.xml"/><Relationship Id="rId5" Type="http://schemas.openxmlformats.org/officeDocument/2006/relationships/tags" Target="../tags/tag235.xml"/><Relationship Id="rId15" Type="http://schemas.openxmlformats.org/officeDocument/2006/relationships/image" Target="../media/image8.jpeg"/><Relationship Id="rId10" Type="http://schemas.openxmlformats.org/officeDocument/2006/relationships/tags" Target="../tags/tag240.xml"/><Relationship Id="rId4" Type="http://schemas.openxmlformats.org/officeDocument/2006/relationships/tags" Target="../tags/tag234.xml"/><Relationship Id="rId9" Type="http://schemas.openxmlformats.org/officeDocument/2006/relationships/tags" Target="../tags/tag239.xml"/><Relationship Id="rId1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8.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47.xml"/><Relationship Id="rId13" Type="http://schemas.openxmlformats.org/officeDocument/2006/relationships/oleObject" Target="../embeddings/oleObject53.bin"/><Relationship Id="rId3" Type="http://schemas.openxmlformats.org/officeDocument/2006/relationships/tags" Target="../tags/tag242.xml"/><Relationship Id="rId7" Type="http://schemas.openxmlformats.org/officeDocument/2006/relationships/tags" Target="../tags/tag246.xml"/><Relationship Id="rId12" Type="http://schemas.openxmlformats.org/officeDocument/2006/relationships/image" Target="../media/image2.png"/><Relationship Id="rId2" Type="http://schemas.openxmlformats.org/officeDocument/2006/relationships/tags" Target="../tags/tag241.xml"/><Relationship Id="rId1" Type="http://schemas.openxmlformats.org/officeDocument/2006/relationships/vmlDrawing" Target="../drawings/vmlDrawing33.vml"/><Relationship Id="rId6" Type="http://schemas.openxmlformats.org/officeDocument/2006/relationships/tags" Target="../tags/tag245.xml"/><Relationship Id="rId11" Type="http://schemas.openxmlformats.org/officeDocument/2006/relationships/image" Target="../media/image1.emf"/><Relationship Id="rId5" Type="http://schemas.openxmlformats.org/officeDocument/2006/relationships/tags" Target="../tags/tag244.xml"/><Relationship Id="rId10" Type="http://schemas.openxmlformats.org/officeDocument/2006/relationships/oleObject" Target="../embeddings/oleObject52.bin"/><Relationship Id="rId4" Type="http://schemas.openxmlformats.org/officeDocument/2006/relationships/tags" Target="../tags/tag243.xml"/><Relationship Id="rId9"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54.xml"/><Relationship Id="rId13" Type="http://schemas.openxmlformats.org/officeDocument/2006/relationships/image" Target="../media/image2.png"/><Relationship Id="rId3" Type="http://schemas.openxmlformats.org/officeDocument/2006/relationships/tags" Target="../tags/tag249.xml"/><Relationship Id="rId7" Type="http://schemas.openxmlformats.org/officeDocument/2006/relationships/tags" Target="../tags/tag253.xml"/><Relationship Id="rId12" Type="http://schemas.openxmlformats.org/officeDocument/2006/relationships/image" Target="../media/image1.emf"/><Relationship Id="rId2" Type="http://schemas.openxmlformats.org/officeDocument/2006/relationships/tags" Target="../tags/tag248.xml"/><Relationship Id="rId1" Type="http://schemas.openxmlformats.org/officeDocument/2006/relationships/vmlDrawing" Target="../drawings/vmlDrawing34.vml"/><Relationship Id="rId6" Type="http://schemas.openxmlformats.org/officeDocument/2006/relationships/tags" Target="../tags/tag252.xml"/><Relationship Id="rId11" Type="http://schemas.openxmlformats.org/officeDocument/2006/relationships/oleObject" Target="../embeddings/oleObject54.bin"/><Relationship Id="rId5" Type="http://schemas.openxmlformats.org/officeDocument/2006/relationships/tags" Target="../tags/tag251.xml"/><Relationship Id="rId10" Type="http://schemas.openxmlformats.org/officeDocument/2006/relationships/slideMaster" Target="../slideMasters/slideMaster5.xml"/><Relationship Id="rId4" Type="http://schemas.openxmlformats.org/officeDocument/2006/relationships/tags" Target="../tags/tag250.xml"/><Relationship Id="rId9" Type="http://schemas.openxmlformats.org/officeDocument/2006/relationships/tags" Target="../tags/tag255.xml"/><Relationship Id="rId14" Type="http://schemas.openxmlformats.org/officeDocument/2006/relationships/oleObject" Target="../embeddings/oleObject55.bin"/></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62.xml"/><Relationship Id="rId13" Type="http://schemas.openxmlformats.org/officeDocument/2006/relationships/image" Target="../media/image2.png"/><Relationship Id="rId3" Type="http://schemas.openxmlformats.org/officeDocument/2006/relationships/tags" Target="../tags/tag257.xml"/><Relationship Id="rId7" Type="http://schemas.openxmlformats.org/officeDocument/2006/relationships/tags" Target="../tags/tag261.xml"/><Relationship Id="rId12" Type="http://schemas.openxmlformats.org/officeDocument/2006/relationships/image" Target="../media/image1.emf"/><Relationship Id="rId2" Type="http://schemas.openxmlformats.org/officeDocument/2006/relationships/tags" Target="../tags/tag256.xml"/><Relationship Id="rId1" Type="http://schemas.openxmlformats.org/officeDocument/2006/relationships/vmlDrawing" Target="../drawings/vmlDrawing35.vml"/><Relationship Id="rId6" Type="http://schemas.openxmlformats.org/officeDocument/2006/relationships/tags" Target="../tags/tag260.xml"/><Relationship Id="rId11" Type="http://schemas.openxmlformats.org/officeDocument/2006/relationships/oleObject" Target="../embeddings/oleObject56.bin"/><Relationship Id="rId5" Type="http://schemas.openxmlformats.org/officeDocument/2006/relationships/tags" Target="../tags/tag259.xml"/><Relationship Id="rId10" Type="http://schemas.openxmlformats.org/officeDocument/2006/relationships/slideMaster" Target="../slideMasters/slideMaster5.xml"/><Relationship Id="rId4" Type="http://schemas.openxmlformats.org/officeDocument/2006/relationships/tags" Target="../tags/tag258.xml"/><Relationship Id="rId9" Type="http://schemas.openxmlformats.org/officeDocument/2006/relationships/tags" Target="../tags/tag263.xml"/><Relationship Id="rId14" Type="http://schemas.openxmlformats.org/officeDocument/2006/relationships/oleObject" Target="../embeddings/oleObject57.bin"/></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70.xml"/><Relationship Id="rId13" Type="http://schemas.openxmlformats.org/officeDocument/2006/relationships/image" Target="../media/image2.png"/><Relationship Id="rId3" Type="http://schemas.openxmlformats.org/officeDocument/2006/relationships/tags" Target="../tags/tag265.xml"/><Relationship Id="rId7" Type="http://schemas.openxmlformats.org/officeDocument/2006/relationships/tags" Target="../tags/tag269.xml"/><Relationship Id="rId12" Type="http://schemas.openxmlformats.org/officeDocument/2006/relationships/image" Target="../media/image1.emf"/><Relationship Id="rId2" Type="http://schemas.openxmlformats.org/officeDocument/2006/relationships/tags" Target="../tags/tag264.xml"/><Relationship Id="rId1" Type="http://schemas.openxmlformats.org/officeDocument/2006/relationships/vmlDrawing" Target="../drawings/vmlDrawing36.vml"/><Relationship Id="rId6" Type="http://schemas.openxmlformats.org/officeDocument/2006/relationships/tags" Target="../tags/tag268.xml"/><Relationship Id="rId11" Type="http://schemas.openxmlformats.org/officeDocument/2006/relationships/oleObject" Target="../embeddings/oleObject58.bin"/><Relationship Id="rId5" Type="http://schemas.openxmlformats.org/officeDocument/2006/relationships/tags" Target="../tags/tag267.xml"/><Relationship Id="rId10" Type="http://schemas.openxmlformats.org/officeDocument/2006/relationships/slideMaster" Target="../slideMasters/slideMaster5.xml"/><Relationship Id="rId4" Type="http://schemas.openxmlformats.org/officeDocument/2006/relationships/tags" Target="../tags/tag266.xml"/><Relationship Id="rId9" Type="http://schemas.openxmlformats.org/officeDocument/2006/relationships/tags" Target="../tags/tag271.xml"/><Relationship Id="rId14" Type="http://schemas.openxmlformats.org/officeDocument/2006/relationships/oleObject" Target="../embeddings/oleObject59.bin"/></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78.xml"/><Relationship Id="rId13" Type="http://schemas.openxmlformats.org/officeDocument/2006/relationships/image" Target="../media/image2.png"/><Relationship Id="rId3" Type="http://schemas.openxmlformats.org/officeDocument/2006/relationships/tags" Target="../tags/tag273.xml"/><Relationship Id="rId7" Type="http://schemas.openxmlformats.org/officeDocument/2006/relationships/tags" Target="../tags/tag277.xml"/><Relationship Id="rId12" Type="http://schemas.openxmlformats.org/officeDocument/2006/relationships/image" Target="../media/image1.emf"/><Relationship Id="rId2" Type="http://schemas.openxmlformats.org/officeDocument/2006/relationships/tags" Target="../tags/tag272.xml"/><Relationship Id="rId1" Type="http://schemas.openxmlformats.org/officeDocument/2006/relationships/vmlDrawing" Target="../drawings/vmlDrawing37.vml"/><Relationship Id="rId6" Type="http://schemas.openxmlformats.org/officeDocument/2006/relationships/tags" Target="../tags/tag276.xml"/><Relationship Id="rId11" Type="http://schemas.openxmlformats.org/officeDocument/2006/relationships/oleObject" Target="../embeddings/oleObject60.bin"/><Relationship Id="rId5" Type="http://schemas.openxmlformats.org/officeDocument/2006/relationships/tags" Target="../tags/tag275.xml"/><Relationship Id="rId10" Type="http://schemas.openxmlformats.org/officeDocument/2006/relationships/slideMaster" Target="../slideMasters/slideMaster5.xml"/><Relationship Id="rId4" Type="http://schemas.openxmlformats.org/officeDocument/2006/relationships/tags" Target="../tags/tag274.xml"/><Relationship Id="rId9" Type="http://schemas.openxmlformats.org/officeDocument/2006/relationships/tags" Target="../tags/tag279.xml"/><Relationship Id="rId14" Type="http://schemas.openxmlformats.org/officeDocument/2006/relationships/oleObject" Target="../embeddings/oleObject61.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80.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62.bin"/></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287.xml"/><Relationship Id="rId13" Type="http://schemas.openxmlformats.org/officeDocument/2006/relationships/oleObject" Target="../embeddings/oleObject64.bin"/><Relationship Id="rId3" Type="http://schemas.openxmlformats.org/officeDocument/2006/relationships/tags" Target="../tags/tag282.xml"/><Relationship Id="rId7" Type="http://schemas.openxmlformats.org/officeDocument/2006/relationships/tags" Target="../tags/tag286.xml"/><Relationship Id="rId12" Type="http://schemas.openxmlformats.org/officeDocument/2006/relationships/image" Target="../media/image2.png"/><Relationship Id="rId2" Type="http://schemas.openxmlformats.org/officeDocument/2006/relationships/tags" Target="../tags/tag281.xml"/><Relationship Id="rId1" Type="http://schemas.openxmlformats.org/officeDocument/2006/relationships/vmlDrawing" Target="../drawings/vmlDrawing39.vml"/><Relationship Id="rId6" Type="http://schemas.openxmlformats.org/officeDocument/2006/relationships/tags" Target="../tags/tag285.xml"/><Relationship Id="rId11" Type="http://schemas.openxmlformats.org/officeDocument/2006/relationships/image" Target="../media/image1.emf"/><Relationship Id="rId5" Type="http://schemas.openxmlformats.org/officeDocument/2006/relationships/tags" Target="../tags/tag284.xml"/><Relationship Id="rId10" Type="http://schemas.openxmlformats.org/officeDocument/2006/relationships/oleObject" Target="../embeddings/oleObject63.bin"/><Relationship Id="rId4" Type="http://schemas.openxmlformats.org/officeDocument/2006/relationships/tags" Target="../tags/tag283.xml"/><Relationship Id="rId9"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oleObject" Target="../embeddings/oleObject7.bin"/><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png"/><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image" Target="../media/image1.emf"/><Relationship Id="rId5" Type="http://schemas.openxmlformats.org/officeDocument/2006/relationships/tags" Target="../tags/tag32.xml"/><Relationship Id="rId10" Type="http://schemas.openxmlformats.org/officeDocument/2006/relationships/oleObject" Target="../embeddings/oleObject6.bin"/><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2.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emf"/><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tags" Target="../tags/tag40.xml"/><Relationship Id="rId11" Type="http://schemas.openxmlformats.org/officeDocument/2006/relationships/oleObject" Target="../embeddings/oleObject8.bin"/><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image" Target="../media/image2.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7.vml"/><Relationship Id="rId6" Type="http://schemas.openxmlformats.org/officeDocument/2006/relationships/tags" Target="../tags/tag48.xml"/><Relationship Id="rId11" Type="http://schemas.openxmlformats.org/officeDocument/2006/relationships/oleObject" Target="../embeddings/oleObject10.bin"/><Relationship Id="rId5" Type="http://schemas.openxmlformats.org/officeDocument/2006/relationships/tags" Target="../tags/tag47.xml"/><Relationship Id="rId10" Type="http://schemas.openxmlformats.org/officeDocument/2006/relationships/slideMaster" Target="../slideMasters/slideMaster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2.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8.vml"/><Relationship Id="rId6" Type="http://schemas.openxmlformats.org/officeDocument/2006/relationships/tags" Target="../tags/tag56.xml"/><Relationship Id="rId11" Type="http://schemas.openxmlformats.org/officeDocument/2006/relationships/oleObject" Target="../embeddings/oleObject12.bin"/><Relationship Id="rId5" Type="http://schemas.openxmlformats.org/officeDocument/2006/relationships/tags" Target="../tags/tag55.xml"/><Relationship Id="rId10" Type="http://schemas.openxmlformats.org/officeDocument/2006/relationships/slideMaster" Target="../slideMasters/slideMaster1.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2.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9.vml"/><Relationship Id="rId6" Type="http://schemas.openxmlformats.org/officeDocument/2006/relationships/tags" Target="../tags/tag64.xml"/><Relationship Id="rId11" Type="http://schemas.openxmlformats.org/officeDocument/2006/relationships/oleObject" Target="../embeddings/oleObject14.bin"/><Relationship Id="rId5" Type="http://schemas.openxmlformats.org/officeDocument/2006/relationships/tags" Target="../tags/tag63.xml"/><Relationship Id="rId10" Type="http://schemas.openxmlformats.org/officeDocument/2006/relationships/slideMaster" Target="../slideMasters/slideMaster1.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59"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381000"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pic>
        <p:nvPicPr>
          <p:cNvPr id="10" name="Picture 9" descr="Skill Academy Logo.png"/>
          <p:cNvPicPr>
            <a:picLocks noChangeAspect="1"/>
          </p:cNvPicPr>
          <p:nvPr userDrawn="1"/>
        </p:nvPicPr>
        <p:blipFill>
          <a:blip r:embed="rId13" cstate="print"/>
          <a:stretch>
            <a:fillRect/>
          </a:stretch>
        </p:blipFill>
        <p:spPr>
          <a:xfrm>
            <a:off x="5943600" y="241793"/>
            <a:ext cx="2819400" cy="1282207"/>
          </a:xfrm>
          <a:prstGeom prst="rect">
            <a:avLst/>
          </a:prstGeom>
        </p:spPr>
      </p:pic>
      <p:sp>
        <p:nvSpPr>
          <p:cNvPr id="11" name="TextBox 10"/>
          <p:cNvSpPr txBox="1"/>
          <p:nvPr userDrawn="1"/>
        </p:nvSpPr>
        <p:spPr>
          <a:xfrm>
            <a:off x="3489289" y="609600"/>
            <a:ext cx="1920911" cy="707886"/>
          </a:xfrm>
          <a:prstGeom prst="rect">
            <a:avLst/>
          </a:prstGeom>
          <a:noFill/>
        </p:spPr>
        <p:txBody>
          <a:bodyPr wrap="none" rtlCol="0">
            <a:spAutoFit/>
          </a:body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spTree>
    <p:extLst>
      <p:ext uri="{BB962C8B-B14F-4D97-AF65-F5344CB8AC3E}">
        <p14:creationId xmlns:p14="http://schemas.microsoft.com/office/powerpoint/2010/main" val="184234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0251"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982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802" name="think-cell Slide" r:id="rId19" imgW="360" imgH="360" progId="">
                  <p:embed/>
                </p:oleObj>
              </mc:Choice>
              <mc:Fallback>
                <p:oleObj name="think-cell Slide" r:id="rId19" imgW="360" imgH="360" progId="">
                  <p:embed/>
                  <p:pic>
                    <p:nvPicPr>
                      <p:cNvPr id="0"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80164"/>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220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33803" name="think-cell Slide" r:id="rId33" imgW="360" imgH="360" progId="">
                  <p:embed/>
                </p:oleObj>
              </mc:Choice>
              <mc:Fallback>
                <p:oleObj name="think-cell Slide" r:id="rId33" imgW="360" imgH="360" progId="">
                  <p:embed/>
                  <p:pic>
                    <p:nvPicPr>
                      <p:cNvPr id="0" name="Picture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16"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49"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08" name="think-cell Slide" r:id="rId19" imgW="360" imgH="360" progId="">
                  <p:embed/>
                </p:oleObj>
              </mc:Choice>
              <mc:Fallback>
                <p:oleObj name="think-cell Slide" r:id="rId19" imgW="360" imgH="360" progId="">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2309" name="think-cell Slide" r:id="rId33" imgW="360" imgH="360" progId="">
                  <p:embed/>
                </p:oleObj>
              </mc:Choice>
              <mc:Fallback>
                <p:oleObj name="think-cell Slide" r:id="rId33" imgW="360" imgH="360" progId="">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grpSp>
        <p:grpSp>
          <p:nvGrpSpPr>
            <p:cNvPr id="16" name="Group 21"/>
            <p:cNvGrpSpPr>
              <a:grpSpLocks/>
            </p:cNvGrpSpPr>
            <p:nvPr>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grpSp>
      </p:grpSp>
      <p:sp>
        <p:nvSpPr>
          <p:cNvPr id="344" name="Rectangle 9"/>
          <p:cNvSpPr>
            <a:spLocks noChangeArrowheads="1"/>
          </p:cNvSpPr>
          <p:nvPr>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a:t>
            </a:r>
            <a:r>
              <a:rPr lang="en-US" sz="923" dirty="0" smtClean="0">
                <a:solidFill>
                  <a:schemeClr val="bg1"/>
                </a:solidFill>
              </a:rPr>
              <a:t>180,000 people </a:t>
            </a:r>
            <a:r>
              <a:rPr lang="en-US" sz="923" dirty="0">
                <a:solidFill>
                  <a:schemeClr val="bg1"/>
                </a:solidFill>
              </a:rPr>
              <a:t>in </a:t>
            </a:r>
            <a:r>
              <a:rPr lang="en-US" sz="923" dirty="0" smtClean="0">
                <a:solidFill>
                  <a:schemeClr val="bg1"/>
                </a:solidFill>
              </a:rPr>
              <a:t>44 </a:t>
            </a:r>
            <a:r>
              <a:rPr lang="en-US" sz="923" dirty="0">
                <a:solidFill>
                  <a:schemeClr val="bg1"/>
                </a:solidFill>
              </a:rPr>
              <a:t>countries, Capgemini is one of the world's foremost providers of consulting, technology and outsourcing services. The Group reported </a:t>
            </a:r>
            <a:r>
              <a:rPr lang="en-US" sz="923" dirty="0" smtClean="0">
                <a:solidFill>
                  <a:schemeClr val="bg1"/>
                </a:solidFill>
              </a:rPr>
              <a:t>2014 </a:t>
            </a:r>
            <a:r>
              <a:rPr lang="en-US" sz="923" dirty="0">
                <a:solidFill>
                  <a:schemeClr val="bg1"/>
                </a:solidFill>
              </a:rPr>
              <a:t>global revenues of EUR </a:t>
            </a:r>
            <a:r>
              <a:rPr lang="en-US" sz="923" dirty="0" smtClean="0">
                <a:solidFill>
                  <a:schemeClr val="bg1"/>
                </a:solidFill>
              </a:rPr>
              <a:t>10.1 </a:t>
            </a:r>
            <a:r>
              <a:rPr lang="en-US" sz="923" dirty="0">
                <a:solidFill>
                  <a:schemeClr val="bg1"/>
                </a:solidFill>
              </a:rPr>
              <a:t>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345" name="Image 337" descr="CBE_Label_ppt.png"/>
          <p:cNvPicPr>
            <a:picLocks noChangeAspect="1"/>
          </p:cNvPicPr>
          <p:nvPr/>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extLst>
      <p:ext uri="{BB962C8B-B14F-4D97-AF65-F5344CB8AC3E}">
        <p14:creationId xmlns:p14="http://schemas.microsoft.com/office/powerpoint/2010/main" val="71593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32" name="think-cell Slide" r:id="rId16" imgW="360" imgH="360" progId="">
                  <p:embed/>
                </p:oleObj>
              </mc:Choice>
              <mc:Fallback>
                <p:oleObj name="think-cell Slide" r:id="rId16" imgW="360" imgH="360" progId="">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3333" name="think-cell Slide" r:id="rId30" imgW="360" imgH="360" progId="">
                  <p:embed/>
                </p:oleObj>
              </mc:Choice>
              <mc:Fallback>
                <p:oleObj name="think-cell Slide" r:id="rId30" imgW="360" imgH="360" progId="">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p:custDataLst>
              <p:tags r:id="rId14"/>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15" name="Image 6" descr="CBE_Label_ppt.png"/>
          <p:cNvPicPr>
            <a:picLocks noChangeAspect="1"/>
          </p:cNvPicPr>
          <p:nvPr/>
        </p:nvPicPr>
        <p:blipFill>
          <a:blip r:embed="rId31" cstate="print"/>
          <a:srcRect/>
          <a:stretch>
            <a:fillRect/>
          </a:stretch>
        </p:blipFill>
        <p:spPr bwMode="auto">
          <a:xfrm>
            <a:off x="4648200" y="2790826"/>
            <a:ext cx="480646" cy="523875"/>
          </a:xfrm>
          <a:prstGeom prst="rect">
            <a:avLst/>
          </a:prstGeom>
          <a:noFill/>
          <a:ln w="9525">
            <a:noFill/>
            <a:miter lim="800000"/>
            <a:headEnd/>
            <a:tailEnd/>
          </a:ln>
        </p:spPr>
      </p:pic>
    </p:spTree>
    <p:extLst>
      <p:ext uri="{BB962C8B-B14F-4D97-AF65-F5344CB8AC3E}">
        <p14:creationId xmlns:p14="http://schemas.microsoft.com/office/powerpoint/2010/main" val="4289902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56"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57" name="think-cell Slide" r:id="rId29" imgW="360" imgH="360" progId="">
                  <p:embed/>
                </p:oleObj>
              </mc:Choice>
              <mc:Fallback>
                <p:oleObj name="think-cell Slide" r:id="rId29" imgW="360" imgH="360" progId="">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881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04"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p:nvPicPr>
        <p:blipFill>
          <a:blip r:embed="rId8" cstate="print"/>
          <a:srcRect/>
          <a:stretch>
            <a:fillRect/>
          </a:stretch>
        </p:blipFill>
        <p:spPr bwMode="auto">
          <a:xfrm>
            <a:off x="0" y="1"/>
            <a:ext cx="9144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05"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flipV="1">
            <a:off x="-1466" y="3384550"/>
            <a:ext cx="9145466"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4490504"/>
            <a:ext cx="9144000" cy="1362097"/>
          </a:xfrm>
          <a:prstGeom prst="rect">
            <a:avLst/>
          </a:prstGeom>
        </p:spPr>
        <p:txBody>
          <a:bodyPr vert="horz" lIns="826470" tIns="33059" rIns="66118" bIns="33059" rtlCol="0" anchor="ctr" anchorCtr="0">
            <a:noAutofit/>
          </a:bodyPr>
          <a:lstStyle>
            <a:lvl1pPr algn="l" defTabSz="844029" rtl="0" eaLnBrk="1" latinLnBrk="0" hangingPunct="1">
              <a:spcBef>
                <a:spcPct val="0"/>
              </a:spcBef>
              <a:buNone/>
              <a:defRPr lang="en-US" sz="3692"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372641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28"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29"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a:off x="-1466" y="0"/>
            <a:ext cx="9145466"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873998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67"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660889"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71722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91"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681059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24"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25"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54538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83"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1841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4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a:t>
            </a:r>
            <a:r>
              <a:rPr lang="en-US" altLang="en-US" sz="646" dirty="0" smtClean="0">
                <a:solidFill>
                  <a:srgbClr val="998C85"/>
                </a:solidFill>
                <a:latin typeface="Arial"/>
                <a:cs typeface="Helvetica Light"/>
              </a:rPr>
              <a:t>2016. </a:t>
            </a:r>
            <a:r>
              <a:rPr lang="en-US" altLang="en-US" sz="646" dirty="0">
                <a:solidFill>
                  <a:srgbClr val="998C85"/>
                </a:solidFill>
                <a:latin typeface="Arial"/>
                <a:cs typeface="Helvetica Light"/>
              </a:rPr>
              <a:t>All Rights Reserved</a:t>
            </a:r>
          </a:p>
        </p:txBody>
      </p:sp>
      <p:sp>
        <p:nvSpPr>
          <p:cNvPr id="8" name="Rectangle 7"/>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smtClean="0">
                <a:solidFill>
                  <a:srgbClr val="998C85"/>
                </a:solidFill>
                <a:latin typeface="Arial"/>
              </a:rPr>
              <a:t>Oracle Solution Template| Jan 2016</a:t>
            </a:r>
            <a:endParaRPr lang="en-US" sz="646"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254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65999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7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357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1143104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59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59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122944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099974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6163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4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4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953246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7659"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29797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a:defRPr/>
            </a:pPr>
            <a:endParaRPr lang="en-US" sz="12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a:defRPr/>
            </a:pPr>
            <a:endParaRPr lang="en-US" sz="923" dirty="0">
              <a:solidFill>
                <a:prstClr val="white"/>
              </a:solidFil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758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431427"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3771314" y="609601"/>
            <a:ext cx="1786130" cy="66043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846" b="1" dirty="0" smtClean="0">
                <a:solidFill>
                  <a:srgbClr val="0098C7"/>
                </a:solidFill>
              </a:rPr>
              <a:t>AppsTwo PBS</a:t>
            </a:r>
          </a:p>
          <a:p>
            <a:pPr algn="ctr" fontAlgn="base">
              <a:spcBef>
                <a:spcPct val="0"/>
              </a:spcBef>
              <a:spcAft>
                <a:spcPct val="0"/>
              </a:spcAft>
            </a:pPr>
            <a:r>
              <a:rPr lang="en-US" sz="1846" b="1" dirty="0" smtClean="0">
                <a:solidFill>
                  <a:srgbClr val="0098C7"/>
                </a:solidFill>
              </a:rPr>
              <a:t>Oracle+</a:t>
            </a:r>
          </a:p>
        </p:txBody>
      </p:sp>
      <p:pic>
        <p:nvPicPr>
          <p:cNvPr id="12" name="Picture 11" descr="Skill Academy Logo.png"/>
          <p:cNvPicPr>
            <a:picLocks noChangeAspect="1"/>
          </p:cNvPicPr>
          <p:nvPr userDrawn="1"/>
        </p:nvPicPr>
        <p:blipFill>
          <a:blip r:embed="rId13" cstate="print"/>
          <a:stretch>
            <a:fillRect/>
          </a:stretch>
        </p:blipFill>
        <p:spPr>
          <a:xfrm>
            <a:off x="6213615" y="213060"/>
            <a:ext cx="2554939" cy="1258764"/>
          </a:xfrm>
          <a:prstGeom prst="rect">
            <a:avLst/>
          </a:prstGeom>
        </p:spPr>
      </p:pic>
    </p:spTree>
    <p:extLst>
      <p:ext uri="{BB962C8B-B14F-4D97-AF65-F5344CB8AC3E}">
        <p14:creationId xmlns:p14="http://schemas.microsoft.com/office/powerpoint/2010/main" val="28792559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861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a:defRPr/>
            </a:pPr>
            <a:endParaRPr lang="en-US" sz="923"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a:defRPr/>
            </a:pPr>
            <a:endParaRPr lang="en-US" sz="12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16978681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9640"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94669688-E8AB-4927-BB5E-83C34F0659BB}"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9641"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423438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16"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17"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27301064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0664"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7CFE6CD5-D86D-4B6D-9526-3B7B91C085B9}"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a:t>
            </a:r>
            <a:r>
              <a:rPr lang="en-US" altLang="en-US" sz="646" dirty="0" smtClean="0">
                <a:solidFill>
                  <a:srgbClr val="998C85"/>
                </a:solidFill>
                <a:cs typeface="Helvetica Light"/>
              </a:rPr>
              <a:t>2017. </a:t>
            </a:r>
            <a:r>
              <a:rPr lang="en-US" altLang="en-US" sz="646" dirty="0">
                <a:solidFill>
                  <a:srgbClr val="998C85"/>
                </a:solidFill>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70665"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870427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68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6A9DB0BF-434B-4703-AD07-FCD532FE33E4}"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7168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1322306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71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EC9B41CE-B61E-418D-AE14-357CA0183CBE}"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71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0330021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373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46489BB4-1E61-4616-844D-69F699DA8A99}"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373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7611283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3243901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476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D74D315E-A235-44EE-BFC2-C4D6D65C0C41}"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476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14162796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7578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1908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6808"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defTabSz="883649" eaLnBrk="1" fontAlgn="base" hangingPunct="1">
              <a:spcBef>
                <a:spcPct val="0"/>
              </a:spcBef>
              <a:spcAft>
                <a:spcPct val="0"/>
              </a:spcAft>
            </a:pPr>
            <a:fld id="{8AA7BB85-9F97-4717-AB4A-5357292FEB41}" type="slidenum">
              <a:rPr lang="en-US" altLang="en-US" sz="646">
                <a:solidFill>
                  <a:srgbClr val="998C85"/>
                </a:solidFill>
              </a:rPr>
              <a:pPr algn="ctr" defTabSz="883649" eaLnBrk="1" fontAlgn="base" hangingPunct="1">
                <a:spcBef>
                  <a:spcPct val="0"/>
                </a:spcBef>
                <a:spcAft>
                  <a:spcPct val="0"/>
                </a:spcAft>
              </a:pPr>
              <a:t>‹#›</a:t>
            </a:fld>
            <a:endParaRPr lang="en-US" altLang="en-US" sz="646">
              <a:solidFill>
                <a:srgbClr val="998C85"/>
              </a:solidFil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dirty="0">
              <a:solidFill>
                <a:srgbClr val="263147"/>
              </a:solidFill>
              <a:cs typeface="Arial" pitchFamily="34" charset="0"/>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2017.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1" hidden="1"/>
          <p:cNvGraphicFramePr>
            <a:graphicFrameLocks noChangeAspect="1"/>
          </p:cNvGraphicFramePr>
          <p:nvPr userDrawn="1">
            <p:custDataLst>
              <p:tags r:id="rId8"/>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6809"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538806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40" name="think-cell Slide" r:id="rId10" imgW="360" imgH="360" progId="">
                  <p:embed/>
                </p:oleObj>
              </mc:Choice>
              <mc:Fallback>
                <p:oleObj name="think-cell Slide" r:id="rId10" imgW="360" imgH="360"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a:t>
            </a:r>
            <a:r>
              <a:rPr lang="en-US" altLang="en-US" sz="646" dirty="0" smtClean="0">
                <a:solidFill>
                  <a:schemeClr val="tx2"/>
                </a:solidFill>
                <a:latin typeface="+mj-lt"/>
                <a:cs typeface="Helvetica Light"/>
              </a:rPr>
              <a:t>2017. </a:t>
            </a:r>
            <a:r>
              <a:rPr lang="en-US" altLang="en-US" sz="646"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141" name="think-cell Slide" r:id="rId13" imgW="360" imgH="360" progId="">
                  <p:embed/>
                </p:oleObj>
              </mc:Choice>
              <mc:Fallback>
                <p:oleObj name="think-cell Slide" r:id="rId13" imgW="360" imgH="360" progId="">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0820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6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616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96311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71743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1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1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423120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84592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3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3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04214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oleObject" Target="../embeddings/oleObject1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95.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11.png"/><Relationship Id="rId5" Type="http://schemas.openxmlformats.org/officeDocument/2006/relationships/vmlDrawing" Target="../drawings/vmlDrawing12.vml"/><Relationship Id="rId15" Type="http://schemas.openxmlformats.org/officeDocument/2006/relationships/tags" Target="../tags/tag94.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89.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26.bin"/><Relationship Id="rId5" Type="http://schemas.openxmlformats.org/officeDocument/2006/relationships/tags" Target="../tags/tag137.xml"/><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144.xml"/><Relationship Id="rId18" Type="http://schemas.openxmlformats.org/officeDocument/2006/relationships/tags" Target="../tags/tag149.xml"/><Relationship Id="rId3" Type="http://schemas.openxmlformats.org/officeDocument/2006/relationships/slideLayout" Target="../slideLayouts/slideLayout19.xml"/><Relationship Id="rId21" Type="http://schemas.openxmlformats.org/officeDocument/2006/relationships/tags" Target="../tags/tag152.xml"/><Relationship Id="rId7" Type="http://schemas.openxmlformats.org/officeDocument/2006/relationships/slideLayout" Target="../slideLayouts/slideLayout23.xml"/><Relationship Id="rId12" Type="http://schemas.openxmlformats.org/officeDocument/2006/relationships/vmlDrawing" Target="../drawings/vmlDrawing19.vml"/><Relationship Id="rId17" Type="http://schemas.openxmlformats.org/officeDocument/2006/relationships/tags" Target="../tags/tag148.xml"/><Relationship Id="rId2" Type="http://schemas.openxmlformats.org/officeDocument/2006/relationships/slideLayout" Target="../slideLayouts/slideLayout18.xml"/><Relationship Id="rId16" Type="http://schemas.openxmlformats.org/officeDocument/2006/relationships/tags" Target="../tags/tag147.xml"/><Relationship Id="rId20" Type="http://schemas.openxmlformats.org/officeDocument/2006/relationships/tags" Target="../tags/tag151.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1.xml"/><Relationship Id="rId15" Type="http://schemas.openxmlformats.org/officeDocument/2006/relationships/tags" Target="../tags/tag146.xml"/><Relationship Id="rId23" Type="http://schemas.openxmlformats.org/officeDocument/2006/relationships/image" Target="../media/image1.emf"/><Relationship Id="rId10" Type="http://schemas.openxmlformats.org/officeDocument/2006/relationships/slideLayout" Target="../slideLayouts/slideLayout26.xml"/><Relationship Id="rId19" Type="http://schemas.openxmlformats.org/officeDocument/2006/relationships/tags" Target="../tags/tag150.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145.xml"/><Relationship Id="rId22" Type="http://schemas.openxmlformats.org/officeDocument/2006/relationships/oleObject" Target="../embeddings/oleObject31.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vmlDrawing" Target="../drawings/vmlDrawing29.vml"/><Relationship Id="rId18" Type="http://schemas.openxmlformats.org/officeDocument/2006/relationships/tags" Target="../tags/tag217.xml"/><Relationship Id="rId3" Type="http://schemas.openxmlformats.org/officeDocument/2006/relationships/slideLayout" Target="../slideLayouts/slideLayout29.xml"/><Relationship Id="rId21" Type="http://schemas.openxmlformats.org/officeDocument/2006/relationships/tags" Target="../tags/tag220.xml"/><Relationship Id="rId7" Type="http://schemas.openxmlformats.org/officeDocument/2006/relationships/slideLayout" Target="../slideLayouts/slideLayout33.xml"/><Relationship Id="rId12" Type="http://schemas.openxmlformats.org/officeDocument/2006/relationships/theme" Target="../theme/theme5.xml"/><Relationship Id="rId17" Type="http://schemas.openxmlformats.org/officeDocument/2006/relationships/tags" Target="../tags/tag216.xml"/><Relationship Id="rId25" Type="http://schemas.openxmlformats.org/officeDocument/2006/relationships/image" Target="../media/image2.png"/><Relationship Id="rId2" Type="http://schemas.openxmlformats.org/officeDocument/2006/relationships/slideLayout" Target="../slideLayouts/slideLayout28.xml"/><Relationship Id="rId16" Type="http://schemas.openxmlformats.org/officeDocument/2006/relationships/tags" Target="../tags/tag215.xml"/><Relationship Id="rId20" Type="http://schemas.openxmlformats.org/officeDocument/2006/relationships/tags" Target="../tags/tag219.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image" Target="../media/image1.emf"/><Relationship Id="rId5" Type="http://schemas.openxmlformats.org/officeDocument/2006/relationships/slideLayout" Target="../slideLayouts/slideLayout31.xml"/><Relationship Id="rId15" Type="http://schemas.openxmlformats.org/officeDocument/2006/relationships/tags" Target="../tags/tag214.xml"/><Relationship Id="rId23" Type="http://schemas.openxmlformats.org/officeDocument/2006/relationships/oleObject" Target="../embeddings/oleObject47.bin"/><Relationship Id="rId10" Type="http://schemas.openxmlformats.org/officeDocument/2006/relationships/slideLayout" Target="../slideLayouts/slideLayout36.xml"/><Relationship Id="rId19" Type="http://schemas.openxmlformats.org/officeDocument/2006/relationships/tags" Target="../tags/tag218.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ags" Target="../tags/tag213.xml"/><Relationship Id="rId22" Type="http://schemas.openxmlformats.org/officeDocument/2006/relationships/tags" Target="../tags/tag2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5" name="think-cell Slide" r:id="rId23" imgW="360" imgH="360" progId="">
                  <p:embed/>
                </p:oleObj>
              </mc:Choice>
              <mc:Fallback>
                <p:oleObj name="think-cell Slide" r:id="rId23" imgW="360" imgH="360" progId="">
                  <p:embed/>
                  <p:pic>
                    <p:nvPicPr>
                      <p:cNvPr id="0" name="Picture 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6"/>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9" name="Freeform 4"/>
          <p:cNvSpPr>
            <a:spLocks/>
          </p:cNvSpPr>
          <p:nvPr>
            <p:custDataLst>
              <p:tags r:id="rId18"/>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19"/>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20"/>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1"/>
            </p:custDataLst>
          </p:nvPr>
        </p:nvPicPr>
        <p:blipFill>
          <a:blip r:embed="rId25"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2"/>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568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90" r:id="rId11"/>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5" name="think-cell Slide" r:id="rId17" imgW="360" imgH="360" progId="">
                  <p:embed/>
                </p:oleObj>
              </mc:Choice>
              <mc:Fallback>
                <p:oleObj name="think-cell Slide" r:id="rId17" imgW="360" imgH="36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37443" y="930275"/>
            <a:ext cx="2911719"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068766" y="1173163"/>
            <a:ext cx="3365988" cy="290512"/>
          </a:xfrm>
          <a:prstGeom prst="rect">
            <a:avLst/>
          </a:prstGeom>
          <a:noFill/>
          <a:ln w="9525">
            <a:noFill/>
            <a:miter lim="800000"/>
            <a:headEnd/>
            <a:tailEnd/>
          </a:ln>
        </p:spPr>
      </p:pic>
      <p:sp>
        <p:nvSpPr>
          <p:cNvPr id="13" name="Rectangle 12"/>
          <p:cNvSpPr/>
          <p:nvPr>
            <p:custDataLst>
              <p:tags r:id="rId10"/>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328389" y="5932489"/>
            <a:ext cx="25644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7637585" y="5932488"/>
            <a:ext cx="260838"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219343" y="5932488"/>
            <a:ext cx="259373"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8531469" y="5932488"/>
            <a:ext cx="259374"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768181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71" name="think-cell Slide" r:id="rId6" imgW="360" imgH="360" progId="">
                  <p:embed/>
                </p:oleObj>
              </mc:Choice>
              <mc:Fallback>
                <p:oleObj name="think-cell Slide" r:id="rId6" imgW="360" imgH="36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4646600"/>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43" name="think-cell Slide" r:id="rId22" imgW="360" imgH="360" progId="">
                  <p:embed/>
                </p:oleObj>
              </mc:Choice>
              <mc:Fallback>
                <p:oleObj name="think-cell Slide" r:id="rId22" imgW="360" imgH="360" progId="">
                  <p:embed/>
                  <p:pic>
                    <p:nvPicPr>
                      <p:cNvPr id="0" name="Picture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9" name="Freeform 4"/>
          <p:cNvSpPr>
            <a:spLocks/>
          </p:cNvSpPr>
          <p:nvPr>
            <p:custDataLst>
              <p:tags r:id="rId17"/>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18"/>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30674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6565" name="think-cell Slide" r:id="rId23" imgW="360" imgH="360" progId="">
                  <p:embed/>
                </p:oleObj>
              </mc:Choice>
              <mc:Fallback>
                <p:oleObj name="think-cell Slide" r:id="rId23" imgW="360" imgH="360"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6"/>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B0B74838-110A-4A92-A773-35AEE2E6BF12}"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9" name="Freeform 4"/>
          <p:cNvSpPr>
            <a:spLocks/>
          </p:cNvSpPr>
          <p:nvPr>
            <p:custDataLst>
              <p:tags r:id="rId18"/>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12" name="Rectangle 11"/>
          <p:cNvSpPr>
            <a:spLocks noChangeArrowheads="1"/>
          </p:cNvSpPr>
          <p:nvPr>
            <p:custDataLst>
              <p:tags r:id="rId19"/>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3" name="Rectangle 12"/>
          <p:cNvSpPr/>
          <p:nvPr>
            <p:custDataLst>
              <p:tags r:id="rId20"/>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034" name="Picture 103" descr="C:\Users\UserSim\Desktop\Capgemini\Capgemini_logo_cmyk.png"/>
          <p:cNvPicPr>
            <a:picLocks noChangeAspect="1" noChangeArrowheads="1"/>
          </p:cNvPicPr>
          <p:nvPr>
            <p:custDataLst>
              <p:tags r:id="rId21"/>
            </p:custDataLst>
          </p:nvPr>
        </p:nvPicPr>
        <p:blipFill>
          <a:blip r:embed="rId25"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2"/>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634069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89.xml"/><Relationship Id="rId7" Type="http://schemas.openxmlformats.org/officeDocument/2006/relationships/image" Target="../media/image1.emf"/><Relationship Id="rId2" Type="http://schemas.openxmlformats.org/officeDocument/2006/relationships/tags" Target="../tags/tag288.xml"/><Relationship Id="rId1" Type="http://schemas.openxmlformats.org/officeDocument/2006/relationships/vmlDrawing" Target="../drawings/vmlDrawing40.vml"/><Relationship Id="rId6" Type="http://schemas.openxmlformats.org/officeDocument/2006/relationships/oleObject" Target="../embeddings/oleObject65.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291.xml"/><Relationship Id="rId1" Type="http://schemas.openxmlformats.org/officeDocument/2006/relationships/tags" Target="../tags/tag290.xml"/><Relationship Id="rId4" Type="http://schemas.openxmlformats.org/officeDocument/2006/relationships/image" Target="../media/image17.emf"/></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tags" Target="../tags/tag293.xml"/><Relationship Id="rId7" Type="http://schemas.openxmlformats.org/officeDocument/2006/relationships/image" Target="../media/image1.emf"/><Relationship Id="rId12" Type="http://schemas.microsoft.com/office/2007/relationships/diagramDrawing" Target="../diagrams/drawing1.xml"/><Relationship Id="rId2" Type="http://schemas.openxmlformats.org/officeDocument/2006/relationships/tags" Target="../tags/tag292.xml"/><Relationship Id="rId1" Type="http://schemas.openxmlformats.org/officeDocument/2006/relationships/vmlDrawing" Target="../drawings/vmlDrawing41.vml"/><Relationship Id="rId6" Type="http://schemas.openxmlformats.org/officeDocument/2006/relationships/oleObject" Target="../embeddings/oleObject66.bin"/><Relationship Id="rId11" Type="http://schemas.openxmlformats.org/officeDocument/2006/relationships/diagramColors" Target="../diagrams/colors1.xml"/><Relationship Id="rId5" Type="http://schemas.openxmlformats.org/officeDocument/2006/relationships/slideLayout" Target="../slideLayouts/slideLayout4.xml"/><Relationship Id="rId10" Type="http://schemas.openxmlformats.org/officeDocument/2006/relationships/diagramQuickStyle" Target="../diagrams/quickStyle1.xml"/><Relationship Id="rId4" Type="http://schemas.openxmlformats.org/officeDocument/2006/relationships/tags" Target="../tags/tag294.xml"/><Relationship Id="rId9"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95.xml"/><Relationship Id="rId1" Type="http://schemas.openxmlformats.org/officeDocument/2006/relationships/vmlDrawing" Target="../drawings/vmlDrawing42.vml"/><Relationship Id="rId5" Type="http://schemas.openxmlformats.org/officeDocument/2006/relationships/image" Target="../media/image1.emf"/><Relationship Id="rId4" Type="http://schemas.openxmlformats.org/officeDocument/2006/relationships/oleObject" Target="../embeddings/oleObject6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750" name="think-cell Slide" r:id="rId6" imgW="360" imgH="360" progId="">
                  <p:embed/>
                </p:oleObj>
              </mc:Choice>
              <mc:Fallback>
                <p:oleObj name="think-cell Slide" r:id="rId6" imgW="360" imgH="36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1924" y="2247748"/>
            <a:ext cx="5178669" cy="2227262"/>
          </a:xfrm>
        </p:spPr>
        <p:txBody>
          <a:bodyPr/>
          <a:lstStyle/>
          <a:p>
            <a:r>
              <a:rPr lang="en-US" b="1" dirty="0" smtClean="0">
                <a:solidFill>
                  <a:srgbClr val="0085B3"/>
                </a:solidFill>
              </a:rPr>
              <a:t>Conversions- Using Capgemini DM Tool Kit</a:t>
            </a:r>
            <a:endParaRPr lang="en-US" b="1" dirty="0" smtClean="0">
              <a:solidFill>
                <a:srgbClr val="465A82"/>
              </a:solidFill>
            </a:endParaRPr>
          </a:p>
        </p:txBody>
      </p:sp>
      <p:pic>
        <p:nvPicPr>
          <p:cNvPr id="4" name="Picture 3" descr="Skill Academy Logo.png"/>
          <p:cNvPicPr>
            <a:picLocks noChangeAspect="1"/>
          </p:cNvPicPr>
          <p:nvPr/>
        </p:nvPicPr>
        <p:blipFill>
          <a:blip r:embed="rId8" cstate="print"/>
          <a:stretch>
            <a:fillRect/>
          </a:stretch>
        </p:blipFill>
        <p:spPr>
          <a:xfrm>
            <a:off x="5858869" y="221370"/>
            <a:ext cx="2722335" cy="1341236"/>
          </a:xfrm>
          <a:prstGeom prst="rect">
            <a:avLst/>
          </a:prstGeo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36485" y="1488142"/>
            <a:ext cx="7770331" cy="2616101"/>
          </a:xfrm>
          <a:prstGeom prst="rect">
            <a:avLst/>
          </a:prstGeom>
          <a:noFill/>
        </p:spPr>
        <p:txBody>
          <a:bodyPr wrap="square" rtlCol="0">
            <a:spAutoFit/>
          </a:bodyPr>
          <a:lstStyle/>
          <a:p>
            <a:r>
              <a:rPr lang="en-US" sz="2800" dirty="0" smtClean="0">
                <a:solidFill>
                  <a:schemeClr val="tx2">
                    <a:lumMod val="50000"/>
                  </a:schemeClr>
                </a:solidFill>
              </a:rPr>
              <a:t>After the session there will be clear understanding of below mentioned topics</a:t>
            </a:r>
          </a:p>
          <a:p>
            <a:endParaRPr lang="en-US" sz="2800" dirty="0" smtClean="0">
              <a:solidFill>
                <a:schemeClr val="tx2">
                  <a:lumMod val="50000"/>
                </a:schemeClr>
              </a:solidFill>
            </a:endParaRPr>
          </a:p>
          <a:p>
            <a:pPr indent="341313">
              <a:buFont typeface="Arial" pitchFamily="34" charset="0"/>
              <a:buChar char="•"/>
            </a:pPr>
            <a:r>
              <a:rPr lang="en-US" sz="2000" dirty="0" smtClean="0">
                <a:solidFill>
                  <a:schemeClr val="tx2">
                    <a:lumMod val="50000"/>
                  </a:schemeClr>
                </a:solidFill>
              </a:rPr>
              <a:t>Data Migration Model - ETL </a:t>
            </a:r>
          </a:p>
          <a:p>
            <a:pPr indent="341313">
              <a:buFont typeface="Arial" pitchFamily="34" charset="0"/>
              <a:buChar char="•"/>
            </a:pPr>
            <a:r>
              <a:rPr lang="en-US" sz="2000" dirty="0" smtClean="0">
                <a:solidFill>
                  <a:schemeClr val="tx2">
                    <a:lumMod val="50000"/>
                  </a:schemeClr>
                </a:solidFill>
              </a:rPr>
              <a:t>Capgemini Data Migration Toolkit - Framework </a:t>
            </a:r>
          </a:p>
          <a:p>
            <a:pPr indent="341313">
              <a:buFont typeface="Arial" pitchFamily="34" charset="0"/>
              <a:buChar char="•"/>
            </a:pPr>
            <a:r>
              <a:rPr lang="en-US" sz="2000" dirty="0" smtClean="0">
                <a:solidFill>
                  <a:schemeClr val="tx2">
                    <a:lumMod val="50000"/>
                  </a:schemeClr>
                </a:solidFill>
              </a:rPr>
              <a:t>Using Data Migration toolkit for new development/Modification of  Data Migration Routines</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260148" y="1702410"/>
            <a:ext cx="2397452" cy="1955190"/>
          </a:xfrm>
          <a:prstGeom prst="rect">
            <a:avLst/>
          </a:prstGeom>
          <a:solidFill>
            <a:srgbClr val="4F81BD"/>
          </a:solidFill>
          <a:ln w="9525" cap="flat" cmpd="sng" algn="ctr">
            <a:noFill/>
            <a:prstDash val="solid"/>
          </a:ln>
          <a:effectLst/>
        </p:spPr>
        <p:txBody>
          <a:bodyPr lIns="1097280" rtlCol="0" anchor="ctr" anchorCtr="0"/>
          <a:lstStyle/>
          <a:p>
            <a:pPr>
              <a:defRPr/>
            </a:pPr>
            <a:endParaRPr lang="de-DE" sz="1477" b="1" kern="0" baseline="30000" dirty="0">
              <a:solidFill>
                <a:sysClr val="windowText" lastClr="000000"/>
              </a:solidFill>
              <a:cs typeface="Arial" pitchFamily="34" charset="0"/>
            </a:endParaRPr>
          </a:p>
        </p:txBody>
      </p:sp>
      <p:sp>
        <p:nvSpPr>
          <p:cNvPr id="23" name="AutoShape 8"/>
          <p:cNvSpPr>
            <a:spLocks noChangeArrowheads="1"/>
          </p:cNvSpPr>
          <p:nvPr>
            <p:custDataLst>
              <p:tags r:id="rId2"/>
            </p:custDataLst>
          </p:nvPr>
        </p:nvSpPr>
        <p:spPr bwMode="gray">
          <a:xfrm>
            <a:off x="1752600" y="4358296"/>
            <a:ext cx="2397451" cy="1737704"/>
          </a:xfrm>
          <a:prstGeom prst="rect">
            <a:avLst/>
          </a:prstGeom>
          <a:solidFill>
            <a:srgbClr val="4F81BD"/>
          </a:solidFill>
          <a:ln w="9525" cap="flat" cmpd="sng" algn="ctr">
            <a:noFill/>
            <a:prstDash val="solid"/>
          </a:ln>
          <a:effectLst/>
        </p:spPr>
        <p:txBody>
          <a:bodyPr lIns="506437" rtlCol="0" anchor="ctr" anchorCtr="0"/>
          <a:lstStyle/>
          <a:p>
            <a:pPr>
              <a:defRPr/>
            </a:pPr>
            <a:endParaRPr lang="de-DE" sz="1477" b="1" i="1" kern="0" baseline="30000" dirty="0">
              <a:solidFill>
                <a:sysClr val="windowText" lastClr="000000"/>
              </a:solidFill>
              <a:cs typeface="Arial" pitchFamily="34" charset="0"/>
            </a:endParaRPr>
          </a:p>
        </p:txBody>
      </p:sp>
      <p:sp>
        <p:nvSpPr>
          <p:cNvPr id="25" name="Rectangle 24"/>
          <p:cNvSpPr>
            <a:spLocks/>
          </p:cNvSpPr>
          <p:nvPr/>
        </p:nvSpPr>
        <p:spPr bwMode="gray">
          <a:xfrm>
            <a:off x="3114989" y="1702410"/>
            <a:ext cx="4902132" cy="1955190"/>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600" kern="0" dirty="0" smtClean="0">
                <a:solidFill>
                  <a:sysClr val="windowText" lastClr="000000"/>
                </a:solidFill>
                <a:ea typeface="Calibri" pitchFamily="34" charset="0"/>
                <a:cs typeface="Arial" pitchFamily="34" charset="0"/>
              </a:rPr>
              <a:t>Data Migration Tool</a:t>
            </a:r>
            <a:endParaRPr lang="de-DE" sz="1600" kern="0" dirty="0">
              <a:solidFill>
                <a:sysClr val="windowText" lastClr="000000"/>
              </a:solidFill>
              <a:ea typeface="Calibri" pitchFamily="34" charset="0"/>
              <a:cs typeface="Arial" pitchFamily="34" charset="0"/>
            </a:endParaRPr>
          </a:p>
        </p:txBody>
      </p:sp>
      <p:sp>
        <p:nvSpPr>
          <p:cNvPr id="29" name="Rectangle 28"/>
          <p:cNvSpPr>
            <a:spLocks/>
          </p:cNvSpPr>
          <p:nvPr/>
        </p:nvSpPr>
        <p:spPr bwMode="gray">
          <a:xfrm>
            <a:off x="3114989" y="4358296"/>
            <a:ext cx="4902132" cy="1737704"/>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600" kern="0" dirty="0" smtClean="0">
                <a:solidFill>
                  <a:sysClr val="windowText" lastClr="000000"/>
                </a:solidFill>
                <a:ea typeface="Calibri" pitchFamily="34" charset="0"/>
                <a:cs typeface="Arial" pitchFamily="34" charset="0"/>
              </a:rPr>
              <a:t>DM Tool Kit</a:t>
            </a:r>
            <a:endParaRPr lang="de-DE" sz="1600" kern="0" dirty="0">
              <a:solidFill>
                <a:sysClr val="windowText" lastClr="000000"/>
              </a:solidFill>
              <a:ea typeface="Calibri" pitchFamily="34" charset="0"/>
              <a:cs typeface="Arial" pitchFamily="34" charset="0"/>
            </a:endParaRPr>
          </a:p>
        </p:txBody>
      </p:sp>
      <p:pic>
        <p:nvPicPr>
          <p:cNvPr id="31" name="Picture 7"/>
          <p:cNvPicPr>
            <a:picLocks noChangeAspect="1" noChangeArrowheads="1"/>
          </p:cNvPicPr>
          <p:nvPr/>
        </p:nvPicPr>
        <p:blipFill>
          <a:blip r:embed="rId4" cstate="print"/>
          <a:srcRect l="37358" t="10678" b="10386"/>
          <a:stretch>
            <a:fillRect/>
          </a:stretch>
        </p:blipFill>
        <p:spPr bwMode="gray">
          <a:xfrm>
            <a:off x="1" y="1686902"/>
            <a:ext cx="2534965" cy="4409098"/>
          </a:xfrm>
          <a:prstGeom prst="rect">
            <a:avLst/>
          </a:prstGeom>
          <a:noFill/>
          <a:ln w="9525">
            <a:noFill/>
            <a:miter lim="800000"/>
            <a:headEnd/>
            <a:tailEnd/>
          </a:ln>
          <a:effectLst/>
        </p:spPr>
      </p:pic>
    </p:spTree>
    <p:extLst>
      <p:ext uri="{BB962C8B-B14F-4D97-AF65-F5344CB8AC3E}">
        <p14:creationId xmlns:p14="http://schemas.microsoft.com/office/powerpoint/2010/main" val="2527247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5542"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Data Migration Tool</a:t>
            </a:r>
          </a:p>
        </p:txBody>
      </p:sp>
      <p:sp>
        <p:nvSpPr>
          <p:cNvPr id="20484" name="Espace réservé du contenu 2"/>
          <p:cNvSpPr>
            <a:spLocks noGrp="1"/>
          </p:cNvSpPr>
          <p:nvPr>
            <p:ph idx="1"/>
            <p:custDataLst>
              <p:tags r:id="rId4"/>
            </p:custDataLst>
          </p:nvPr>
        </p:nvSpPr>
        <p:spPr>
          <a:xfrm>
            <a:off x="298938" y="1495426"/>
            <a:ext cx="8623998" cy="1323974"/>
          </a:xfrm>
        </p:spPr>
        <p:txBody>
          <a:bodyPr/>
          <a:lstStyle/>
          <a:p>
            <a:pPr marL="0" indent="0">
              <a:buNone/>
            </a:pPr>
            <a:r>
              <a:rPr lang="en-US" sz="2000" dirty="0" smtClean="0"/>
              <a:t>Data Migration tool consists of a end to end process for data Extraction Transformation &amp; Load. </a:t>
            </a:r>
          </a:p>
          <a:p>
            <a:pPr marL="0" indent="0">
              <a:buNone/>
            </a:pPr>
            <a:r>
              <a:rPr lang="en-US" sz="2000" dirty="0" smtClean="0"/>
              <a:t>The prebuilt extraction routines for E-BS helps expedite the migration one Oracle Apps version to another.</a:t>
            </a:r>
          </a:p>
        </p:txBody>
      </p:sp>
      <p:graphicFrame>
        <p:nvGraphicFramePr>
          <p:cNvPr id="6" name="Diagram 5"/>
          <p:cNvGraphicFramePr/>
          <p:nvPr/>
        </p:nvGraphicFramePr>
        <p:xfrm>
          <a:off x="241160" y="2830837"/>
          <a:ext cx="8681777" cy="2988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ectangle 6"/>
          <p:cNvSpPr/>
          <p:nvPr/>
        </p:nvSpPr>
        <p:spPr>
          <a:xfrm>
            <a:off x="4527239" y="6054442"/>
            <a:ext cx="2148521" cy="273132"/>
          </a:xfrm>
          <a:prstGeom prst="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Data Migration Tool</a:t>
            </a:r>
          </a:p>
        </p:txBody>
      </p:sp>
      <p:sp>
        <p:nvSpPr>
          <p:cNvPr id="9" name="Rectangle 8"/>
          <p:cNvSpPr/>
          <p:nvPr/>
        </p:nvSpPr>
        <p:spPr>
          <a:xfrm>
            <a:off x="6765287" y="6054442"/>
            <a:ext cx="2148521" cy="273132"/>
          </a:xfrm>
          <a:prstGeom prst="rect">
            <a:avLst/>
          </a:prstGeom>
          <a:solidFill>
            <a:schemeClr val="accent3">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Manual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Accelerated Data Migration by DM Tool Kit</a:t>
            </a:r>
            <a:endParaRPr lang="en-US" sz="2400" b="1" dirty="0"/>
          </a:p>
        </p:txBody>
      </p:sp>
      <p:sp>
        <p:nvSpPr>
          <p:cNvPr id="7" name="Can 6"/>
          <p:cNvSpPr/>
          <p:nvPr/>
        </p:nvSpPr>
        <p:spPr>
          <a:xfrm>
            <a:off x="1865160" y="3212571"/>
            <a:ext cx="622927" cy="877499"/>
          </a:xfrm>
          <a:prstGeom prst="can">
            <a:avLst/>
          </a:prstGeom>
          <a:solidFill>
            <a:schemeClr val="bg2">
              <a:lumMod val="60000"/>
              <a:lumOff val="40000"/>
            </a:schemeClr>
          </a:solidFill>
          <a:ln w="12700">
            <a:solidFill>
              <a:schemeClr val="bg1"/>
            </a:solidFill>
            <a:round/>
            <a:headEnd/>
            <a:tailEnd/>
          </a:ln>
          <a:effectLst/>
        </p:spPr>
        <p:txBody>
          <a:bodyPr vert="horz" wrap="square" lIns="91440" tIns="45720" rIns="91440" bIns="45720" numCol="1" anchor="t" anchorCtr="0" compatLnSpc="1">
            <a:prstTxWarp prst="textNoShape">
              <a:avLst/>
            </a:prstTxWarp>
          </a:bodyPr>
          <a:lstStyle/>
          <a:p>
            <a:pPr algn="ctr" defTabSz="914400" fontAlgn="base">
              <a:spcBef>
                <a:spcPct val="0"/>
              </a:spcBef>
            </a:pPr>
            <a:endParaRPr lang="en-US" sz="1000" b="1" dirty="0" smtClean="0">
              <a:solidFill>
                <a:schemeClr val="bg1"/>
              </a:solidFill>
            </a:endParaRPr>
          </a:p>
          <a:p>
            <a:pPr algn="ctr" defTabSz="914400" fontAlgn="base">
              <a:spcBef>
                <a:spcPct val="0"/>
              </a:spcBef>
            </a:pPr>
            <a:r>
              <a:rPr lang="en-US" sz="1000" b="1" dirty="0" smtClean="0">
                <a:solidFill>
                  <a:schemeClr val="bg1"/>
                </a:solidFill>
              </a:rPr>
              <a:t>Legacy </a:t>
            </a:r>
          </a:p>
          <a:p>
            <a:pPr algn="ctr" defTabSz="914400" fontAlgn="base">
              <a:spcBef>
                <a:spcPct val="0"/>
              </a:spcBef>
            </a:pPr>
            <a:endParaRPr lang="en-US" sz="1000" b="1" dirty="0" smtClean="0">
              <a:solidFill>
                <a:schemeClr val="bg1"/>
              </a:solidFill>
            </a:endParaRPr>
          </a:p>
          <a:p>
            <a:pPr algn="ctr" defTabSz="914400" fontAlgn="base">
              <a:spcBef>
                <a:spcPct val="0"/>
              </a:spcBef>
            </a:pPr>
            <a:endParaRPr lang="en-US" sz="1000" b="1" dirty="0" smtClean="0">
              <a:solidFill>
                <a:schemeClr val="bg1"/>
              </a:solidFill>
              <a:cs typeface="Arial" pitchFamily="34" charset="0"/>
            </a:endParaRPr>
          </a:p>
        </p:txBody>
      </p:sp>
      <p:sp>
        <p:nvSpPr>
          <p:cNvPr id="9" name="Can 8"/>
          <p:cNvSpPr/>
          <p:nvPr/>
        </p:nvSpPr>
        <p:spPr>
          <a:xfrm>
            <a:off x="2522244" y="2724729"/>
            <a:ext cx="884883" cy="1401379"/>
          </a:xfrm>
          <a:prstGeom prst="can">
            <a:avLst>
              <a:gd name="adj" fmla="val 19175"/>
            </a:avLst>
          </a:prstGeom>
          <a:solidFill>
            <a:schemeClr val="bg2">
              <a:lumMod val="60000"/>
              <a:lumOff val="40000"/>
            </a:schemeClr>
          </a:solidFill>
          <a:ln w="12700">
            <a:solidFill>
              <a:schemeClr val="bg1"/>
            </a:solidFill>
            <a:round/>
            <a:headEnd/>
            <a:tailEnd/>
          </a:ln>
          <a:effectLst/>
        </p:spPr>
        <p:txBody>
          <a:bodyPr vert="horz" wrap="square" lIns="91440" tIns="45720" rIns="91440" bIns="45720" numCol="1" anchor="ctr" anchorCtr="0" compatLnSpc="1">
            <a:prstTxWarp prst="textNoShape">
              <a:avLst/>
            </a:prstTxWarp>
          </a:bodyPr>
          <a:lstStyle/>
          <a:p>
            <a:pPr algn="ctr" defTabSz="914400" fontAlgn="base">
              <a:spcBef>
                <a:spcPct val="0"/>
              </a:spcBef>
            </a:pPr>
            <a:r>
              <a:rPr lang="en-US" sz="1000" b="1" dirty="0" smtClean="0">
                <a:solidFill>
                  <a:schemeClr val="bg1"/>
                </a:solidFill>
              </a:rPr>
              <a:t>Staging Tables</a:t>
            </a:r>
            <a:endParaRPr lang="en-US" sz="1000" b="1" dirty="0" smtClean="0">
              <a:solidFill>
                <a:schemeClr val="bg1"/>
              </a:solidFill>
              <a:cs typeface="Arial" pitchFamily="34" charset="0"/>
            </a:endParaRPr>
          </a:p>
        </p:txBody>
      </p:sp>
      <p:cxnSp>
        <p:nvCxnSpPr>
          <p:cNvPr id="39" name="Elbow Connector 38"/>
          <p:cNvCxnSpPr>
            <a:stCxn id="7" idx="1"/>
            <a:endCxn id="9" idx="1"/>
          </p:cNvCxnSpPr>
          <p:nvPr/>
        </p:nvCxnSpPr>
        <p:spPr>
          <a:xfrm rot="5400000" flipH="1" flipV="1">
            <a:off x="2326734" y="2574618"/>
            <a:ext cx="487842" cy="788062"/>
          </a:xfrm>
          <a:prstGeom prst="bentConnector3">
            <a:avLst>
              <a:gd name="adj1" fmla="val 146859"/>
            </a:avLst>
          </a:prstGeom>
          <a:ln w="127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4" name="AutoShape 64"/>
          <p:cNvSpPr>
            <a:spLocks noChangeArrowheads="1"/>
          </p:cNvSpPr>
          <p:nvPr/>
        </p:nvSpPr>
        <p:spPr bwMode="gray">
          <a:xfrm>
            <a:off x="403762" y="2064505"/>
            <a:ext cx="1266092" cy="334313"/>
          </a:xfrm>
          <a:prstGeom prst="roundRect">
            <a:avLst>
              <a:gd name="adj" fmla="val 6447"/>
            </a:avLst>
          </a:prstGeom>
          <a:solidFill>
            <a:schemeClr val="accent5"/>
          </a:solidFill>
          <a:ln w="9525">
            <a:noFill/>
            <a:miter lim="800000"/>
            <a:headEnd/>
            <a:tailEnd/>
          </a:ln>
        </p:spPr>
        <p:txBody>
          <a:bodyPr wrap="square" anchor="ctr"/>
          <a:lstStyle/>
          <a:p>
            <a:pPr algn="ctr" fontAlgn="auto">
              <a:spcBef>
                <a:spcPts val="0"/>
              </a:spcBef>
              <a:spcAft>
                <a:spcPts val="0"/>
              </a:spcAft>
              <a:defRPr/>
            </a:pPr>
            <a:r>
              <a:rPr lang="en-US" sz="1000" b="1" dirty="0" smtClean="0">
                <a:solidFill>
                  <a:schemeClr val="bg1"/>
                </a:solidFill>
              </a:rPr>
              <a:t>Define Data Mapping</a:t>
            </a:r>
          </a:p>
        </p:txBody>
      </p:sp>
      <p:sp>
        <p:nvSpPr>
          <p:cNvPr id="56" name="Rectangle 55"/>
          <p:cNvSpPr/>
          <p:nvPr/>
        </p:nvSpPr>
        <p:spPr>
          <a:xfrm>
            <a:off x="1854529" y="2556656"/>
            <a:ext cx="802836" cy="220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2">
                  <a:lumMod val="50000"/>
                </a:schemeClr>
              </a:solidFill>
            </a:endParaRPr>
          </a:p>
        </p:txBody>
      </p:sp>
      <p:sp>
        <p:nvSpPr>
          <p:cNvPr id="75" name="Rounded Rectangle 74"/>
          <p:cNvSpPr/>
          <p:nvPr/>
        </p:nvSpPr>
        <p:spPr>
          <a:xfrm>
            <a:off x="3563537" y="2724728"/>
            <a:ext cx="1028338" cy="877499"/>
          </a:xfrm>
          <a:prstGeom prst="roundRect">
            <a:avLst>
              <a:gd name="adj" fmla="val 8852"/>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2">
                    <a:lumMod val="50000"/>
                  </a:schemeClr>
                </a:solidFill>
              </a:rPr>
              <a:t>Data Cleansing</a:t>
            </a:r>
          </a:p>
          <a:p>
            <a:pPr algn="ctr"/>
            <a:endParaRPr lang="en-US" sz="1000" b="1" dirty="0" smtClean="0">
              <a:solidFill>
                <a:schemeClr val="accent5"/>
              </a:solidFill>
            </a:endParaRPr>
          </a:p>
        </p:txBody>
      </p:sp>
      <p:sp>
        <p:nvSpPr>
          <p:cNvPr id="76" name="AutoShape 64"/>
          <p:cNvSpPr>
            <a:spLocks noChangeArrowheads="1"/>
          </p:cNvSpPr>
          <p:nvPr/>
        </p:nvSpPr>
        <p:spPr bwMode="gray">
          <a:xfrm>
            <a:off x="403762" y="2990781"/>
            <a:ext cx="1266092" cy="369939"/>
          </a:xfrm>
          <a:prstGeom prst="roundRect">
            <a:avLst>
              <a:gd name="adj" fmla="val 10417"/>
            </a:avLst>
          </a:prstGeom>
          <a:solidFill>
            <a:schemeClr val="accent5"/>
          </a:solidFill>
          <a:ln w="9525">
            <a:noFill/>
            <a:miter lim="800000"/>
            <a:headEnd/>
            <a:tailEnd/>
          </a:ln>
        </p:spPr>
        <p:txBody>
          <a:bodyPr wrap="square" anchor="ctr"/>
          <a:lstStyle/>
          <a:p>
            <a:pPr algn="ctr" fontAlgn="auto">
              <a:spcBef>
                <a:spcPts val="0"/>
              </a:spcBef>
              <a:spcAft>
                <a:spcPts val="0"/>
              </a:spcAft>
              <a:defRPr/>
            </a:pPr>
            <a:r>
              <a:rPr lang="en-US" sz="1000" b="1" dirty="0" smtClean="0">
                <a:solidFill>
                  <a:schemeClr val="bg1"/>
                </a:solidFill>
              </a:rPr>
              <a:t>Data Quality Requirements</a:t>
            </a:r>
            <a:endParaRPr lang="en-US" sz="1000" b="1" dirty="0">
              <a:solidFill>
                <a:schemeClr val="bg1"/>
              </a:solidFill>
            </a:endParaRPr>
          </a:p>
        </p:txBody>
      </p:sp>
      <p:cxnSp>
        <p:nvCxnSpPr>
          <p:cNvPr id="93" name="Straight Arrow Connector 92"/>
          <p:cNvCxnSpPr/>
          <p:nvPr/>
        </p:nvCxnSpPr>
        <p:spPr>
          <a:xfrm flipV="1">
            <a:off x="3364785" y="3222417"/>
            <a:ext cx="237309" cy="0"/>
          </a:xfrm>
          <a:prstGeom prst="straightConnector1">
            <a:avLst/>
          </a:prstGeom>
          <a:ln w="127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7" idx="3"/>
          </p:cNvCxnSpPr>
          <p:nvPr/>
        </p:nvCxnSpPr>
        <p:spPr>
          <a:xfrm rot="5400000">
            <a:off x="2897312" y="2881539"/>
            <a:ext cx="487843" cy="1929218"/>
          </a:xfrm>
          <a:prstGeom prst="bentConnector3">
            <a:avLst>
              <a:gd name="adj1" fmla="val 12923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4689840" y="2986673"/>
            <a:ext cx="1266092" cy="877499"/>
          </a:xfrm>
          <a:prstGeom prst="roundRect">
            <a:avLst>
              <a:gd name="adj" fmla="val 9720"/>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2">
                    <a:lumMod val="50000"/>
                  </a:schemeClr>
                </a:solidFill>
              </a:rPr>
              <a:t>Data Transformation &amp; Mapping</a:t>
            </a:r>
          </a:p>
        </p:txBody>
      </p:sp>
      <p:cxnSp>
        <p:nvCxnSpPr>
          <p:cNvPr id="104" name="Straight Arrow Connector 103"/>
          <p:cNvCxnSpPr/>
          <p:nvPr/>
        </p:nvCxnSpPr>
        <p:spPr>
          <a:xfrm>
            <a:off x="3352980" y="3689541"/>
            <a:ext cx="1308553" cy="0"/>
          </a:xfrm>
          <a:prstGeom prst="straightConnector1">
            <a:avLst/>
          </a:prstGeom>
          <a:ln w="127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51" idx="2"/>
            <a:endCxn id="103" idx="0"/>
          </p:cNvCxnSpPr>
          <p:nvPr/>
        </p:nvCxnSpPr>
        <p:spPr>
          <a:xfrm>
            <a:off x="5322886" y="2468088"/>
            <a:ext cx="0" cy="518584"/>
          </a:xfrm>
          <a:prstGeom prst="straightConnector1">
            <a:avLst/>
          </a:prstGeom>
          <a:ln w="127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3378559" y="4045342"/>
            <a:ext cx="2865033" cy="0"/>
          </a:xfrm>
          <a:prstGeom prst="straightConnector1">
            <a:avLst/>
          </a:prstGeom>
          <a:ln w="127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Can 119"/>
          <p:cNvSpPr/>
          <p:nvPr/>
        </p:nvSpPr>
        <p:spPr>
          <a:xfrm>
            <a:off x="6264507" y="2724729"/>
            <a:ext cx="984586" cy="1401379"/>
          </a:xfrm>
          <a:prstGeom prst="can">
            <a:avLst>
              <a:gd name="adj" fmla="val 19175"/>
            </a:avLst>
          </a:prstGeom>
          <a:solidFill>
            <a:schemeClr val="bg2">
              <a:lumMod val="60000"/>
              <a:lumOff val="40000"/>
            </a:schemeClr>
          </a:solidFill>
          <a:ln w="12700">
            <a:solidFill>
              <a:schemeClr val="bg1"/>
            </a:solidFill>
            <a:round/>
            <a:headEnd/>
            <a:tailEnd/>
          </a:ln>
          <a:effectLst/>
        </p:spPr>
        <p:txBody>
          <a:bodyPr vert="horz" wrap="square" lIns="91440" tIns="45720" rIns="91440" bIns="45720" numCol="1" anchor="ctr" anchorCtr="0" compatLnSpc="1">
            <a:prstTxWarp prst="textNoShape">
              <a:avLst/>
            </a:prstTxWarp>
          </a:bodyPr>
          <a:lstStyle/>
          <a:p>
            <a:pPr algn="ctr" defTabSz="914400" fontAlgn="base">
              <a:spcBef>
                <a:spcPct val="0"/>
              </a:spcBef>
            </a:pPr>
            <a:r>
              <a:rPr lang="en-US" sz="1000" b="1" dirty="0" smtClean="0">
                <a:solidFill>
                  <a:schemeClr val="bg1"/>
                </a:solidFill>
              </a:rPr>
              <a:t>Oracle Apps Upgraded instance</a:t>
            </a:r>
          </a:p>
          <a:p>
            <a:pPr algn="ctr" defTabSz="914400" fontAlgn="base">
              <a:spcBef>
                <a:spcPct val="0"/>
              </a:spcBef>
            </a:pPr>
            <a:endParaRPr lang="en-US" sz="1000" b="1" dirty="0" smtClean="0">
              <a:solidFill>
                <a:schemeClr val="bg1"/>
              </a:solidFill>
              <a:cs typeface="Arial" pitchFamily="34" charset="0"/>
            </a:endParaRPr>
          </a:p>
        </p:txBody>
      </p:sp>
      <p:sp>
        <p:nvSpPr>
          <p:cNvPr id="121" name="TextBox 120"/>
          <p:cNvSpPr txBox="1"/>
          <p:nvPr/>
        </p:nvSpPr>
        <p:spPr>
          <a:xfrm>
            <a:off x="4633620" y="4060763"/>
            <a:ext cx="1258678" cy="246221"/>
          </a:xfrm>
          <a:prstGeom prst="rect">
            <a:avLst/>
          </a:prstGeom>
          <a:noFill/>
        </p:spPr>
        <p:txBody>
          <a:bodyPr wrap="none" rtlCol="0">
            <a:spAutoFit/>
          </a:bodyPr>
          <a:lstStyle/>
          <a:p>
            <a:r>
              <a:rPr lang="en-US" sz="1000" b="1" dirty="0" err="1" smtClean="0">
                <a:solidFill>
                  <a:schemeClr val="tx2">
                    <a:lumMod val="50000"/>
                  </a:schemeClr>
                </a:solidFill>
              </a:rPr>
              <a:t>iLoad</a:t>
            </a:r>
            <a:r>
              <a:rPr lang="en-US" sz="1000" b="1" dirty="0" smtClean="0">
                <a:solidFill>
                  <a:schemeClr val="tx2">
                    <a:lumMod val="50000"/>
                  </a:schemeClr>
                </a:solidFill>
              </a:rPr>
              <a:t>  and import</a:t>
            </a:r>
          </a:p>
        </p:txBody>
      </p:sp>
      <p:cxnSp>
        <p:nvCxnSpPr>
          <p:cNvPr id="133" name="Elbow Connector 132"/>
          <p:cNvCxnSpPr>
            <a:stCxn id="9" idx="3"/>
            <a:endCxn id="131" idx="2"/>
          </p:cNvCxnSpPr>
          <p:nvPr/>
        </p:nvCxnSpPr>
        <p:spPr>
          <a:xfrm rot="16200000" flipH="1">
            <a:off x="5549108" y="1541685"/>
            <a:ext cx="2619" cy="5171461"/>
          </a:xfrm>
          <a:prstGeom prst="bentConnector3">
            <a:avLst>
              <a:gd name="adj1" fmla="val 8828522"/>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6" name="Elbow Connector 135"/>
          <p:cNvCxnSpPr>
            <a:stCxn id="120" idx="1"/>
            <a:endCxn id="131" idx="0"/>
          </p:cNvCxnSpPr>
          <p:nvPr/>
        </p:nvCxnSpPr>
        <p:spPr>
          <a:xfrm rot="5400000" flipH="1" flipV="1">
            <a:off x="7445872" y="2035058"/>
            <a:ext cx="12187" cy="1379346"/>
          </a:xfrm>
          <a:prstGeom prst="bentConnector3">
            <a:avLst>
              <a:gd name="adj1" fmla="val 180000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6916556" y="2213953"/>
            <a:ext cx="1035861" cy="246221"/>
          </a:xfrm>
          <a:prstGeom prst="rect">
            <a:avLst/>
          </a:prstGeom>
          <a:noFill/>
        </p:spPr>
        <p:txBody>
          <a:bodyPr wrap="none" rtlCol="0">
            <a:spAutoFit/>
          </a:bodyPr>
          <a:lstStyle/>
          <a:p>
            <a:r>
              <a:rPr lang="en-US" sz="1000" dirty="0" smtClean="0">
                <a:solidFill>
                  <a:schemeClr val="tx2">
                    <a:lumMod val="50000"/>
                  </a:schemeClr>
                </a:solidFill>
              </a:rPr>
              <a:t>Records Count</a:t>
            </a:r>
          </a:p>
        </p:txBody>
      </p:sp>
      <p:sp>
        <p:nvSpPr>
          <p:cNvPr id="139" name="TextBox 138"/>
          <p:cNvSpPr txBox="1"/>
          <p:nvPr/>
        </p:nvSpPr>
        <p:spPr>
          <a:xfrm>
            <a:off x="6142767" y="4353735"/>
            <a:ext cx="1035861" cy="246221"/>
          </a:xfrm>
          <a:prstGeom prst="rect">
            <a:avLst/>
          </a:prstGeom>
          <a:noFill/>
        </p:spPr>
        <p:txBody>
          <a:bodyPr wrap="none" rtlCol="0">
            <a:spAutoFit/>
          </a:bodyPr>
          <a:lstStyle/>
          <a:p>
            <a:r>
              <a:rPr lang="en-US" sz="1000" dirty="0" smtClean="0">
                <a:solidFill>
                  <a:schemeClr val="tx2">
                    <a:lumMod val="50000"/>
                  </a:schemeClr>
                </a:solidFill>
              </a:rPr>
              <a:t>Records Count</a:t>
            </a:r>
          </a:p>
        </p:txBody>
      </p:sp>
      <p:sp>
        <p:nvSpPr>
          <p:cNvPr id="140" name="Rectangle 139"/>
          <p:cNvSpPr/>
          <p:nvPr/>
        </p:nvSpPr>
        <p:spPr>
          <a:xfrm>
            <a:off x="3761457" y="4715471"/>
            <a:ext cx="2364063" cy="284046"/>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2">
                    <a:lumMod val="50000"/>
                  </a:schemeClr>
                </a:solidFill>
              </a:rPr>
              <a:t>Business Reconciliation</a:t>
            </a:r>
          </a:p>
        </p:txBody>
      </p:sp>
      <p:cxnSp>
        <p:nvCxnSpPr>
          <p:cNvPr id="142" name="Shape 141"/>
          <p:cNvCxnSpPr>
            <a:stCxn id="9" idx="3"/>
            <a:endCxn id="140" idx="1"/>
          </p:cNvCxnSpPr>
          <p:nvPr/>
        </p:nvCxnSpPr>
        <p:spPr>
          <a:xfrm rot="16200000" flipH="1">
            <a:off x="2997379" y="4093415"/>
            <a:ext cx="731387" cy="796771"/>
          </a:xfrm>
          <a:prstGeom prst="bentConnector2">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4" name="Shape 143"/>
          <p:cNvCxnSpPr>
            <a:stCxn id="120" idx="3"/>
            <a:endCxn id="140" idx="3"/>
          </p:cNvCxnSpPr>
          <p:nvPr/>
        </p:nvCxnSpPr>
        <p:spPr>
          <a:xfrm rot="5400000">
            <a:off x="6075468" y="4176161"/>
            <a:ext cx="731387" cy="631280"/>
          </a:xfrm>
          <a:prstGeom prst="bentConnector2">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2" name="Heptagon 171"/>
          <p:cNvSpPr/>
          <p:nvPr/>
        </p:nvSpPr>
        <p:spPr>
          <a:xfrm>
            <a:off x="7965359" y="2919012"/>
            <a:ext cx="259741" cy="222649"/>
          </a:xfrm>
          <a:prstGeom prst="heptagon">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solidFill>
                  <a:schemeClr val="tx2">
                    <a:lumMod val="50000"/>
                  </a:schemeClr>
                </a:solidFill>
              </a:rPr>
              <a:t>5</a:t>
            </a:r>
          </a:p>
        </p:txBody>
      </p:sp>
      <p:cxnSp>
        <p:nvCxnSpPr>
          <p:cNvPr id="175" name="Straight Connector 174"/>
          <p:cNvCxnSpPr/>
          <p:nvPr/>
        </p:nvCxnSpPr>
        <p:spPr>
          <a:xfrm>
            <a:off x="293162" y="1783798"/>
            <a:ext cx="8569485" cy="0"/>
          </a:xfrm>
          <a:prstGeom prst="line">
            <a:avLst/>
          </a:prstGeom>
          <a:ln w="12700">
            <a:solidFill>
              <a:schemeClr val="tx1">
                <a:lumMod val="90000"/>
                <a:lumOff val="10000"/>
              </a:schemeClr>
            </a:solidFill>
            <a:prstDash val="dash"/>
          </a:ln>
        </p:spPr>
        <p:style>
          <a:lnRef idx="1">
            <a:schemeClr val="accent5"/>
          </a:lnRef>
          <a:fillRef idx="0">
            <a:schemeClr val="accent5"/>
          </a:fillRef>
          <a:effectRef idx="0">
            <a:schemeClr val="accent5"/>
          </a:effectRef>
          <a:fontRef idx="minor">
            <a:schemeClr val="tx1"/>
          </a:fontRef>
        </p:style>
      </p:cxnSp>
      <p:sp>
        <p:nvSpPr>
          <p:cNvPr id="131" name="Rectangle 130"/>
          <p:cNvSpPr/>
          <p:nvPr/>
        </p:nvSpPr>
        <p:spPr>
          <a:xfrm>
            <a:off x="7632000" y="2724728"/>
            <a:ext cx="1008293" cy="1403998"/>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50000"/>
                  </a:schemeClr>
                </a:solidFill>
              </a:rPr>
              <a:t>Technical Reconciliation</a:t>
            </a:r>
          </a:p>
        </p:txBody>
      </p:sp>
      <p:sp>
        <p:nvSpPr>
          <p:cNvPr id="46" name="Rectangle 45"/>
          <p:cNvSpPr/>
          <p:nvPr/>
        </p:nvSpPr>
        <p:spPr>
          <a:xfrm>
            <a:off x="3483438" y="3725223"/>
            <a:ext cx="1150182" cy="3201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2">
                    <a:lumMod val="50000"/>
                  </a:schemeClr>
                </a:solidFill>
              </a:rPr>
              <a:t>Pre-Built Data </a:t>
            </a:r>
            <a:br>
              <a:rPr lang="en-US" sz="1000" b="1" dirty="0" smtClean="0">
                <a:solidFill>
                  <a:schemeClr val="tx2">
                    <a:lumMod val="50000"/>
                  </a:schemeClr>
                </a:solidFill>
              </a:rPr>
            </a:br>
            <a:r>
              <a:rPr lang="en-US" sz="1000" b="1" dirty="0" smtClean="0">
                <a:solidFill>
                  <a:schemeClr val="tx2">
                    <a:lumMod val="50000"/>
                  </a:schemeClr>
                </a:solidFill>
              </a:rPr>
              <a:t>Mappings</a:t>
            </a:r>
          </a:p>
        </p:txBody>
      </p:sp>
      <p:sp>
        <p:nvSpPr>
          <p:cNvPr id="55" name="Chevron 54"/>
          <p:cNvSpPr>
            <a:spLocks/>
          </p:cNvSpPr>
          <p:nvPr/>
        </p:nvSpPr>
        <p:spPr bwMode="gray">
          <a:xfrm>
            <a:off x="471360" y="1293425"/>
            <a:ext cx="1287102" cy="457200"/>
          </a:xfrm>
          <a:prstGeom prst="chevron">
            <a:avLst>
              <a:gd name="adj" fmla="val 20238"/>
            </a:avLst>
          </a:prstGeom>
          <a:solidFill>
            <a:schemeClr val="tx1">
              <a:lumMod val="90000"/>
              <a:lumOff val="1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900" b="1" dirty="0" smtClean="0">
                <a:solidFill>
                  <a:schemeClr val="bg1"/>
                </a:solidFill>
              </a:rPr>
              <a:t>Data Migration </a:t>
            </a:r>
            <a:br>
              <a:rPr lang="en-US" sz="900" b="1" dirty="0" smtClean="0">
                <a:solidFill>
                  <a:schemeClr val="bg1"/>
                </a:solidFill>
              </a:rPr>
            </a:br>
            <a:r>
              <a:rPr lang="en-US" sz="900" b="1" dirty="0" smtClean="0">
                <a:solidFill>
                  <a:schemeClr val="bg1"/>
                </a:solidFill>
              </a:rPr>
              <a:t>Design</a:t>
            </a:r>
            <a:endParaRPr lang="en-US" sz="900" b="1" dirty="0">
              <a:solidFill>
                <a:schemeClr val="bg1"/>
              </a:solidFill>
            </a:endParaRPr>
          </a:p>
        </p:txBody>
      </p:sp>
      <p:sp>
        <p:nvSpPr>
          <p:cNvPr id="58" name="Chevron 57"/>
          <p:cNvSpPr>
            <a:spLocks/>
          </p:cNvSpPr>
          <p:nvPr/>
        </p:nvSpPr>
        <p:spPr bwMode="gray">
          <a:xfrm>
            <a:off x="1784189" y="1293425"/>
            <a:ext cx="1665412" cy="457200"/>
          </a:xfrm>
          <a:prstGeom prst="chevron">
            <a:avLst>
              <a:gd name="adj" fmla="val 19048"/>
            </a:avLst>
          </a:prstGeom>
          <a:solidFill>
            <a:schemeClr val="tx1">
              <a:lumMod val="90000"/>
              <a:lumOff val="1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900" b="1" dirty="0">
                <a:solidFill>
                  <a:schemeClr val="bg1"/>
                </a:solidFill>
              </a:rPr>
              <a:t>Data Extraction</a:t>
            </a:r>
          </a:p>
        </p:txBody>
      </p:sp>
      <p:sp>
        <p:nvSpPr>
          <p:cNvPr id="60" name="Chevron 59"/>
          <p:cNvSpPr>
            <a:spLocks/>
          </p:cNvSpPr>
          <p:nvPr/>
        </p:nvSpPr>
        <p:spPr bwMode="gray">
          <a:xfrm>
            <a:off x="3502402" y="1293425"/>
            <a:ext cx="1055077" cy="457200"/>
          </a:xfrm>
          <a:prstGeom prst="chevron">
            <a:avLst>
              <a:gd name="adj" fmla="val 17857"/>
            </a:avLst>
          </a:prstGeom>
          <a:solidFill>
            <a:schemeClr val="tx1">
              <a:lumMod val="90000"/>
              <a:lumOff val="1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900" b="1" dirty="0">
                <a:solidFill>
                  <a:schemeClr val="bg1"/>
                </a:solidFill>
              </a:rPr>
              <a:t>Data Quality </a:t>
            </a:r>
            <a:r>
              <a:rPr lang="en-US" sz="900" b="1" dirty="0" smtClean="0">
                <a:solidFill>
                  <a:schemeClr val="bg1"/>
                </a:solidFill>
              </a:rPr>
              <a:t/>
            </a:r>
            <a:br>
              <a:rPr lang="en-US" sz="900" b="1" dirty="0" smtClean="0">
                <a:solidFill>
                  <a:schemeClr val="bg1"/>
                </a:solidFill>
              </a:rPr>
            </a:br>
            <a:r>
              <a:rPr lang="en-US" sz="900" b="1" dirty="0" smtClean="0">
                <a:solidFill>
                  <a:schemeClr val="bg1"/>
                </a:solidFill>
              </a:rPr>
              <a:t>&amp; </a:t>
            </a:r>
            <a:r>
              <a:rPr lang="en-US" sz="900" b="1" dirty="0">
                <a:solidFill>
                  <a:schemeClr val="bg1"/>
                </a:solidFill>
              </a:rPr>
              <a:t>Cleansing</a:t>
            </a:r>
          </a:p>
        </p:txBody>
      </p:sp>
      <p:sp>
        <p:nvSpPr>
          <p:cNvPr id="62" name="Chevron 61"/>
          <p:cNvSpPr>
            <a:spLocks/>
          </p:cNvSpPr>
          <p:nvPr/>
        </p:nvSpPr>
        <p:spPr bwMode="gray">
          <a:xfrm>
            <a:off x="4685624" y="1293425"/>
            <a:ext cx="1325012" cy="457200"/>
          </a:xfrm>
          <a:prstGeom prst="chevron">
            <a:avLst>
              <a:gd name="adj" fmla="val 19048"/>
            </a:avLst>
          </a:prstGeom>
          <a:solidFill>
            <a:schemeClr val="tx1">
              <a:lumMod val="90000"/>
              <a:lumOff val="1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900" b="1" dirty="0">
                <a:solidFill>
                  <a:schemeClr val="bg1"/>
                </a:solidFill>
              </a:rPr>
              <a:t>Data Validation &amp; Mapping</a:t>
            </a:r>
          </a:p>
        </p:txBody>
      </p:sp>
      <p:sp>
        <p:nvSpPr>
          <p:cNvPr id="63" name="Chevron 62"/>
          <p:cNvSpPr>
            <a:spLocks/>
          </p:cNvSpPr>
          <p:nvPr/>
        </p:nvSpPr>
        <p:spPr bwMode="gray">
          <a:xfrm>
            <a:off x="6010635" y="1293425"/>
            <a:ext cx="1391358" cy="457200"/>
          </a:xfrm>
          <a:prstGeom prst="chevron">
            <a:avLst>
              <a:gd name="adj" fmla="val 19048"/>
            </a:avLst>
          </a:prstGeom>
          <a:solidFill>
            <a:schemeClr val="tx1">
              <a:lumMod val="90000"/>
              <a:lumOff val="1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900" b="1" dirty="0">
                <a:solidFill>
                  <a:schemeClr val="bg1"/>
                </a:solidFill>
              </a:rPr>
              <a:t>Data Load</a:t>
            </a:r>
          </a:p>
        </p:txBody>
      </p:sp>
      <p:sp>
        <p:nvSpPr>
          <p:cNvPr id="64" name="Chevron 63"/>
          <p:cNvSpPr>
            <a:spLocks/>
          </p:cNvSpPr>
          <p:nvPr/>
        </p:nvSpPr>
        <p:spPr bwMode="gray">
          <a:xfrm>
            <a:off x="7451965" y="1293425"/>
            <a:ext cx="1340343" cy="457200"/>
          </a:xfrm>
          <a:prstGeom prst="chevron">
            <a:avLst>
              <a:gd name="adj" fmla="val 17857"/>
            </a:avLst>
          </a:prstGeom>
          <a:solidFill>
            <a:schemeClr val="tx1">
              <a:lumMod val="90000"/>
              <a:lumOff val="1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900" b="1" dirty="0">
                <a:solidFill>
                  <a:schemeClr val="bg1"/>
                </a:solidFill>
              </a:rPr>
              <a:t>Data Validation</a:t>
            </a:r>
          </a:p>
        </p:txBody>
      </p:sp>
      <p:cxnSp>
        <p:nvCxnSpPr>
          <p:cNvPr id="47" name="Straight Connector 46"/>
          <p:cNvCxnSpPr/>
          <p:nvPr/>
        </p:nvCxnSpPr>
        <p:spPr>
          <a:xfrm>
            <a:off x="280377" y="5320573"/>
            <a:ext cx="8569485" cy="0"/>
          </a:xfrm>
          <a:prstGeom prst="line">
            <a:avLst/>
          </a:prstGeom>
          <a:ln w="12700">
            <a:solidFill>
              <a:schemeClr val="tx1">
                <a:lumMod val="90000"/>
                <a:lumOff val="10000"/>
              </a:schemeClr>
            </a:solidFill>
            <a:prstDash val="dash"/>
          </a:ln>
        </p:spPr>
        <p:style>
          <a:lnRef idx="1">
            <a:schemeClr val="accent5"/>
          </a:lnRef>
          <a:fillRef idx="0">
            <a:schemeClr val="accent5"/>
          </a:fillRef>
          <a:effectRef idx="0">
            <a:schemeClr val="accent5"/>
          </a:effectRef>
          <a:fontRef idx="minor">
            <a:schemeClr val="tx1"/>
          </a:fontRef>
        </p:style>
      </p:cxnSp>
      <p:graphicFrame>
        <p:nvGraphicFramePr>
          <p:cNvPr id="48" name="Table 47"/>
          <p:cNvGraphicFramePr>
            <a:graphicFrameLocks noGrp="1"/>
          </p:cNvGraphicFramePr>
          <p:nvPr/>
        </p:nvGraphicFramePr>
        <p:xfrm>
          <a:off x="122408" y="5122766"/>
          <a:ext cx="8846204" cy="1356360"/>
        </p:xfrm>
        <a:graphic>
          <a:graphicData uri="http://schemas.openxmlformats.org/drawingml/2006/table">
            <a:tbl>
              <a:tblPr firstRow="1" bandRow="1">
                <a:tableStyleId>{073A0DAA-6AF3-43AB-8588-CEC1D06C72B9}</a:tableStyleId>
              </a:tblPr>
              <a:tblGrid>
                <a:gridCol w="851285"/>
                <a:gridCol w="1480332"/>
                <a:gridCol w="2336299"/>
                <a:gridCol w="1765687"/>
                <a:gridCol w="1093597"/>
                <a:gridCol w="1319004"/>
              </a:tblGrid>
              <a:tr h="210990">
                <a:tc rowSpan="2">
                  <a:txBody>
                    <a:bodyPr/>
                    <a:lstStyle/>
                    <a:p>
                      <a:pPr algn="l"/>
                      <a:r>
                        <a:rPr lang="en-US" sz="1100" dirty="0" smtClean="0"/>
                        <a:t>Activities</a:t>
                      </a:r>
                      <a:endParaRPr lang="en-US" sz="1100" b="1" dirty="0">
                        <a:solidFill>
                          <a:schemeClr val="tx2">
                            <a:lumMod val="50000"/>
                          </a:schemeClr>
                        </a:solidFill>
                      </a:endParaRPr>
                    </a:p>
                  </a:txBody>
                  <a:tcPr marL="84406" marR="84406" anchor="ctr">
                    <a:solidFill>
                      <a:schemeClr val="bg2"/>
                    </a:solidFill>
                  </a:tcPr>
                </a:tc>
                <a:tc>
                  <a:txBody>
                    <a:bodyPr/>
                    <a:lstStyle/>
                    <a:p>
                      <a:pPr algn="ctr"/>
                      <a:r>
                        <a:rPr lang="en-US" sz="1100" dirty="0" smtClean="0"/>
                        <a:t>Initiate</a:t>
                      </a:r>
                      <a:endParaRPr lang="en-US" sz="1100" dirty="0"/>
                    </a:p>
                  </a:txBody>
                  <a:tcPr marL="84406" marR="84406" anchor="ctr">
                    <a:solidFill>
                      <a:schemeClr val="bg2"/>
                    </a:solidFill>
                  </a:tcPr>
                </a:tc>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1100" dirty="0" smtClean="0"/>
                        <a:t>Design &amp; Configure</a:t>
                      </a:r>
                      <a:endParaRPr lang="en-US" sz="1100" b="1" dirty="0" smtClean="0">
                        <a:solidFill>
                          <a:prstClr val="white"/>
                        </a:solidFill>
                      </a:endParaRPr>
                    </a:p>
                  </a:txBody>
                  <a:tcPr marL="84406" marR="84406" anchor="ctr">
                    <a:solidFill>
                      <a:schemeClr val="bg2"/>
                    </a:solidFill>
                  </a:tcPr>
                </a:tc>
                <a:tc>
                  <a:txBody>
                    <a:bodyPr/>
                    <a:lstStyle/>
                    <a:p>
                      <a:pPr algn="ctr"/>
                      <a:r>
                        <a:rPr lang="en-US" sz="1100" dirty="0" smtClean="0"/>
                        <a:t>Validate</a:t>
                      </a:r>
                      <a:endParaRPr lang="en-US" sz="1100" dirty="0"/>
                    </a:p>
                  </a:txBody>
                  <a:tcPr marL="84406" marR="84406" anchor="ctr">
                    <a:solidFill>
                      <a:schemeClr val="bg2"/>
                    </a:solidFill>
                  </a:tcPr>
                </a:tc>
                <a:tc>
                  <a:txBody>
                    <a:bodyPr/>
                    <a:lstStyle/>
                    <a:p>
                      <a:pPr algn="ctr"/>
                      <a:r>
                        <a:rPr lang="en-US" sz="1100" dirty="0" smtClean="0"/>
                        <a:t>Transition</a:t>
                      </a:r>
                      <a:endParaRPr lang="en-US" sz="1100" dirty="0"/>
                    </a:p>
                  </a:txBody>
                  <a:tcPr marL="84406" marR="84406" anchor="ctr">
                    <a:solidFill>
                      <a:schemeClr val="bg2"/>
                    </a:solidFill>
                  </a:tcPr>
                </a:tc>
                <a:tc>
                  <a:txBody>
                    <a:bodyPr/>
                    <a:lstStyle/>
                    <a:p>
                      <a:pPr algn="ctr"/>
                      <a:r>
                        <a:rPr lang="en-US" sz="1100" dirty="0" smtClean="0"/>
                        <a:t>Post</a:t>
                      </a:r>
                      <a:r>
                        <a:rPr lang="en-US" sz="1100" baseline="0" dirty="0" smtClean="0"/>
                        <a:t> Go-Live</a:t>
                      </a:r>
                      <a:endParaRPr lang="en-US" sz="1100" dirty="0"/>
                    </a:p>
                  </a:txBody>
                  <a:tcPr marL="84406" marR="84406" anchor="ctr">
                    <a:solidFill>
                      <a:schemeClr val="bg2"/>
                    </a:solidFill>
                  </a:tcPr>
                </a:tc>
              </a:tr>
              <a:tr h="952915">
                <a:tc vMerge="1">
                  <a:txBody>
                    <a:bodyPr/>
                    <a:lstStyle/>
                    <a:p>
                      <a:pPr algn="l"/>
                      <a:endParaRPr lang="en-US" sz="1000" b="1" dirty="0">
                        <a:solidFill>
                          <a:schemeClr val="tx2">
                            <a:lumMod val="50000"/>
                          </a:schemeClr>
                        </a:solidFill>
                      </a:endParaRPr>
                    </a:p>
                  </a:txBody>
                  <a:tcPr/>
                </a:tc>
                <a:tc>
                  <a:txBody>
                    <a:bodyPr/>
                    <a:lstStyle/>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Char char="§"/>
                        <a:tabLst/>
                        <a:defRPr/>
                      </a:pPr>
                      <a:r>
                        <a:rPr lang="en-US" sz="1100" kern="1200" dirty="0" smtClean="0">
                          <a:solidFill>
                            <a:schemeClr val="tx1"/>
                          </a:solidFill>
                          <a:latin typeface="+mn-lt"/>
                          <a:ea typeface="+mn-ea"/>
                          <a:cs typeface="+mn-cs"/>
                        </a:rPr>
                        <a:t>Prepare Data Migration Strategy</a:t>
                      </a:r>
                    </a:p>
                  </a:txBody>
                  <a:tcPr marL="84406" marR="84406"/>
                </a:tc>
                <a:tc>
                  <a:txBody>
                    <a:bodyPr/>
                    <a:lstStyle/>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Char char="§"/>
                        <a:tabLst/>
                        <a:defRPr/>
                      </a:pPr>
                      <a:r>
                        <a:rPr lang="en-US" sz="1100" kern="1200" dirty="0" smtClean="0">
                          <a:solidFill>
                            <a:schemeClr val="tx1"/>
                          </a:solidFill>
                          <a:latin typeface="+mn-lt"/>
                          <a:ea typeface="+mn-ea"/>
                          <a:cs typeface="+mn-cs"/>
                        </a:rPr>
                        <a:t>Conduct Data Migration Workshop &amp; prepare data migration design</a:t>
                      </a:r>
                    </a:p>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Char char="§"/>
                        <a:tabLst/>
                        <a:defRPr/>
                      </a:pPr>
                      <a:r>
                        <a:rPr lang="en-US" sz="1100" kern="1200" dirty="0" smtClean="0">
                          <a:solidFill>
                            <a:schemeClr val="tx1"/>
                          </a:solidFill>
                          <a:latin typeface="+mn-lt"/>
                          <a:ea typeface="+mn-ea"/>
                          <a:cs typeface="+mn-cs"/>
                        </a:rPr>
                        <a:t>Perform Data Migration and Validation</a:t>
                      </a:r>
                    </a:p>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Char char="§"/>
                        <a:tabLst/>
                        <a:defRPr/>
                      </a:pPr>
                      <a:endParaRPr lang="en-US" sz="1100" kern="1200" dirty="0" smtClean="0">
                        <a:solidFill>
                          <a:schemeClr val="tx1"/>
                        </a:solidFill>
                        <a:latin typeface="+mn-lt"/>
                        <a:ea typeface="+mn-ea"/>
                        <a:cs typeface="+mn-cs"/>
                      </a:endParaRPr>
                    </a:p>
                  </a:txBody>
                  <a:tcPr marL="84406" marR="84406"/>
                </a:tc>
                <a:tc>
                  <a:txBody>
                    <a:bodyPr/>
                    <a:lstStyle/>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Char char="§"/>
                        <a:tabLst/>
                        <a:defRPr/>
                      </a:pPr>
                      <a:r>
                        <a:rPr lang="en-US" sz="1100" kern="1200" dirty="0" smtClean="0">
                          <a:solidFill>
                            <a:schemeClr val="tx1"/>
                          </a:solidFill>
                          <a:latin typeface="+mn-lt"/>
                          <a:ea typeface="+mn-ea"/>
                          <a:cs typeface="+mn-cs"/>
                        </a:rPr>
                        <a:t>Load, Reconcile &amp; Validate Data in Acceptance environment</a:t>
                      </a:r>
                    </a:p>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Char char="§"/>
                        <a:tabLst/>
                        <a:defRPr/>
                      </a:pPr>
                      <a:r>
                        <a:rPr lang="en-US" sz="1100" kern="1200" dirty="0" smtClean="0">
                          <a:solidFill>
                            <a:schemeClr val="tx1"/>
                          </a:solidFill>
                          <a:latin typeface="+mn-lt"/>
                          <a:ea typeface="+mn-ea"/>
                          <a:cs typeface="+mn-cs"/>
                        </a:rPr>
                        <a:t>Prepare Data Migration Cutover Plan</a:t>
                      </a:r>
                    </a:p>
                  </a:txBody>
                  <a:tcPr marL="84406" marR="84406"/>
                </a:tc>
                <a:tc>
                  <a:txBody>
                    <a:bodyPr/>
                    <a:lstStyle/>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Char char="§"/>
                        <a:tabLst/>
                        <a:defRPr/>
                      </a:pPr>
                      <a:r>
                        <a:rPr lang="en-US" sz="1100" kern="1200" dirty="0" smtClean="0">
                          <a:solidFill>
                            <a:schemeClr val="tx1"/>
                          </a:solidFill>
                          <a:latin typeface="+mn-lt"/>
                          <a:ea typeface="+mn-ea"/>
                          <a:cs typeface="+mn-cs"/>
                        </a:rPr>
                        <a:t>Load, Reconcile &amp; Validate Data in Production</a:t>
                      </a:r>
                    </a:p>
                  </a:txBody>
                  <a:tcPr marL="84406" marR="84406"/>
                </a:tc>
                <a:tc>
                  <a:txBody>
                    <a:bodyPr/>
                    <a:lstStyle/>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Char char="§"/>
                        <a:tabLst/>
                        <a:defRPr/>
                      </a:pPr>
                      <a:r>
                        <a:rPr lang="en-US" sz="1100" kern="1200" dirty="0" smtClean="0">
                          <a:solidFill>
                            <a:schemeClr val="tx1"/>
                          </a:solidFill>
                          <a:latin typeface="+mn-lt"/>
                          <a:ea typeface="+mn-ea"/>
                          <a:cs typeface="+mn-cs"/>
                        </a:rPr>
                        <a:t>Resolve Production Issues</a:t>
                      </a:r>
                    </a:p>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None/>
                        <a:tabLst/>
                        <a:defRPr/>
                      </a:pPr>
                      <a:endParaRPr lang="en-US" sz="1100" kern="1200" dirty="0" smtClean="0">
                        <a:solidFill>
                          <a:schemeClr val="tx1"/>
                        </a:solidFill>
                        <a:latin typeface="+mn-lt"/>
                        <a:ea typeface="+mn-ea"/>
                        <a:cs typeface="+mn-cs"/>
                      </a:endParaRPr>
                    </a:p>
                  </a:txBody>
                  <a:tcPr marL="84406" marR="84406"/>
                </a:tc>
              </a:tr>
            </a:tbl>
          </a:graphicData>
        </a:graphic>
      </p:graphicFrame>
      <p:cxnSp>
        <p:nvCxnSpPr>
          <p:cNvPr id="49" name="Straight Connector 48"/>
          <p:cNvCxnSpPr/>
          <p:nvPr/>
        </p:nvCxnSpPr>
        <p:spPr>
          <a:xfrm flipV="1">
            <a:off x="0" y="5082635"/>
            <a:ext cx="9144000" cy="0"/>
          </a:xfrm>
          <a:prstGeom prst="line">
            <a:avLst/>
          </a:prstGeom>
          <a:ln w="3810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68" name="Shape 67"/>
          <p:cNvCxnSpPr>
            <a:stCxn id="124" idx="0"/>
            <a:endCxn id="51" idx="0"/>
          </p:cNvCxnSpPr>
          <p:nvPr/>
        </p:nvCxnSpPr>
        <p:spPr>
          <a:xfrm rot="16200000" flipH="1">
            <a:off x="3145211" y="-43899"/>
            <a:ext cx="69271" cy="4286078"/>
          </a:xfrm>
          <a:prstGeom prst="bentConnector3">
            <a:avLst>
              <a:gd name="adj1" fmla="val -330008"/>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4" name="AutoShape 64"/>
          <p:cNvSpPr>
            <a:spLocks noChangeArrowheads="1"/>
          </p:cNvSpPr>
          <p:nvPr/>
        </p:nvSpPr>
        <p:spPr bwMode="gray">
          <a:xfrm>
            <a:off x="403762" y="4033829"/>
            <a:ext cx="1266092" cy="369939"/>
          </a:xfrm>
          <a:prstGeom prst="roundRect">
            <a:avLst>
              <a:gd name="adj" fmla="val 10417"/>
            </a:avLst>
          </a:prstGeom>
          <a:solidFill>
            <a:schemeClr val="accent5"/>
          </a:solidFill>
          <a:ln w="9525">
            <a:noFill/>
            <a:miter lim="800000"/>
            <a:headEnd/>
            <a:tailEnd/>
          </a:ln>
        </p:spPr>
        <p:txBody>
          <a:bodyPr wrap="square" anchor="ctr"/>
          <a:lstStyle/>
          <a:p>
            <a:pPr algn="ctr" fontAlgn="auto">
              <a:spcBef>
                <a:spcPts val="0"/>
              </a:spcBef>
              <a:spcAft>
                <a:spcPts val="0"/>
              </a:spcAft>
              <a:defRPr/>
            </a:pPr>
            <a:r>
              <a:rPr lang="en-US" sz="1000" b="1" dirty="0" smtClean="0">
                <a:solidFill>
                  <a:schemeClr val="bg1"/>
                </a:solidFill>
              </a:rPr>
              <a:t>Reconciliation Procedures</a:t>
            </a:r>
            <a:endParaRPr lang="en-US" sz="1000" b="1" dirty="0">
              <a:solidFill>
                <a:schemeClr val="bg1"/>
              </a:solidFill>
            </a:endParaRPr>
          </a:p>
        </p:txBody>
      </p:sp>
      <p:sp>
        <p:nvSpPr>
          <p:cNvPr id="51" name="AutoShape 64"/>
          <p:cNvSpPr>
            <a:spLocks noChangeArrowheads="1"/>
          </p:cNvSpPr>
          <p:nvPr/>
        </p:nvSpPr>
        <p:spPr bwMode="gray">
          <a:xfrm>
            <a:off x="4689840" y="2133776"/>
            <a:ext cx="1266092" cy="334313"/>
          </a:xfrm>
          <a:prstGeom prst="roundRect">
            <a:avLst>
              <a:gd name="adj" fmla="val 6447"/>
            </a:avLst>
          </a:prstGeom>
          <a:solidFill>
            <a:schemeClr val="accent5"/>
          </a:solidFill>
          <a:ln w="9525">
            <a:noFill/>
            <a:miter lim="800000"/>
            <a:headEnd/>
            <a:tailEnd/>
          </a:ln>
        </p:spPr>
        <p:txBody>
          <a:bodyPr wrap="square" anchor="ctr"/>
          <a:lstStyle/>
          <a:p>
            <a:pPr algn="ctr" fontAlgn="auto">
              <a:spcBef>
                <a:spcPts val="0"/>
              </a:spcBef>
              <a:spcAft>
                <a:spcPts val="0"/>
              </a:spcAft>
              <a:defRPr/>
            </a:pPr>
            <a:r>
              <a:rPr lang="en-US" sz="1000" b="1" dirty="0" smtClean="0">
                <a:solidFill>
                  <a:schemeClr val="bg1"/>
                </a:solidFill>
              </a:rPr>
              <a:t>Mapping Rules</a:t>
            </a:r>
          </a:p>
        </p:txBody>
      </p:sp>
      <p:cxnSp>
        <p:nvCxnSpPr>
          <p:cNvPr id="81" name="Shape 80"/>
          <p:cNvCxnSpPr>
            <a:stCxn id="76" idx="0"/>
            <a:endCxn id="75" idx="0"/>
          </p:cNvCxnSpPr>
          <p:nvPr/>
        </p:nvCxnSpPr>
        <p:spPr>
          <a:xfrm rot="5400000" flipH="1" flipV="1">
            <a:off x="2424232" y="1337305"/>
            <a:ext cx="266053" cy="3040898"/>
          </a:xfrm>
          <a:prstGeom prst="bentConnector3">
            <a:avLst>
              <a:gd name="adj1" fmla="val 185923"/>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7" name="Shape 96"/>
          <p:cNvCxnSpPr>
            <a:stCxn id="84" idx="2"/>
            <a:endCxn id="140" idx="1"/>
          </p:cNvCxnSpPr>
          <p:nvPr/>
        </p:nvCxnSpPr>
        <p:spPr>
          <a:xfrm rot="16200000" flipH="1">
            <a:off x="2172270" y="3268306"/>
            <a:ext cx="453727" cy="2724649"/>
          </a:xfrm>
          <a:prstGeom prst="bentConnector2">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822"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9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heme/theme1.xml><?xml version="1.0" encoding="utf-8"?>
<a:theme xmlns:a="http://schemas.openxmlformats.org/drawingml/2006/main" name="Capgemini Presal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apgemini Presales" id="{9E415982-EAA9-4E17-89E6-11054E5725F2}" vid="{5722671E-ADD8-43EA-8193-86E3D6107735}"/>
    </a:ext>
  </a:ext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Presales</Template>
  <TotalTime>185</TotalTime>
  <Words>264</Words>
  <Application>Microsoft Office PowerPoint</Application>
  <PresentationFormat>On-screen Show (4:3)</PresentationFormat>
  <Paragraphs>63</Paragraphs>
  <Slides>7</Slides>
  <Notes>2</Notes>
  <HiddenSlides>0</HiddenSlides>
  <MMClips>0</MMClips>
  <ScaleCrop>false</ScaleCrop>
  <HeadingPairs>
    <vt:vector size="8" baseType="variant">
      <vt:variant>
        <vt:lpstr>Fonts Used</vt:lpstr>
      </vt:variant>
      <vt:variant>
        <vt:i4>4</vt:i4>
      </vt:variant>
      <vt:variant>
        <vt:lpstr>Theme</vt:lpstr>
      </vt:variant>
      <vt:variant>
        <vt:i4>5</vt:i4>
      </vt:variant>
      <vt:variant>
        <vt:lpstr>Embedded OLE Servers</vt:lpstr>
      </vt:variant>
      <vt:variant>
        <vt:i4>1</vt:i4>
      </vt:variant>
      <vt:variant>
        <vt:lpstr>Slide Titles</vt:lpstr>
      </vt:variant>
      <vt:variant>
        <vt:i4>7</vt:i4>
      </vt:variant>
    </vt:vector>
  </HeadingPairs>
  <TitlesOfParts>
    <vt:vector size="17" baseType="lpstr">
      <vt:lpstr>Arial</vt:lpstr>
      <vt:lpstr>Calibri</vt:lpstr>
      <vt:lpstr>Helvetica Light</vt:lpstr>
      <vt:lpstr>Wingdings</vt:lpstr>
      <vt:lpstr>Capgemini Presales</vt:lpstr>
      <vt:lpstr>Closing slides</vt:lpstr>
      <vt:lpstr>Section break</vt:lpstr>
      <vt:lpstr>1_Capgemini Template</vt:lpstr>
      <vt:lpstr>Capgemini Template</vt:lpstr>
      <vt:lpstr>think-cell Slide</vt:lpstr>
      <vt:lpstr>Conversions- Using Capgemini DM Tool Kit</vt:lpstr>
      <vt:lpstr>What to Expect from the session</vt:lpstr>
      <vt:lpstr>Topics</vt:lpstr>
      <vt:lpstr>Data Migration Tool</vt:lpstr>
      <vt:lpstr>Accelerated Data Migration by DM Tool Kit</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Reports – Technical Overview</dc:title>
  <dc:creator>Hariani, Vinita</dc:creator>
  <cp:lastModifiedBy>Saswani, Sakshi</cp:lastModifiedBy>
  <cp:revision>75</cp:revision>
  <dcterms:created xsi:type="dcterms:W3CDTF">2017-04-11T12:48:54Z</dcterms:created>
  <dcterms:modified xsi:type="dcterms:W3CDTF">2017-05-17T12:27:25Z</dcterms:modified>
</cp:coreProperties>
</file>