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45E4-943F-4B36-9CE2-1FA35ECE3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684598" cy="219678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Firearm Registration correlated to state crime and social statistics Data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018E4-EB22-4B17-8A99-7EF06002D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0182" y="3564467"/>
            <a:ext cx="4802819" cy="207285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b="1" i="1" dirty="0"/>
              <a:t>Dream Team</a:t>
            </a:r>
          </a:p>
          <a:p>
            <a:pPr algn="r"/>
            <a:r>
              <a:rPr lang="en-US" i="1" dirty="0"/>
              <a:t>Team Leader: Gene</a:t>
            </a:r>
          </a:p>
          <a:p>
            <a:pPr algn="r"/>
            <a:r>
              <a:rPr lang="en-US" i="1" dirty="0"/>
              <a:t>Mike</a:t>
            </a:r>
          </a:p>
          <a:p>
            <a:pPr algn="r"/>
            <a:r>
              <a:rPr lang="en-US" i="1" dirty="0"/>
              <a:t>Ted</a:t>
            </a:r>
          </a:p>
          <a:p>
            <a:pPr algn="r"/>
            <a:r>
              <a:rPr lang="en-US" i="1" dirty="0"/>
              <a:t>Enerel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65BF2D-F061-4027-99AE-86993B66779F}"/>
              </a:ext>
            </a:extLst>
          </p:cNvPr>
          <p:cNvSpPr/>
          <p:nvPr/>
        </p:nvSpPr>
        <p:spPr>
          <a:xfrm>
            <a:off x="1263588" y="4465910"/>
            <a:ext cx="33794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sz="1600" dirty="0"/>
          </a:p>
          <a:p>
            <a:pPr algn="r"/>
            <a:r>
              <a:rPr lang="en-US" sz="1600" i="1" dirty="0" err="1"/>
              <a:t>GW_Data</a:t>
            </a:r>
            <a:r>
              <a:rPr lang="en-US" sz="1600" i="1" dirty="0"/>
              <a:t> Analytics </a:t>
            </a:r>
            <a:r>
              <a:rPr lang="en-US" sz="1600" i="1" dirty="0" err="1"/>
              <a:t>BootCamp</a:t>
            </a:r>
            <a:endParaRPr lang="en-US" sz="1600" i="1" dirty="0"/>
          </a:p>
          <a:p>
            <a:pPr algn="r"/>
            <a:endParaRPr lang="en-US" sz="1600" i="1" dirty="0"/>
          </a:p>
          <a:p>
            <a:pPr algn="r"/>
            <a:r>
              <a:rPr lang="en-US" sz="1600" i="1" dirty="0"/>
              <a:t>July, 2019</a:t>
            </a:r>
          </a:p>
        </p:txBody>
      </p:sp>
    </p:spTree>
    <p:extLst>
      <p:ext uri="{BB962C8B-B14F-4D97-AF65-F5344CB8AC3E}">
        <p14:creationId xmlns:p14="http://schemas.microsoft.com/office/powerpoint/2010/main" val="136170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FE62-1177-4408-A28F-EF30AA4C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66" y="841730"/>
            <a:ext cx="8619060" cy="44414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700" dirty="0"/>
              <a:t>References: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5FD9-B3FE-4E5E-8E72-026B7B3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166" y="1514477"/>
            <a:ext cx="8619060" cy="3304648"/>
          </a:xfrm>
        </p:spPr>
        <p:txBody>
          <a:bodyPr>
            <a:normAutofit/>
          </a:bodyPr>
          <a:lstStyle/>
          <a:p>
            <a:r>
              <a:rPr lang="en-US" sz="1400" dirty="0"/>
              <a:t>CDC (2015). Injury mortality reports 1999 and onwards (USA). In Web-based Injury Statistics Query and Reporting System / CDC WISQARS. Atlanta: National Center for Injury Prevention and Control, Centers for Disease Control and Prevention / CDC. </a:t>
            </a:r>
          </a:p>
        </p:txBody>
      </p:sp>
    </p:spTree>
    <p:extLst>
      <p:ext uri="{BB962C8B-B14F-4D97-AF65-F5344CB8AC3E}">
        <p14:creationId xmlns:p14="http://schemas.microsoft.com/office/powerpoint/2010/main" val="152160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F28C-5DF7-4AC0-90F1-C15EFA55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67" y="861134"/>
            <a:ext cx="8619060" cy="426128"/>
          </a:xfrm>
        </p:spPr>
        <p:txBody>
          <a:bodyPr>
            <a:normAutofit/>
          </a:bodyPr>
          <a:lstStyle/>
          <a:p>
            <a:r>
              <a:rPr lang="en-US" sz="2400" dirty="0"/>
              <a:t>Facts: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01614-0DE4-4250-B759-1C385403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166" y="1464817"/>
            <a:ext cx="8619060" cy="33543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Gun violence in the United States results in thousands of deaths and injuries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US currently has the most gun-related murders per 100,000 people in the developed world, at a little over 3 gun murders per 100,000 people (CDC, 2015).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B511-BE79-4E6C-B19E-948606E64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4B645-120B-41BC-A72F-6472F6778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217E-4734-4317-863B-B61E4471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3CBD-7A91-479D-A916-ED8065B0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4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D21C-FFB1-46D5-A765-B8AF0E10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BBE0-D71E-4CF4-B74F-08D00242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AA5-D7AD-4259-BBF1-6D827AFF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B3A3-82CF-4BBB-BE07-5C7ECF4D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5915-20C3-4191-8084-8E5CA0E7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4B4F-9ADD-4B81-AC55-A860CA4E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636D-5AB0-4EB4-A617-2FA0599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E86F-DFD8-494D-97FF-D8E9EC54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7F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0C7D67-8967-40B1-991C-5DA67D3C1C20}"/>
              </a:ext>
            </a:extLst>
          </p:cNvPr>
          <p:cNvPicPr/>
          <p:nvPr/>
        </p:nvPicPr>
        <p:blipFill rotWithShape="1">
          <a:blip r:embed="rId2"/>
          <a:srcRect l="18590" t="12535" r="23589" b="8604"/>
          <a:stretch/>
        </p:blipFill>
        <p:spPr bwMode="auto">
          <a:xfrm>
            <a:off x="1544715" y="480060"/>
            <a:ext cx="9250531" cy="582308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30496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Gallery</vt:lpstr>
      <vt:lpstr>Firearm Registration correlated to state crime and social statistics Data </vt:lpstr>
      <vt:lpstr>Facts: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Firearm Registration correlated to state crime and social statistics Data </dc:title>
  <dc:creator>enerel tsogt-ochir</dc:creator>
  <cp:lastModifiedBy>enerel tsogt-ochir</cp:lastModifiedBy>
  <cp:revision>1</cp:revision>
  <dcterms:created xsi:type="dcterms:W3CDTF">2019-07-20T18:17:52Z</dcterms:created>
  <dcterms:modified xsi:type="dcterms:W3CDTF">2019-07-20T18:20:21Z</dcterms:modified>
</cp:coreProperties>
</file>