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A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ondition-Dependent-PBEE\Model%20Calibration\Comparisson%20with%20Ma%20et%20al\Ma_et_Al_Match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32796837629513"/>
          <c:y val="0.13176219640312389"/>
          <c:w val="0.85607890119016039"/>
          <c:h val="0.77606417897069646"/>
        </c:manualLayout>
      </c:layout>
      <c:scatterChart>
        <c:scatterStyle val="lineMarker"/>
        <c:varyColors val="0"/>
        <c:ser>
          <c:idx val="0"/>
          <c:order val="0"/>
          <c:spPr>
            <a:ln w="38100" cap="rnd">
              <a:solidFill>
                <a:srgbClr val="73A8D4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Sheet1!$M$1:$M$7359</c:f>
              <c:numCache>
                <c:formatCode>General</c:formatCode>
                <c:ptCount val="7359"/>
                <c:pt idx="0">
                  <c:v>6.5457323999999997E-18</c:v>
                </c:pt>
                <c:pt idx="1">
                  <c:v>1.19302784E-17</c:v>
                </c:pt>
                <c:pt idx="2">
                  <c:v>-2.8836366000000001E-18</c:v>
                </c:pt>
                <c:pt idx="3">
                  <c:v>2.3086161599999998E-17</c:v>
                </c:pt>
                <c:pt idx="4">
                  <c:v>2.8417266000000002E-17</c:v>
                </c:pt>
                <c:pt idx="5">
                  <c:v>1.6770858E-17</c:v>
                </c:pt>
                <c:pt idx="6">
                  <c:v>1.5461386399999999E-17</c:v>
                </c:pt>
                <c:pt idx="7">
                  <c:v>3.5656011999999996E-17</c:v>
                </c:pt>
                <c:pt idx="8">
                  <c:v>9.2434155999999995E-18</c:v>
                </c:pt>
                <c:pt idx="9">
                  <c:v>-7.6899007999999997E-18</c:v>
                </c:pt>
                <c:pt idx="10">
                  <c:v>9.0000073999999992E-3</c:v>
                </c:pt>
                <c:pt idx="11">
                  <c:v>1.8000014799999998E-2</c:v>
                </c:pt>
                <c:pt idx="12">
                  <c:v>2.6999945999999997E-2</c:v>
                </c:pt>
                <c:pt idx="13">
                  <c:v>3.5999927999999994E-2</c:v>
                </c:pt>
                <c:pt idx="14">
                  <c:v>4.4999909999999997E-2</c:v>
                </c:pt>
                <c:pt idx="15">
                  <c:v>5.4000145999999992E-2</c:v>
                </c:pt>
                <c:pt idx="16">
                  <c:v>6.3000127999999989E-2</c:v>
                </c:pt>
                <c:pt idx="17">
                  <c:v>7.2000110000000006E-2</c:v>
                </c:pt>
                <c:pt idx="18">
                  <c:v>8.1000091999999996E-2</c:v>
                </c:pt>
                <c:pt idx="19">
                  <c:v>9.0000073999999999E-2</c:v>
                </c:pt>
                <c:pt idx="20">
                  <c:v>9.9000055999999989E-2</c:v>
                </c:pt>
                <c:pt idx="21">
                  <c:v>0.10800003799999999</c:v>
                </c:pt>
                <c:pt idx="22">
                  <c:v>0.11700001999999998</c:v>
                </c:pt>
                <c:pt idx="23">
                  <c:v>0.126000002</c:v>
                </c:pt>
                <c:pt idx="24">
                  <c:v>0.13499998399999999</c:v>
                </c:pt>
                <c:pt idx="25">
                  <c:v>0.14399996599999998</c:v>
                </c:pt>
                <c:pt idx="26">
                  <c:v>0.153000202</c:v>
                </c:pt>
                <c:pt idx="27">
                  <c:v>0.16200018399999999</c:v>
                </c:pt>
                <c:pt idx="28">
                  <c:v>0.17100016599999998</c:v>
                </c:pt>
                <c:pt idx="29">
                  <c:v>0.180000148</c:v>
                </c:pt>
                <c:pt idx="30">
                  <c:v>0.18900012999999999</c:v>
                </c:pt>
                <c:pt idx="31">
                  <c:v>0.19800011199999998</c:v>
                </c:pt>
                <c:pt idx="32">
                  <c:v>0.207000094</c:v>
                </c:pt>
                <c:pt idx="33">
                  <c:v>0.21600007599999999</c:v>
                </c:pt>
                <c:pt idx="34">
                  <c:v>0.22500005799999998</c:v>
                </c:pt>
                <c:pt idx="35">
                  <c:v>0.23400003999999996</c:v>
                </c:pt>
                <c:pt idx="36">
                  <c:v>0.24300002199999998</c:v>
                </c:pt>
                <c:pt idx="37">
                  <c:v>0.25200025799999998</c:v>
                </c:pt>
                <c:pt idx="38">
                  <c:v>0.26100023999999999</c:v>
                </c:pt>
                <c:pt idx="39">
                  <c:v>0.26999945999999997</c:v>
                </c:pt>
                <c:pt idx="40">
                  <c:v>0.27900121999999999</c:v>
                </c:pt>
                <c:pt idx="41">
                  <c:v>0.28800044000000002</c:v>
                </c:pt>
                <c:pt idx="42">
                  <c:v>0.29699966</c:v>
                </c:pt>
                <c:pt idx="43">
                  <c:v>0.30600141999999997</c:v>
                </c:pt>
                <c:pt idx="44">
                  <c:v>0.31500064</c:v>
                </c:pt>
                <c:pt idx="45">
                  <c:v>0.32399985999999997</c:v>
                </c:pt>
                <c:pt idx="46">
                  <c:v>0.33299908</c:v>
                </c:pt>
                <c:pt idx="47">
                  <c:v>0.34200083999999997</c:v>
                </c:pt>
                <c:pt idx="48">
                  <c:v>0.35100006</c:v>
                </c:pt>
                <c:pt idx="49">
                  <c:v>0.35999927999999998</c:v>
                </c:pt>
                <c:pt idx="50">
                  <c:v>0.36900104</c:v>
                </c:pt>
                <c:pt idx="51">
                  <c:v>0.37800025999999998</c:v>
                </c:pt>
                <c:pt idx="52">
                  <c:v>0.38699948000000001</c:v>
                </c:pt>
                <c:pt idx="53">
                  <c:v>0.39600123999999998</c:v>
                </c:pt>
                <c:pt idx="54">
                  <c:v>0.40500046000000001</c:v>
                </c:pt>
                <c:pt idx="55">
                  <c:v>0.41399967999999998</c:v>
                </c:pt>
                <c:pt idx="56">
                  <c:v>0.42300144000000001</c:v>
                </c:pt>
                <c:pt idx="57">
                  <c:v>0.43200065999999998</c:v>
                </c:pt>
                <c:pt idx="58">
                  <c:v>0.44099988000000001</c:v>
                </c:pt>
                <c:pt idx="59">
                  <c:v>0.44999909999999999</c:v>
                </c:pt>
                <c:pt idx="60">
                  <c:v>0.45900086000000001</c:v>
                </c:pt>
                <c:pt idx="61">
                  <c:v>0.46800007999999993</c:v>
                </c:pt>
                <c:pt idx="62">
                  <c:v>0.47699930000000001</c:v>
                </c:pt>
                <c:pt idx="63">
                  <c:v>0.48600105999999993</c:v>
                </c:pt>
                <c:pt idx="64">
                  <c:v>0.49500028000000001</c:v>
                </c:pt>
                <c:pt idx="65">
                  <c:v>0.50399949999999993</c:v>
                </c:pt>
                <c:pt idx="66">
                  <c:v>0.51300126000000001</c:v>
                </c:pt>
                <c:pt idx="67">
                  <c:v>0.52200047999999999</c:v>
                </c:pt>
                <c:pt idx="68">
                  <c:v>0.53099969999999996</c:v>
                </c:pt>
                <c:pt idx="69">
                  <c:v>0.54000146000000004</c:v>
                </c:pt>
                <c:pt idx="70">
                  <c:v>0.54900068000000002</c:v>
                </c:pt>
                <c:pt idx="71">
                  <c:v>0.55799989999999988</c:v>
                </c:pt>
                <c:pt idx="72">
                  <c:v>0.56699911999999997</c:v>
                </c:pt>
                <c:pt idx="73">
                  <c:v>0.57600088000000005</c:v>
                </c:pt>
                <c:pt idx="74">
                  <c:v>0.58500009999999991</c:v>
                </c:pt>
                <c:pt idx="75">
                  <c:v>0.59399932</c:v>
                </c:pt>
                <c:pt idx="76">
                  <c:v>0.60300107999999997</c:v>
                </c:pt>
                <c:pt idx="77">
                  <c:v>0.61200030000000005</c:v>
                </c:pt>
                <c:pt idx="78">
                  <c:v>0.62099951999999992</c:v>
                </c:pt>
                <c:pt idx="79">
                  <c:v>0.63000128</c:v>
                </c:pt>
                <c:pt idx="80">
                  <c:v>0.63900049999999997</c:v>
                </c:pt>
                <c:pt idx="81">
                  <c:v>0.64799971999999995</c:v>
                </c:pt>
                <c:pt idx="82">
                  <c:v>0.65700147999999992</c:v>
                </c:pt>
                <c:pt idx="83">
                  <c:v>0.6660007</c:v>
                </c:pt>
                <c:pt idx="84">
                  <c:v>0.67499991999999998</c:v>
                </c:pt>
                <c:pt idx="85">
                  <c:v>0.68399913999999995</c:v>
                </c:pt>
                <c:pt idx="86">
                  <c:v>0.69300089999999992</c:v>
                </c:pt>
                <c:pt idx="87">
                  <c:v>0.70200012000000001</c:v>
                </c:pt>
                <c:pt idx="88">
                  <c:v>0.71099933999999998</c:v>
                </c:pt>
                <c:pt idx="89">
                  <c:v>0.72000109999999995</c:v>
                </c:pt>
                <c:pt idx="90">
                  <c:v>0.72900031999999992</c:v>
                </c:pt>
                <c:pt idx="91">
                  <c:v>0.73799954000000001</c:v>
                </c:pt>
                <c:pt idx="92">
                  <c:v>0.74700129999999998</c:v>
                </c:pt>
                <c:pt idx="93">
                  <c:v>0.75600051999999995</c:v>
                </c:pt>
                <c:pt idx="94">
                  <c:v>0.76499973999999993</c:v>
                </c:pt>
                <c:pt idx="95">
                  <c:v>0.7740014999999999</c:v>
                </c:pt>
                <c:pt idx="96">
                  <c:v>0.78300071999999998</c:v>
                </c:pt>
                <c:pt idx="97">
                  <c:v>0.79199993999999996</c:v>
                </c:pt>
                <c:pt idx="98">
                  <c:v>0.80100169999999993</c:v>
                </c:pt>
                <c:pt idx="99">
                  <c:v>0.81000092000000001</c:v>
                </c:pt>
                <c:pt idx="100">
                  <c:v>0.81900013999999988</c:v>
                </c:pt>
                <c:pt idx="101">
                  <c:v>0.82799935999999996</c:v>
                </c:pt>
                <c:pt idx="102">
                  <c:v>0.83700111999999993</c:v>
                </c:pt>
                <c:pt idx="103">
                  <c:v>0.84600033999999991</c:v>
                </c:pt>
                <c:pt idx="104">
                  <c:v>0.85499955999999999</c:v>
                </c:pt>
                <c:pt idx="105">
                  <c:v>0.86400131999999996</c:v>
                </c:pt>
                <c:pt idx="106">
                  <c:v>0.87300053999999994</c:v>
                </c:pt>
                <c:pt idx="107">
                  <c:v>0.88199976000000002</c:v>
                </c:pt>
                <c:pt idx="108">
                  <c:v>0.89100151999999999</c:v>
                </c:pt>
                <c:pt idx="109">
                  <c:v>0.90000073999999997</c:v>
                </c:pt>
                <c:pt idx="110">
                  <c:v>0.88199976000000002</c:v>
                </c:pt>
                <c:pt idx="111">
                  <c:v>0.86400131999999996</c:v>
                </c:pt>
                <c:pt idx="112">
                  <c:v>0.84600033999999991</c:v>
                </c:pt>
                <c:pt idx="113">
                  <c:v>0.82799935999999996</c:v>
                </c:pt>
                <c:pt idx="114">
                  <c:v>0.81000092000000001</c:v>
                </c:pt>
                <c:pt idx="115">
                  <c:v>0.79199993999999996</c:v>
                </c:pt>
                <c:pt idx="116">
                  <c:v>0.7740014999999999</c:v>
                </c:pt>
                <c:pt idx="117">
                  <c:v>0.75600051999999995</c:v>
                </c:pt>
                <c:pt idx="118">
                  <c:v>0.73799954000000001</c:v>
                </c:pt>
                <c:pt idx="119">
                  <c:v>0.72000109999999995</c:v>
                </c:pt>
                <c:pt idx="120">
                  <c:v>0.70200012000000001</c:v>
                </c:pt>
                <c:pt idx="121">
                  <c:v>0.68399913999999995</c:v>
                </c:pt>
                <c:pt idx="122">
                  <c:v>0.6660007</c:v>
                </c:pt>
                <c:pt idx="123">
                  <c:v>0.64799971999999995</c:v>
                </c:pt>
                <c:pt idx="124">
                  <c:v>0.63000128</c:v>
                </c:pt>
                <c:pt idx="125">
                  <c:v>0.61200030000000005</c:v>
                </c:pt>
                <c:pt idx="126">
                  <c:v>0.59399932</c:v>
                </c:pt>
                <c:pt idx="127">
                  <c:v>0.57600088000000005</c:v>
                </c:pt>
                <c:pt idx="128">
                  <c:v>0.55799989999999988</c:v>
                </c:pt>
                <c:pt idx="129">
                  <c:v>0.54000146000000004</c:v>
                </c:pt>
                <c:pt idx="130">
                  <c:v>0.52200047999999999</c:v>
                </c:pt>
                <c:pt idx="131">
                  <c:v>0.50399949999999993</c:v>
                </c:pt>
                <c:pt idx="132">
                  <c:v>0.48600105999999993</c:v>
                </c:pt>
                <c:pt idx="133">
                  <c:v>0.46800007999999993</c:v>
                </c:pt>
                <c:pt idx="134">
                  <c:v>0.44999909999999999</c:v>
                </c:pt>
                <c:pt idx="135">
                  <c:v>0.43200065999999998</c:v>
                </c:pt>
                <c:pt idx="136">
                  <c:v>0.41399967999999998</c:v>
                </c:pt>
                <c:pt idx="137">
                  <c:v>0.39600123999999998</c:v>
                </c:pt>
                <c:pt idx="138">
                  <c:v>0.37800025999999998</c:v>
                </c:pt>
                <c:pt idx="139">
                  <c:v>0.35999927999999998</c:v>
                </c:pt>
                <c:pt idx="140">
                  <c:v>0.34200083999999997</c:v>
                </c:pt>
                <c:pt idx="141">
                  <c:v>0.32399985999999997</c:v>
                </c:pt>
                <c:pt idx="142">
                  <c:v>0.30600141999999997</c:v>
                </c:pt>
                <c:pt idx="143">
                  <c:v>0.28800044000000002</c:v>
                </c:pt>
                <c:pt idx="144">
                  <c:v>0.26999945999999997</c:v>
                </c:pt>
                <c:pt idx="145">
                  <c:v>0.25200025799999998</c:v>
                </c:pt>
                <c:pt idx="146">
                  <c:v>0.23400003999999996</c:v>
                </c:pt>
                <c:pt idx="147">
                  <c:v>0.21600007599999999</c:v>
                </c:pt>
                <c:pt idx="148">
                  <c:v>0.19800011199999998</c:v>
                </c:pt>
                <c:pt idx="149">
                  <c:v>0.180000148</c:v>
                </c:pt>
                <c:pt idx="150">
                  <c:v>0.16200018399999999</c:v>
                </c:pt>
                <c:pt idx="151">
                  <c:v>0.14399996599999998</c:v>
                </c:pt>
                <c:pt idx="152">
                  <c:v>0.126000002</c:v>
                </c:pt>
                <c:pt idx="153">
                  <c:v>0.10800003799999999</c:v>
                </c:pt>
                <c:pt idx="154">
                  <c:v>9.0000073999999999E-2</c:v>
                </c:pt>
                <c:pt idx="155">
                  <c:v>7.2000110000000006E-2</c:v>
                </c:pt>
                <c:pt idx="156">
                  <c:v>5.4000145999999992E-2</c:v>
                </c:pt>
                <c:pt idx="157">
                  <c:v>3.5999927999999994E-2</c:v>
                </c:pt>
                <c:pt idx="158">
                  <c:v>1.8000014799999998E-2</c:v>
                </c:pt>
                <c:pt idx="159">
                  <c:v>8.1239359999999992E-16</c:v>
                </c:pt>
                <c:pt idx="160">
                  <c:v>-1.8000014799999998E-2</c:v>
                </c:pt>
                <c:pt idx="161">
                  <c:v>-3.5999927999999994E-2</c:v>
                </c:pt>
                <c:pt idx="162">
                  <c:v>-5.4000145999999992E-2</c:v>
                </c:pt>
                <c:pt idx="163">
                  <c:v>-7.2000110000000006E-2</c:v>
                </c:pt>
                <c:pt idx="164">
                  <c:v>-9.0000073999999999E-2</c:v>
                </c:pt>
                <c:pt idx="165">
                  <c:v>-0.10800003799999999</c:v>
                </c:pt>
                <c:pt idx="166">
                  <c:v>-0.126000002</c:v>
                </c:pt>
                <c:pt idx="167">
                  <c:v>-0.14399996599999998</c:v>
                </c:pt>
                <c:pt idx="168">
                  <c:v>-0.16200018399999999</c:v>
                </c:pt>
                <c:pt idx="169">
                  <c:v>-0.180000148</c:v>
                </c:pt>
                <c:pt idx="170">
                  <c:v>-0.19800011199999998</c:v>
                </c:pt>
                <c:pt idx="171">
                  <c:v>-0.21600007599999999</c:v>
                </c:pt>
                <c:pt idx="172">
                  <c:v>-0.23400003999999996</c:v>
                </c:pt>
                <c:pt idx="173">
                  <c:v>-0.25200025799999998</c:v>
                </c:pt>
                <c:pt idx="174">
                  <c:v>-0.26999945999999997</c:v>
                </c:pt>
                <c:pt idx="175">
                  <c:v>-0.28800044000000002</c:v>
                </c:pt>
                <c:pt idx="176">
                  <c:v>-0.30600141999999997</c:v>
                </c:pt>
                <c:pt idx="177">
                  <c:v>-0.32399985999999997</c:v>
                </c:pt>
                <c:pt idx="178">
                  <c:v>-0.34200083999999997</c:v>
                </c:pt>
                <c:pt idx="179">
                  <c:v>-0.35999927999999998</c:v>
                </c:pt>
                <c:pt idx="180">
                  <c:v>-0.37800025999999998</c:v>
                </c:pt>
                <c:pt idx="181">
                  <c:v>-0.39600123999999998</c:v>
                </c:pt>
                <c:pt idx="182">
                  <c:v>-0.41399967999999998</c:v>
                </c:pt>
                <c:pt idx="183">
                  <c:v>-0.43200065999999998</c:v>
                </c:pt>
                <c:pt idx="184">
                  <c:v>-0.44999909999999999</c:v>
                </c:pt>
                <c:pt idx="185">
                  <c:v>-0.46800007999999993</c:v>
                </c:pt>
                <c:pt idx="186">
                  <c:v>-0.48600105999999993</c:v>
                </c:pt>
                <c:pt idx="187">
                  <c:v>-0.50399949999999993</c:v>
                </c:pt>
                <c:pt idx="188">
                  <c:v>-0.52200047999999999</c:v>
                </c:pt>
                <c:pt idx="189">
                  <c:v>-0.54000146000000004</c:v>
                </c:pt>
                <c:pt idx="190">
                  <c:v>-0.55799989999999988</c:v>
                </c:pt>
                <c:pt idx="191">
                  <c:v>-0.57600088000000005</c:v>
                </c:pt>
                <c:pt idx="192">
                  <c:v>-0.59399932</c:v>
                </c:pt>
                <c:pt idx="193">
                  <c:v>-0.61200030000000005</c:v>
                </c:pt>
                <c:pt idx="194">
                  <c:v>-0.63000128</c:v>
                </c:pt>
                <c:pt idx="195">
                  <c:v>-0.64799971999999995</c:v>
                </c:pt>
                <c:pt idx="196">
                  <c:v>-0.6660007</c:v>
                </c:pt>
                <c:pt idx="197">
                  <c:v>-0.68399913999999995</c:v>
                </c:pt>
                <c:pt idx="198">
                  <c:v>-0.70200012000000001</c:v>
                </c:pt>
                <c:pt idx="199">
                  <c:v>-0.72000109999999995</c:v>
                </c:pt>
                <c:pt idx="200">
                  <c:v>-0.73799954000000001</c:v>
                </c:pt>
                <c:pt idx="201">
                  <c:v>-0.75600051999999995</c:v>
                </c:pt>
                <c:pt idx="202">
                  <c:v>-0.7740014999999999</c:v>
                </c:pt>
                <c:pt idx="203">
                  <c:v>-0.79199993999999996</c:v>
                </c:pt>
                <c:pt idx="204">
                  <c:v>-0.81000092000000001</c:v>
                </c:pt>
                <c:pt idx="205">
                  <c:v>-0.82799935999999996</c:v>
                </c:pt>
                <c:pt idx="206">
                  <c:v>-0.84600033999999991</c:v>
                </c:pt>
                <c:pt idx="207">
                  <c:v>-0.86400131999999996</c:v>
                </c:pt>
                <c:pt idx="208">
                  <c:v>-0.88199976000000002</c:v>
                </c:pt>
                <c:pt idx="209">
                  <c:v>-0.90000073999999997</c:v>
                </c:pt>
                <c:pt idx="210">
                  <c:v>-0.87300053999999994</c:v>
                </c:pt>
                <c:pt idx="211">
                  <c:v>-0.84600033999999991</c:v>
                </c:pt>
                <c:pt idx="212">
                  <c:v>-0.81900013999999988</c:v>
                </c:pt>
                <c:pt idx="213">
                  <c:v>-0.79199993999999996</c:v>
                </c:pt>
                <c:pt idx="214">
                  <c:v>-0.76499973999999993</c:v>
                </c:pt>
                <c:pt idx="215">
                  <c:v>-0.73799954000000001</c:v>
                </c:pt>
                <c:pt idx="216">
                  <c:v>-0.71099933999999998</c:v>
                </c:pt>
                <c:pt idx="217">
                  <c:v>-0.68399913999999995</c:v>
                </c:pt>
                <c:pt idx="218">
                  <c:v>-0.65700147999999992</c:v>
                </c:pt>
                <c:pt idx="219">
                  <c:v>-0.63000128</c:v>
                </c:pt>
                <c:pt idx="220">
                  <c:v>-0.60300107999999997</c:v>
                </c:pt>
                <c:pt idx="221">
                  <c:v>-0.57600088000000005</c:v>
                </c:pt>
                <c:pt idx="222">
                  <c:v>-0.54900068000000002</c:v>
                </c:pt>
                <c:pt idx="223">
                  <c:v>-0.52200047999999999</c:v>
                </c:pt>
                <c:pt idx="224">
                  <c:v>-0.49500028000000001</c:v>
                </c:pt>
                <c:pt idx="225">
                  <c:v>-0.46800007999999993</c:v>
                </c:pt>
                <c:pt idx="226">
                  <c:v>-0.44099988000000001</c:v>
                </c:pt>
                <c:pt idx="227">
                  <c:v>-0.41399967999999998</c:v>
                </c:pt>
                <c:pt idx="228">
                  <c:v>-0.38699948000000001</c:v>
                </c:pt>
                <c:pt idx="229">
                  <c:v>-0.35999927999999998</c:v>
                </c:pt>
                <c:pt idx="230">
                  <c:v>-0.33299908</c:v>
                </c:pt>
                <c:pt idx="231">
                  <c:v>-0.30600141999999997</c:v>
                </c:pt>
                <c:pt idx="232">
                  <c:v>-0.27900121999999999</c:v>
                </c:pt>
                <c:pt idx="233">
                  <c:v>-0.25200025799999998</c:v>
                </c:pt>
                <c:pt idx="234">
                  <c:v>-0.22500005799999998</c:v>
                </c:pt>
                <c:pt idx="235">
                  <c:v>-0.19800011199999998</c:v>
                </c:pt>
                <c:pt idx="236">
                  <c:v>-0.17100016599999998</c:v>
                </c:pt>
                <c:pt idx="237">
                  <c:v>-0.14399996599999998</c:v>
                </c:pt>
                <c:pt idx="238">
                  <c:v>-0.11700001999999998</c:v>
                </c:pt>
                <c:pt idx="239">
                  <c:v>-9.0000073999999999E-2</c:v>
                </c:pt>
                <c:pt idx="240">
                  <c:v>-6.3000127999999989E-2</c:v>
                </c:pt>
                <c:pt idx="241">
                  <c:v>-3.5999927999999994E-2</c:v>
                </c:pt>
                <c:pt idx="242">
                  <c:v>-9.0000073999999992E-3</c:v>
                </c:pt>
                <c:pt idx="243">
                  <c:v>1.8000014799999998E-2</c:v>
                </c:pt>
                <c:pt idx="244">
                  <c:v>4.4999909999999997E-2</c:v>
                </c:pt>
                <c:pt idx="245">
                  <c:v>7.2000110000000006E-2</c:v>
                </c:pt>
                <c:pt idx="246">
                  <c:v>9.9000055999999989E-2</c:v>
                </c:pt>
                <c:pt idx="247">
                  <c:v>0.126000002</c:v>
                </c:pt>
                <c:pt idx="248">
                  <c:v>0.153000202</c:v>
                </c:pt>
                <c:pt idx="249">
                  <c:v>0.180000148</c:v>
                </c:pt>
                <c:pt idx="250">
                  <c:v>0.207000094</c:v>
                </c:pt>
                <c:pt idx="251">
                  <c:v>0.23400003999999996</c:v>
                </c:pt>
                <c:pt idx="252">
                  <c:v>0.26100023999999999</c:v>
                </c:pt>
                <c:pt idx="253">
                  <c:v>0.28800044000000002</c:v>
                </c:pt>
                <c:pt idx="254">
                  <c:v>0.31500064</c:v>
                </c:pt>
                <c:pt idx="255">
                  <c:v>0.34200083999999997</c:v>
                </c:pt>
                <c:pt idx="256">
                  <c:v>0.36900104</c:v>
                </c:pt>
                <c:pt idx="257">
                  <c:v>0.39600123999999998</c:v>
                </c:pt>
                <c:pt idx="258">
                  <c:v>0.42300144000000001</c:v>
                </c:pt>
                <c:pt idx="259">
                  <c:v>0.44999909999999999</c:v>
                </c:pt>
                <c:pt idx="260">
                  <c:v>0.47699930000000001</c:v>
                </c:pt>
                <c:pt idx="261">
                  <c:v>0.50399949999999993</c:v>
                </c:pt>
                <c:pt idx="262">
                  <c:v>0.53099969999999996</c:v>
                </c:pt>
                <c:pt idx="263">
                  <c:v>0.55799989999999988</c:v>
                </c:pt>
                <c:pt idx="264">
                  <c:v>0.58500009999999991</c:v>
                </c:pt>
                <c:pt idx="265">
                  <c:v>0.61200030000000005</c:v>
                </c:pt>
                <c:pt idx="266">
                  <c:v>0.63900049999999997</c:v>
                </c:pt>
                <c:pt idx="267">
                  <c:v>0.6660007</c:v>
                </c:pt>
                <c:pt idx="268">
                  <c:v>0.69300089999999992</c:v>
                </c:pt>
                <c:pt idx="269">
                  <c:v>0.72000109999999995</c:v>
                </c:pt>
                <c:pt idx="270">
                  <c:v>0.74700129999999998</c:v>
                </c:pt>
                <c:pt idx="271">
                  <c:v>0.7740014999999999</c:v>
                </c:pt>
                <c:pt idx="272">
                  <c:v>0.80100169999999993</c:v>
                </c:pt>
                <c:pt idx="273">
                  <c:v>0.82799935999999996</c:v>
                </c:pt>
                <c:pt idx="274">
                  <c:v>0.85499955999999999</c:v>
                </c:pt>
                <c:pt idx="275">
                  <c:v>0.88199976000000002</c:v>
                </c:pt>
                <c:pt idx="276">
                  <c:v>0.90899995999999983</c:v>
                </c:pt>
                <c:pt idx="277">
                  <c:v>0.93600015999999986</c:v>
                </c:pt>
                <c:pt idx="278">
                  <c:v>0.96300035999999989</c:v>
                </c:pt>
                <c:pt idx="279">
                  <c:v>0.99000056000000003</c:v>
                </c:pt>
                <c:pt idx="280">
                  <c:v>1.0170007599999999</c:v>
                </c:pt>
                <c:pt idx="281">
                  <c:v>1.04400096</c:v>
                </c:pt>
                <c:pt idx="282">
                  <c:v>1.07100116</c:v>
                </c:pt>
                <c:pt idx="283">
                  <c:v>1.09800136</c:v>
                </c:pt>
                <c:pt idx="284">
                  <c:v>1.1250015600000001</c:v>
                </c:pt>
                <c:pt idx="285">
                  <c:v>1.1520017600000001</c:v>
                </c:pt>
                <c:pt idx="286">
                  <c:v>1.17899942</c:v>
                </c:pt>
                <c:pt idx="287">
                  <c:v>1.20599962</c:v>
                </c:pt>
                <c:pt idx="288">
                  <c:v>1.2329998199999999</c:v>
                </c:pt>
                <c:pt idx="289">
                  <c:v>1.2600000199999999</c:v>
                </c:pt>
                <c:pt idx="290">
                  <c:v>1.2870002199999999</c:v>
                </c:pt>
                <c:pt idx="291">
                  <c:v>1.3140004199999999</c:v>
                </c:pt>
                <c:pt idx="292">
                  <c:v>1.34100062</c:v>
                </c:pt>
                <c:pt idx="293">
                  <c:v>1.3680008199999998</c:v>
                </c:pt>
                <c:pt idx="294">
                  <c:v>1.3950010199999998</c:v>
                </c:pt>
                <c:pt idx="295">
                  <c:v>1.4220012199999998</c:v>
                </c:pt>
                <c:pt idx="296">
                  <c:v>1.4490014199999999</c:v>
                </c:pt>
                <c:pt idx="297">
                  <c:v>1.4760016199999999</c:v>
                </c:pt>
                <c:pt idx="298">
                  <c:v>1.5030018199999999</c:v>
                </c:pt>
                <c:pt idx="299">
                  <c:v>1.53000202</c:v>
                </c:pt>
                <c:pt idx="300">
                  <c:v>1.5569996799999999</c:v>
                </c:pt>
                <c:pt idx="301">
                  <c:v>1.5839998799999999</c:v>
                </c:pt>
                <c:pt idx="302">
                  <c:v>1.6110000799999999</c:v>
                </c:pt>
                <c:pt idx="303">
                  <c:v>1.6380002799999998</c:v>
                </c:pt>
                <c:pt idx="304">
                  <c:v>1.66500048</c:v>
                </c:pt>
                <c:pt idx="305">
                  <c:v>1.6920006799999998</c:v>
                </c:pt>
                <c:pt idx="306">
                  <c:v>1.7190008800000001</c:v>
                </c:pt>
                <c:pt idx="307">
                  <c:v>1.7460010799999999</c:v>
                </c:pt>
                <c:pt idx="308">
                  <c:v>1.7730012799999999</c:v>
                </c:pt>
                <c:pt idx="309">
                  <c:v>1.8000014799999999</c:v>
                </c:pt>
                <c:pt idx="310">
                  <c:v>1.7640020599999997</c:v>
                </c:pt>
                <c:pt idx="311">
                  <c:v>1.7280000999999998</c:v>
                </c:pt>
                <c:pt idx="312">
                  <c:v>1.6920006799999998</c:v>
                </c:pt>
                <c:pt idx="313">
                  <c:v>1.65600126</c:v>
                </c:pt>
                <c:pt idx="314">
                  <c:v>1.62000184</c:v>
                </c:pt>
                <c:pt idx="315">
                  <c:v>1.5839998799999999</c:v>
                </c:pt>
                <c:pt idx="316">
                  <c:v>1.5480004599999999</c:v>
                </c:pt>
                <c:pt idx="317">
                  <c:v>1.5120010399999999</c:v>
                </c:pt>
                <c:pt idx="318">
                  <c:v>1.4760016199999999</c:v>
                </c:pt>
                <c:pt idx="319">
                  <c:v>1.4399996599999998</c:v>
                </c:pt>
                <c:pt idx="320">
                  <c:v>1.40400024</c:v>
                </c:pt>
                <c:pt idx="321">
                  <c:v>1.3680008199999998</c:v>
                </c:pt>
                <c:pt idx="322">
                  <c:v>1.3320014</c:v>
                </c:pt>
                <c:pt idx="323">
                  <c:v>1.2959994399999999</c:v>
                </c:pt>
                <c:pt idx="324">
                  <c:v>1.2600000199999999</c:v>
                </c:pt>
                <c:pt idx="325">
                  <c:v>1.2240006000000001</c:v>
                </c:pt>
                <c:pt idx="326">
                  <c:v>1.1880011799999999</c:v>
                </c:pt>
                <c:pt idx="327">
                  <c:v>1.1520017600000001</c:v>
                </c:pt>
                <c:pt idx="328">
                  <c:v>1.1159997999999998</c:v>
                </c:pt>
                <c:pt idx="329">
                  <c:v>1.08000038</c:v>
                </c:pt>
                <c:pt idx="330">
                  <c:v>1.04400096</c:v>
                </c:pt>
                <c:pt idx="331">
                  <c:v>1.00800154</c:v>
                </c:pt>
                <c:pt idx="332">
                  <c:v>0.97199957999999997</c:v>
                </c:pt>
                <c:pt idx="333">
                  <c:v>0.93600015999999986</c:v>
                </c:pt>
                <c:pt idx="334">
                  <c:v>0.90000073999999997</c:v>
                </c:pt>
                <c:pt idx="335">
                  <c:v>0.86400131999999996</c:v>
                </c:pt>
                <c:pt idx="336">
                  <c:v>0.82799935999999996</c:v>
                </c:pt>
                <c:pt idx="337">
                  <c:v>0.79199993999999996</c:v>
                </c:pt>
                <c:pt idx="338">
                  <c:v>0.75600051999999995</c:v>
                </c:pt>
                <c:pt idx="339">
                  <c:v>0.72000109999999995</c:v>
                </c:pt>
                <c:pt idx="340">
                  <c:v>0.68399913999999995</c:v>
                </c:pt>
                <c:pt idx="341">
                  <c:v>0.64799971999999995</c:v>
                </c:pt>
                <c:pt idx="342">
                  <c:v>0.61200030000000005</c:v>
                </c:pt>
                <c:pt idx="343">
                  <c:v>0.57600088000000005</c:v>
                </c:pt>
                <c:pt idx="344">
                  <c:v>0.54000146000000004</c:v>
                </c:pt>
                <c:pt idx="345">
                  <c:v>0.50399949999999993</c:v>
                </c:pt>
                <c:pt idx="346">
                  <c:v>0.46800007999999993</c:v>
                </c:pt>
                <c:pt idx="347">
                  <c:v>0.43200065999999998</c:v>
                </c:pt>
                <c:pt idx="348">
                  <c:v>0.39600123999999998</c:v>
                </c:pt>
                <c:pt idx="349">
                  <c:v>0.35999927999999998</c:v>
                </c:pt>
                <c:pt idx="350">
                  <c:v>0.32399985999999997</c:v>
                </c:pt>
                <c:pt idx="351">
                  <c:v>0.28800044000000002</c:v>
                </c:pt>
                <c:pt idx="352">
                  <c:v>0.25200025799999998</c:v>
                </c:pt>
                <c:pt idx="353">
                  <c:v>0.21600007599999999</c:v>
                </c:pt>
                <c:pt idx="354">
                  <c:v>0.180000148</c:v>
                </c:pt>
                <c:pt idx="355">
                  <c:v>0.14399996599999998</c:v>
                </c:pt>
                <c:pt idx="356">
                  <c:v>0.10800003799999999</c:v>
                </c:pt>
                <c:pt idx="357">
                  <c:v>7.2000110000000006E-2</c:v>
                </c:pt>
                <c:pt idx="358">
                  <c:v>3.5999927999999994E-2</c:v>
                </c:pt>
                <c:pt idx="359">
                  <c:v>2.5115316799999997E-15</c:v>
                </c:pt>
                <c:pt idx="360">
                  <c:v>-3.5999927999999994E-2</c:v>
                </c:pt>
                <c:pt idx="361">
                  <c:v>-7.2000110000000006E-2</c:v>
                </c:pt>
                <c:pt idx="362">
                  <c:v>-0.10800003799999999</c:v>
                </c:pt>
                <c:pt idx="363">
                  <c:v>-0.14399996599999998</c:v>
                </c:pt>
                <c:pt idx="364">
                  <c:v>-0.180000148</c:v>
                </c:pt>
                <c:pt idx="365">
                  <c:v>-0.21600007599999999</c:v>
                </c:pt>
                <c:pt idx="366">
                  <c:v>-0.25200025799999998</c:v>
                </c:pt>
                <c:pt idx="367">
                  <c:v>-0.28800044000000002</c:v>
                </c:pt>
                <c:pt idx="368">
                  <c:v>-0.32399985999999997</c:v>
                </c:pt>
                <c:pt idx="369">
                  <c:v>-0.35999927999999998</c:v>
                </c:pt>
                <c:pt idx="370">
                  <c:v>-0.39600123999999998</c:v>
                </c:pt>
                <c:pt idx="371">
                  <c:v>-0.43200065999999998</c:v>
                </c:pt>
                <c:pt idx="372">
                  <c:v>-0.46800007999999993</c:v>
                </c:pt>
                <c:pt idx="373">
                  <c:v>-0.50399949999999993</c:v>
                </c:pt>
                <c:pt idx="374">
                  <c:v>-0.54000146000000004</c:v>
                </c:pt>
                <c:pt idx="375">
                  <c:v>-0.57600088000000005</c:v>
                </c:pt>
                <c:pt idx="376">
                  <c:v>-0.61200030000000005</c:v>
                </c:pt>
                <c:pt idx="377">
                  <c:v>-0.64799971999999995</c:v>
                </c:pt>
                <c:pt idx="378">
                  <c:v>-0.68399913999999995</c:v>
                </c:pt>
                <c:pt idx="379">
                  <c:v>-0.72000109999999995</c:v>
                </c:pt>
                <c:pt idx="380">
                  <c:v>-0.75600051999999995</c:v>
                </c:pt>
                <c:pt idx="381">
                  <c:v>-0.79199993999999996</c:v>
                </c:pt>
                <c:pt idx="382">
                  <c:v>-0.82799935999999996</c:v>
                </c:pt>
                <c:pt idx="383">
                  <c:v>-0.86400131999999996</c:v>
                </c:pt>
                <c:pt idx="384">
                  <c:v>-0.90000073999999997</c:v>
                </c:pt>
                <c:pt idx="385">
                  <c:v>-0.93600015999999986</c:v>
                </c:pt>
                <c:pt idx="386">
                  <c:v>-0.97199957999999997</c:v>
                </c:pt>
                <c:pt idx="387">
                  <c:v>-1.00800154</c:v>
                </c:pt>
                <c:pt idx="388">
                  <c:v>-1.04400096</c:v>
                </c:pt>
                <c:pt idx="389">
                  <c:v>-1.08000038</c:v>
                </c:pt>
                <c:pt idx="390">
                  <c:v>-1.1159997999999998</c:v>
                </c:pt>
                <c:pt idx="391">
                  <c:v>-1.1520017600000001</c:v>
                </c:pt>
                <c:pt idx="392">
                  <c:v>-1.1880011799999999</c:v>
                </c:pt>
                <c:pt idx="393">
                  <c:v>-1.2240006000000001</c:v>
                </c:pt>
                <c:pt idx="394">
                  <c:v>-1.2600000199999999</c:v>
                </c:pt>
                <c:pt idx="395">
                  <c:v>-1.2959994399999999</c:v>
                </c:pt>
                <c:pt idx="396">
                  <c:v>-1.3320014</c:v>
                </c:pt>
                <c:pt idx="397">
                  <c:v>-1.3680008199999998</c:v>
                </c:pt>
                <c:pt idx="398">
                  <c:v>-1.40400024</c:v>
                </c:pt>
                <c:pt idx="399">
                  <c:v>-1.4399996599999998</c:v>
                </c:pt>
                <c:pt idx="400">
                  <c:v>-1.4760016199999999</c:v>
                </c:pt>
                <c:pt idx="401">
                  <c:v>-1.5120010399999999</c:v>
                </c:pt>
                <c:pt idx="402">
                  <c:v>-1.5480004599999999</c:v>
                </c:pt>
                <c:pt idx="403">
                  <c:v>-1.5839998799999999</c:v>
                </c:pt>
                <c:pt idx="404">
                  <c:v>-1.62000184</c:v>
                </c:pt>
                <c:pt idx="405">
                  <c:v>-1.65600126</c:v>
                </c:pt>
                <c:pt idx="406">
                  <c:v>-1.6920006799999998</c:v>
                </c:pt>
                <c:pt idx="407">
                  <c:v>-1.7280000999999998</c:v>
                </c:pt>
                <c:pt idx="408">
                  <c:v>-1.7640020599999997</c:v>
                </c:pt>
                <c:pt idx="409">
                  <c:v>-1.8000014799999999</c:v>
                </c:pt>
                <c:pt idx="410">
                  <c:v>-1.7550003000000001</c:v>
                </c:pt>
                <c:pt idx="411">
                  <c:v>-1.7100016600000001</c:v>
                </c:pt>
                <c:pt idx="412">
                  <c:v>-1.66500048</c:v>
                </c:pt>
                <c:pt idx="413">
                  <c:v>-1.62000184</c:v>
                </c:pt>
                <c:pt idx="414">
                  <c:v>-1.5750006599999999</c:v>
                </c:pt>
                <c:pt idx="415">
                  <c:v>-1.53000202</c:v>
                </c:pt>
                <c:pt idx="416">
                  <c:v>-1.4850008399999999</c:v>
                </c:pt>
                <c:pt idx="417">
                  <c:v>-1.4399996599999998</c:v>
                </c:pt>
                <c:pt idx="418">
                  <c:v>-1.3950010199999998</c:v>
                </c:pt>
                <c:pt idx="419">
                  <c:v>-1.34999984</c:v>
                </c:pt>
                <c:pt idx="420">
                  <c:v>-1.3050012</c:v>
                </c:pt>
                <c:pt idx="421">
                  <c:v>-1.2600000199999999</c:v>
                </c:pt>
                <c:pt idx="422">
                  <c:v>-1.2150013799999999</c:v>
                </c:pt>
                <c:pt idx="423">
                  <c:v>-1.1700001999999998</c:v>
                </c:pt>
                <c:pt idx="424">
                  <c:v>-1.1250015600000001</c:v>
                </c:pt>
                <c:pt idx="425">
                  <c:v>-1.08000038</c:v>
                </c:pt>
                <c:pt idx="426">
                  <c:v>-1.03500174</c:v>
                </c:pt>
                <c:pt idx="427">
                  <c:v>-0.99000056000000003</c:v>
                </c:pt>
                <c:pt idx="428">
                  <c:v>-0.94499937999999994</c:v>
                </c:pt>
                <c:pt idx="429">
                  <c:v>-0.90000073999999997</c:v>
                </c:pt>
                <c:pt idx="430">
                  <c:v>-0.85499955999999999</c:v>
                </c:pt>
                <c:pt idx="431">
                  <c:v>-0.81000092000000001</c:v>
                </c:pt>
                <c:pt idx="432">
                  <c:v>-0.76499973999999993</c:v>
                </c:pt>
                <c:pt idx="433">
                  <c:v>-0.72000109999999995</c:v>
                </c:pt>
                <c:pt idx="434">
                  <c:v>-0.67499991999999998</c:v>
                </c:pt>
                <c:pt idx="435">
                  <c:v>-0.63000128</c:v>
                </c:pt>
                <c:pt idx="436">
                  <c:v>-0.58500009999999991</c:v>
                </c:pt>
                <c:pt idx="437">
                  <c:v>-0.54000146000000004</c:v>
                </c:pt>
                <c:pt idx="438">
                  <c:v>-0.49500028000000001</c:v>
                </c:pt>
                <c:pt idx="439">
                  <c:v>-0.44999909999999999</c:v>
                </c:pt>
                <c:pt idx="440">
                  <c:v>-0.40500046000000001</c:v>
                </c:pt>
                <c:pt idx="441">
                  <c:v>-0.35999927999999998</c:v>
                </c:pt>
                <c:pt idx="442">
                  <c:v>-0.31500064</c:v>
                </c:pt>
                <c:pt idx="443">
                  <c:v>-0.26999945999999997</c:v>
                </c:pt>
                <c:pt idx="444">
                  <c:v>-0.22500005799999998</c:v>
                </c:pt>
                <c:pt idx="445">
                  <c:v>-0.180000148</c:v>
                </c:pt>
                <c:pt idx="446">
                  <c:v>-0.13499998399999999</c:v>
                </c:pt>
                <c:pt idx="447">
                  <c:v>-9.0000073999999999E-2</c:v>
                </c:pt>
                <c:pt idx="448">
                  <c:v>-4.4999909999999997E-2</c:v>
                </c:pt>
                <c:pt idx="449">
                  <c:v>1.1292611399999999E-15</c:v>
                </c:pt>
                <c:pt idx="450">
                  <c:v>4.4999909999999997E-2</c:v>
                </c:pt>
                <c:pt idx="451">
                  <c:v>9.0000073999999999E-2</c:v>
                </c:pt>
                <c:pt idx="452">
                  <c:v>0.13499998399999999</c:v>
                </c:pt>
                <c:pt idx="453">
                  <c:v>0.180000148</c:v>
                </c:pt>
                <c:pt idx="454">
                  <c:v>0.22500005799999998</c:v>
                </c:pt>
                <c:pt idx="455">
                  <c:v>0.26999945999999997</c:v>
                </c:pt>
                <c:pt idx="456">
                  <c:v>0.31500064</c:v>
                </c:pt>
                <c:pt idx="457">
                  <c:v>0.35999927999999998</c:v>
                </c:pt>
                <c:pt idx="458">
                  <c:v>0.40500046000000001</c:v>
                </c:pt>
                <c:pt idx="459">
                  <c:v>0.44999909999999999</c:v>
                </c:pt>
                <c:pt idx="460">
                  <c:v>0.49500028000000001</c:v>
                </c:pt>
                <c:pt idx="461">
                  <c:v>0.54000146000000004</c:v>
                </c:pt>
                <c:pt idx="462">
                  <c:v>0.58500009999999991</c:v>
                </c:pt>
                <c:pt idx="463">
                  <c:v>0.63000128</c:v>
                </c:pt>
                <c:pt idx="464">
                  <c:v>0.67499991999999998</c:v>
                </c:pt>
                <c:pt idx="465">
                  <c:v>0.72000109999999995</c:v>
                </c:pt>
                <c:pt idx="466">
                  <c:v>0.76499973999999993</c:v>
                </c:pt>
                <c:pt idx="467">
                  <c:v>0.81000092000000001</c:v>
                </c:pt>
                <c:pt idx="468">
                  <c:v>0.85499955999999999</c:v>
                </c:pt>
                <c:pt idx="469">
                  <c:v>0.90000073999999997</c:v>
                </c:pt>
                <c:pt idx="470">
                  <c:v>0.94499937999999994</c:v>
                </c:pt>
                <c:pt idx="471">
                  <c:v>0.99000056000000003</c:v>
                </c:pt>
                <c:pt idx="472">
                  <c:v>1.03500174</c:v>
                </c:pt>
                <c:pt idx="473">
                  <c:v>1.08000038</c:v>
                </c:pt>
                <c:pt idx="474">
                  <c:v>1.1250015600000001</c:v>
                </c:pt>
                <c:pt idx="475">
                  <c:v>1.1700001999999998</c:v>
                </c:pt>
                <c:pt idx="476">
                  <c:v>1.2150013799999999</c:v>
                </c:pt>
                <c:pt idx="477">
                  <c:v>1.2600000199999999</c:v>
                </c:pt>
                <c:pt idx="478">
                  <c:v>1.3050012</c:v>
                </c:pt>
                <c:pt idx="479">
                  <c:v>1.34999984</c:v>
                </c:pt>
                <c:pt idx="480">
                  <c:v>1.3950010199999998</c:v>
                </c:pt>
                <c:pt idx="481">
                  <c:v>1.4399996599999998</c:v>
                </c:pt>
                <c:pt idx="482">
                  <c:v>1.4850008399999999</c:v>
                </c:pt>
                <c:pt idx="483">
                  <c:v>1.53000202</c:v>
                </c:pt>
                <c:pt idx="484">
                  <c:v>1.5750006599999999</c:v>
                </c:pt>
                <c:pt idx="485">
                  <c:v>1.62000184</c:v>
                </c:pt>
                <c:pt idx="486">
                  <c:v>1.66500048</c:v>
                </c:pt>
                <c:pt idx="487">
                  <c:v>1.7100016600000001</c:v>
                </c:pt>
                <c:pt idx="488">
                  <c:v>1.7550003000000001</c:v>
                </c:pt>
                <c:pt idx="489">
                  <c:v>1.8000014799999999</c:v>
                </c:pt>
                <c:pt idx="490">
                  <c:v>1.8450001199999999</c:v>
                </c:pt>
                <c:pt idx="491">
                  <c:v>1.8900013</c:v>
                </c:pt>
                <c:pt idx="492">
                  <c:v>1.93499994</c:v>
                </c:pt>
                <c:pt idx="493">
                  <c:v>1.9800011200000001</c:v>
                </c:pt>
                <c:pt idx="494">
                  <c:v>2.0250023000000001</c:v>
                </c:pt>
                <c:pt idx="495">
                  <c:v>2.0700009399999999</c:v>
                </c:pt>
                <c:pt idx="496">
                  <c:v>2.1150021199999998</c:v>
                </c:pt>
                <c:pt idx="497">
                  <c:v>2.16000076</c:v>
                </c:pt>
                <c:pt idx="498">
                  <c:v>2.2050019399999998</c:v>
                </c:pt>
                <c:pt idx="499">
                  <c:v>2.25000058</c:v>
                </c:pt>
                <c:pt idx="500">
                  <c:v>2.2950017599999999</c:v>
                </c:pt>
                <c:pt idx="501">
                  <c:v>2.3400003999999996</c:v>
                </c:pt>
                <c:pt idx="502">
                  <c:v>2.38500158</c:v>
                </c:pt>
                <c:pt idx="503">
                  <c:v>2.4300002199999997</c:v>
                </c:pt>
                <c:pt idx="504">
                  <c:v>2.4750014</c:v>
                </c:pt>
                <c:pt idx="505">
                  <c:v>2.5200025799999999</c:v>
                </c:pt>
                <c:pt idx="506">
                  <c:v>2.5649935999999998</c:v>
                </c:pt>
                <c:pt idx="507">
                  <c:v>2.6100023999999999</c:v>
                </c:pt>
                <c:pt idx="508">
                  <c:v>2.6550111999999997</c:v>
                </c:pt>
                <c:pt idx="509">
                  <c:v>2.6999946000000001</c:v>
                </c:pt>
                <c:pt idx="510">
                  <c:v>2.6459942000000001</c:v>
                </c:pt>
                <c:pt idx="511">
                  <c:v>2.5919938</c:v>
                </c:pt>
                <c:pt idx="512">
                  <c:v>2.5380010199999998</c:v>
                </c:pt>
                <c:pt idx="513">
                  <c:v>2.4840006199999998</c:v>
                </c:pt>
                <c:pt idx="514">
                  <c:v>2.4300002199999997</c:v>
                </c:pt>
                <c:pt idx="515">
                  <c:v>2.3760023599999998</c:v>
                </c:pt>
                <c:pt idx="516">
                  <c:v>2.3220019599999997</c:v>
                </c:pt>
                <c:pt idx="517">
                  <c:v>2.2680015600000001</c:v>
                </c:pt>
                <c:pt idx="518">
                  <c:v>2.21400116</c:v>
                </c:pt>
                <c:pt idx="519">
                  <c:v>2.16000076</c:v>
                </c:pt>
                <c:pt idx="520">
                  <c:v>2.1060003599999999</c:v>
                </c:pt>
                <c:pt idx="521">
                  <c:v>2.0519999599999998</c:v>
                </c:pt>
                <c:pt idx="522">
                  <c:v>1.9980020999999997</c:v>
                </c:pt>
                <c:pt idx="523">
                  <c:v>1.9440017000000001</c:v>
                </c:pt>
                <c:pt idx="524">
                  <c:v>1.8900013</c:v>
                </c:pt>
                <c:pt idx="525">
                  <c:v>1.8360008999999999</c:v>
                </c:pt>
                <c:pt idx="526">
                  <c:v>1.7820004999999999</c:v>
                </c:pt>
                <c:pt idx="527">
                  <c:v>1.7280000999999998</c:v>
                </c:pt>
                <c:pt idx="528">
                  <c:v>1.6739997</c:v>
                </c:pt>
                <c:pt idx="529">
                  <c:v>1.62000184</c:v>
                </c:pt>
                <c:pt idx="530">
                  <c:v>1.56600144</c:v>
                </c:pt>
                <c:pt idx="531">
                  <c:v>1.5120010399999999</c:v>
                </c:pt>
                <c:pt idx="532">
                  <c:v>1.4580006399999998</c:v>
                </c:pt>
                <c:pt idx="533">
                  <c:v>1.40400024</c:v>
                </c:pt>
                <c:pt idx="534">
                  <c:v>1.34999984</c:v>
                </c:pt>
                <c:pt idx="535">
                  <c:v>1.2959994399999999</c:v>
                </c:pt>
                <c:pt idx="536">
                  <c:v>1.2420015799999999</c:v>
                </c:pt>
                <c:pt idx="537">
                  <c:v>1.1880011799999999</c:v>
                </c:pt>
                <c:pt idx="538">
                  <c:v>1.13400078</c:v>
                </c:pt>
                <c:pt idx="539">
                  <c:v>1.08000038</c:v>
                </c:pt>
                <c:pt idx="540">
                  <c:v>1.0259999799999999</c:v>
                </c:pt>
                <c:pt idx="541">
                  <c:v>0.97199957999999997</c:v>
                </c:pt>
                <c:pt idx="542">
                  <c:v>0.91800172000000002</c:v>
                </c:pt>
                <c:pt idx="543">
                  <c:v>0.86400131999999996</c:v>
                </c:pt>
                <c:pt idx="544">
                  <c:v>0.81000092000000001</c:v>
                </c:pt>
                <c:pt idx="545">
                  <c:v>0.75600051999999995</c:v>
                </c:pt>
                <c:pt idx="546">
                  <c:v>0.70200012000000001</c:v>
                </c:pt>
                <c:pt idx="547">
                  <c:v>0.64799971999999995</c:v>
                </c:pt>
                <c:pt idx="548">
                  <c:v>0.59399932</c:v>
                </c:pt>
                <c:pt idx="549">
                  <c:v>0.54000146000000004</c:v>
                </c:pt>
                <c:pt idx="550">
                  <c:v>0.48600105999999993</c:v>
                </c:pt>
                <c:pt idx="551">
                  <c:v>0.43200065999999998</c:v>
                </c:pt>
                <c:pt idx="552">
                  <c:v>0.37800025999999998</c:v>
                </c:pt>
                <c:pt idx="553">
                  <c:v>0.32399985999999997</c:v>
                </c:pt>
                <c:pt idx="554">
                  <c:v>0.26999945999999997</c:v>
                </c:pt>
                <c:pt idx="555">
                  <c:v>0.21600007599999999</c:v>
                </c:pt>
                <c:pt idx="556">
                  <c:v>0.16200018399999999</c:v>
                </c:pt>
                <c:pt idx="557">
                  <c:v>0.10800003799999999</c:v>
                </c:pt>
                <c:pt idx="558">
                  <c:v>5.4000145999999992E-2</c:v>
                </c:pt>
                <c:pt idx="559">
                  <c:v>-3.2385508E-15</c:v>
                </c:pt>
                <c:pt idx="560">
                  <c:v>-5.4000145999999992E-2</c:v>
                </c:pt>
                <c:pt idx="561">
                  <c:v>-0.10800003799999999</c:v>
                </c:pt>
                <c:pt idx="562">
                  <c:v>-0.16200018399999999</c:v>
                </c:pt>
                <c:pt idx="563">
                  <c:v>-0.21600007599999999</c:v>
                </c:pt>
                <c:pt idx="564">
                  <c:v>-0.26999945999999997</c:v>
                </c:pt>
                <c:pt idx="565">
                  <c:v>-0.32399985999999997</c:v>
                </c:pt>
                <c:pt idx="566">
                  <c:v>-0.37800025999999998</c:v>
                </c:pt>
                <c:pt idx="567">
                  <c:v>-0.43200065999999998</c:v>
                </c:pt>
                <c:pt idx="568">
                  <c:v>-0.48600105999999993</c:v>
                </c:pt>
                <c:pt idx="569">
                  <c:v>-0.54000146000000004</c:v>
                </c:pt>
                <c:pt idx="570">
                  <c:v>-0.59399932</c:v>
                </c:pt>
                <c:pt idx="571">
                  <c:v>-0.64799971999999995</c:v>
                </c:pt>
                <c:pt idx="572">
                  <c:v>-0.70200012000000001</c:v>
                </c:pt>
                <c:pt idx="573">
                  <c:v>-0.75600051999999995</c:v>
                </c:pt>
                <c:pt idx="574">
                  <c:v>-0.81000092000000001</c:v>
                </c:pt>
                <c:pt idx="575">
                  <c:v>-0.86400131999999996</c:v>
                </c:pt>
                <c:pt idx="576">
                  <c:v>-0.91800172000000002</c:v>
                </c:pt>
                <c:pt idx="577">
                  <c:v>-0.97199957999999997</c:v>
                </c:pt>
                <c:pt idx="578">
                  <c:v>-1.0259999799999999</c:v>
                </c:pt>
                <c:pt idx="579">
                  <c:v>-1.08000038</c:v>
                </c:pt>
                <c:pt idx="580">
                  <c:v>-1.13400078</c:v>
                </c:pt>
                <c:pt idx="581">
                  <c:v>-1.1880011799999999</c:v>
                </c:pt>
                <c:pt idx="582">
                  <c:v>-1.2420015799999999</c:v>
                </c:pt>
                <c:pt idx="583">
                  <c:v>-1.2959994399999999</c:v>
                </c:pt>
                <c:pt idx="584">
                  <c:v>-1.34999984</c:v>
                </c:pt>
                <c:pt idx="585">
                  <c:v>-1.40400024</c:v>
                </c:pt>
                <c:pt idx="586">
                  <c:v>-1.4580006399999998</c:v>
                </c:pt>
                <c:pt idx="587">
                  <c:v>-1.5120010399999999</c:v>
                </c:pt>
                <c:pt idx="588">
                  <c:v>-1.56600144</c:v>
                </c:pt>
                <c:pt idx="589">
                  <c:v>-1.62000184</c:v>
                </c:pt>
                <c:pt idx="590">
                  <c:v>-1.6739997</c:v>
                </c:pt>
                <c:pt idx="591">
                  <c:v>-1.7280000999999998</c:v>
                </c:pt>
                <c:pt idx="592">
                  <c:v>-1.7820004999999999</c:v>
                </c:pt>
                <c:pt idx="593">
                  <c:v>-1.8360008999999999</c:v>
                </c:pt>
                <c:pt idx="594">
                  <c:v>-1.8900013</c:v>
                </c:pt>
                <c:pt idx="595">
                  <c:v>-1.9440017000000001</c:v>
                </c:pt>
                <c:pt idx="596">
                  <c:v>-1.9980020999999997</c:v>
                </c:pt>
                <c:pt idx="597">
                  <c:v>-2.0519999599999998</c:v>
                </c:pt>
                <c:pt idx="598">
                  <c:v>-2.1060003599999999</c:v>
                </c:pt>
                <c:pt idx="599">
                  <c:v>-2.16000076</c:v>
                </c:pt>
                <c:pt idx="600">
                  <c:v>-2.21400116</c:v>
                </c:pt>
                <c:pt idx="601">
                  <c:v>-2.2680015600000001</c:v>
                </c:pt>
                <c:pt idx="602">
                  <c:v>-2.3220019599999997</c:v>
                </c:pt>
                <c:pt idx="603">
                  <c:v>-2.3760023599999998</c:v>
                </c:pt>
                <c:pt idx="604">
                  <c:v>-2.4300002199999997</c:v>
                </c:pt>
                <c:pt idx="605">
                  <c:v>-2.4840006199999998</c:v>
                </c:pt>
                <c:pt idx="606">
                  <c:v>-2.5380010199999998</c:v>
                </c:pt>
                <c:pt idx="607">
                  <c:v>-2.5919938</c:v>
                </c:pt>
                <c:pt idx="608">
                  <c:v>-2.6459942000000001</c:v>
                </c:pt>
                <c:pt idx="609">
                  <c:v>-2.6999946000000001</c:v>
                </c:pt>
                <c:pt idx="610">
                  <c:v>-2.6370025999999998</c:v>
                </c:pt>
                <c:pt idx="611">
                  <c:v>-2.5740105999999998</c:v>
                </c:pt>
                <c:pt idx="612">
                  <c:v>-2.5110008199999996</c:v>
                </c:pt>
                <c:pt idx="613">
                  <c:v>-2.4480012000000002</c:v>
                </c:pt>
                <c:pt idx="614">
                  <c:v>-2.38500158</c:v>
                </c:pt>
                <c:pt idx="615">
                  <c:v>-2.3220019599999997</c:v>
                </c:pt>
                <c:pt idx="616">
                  <c:v>-2.2590023399999999</c:v>
                </c:pt>
                <c:pt idx="617">
                  <c:v>-2.19600018</c:v>
                </c:pt>
                <c:pt idx="618">
                  <c:v>-2.1330005600000002</c:v>
                </c:pt>
                <c:pt idx="619">
                  <c:v>-2.0700009399999999</c:v>
                </c:pt>
                <c:pt idx="620">
                  <c:v>-2.0070013199999996</c:v>
                </c:pt>
                <c:pt idx="621">
                  <c:v>-1.9440017000000001</c:v>
                </c:pt>
                <c:pt idx="622">
                  <c:v>-1.88100208</c:v>
                </c:pt>
                <c:pt idx="623">
                  <c:v>-1.8179999199999997</c:v>
                </c:pt>
                <c:pt idx="624">
                  <c:v>-1.7550003000000001</c:v>
                </c:pt>
                <c:pt idx="625">
                  <c:v>-1.6920006799999998</c:v>
                </c:pt>
                <c:pt idx="626">
                  <c:v>-1.6290010599999998</c:v>
                </c:pt>
                <c:pt idx="627">
                  <c:v>-1.56600144</c:v>
                </c:pt>
                <c:pt idx="628">
                  <c:v>-1.5030018199999999</c:v>
                </c:pt>
                <c:pt idx="629">
                  <c:v>-1.4399996599999998</c:v>
                </c:pt>
                <c:pt idx="630">
                  <c:v>-1.37700004</c:v>
                </c:pt>
                <c:pt idx="631">
                  <c:v>-1.3140004199999999</c:v>
                </c:pt>
                <c:pt idx="632">
                  <c:v>-1.2510007999999999</c:v>
                </c:pt>
                <c:pt idx="633">
                  <c:v>-1.1880011799999999</c:v>
                </c:pt>
                <c:pt idx="634">
                  <c:v>-1.1250015600000001</c:v>
                </c:pt>
                <c:pt idx="635">
                  <c:v>-1.0619993999999999</c:v>
                </c:pt>
                <c:pt idx="636">
                  <c:v>-0.99899978</c:v>
                </c:pt>
                <c:pt idx="637">
                  <c:v>-0.93600015999999986</c:v>
                </c:pt>
                <c:pt idx="638">
                  <c:v>-0.87300053999999994</c:v>
                </c:pt>
                <c:pt idx="639">
                  <c:v>-0.81000092000000001</c:v>
                </c:pt>
                <c:pt idx="640">
                  <c:v>-0.74700129999999998</c:v>
                </c:pt>
                <c:pt idx="641">
                  <c:v>-0.68399913999999995</c:v>
                </c:pt>
                <c:pt idx="642">
                  <c:v>-0.62099951999999992</c:v>
                </c:pt>
                <c:pt idx="643">
                  <c:v>-0.55799989999999988</c:v>
                </c:pt>
                <c:pt idx="644">
                  <c:v>-0.49500028000000001</c:v>
                </c:pt>
                <c:pt idx="645">
                  <c:v>-0.43200065999999998</c:v>
                </c:pt>
                <c:pt idx="646">
                  <c:v>-0.36900104</c:v>
                </c:pt>
                <c:pt idx="647">
                  <c:v>-0.30600141999999997</c:v>
                </c:pt>
                <c:pt idx="648">
                  <c:v>-0.24300002199999998</c:v>
                </c:pt>
                <c:pt idx="649">
                  <c:v>-0.180000148</c:v>
                </c:pt>
                <c:pt idx="650">
                  <c:v>-0.11700001999999998</c:v>
                </c:pt>
                <c:pt idx="651">
                  <c:v>-5.4000145999999992E-2</c:v>
                </c:pt>
                <c:pt idx="652">
                  <c:v>9.0000073999999992E-3</c:v>
                </c:pt>
                <c:pt idx="653">
                  <c:v>7.2000110000000006E-2</c:v>
                </c:pt>
                <c:pt idx="654">
                  <c:v>0.13499998399999999</c:v>
                </c:pt>
                <c:pt idx="655">
                  <c:v>0.19800011199999998</c:v>
                </c:pt>
                <c:pt idx="656">
                  <c:v>0.26100023999999999</c:v>
                </c:pt>
                <c:pt idx="657">
                  <c:v>0.32399985999999997</c:v>
                </c:pt>
                <c:pt idx="658">
                  <c:v>0.38699948000000001</c:v>
                </c:pt>
                <c:pt idx="659">
                  <c:v>0.44999909999999999</c:v>
                </c:pt>
                <c:pt idx="660">
                  <c:v>0.51300126000000001</c:v>
                </c:pt>
                <c:pt idx="661">
                  <c:v>0.57600088000000005</c:v>
                </c:pt>
                <c:pt idx="662">
                  <c:v>0.63900049999999997</c:v>
                </c:pt>
                <c:pt idx="663">
                  <c:v>0.70200012000000001</c:v>
                </c:pt>
                <c:pt idx="664">
                  <c:v>0.76499973999999993</c:v>
                </c:pt>
                <c:pt idx="665">
                  <c:v>0.82799935999999996</c:v>
                </c:pt>
                <c:pt idx="666">
                  <c:v>0.89100151999999999</c:v>
                </c:pt>
                <c:pt idx="667">
                  <c:v>0.95400113999999991</c:v>
                </c:pt>
                <c:pt idx="668">
                  <c:v>1.0170007599999999</c:v>
                </c:pt>
                <c:pt idx="669">
                  <c:v>1.08000038</c:v>
                </c:pt>
                <c:pt idx="670">
                  <c:v>1.1429999999999998</c:v>
                </c:pt>
                <c:pt idx="671">
                  <c:v>1.20599962</c:v>
                </c:pt>
                <c:pt idx="672">
                  <c:v>1.2690017799999997</c:v>
                </c:pt>
                <c:pt idx="673">
                  <c:v>1.3320014</c:v>
                </c:pt>
                <c:pt idx="674">
                  <c:v>1.3950010199999998</c:v>
                </c:pt>
                <c:pt idx="675">
                  <c:v>1.4580006399999998</c:v>
                </c:pt>
                <c:pt idx="676">
                  <c:v>1.5210002599999999</c:v>
                </c:pt>
                <c:pt idx="677">
                  <c:v>1.5839998799999999</c:v>
                </c:pt>
                <c:pt idx="678">
                  <c:v>1.6470020399999998</c:v>
                </c:pt>
                <c:pt idx="679">
                  <c:v>1.7100016600000001</c:v>
                </c:pt>
                <c:pt idx="680">
                  <c:v>1.7730012799999999</c:v>
                </c:pt>
                <c:pt idx="681">
                  <c:v>1.8360008999999999</c:v>
                </c:pt>
                <c:pt idx="682">
                  <c:v>1.89900052</c:v>
                </c:pt>
                <c:pt idx="683">
                  <c:v>1.9620001399999998</c:v>
                </c:pt>
                <c:pt idx="684">
                  <c:v>2.0250023000000001</c:v>
                </c:pt>
                <c:pt idx="685">
                  <c:v>2.08800192</c:v>
                </c:pt>
                <c:pt idx="686">
                  <c:v>2.1510015399999998</c:v>
                </c:pt>
                <c:pt idx="687">
                  <c:v>2.21400116</c:v>
                </c:pt>
                <c:pt idx="688">
                  <c:v>2.2770007799999998</c:v>
                </c:pt>
                <c:pt idx="689">
                  <c:v>2.3400003999999996</c:v>
                </c:pt>
                <c:pt idx="690">
                  <c:v>2.4030025599999996</c:v>
                </c:pt>
                <c:pt idx="691">
                  <c:v>2.4660021799999998</c:v>
                </c:pt>
                <c:pt idx="692">
                  <c:v>2.5290018000000001</c:v>
                </c:pt>
                <c:pt idx="693">
                  <c:v>2.5919938</c:v>
                </c:pt>
                <c:pt idx="694">
                  <c:v>2.6550111999999997</c:v>
                </c:pt>
                <c:pt idx="695">
                  <c:v>2.7180032000000001</c:v>
                </c:pt>
                <c:pt idx="696">
                  <c:v>2.7809952</c:v>
                </c:pt>
                <c:pt idx="697">
                  <c:v>2.8440125999999997</c:v>
                </c:pt>
                <c:pt idx="698">
                  <c:v>2.9070045999999996</c:v>
                </c:pt>
                <c:pt idx="699">
                  <c:v>2.9699966</c:v>
                </c:pt>
                <c:pt idx="700">
                  <c:v>3.0330140000000001</c:v>
                </c:pt>
                <c:pt idx="701">
                  <c:v>3.0960059999999996</c:v>
                </c:pt>
                <c:pt idx="702">
                  <c:v>3.1589979999999995</c:v>
                </c:pt>
                <c:pt idx="703">
                  <c:v>3.2219899999999995</c:v>
                </c:pt>
                <c:pt idx="704">
                  <c:v>3.2850074</c:v>
                </c:pt>
                <c:pt idx="705">
                  <c:v>3.3479994</c:v>
                </c:pt>
                <c:pt idx="706">
                  <c:v>3.4109913999999995</c:v>
                </c:pt>
                <c:pt idx="707">
                  <c:v>3.4740088</c:v>
                </c:pt>
                <c:pt idx="708">
                  <c:v>3.5370007999999995</c:v>
                </c:pt>
                <c:pt idx="709">
                  <c:v>3.5999927999999999</c:v>
                </c:pt>
                <c:pt idx="710">
                  <c:v>3.5280091999999996</c:v>
                </c:pt>
                <c:pt idx="711">
                  <c:v>3.4560001999999996</c:v>
                </c:pt>
                <c:pt idx="712">
                  <c:v>3.3839912000000001</c:v>
                </c:pt>
                <c:pt idx="713">
                  <c:v>3.3120076000000003</c:v>
                </c:pt>
                <c:pt idx="714">
                  <c:v>3.2399985999999998</c:v>
                </c:pt>
                <c:pt idx="715">
                  <c:v>3.1679895999999999</c:v>
                </c:pt>
                <c:pt idx="716">
                  <c:v>3.0960059999999996</c:v>
                </c:pt>
                <c:pt idx="717">
                  <c:v>3.0239969999999996</c:v>
                </c:pt>
                <c:pt idx="718">
                  <c:v>2.9520133999999998</c:v>
                </c:pt>
                <c:pt idx="719">
                  <c:v>2.8800043999999998</c:v>
                </c:pt>
                <c:pt idx="720">
                  <c:v>2.8079953999999998</c:v>
                </c:pt>
                <c:pt idx="721">
                  <c:v>2.7360117999999995</c:v>
                </c:pt>
                <c:pt idx="722">
                  <c:v>2.6640028</c:v>
                </c:pt>
                <c:pt idx="723">
                  <c:v>2.5919938</c:v>
                </c:pt>
                <c:pt idx="724">
                  <c:v>2.5200025799999999</c:v>
                </c:pt>
                <c:pt idx="725">
                  <c:v>2.4480012000000002</c:v>
                </c:pt>
                <c:pt idx="726">
                  <c:v>2.3760023599999998</c:v>
                </c:pt>
                <c:pt idx="727">
                  <c:v>2.3040009800000001</c:v>
                </c:pt>
                <c:pt idx="728">
                  <c:v>2.2320021399999996</c:v>
                </c:pt>
                <c:pt idx="729">
                  <c:v>2.16000076</c:v>
                </c:pt>
                <c:pt idx="730">
                  <c:v>2.08800192</c:v>
                </c:pt>
                <c:pt idx="731">
                  <c:v>2.0160005399999998</c:v>
                </c:pt>
                <c:pt idx="732">
                  <c:v>1.9440017000000001</c:v>
                </c:pt>
                <c:pt idx="733">
                  <c:v>1.8720003199999997</c:v>
                </c:pt>
                <c:pt idx="734">
                  <c:v>1.8000014799999999</c:v>
                </c:pt>
                <c:pt idx="735">
                  <c:v>1.7280000999999998</c:v>
                </c:pt>
                <c:pt idx="736">
                  <c:v>1.65600126</c:v>
                </c:pt>
                <c:pt idx="737">
                  <c:v>1.5839998799999999</c:v>
                </c:pt>
                <c:pt idx="738">
                  <c:v>1.5120010399999999</c:v>
                </c:pt>
                <c:pt idx="739">
                  <c:v>1.4399996599999998</c:v>
                </c:pt>
                <c:pt idx="740">
                  <c:v>1.3680008199999998</c:v>
                </c:pt>
                <c:pt idx="741">
                  <c:v>1.2959994399999999</c:v>
                </c:pt>
                <c:pt idx="742">
                  <c:v>1.2240006000000001</c:v>
                </c:pt>
                <c:pt idx="743">
                  <c:v>1.1520017600000001</c:v>
                </c:pt>
                <c:pt idx="744">
                  <c:v>1.08000038</c:v>
                </c:pt>
                <c:pt idx="745">
                  <c:v>1.00800154</c:v>
                </c:pt>
                <c:pt idx="746">
                  <c:v>0.93600015999999986</c:v>
                </c:pt>
                <c:pt idx="747">
                  <c:v>0.86400131999999996</c:v>
                </c:pt>
                <c:pt idx="748">
                  <c:v>0.79199993999999996</c:v>
                </c:pt>
                <c:pt idx="749">
                  <c:v>0.72000109999999995</c:v>
                </c:pt>
                <c:pt idx="750">
                  <c:v>0.64799971999999995</c:v>
                </c:pt>
                <c:pt idx="751">
                  <c:v>0.57600088000000005</c:v>
                </c:pt>
                <c:pt idx="752">
                  <c:v>0.50399949999999993</c:v>
                </c:pt>
                <c:pt idx="753">
                  <c:v>0.43200065999999998</c:v>
                </c:pt>
                <c:pt idx="754">
                  <c:v>0.35999927999999998</c:v>
                </c:pt>
                <c:pt idx="755">
                  <c:v>0.28800044000000002</c:v>
                </c:pt>
                <c:pt idx="756">
                  <c:v>0.21600007599999999</c:v>
                </c:pt>
                <c:pt idx="757">
                  <c:v>0.14399996599999998</c:v>
                </c:pt>
                <c:pt idx="758">
                  <c:v>7.2000110000000006E-2</c:v>
                </c:pt>
                <c:pt idx="759">
                  <c:v>-1.0486745599999999E-14</c:v>
                </c:pt>
                <c:pt idx="760">
                  <c:v>-7.2000110000000006E-2</c:v>
                </c:pt>
                <c:pt idx="761">
                  <c:v>-0.14399996599999998</c:v>
                </c:pt>
                <c:pt idx="762">
                  <c:v>-0.21600007599999999</c:v>
                </c:pt>
                <c:pt idx="763">
                  <c:v>-0.28800044000000002</c:v>
                </c:pt>
                <c:pt idx="764">
                  <c:v>-0.35999927999999998</c:v>
                </c:pt>
                <c:pt idx="765">
                  <c:v>-0.43200065999999998</c:v>
                </c:pt>
                <c:pt idx="766">
                  <c:v>-0.50399949999999993</c:v>
                </c:pt>
                <c:pt idx="767">
                  <c:v>-0.57600088000000005</c:v>
                </c:pt>
                <c:pt idx="768">
                  <c:v>-0.64799971999999995</c:v>
                </c:pt>
                <c:pt idx="769">
                  <c:v>-0.72000109999999995</c:v>
                </c:pt>
                <c:pt idx="770">
                  <c:v>-0.79199993999999996</c:v>
                </c:pt>
                <c:pt idx="771">
                  <c:v>-0.86400131999999996</c:v>
                </c:pt>
                <c:pt idx="772">
                  <c:v>-0.93600015999999986</c:v>
                </c:pt>
                <c:pt idx="773">
                  <c:v>-1.00800154</c:v>
                </c:pt>
                <c:pt idx="774">
                  <c:v>-1.08000038</c:v>
                </c:pt>
                <c:pt idx="775">
                  <c:v>-1.1520017600000001</c:v>
                </c:pt>
                <c:pt idx="776">
                  <c:v>-1.2240006000000001</c:v>
                </c:pt>
                <c:pt idx="777">
                  <c:v>-1.2959994399999999</c:v>
                </c:pt>
                <c:pt idx="778">
                  <c:v>-1.3680008199999998</c:v>
                </c:pt>
                <c:pt idx="779">
                  <c:v>-1.4399996599999998</c:v>
                </c:pt>
                <c:pt idx="780">
                  <c:v>-1.5120010399999999</c:v>
                </c:pt>
                <c:pt idx="781">
                  <c:v>-1.5839998799999999</c:v>
                </c:pt>
                <c:pt idx="782">
                  <c:v>-1.65600126</c:v>
                </c:pt>
                <c:pt idx="783">
                  <c:v>-1.7280000999999998</c:v>
                </c:pt>
                <c:pt idx="784">
                  <c:v>-1.8000014799999999</c:v>
                </c:pt>
                <c:pt idx="785">
                  <c:v>-1.8720003199999997</c:v>
                </c:pt>
                <c:pt idx="786">
                  <c:v>-1.9440017000000001</c:v>
                </c:pt>
                <c:pt idx="787">
                  <c:v>-2.0160005399999998</c:v>
                </c:pt>
                <c:pt idx="788">
                  <c:v>-2.08800192</c:v>
                </c:pt>
                <c:pt idx="789">
                  <c:v>-2.16000076</c:v>
                </c:pt>
                <c:pt idx="790">
                  <c:v>-2.2320021399999996</c:v>
                </c:pt>
                <c:pt idx="791">
                  <c:v>-2.3040009800000001</c:v>
                </c:pt>
                <c:pt idx="792">
                  <c:v>-2.3760023599999998</c:v>
                </c:pt>
                <c:pt idx="793">
                  <c:v>-2.4480012000000002</c:v>
                </c:pt>
                <c:pt idx="794">
                  <c:v>-2.5200025799999999</c:v>
                </c:pt>
                <c:pt idx="795">
                  <c:v>-2.5919938</c:v>
                </c:pt>
                <c:pt idx="796">
                  <c:v>-2.6640028</c:v>
                </c:pt>
                <c:pt idx="797">
                  <c:v>-2.7360117999999995</c:v>
                </c:pt>
                <c:pt idx="798">
                  <c:v>-2.8079953999999998</c:v>
                </c:pt>
                <c:pt idx="799">
                  <c:v>-2.8800043999999998</c:v>
                </c:pt>
                <c:pt idx="800">
                  <c:v>-2.9520133999999998</c:v>
                </c:pt>
                <c:pt idx="801">
                  <c:v>-3.0239969999999996</c:v>
                </c:pt>
                <c:pt idx="802">
                  <c:v>-3.0960059999999996</c:v>
                </c:pt>
                <c:pt idx="803">
                  <c:v>-3.1679895999999999</c:v>
                </c:pt>
                <c:pt idx="804">
                  <c:v>-3.2399985999999998</c:v>
                </c:pt>
                <c:pt idx="805">
                  <c:v>-3.3120076000000003</c:v>
                </c:pt>
                <c:pt idx="806">
                  <c:v>-3.3839912000000001</c:v>
                </c:pt>
                <c:pt idx="807">
                  <c:v>-3.4560001999999996</c:v>
                </c:pt>
                <c:pt idx="808">
                  <c:v>-3.5280091999999996</c:v>
                </c:pt>
                <c:pt idx="809">
                  <c:v>-3.5999927999999999</c:v>
                </c:pt>
                <c:pt idx="810">
                  <c:v>-3.5150044</c:v>
                </c:pt>
                <c:pt idx="811">
                  <c:v>-3.4299905999999996</c:v>
                </c:pt>
                <c:pt idx="812">
                  <c:v>-3.3450022000000001</c:v>
                </c:pt>
                <c:pt idx="813">
                  <c:v>-3.2600137999999994</c:v>
                </c:pt>
                <c:pt idx="814">
                  <c:v>-3.1749999999999998</c:v>
                </c:pt>
                <c:pt idx="815">
                  <c:v>-3.0900116</c:v>
                </c:pt>
                <c:pt idx="816">
                  <c:v>-3.0049977999999995</c:v>
                </c:pt>
                <c:pt idx="817">
                  <c:v>-2.9200093999999996</c:v>
                </c:pt>
                <c:pt idx="818">
                  <c:v>-2.8349956000000001</c:v>
                </c:pt>
                <c:pt idx="819">
                  <c:v>-2.7500071999999998</c:v>
                </c:pt>
                <c:pt idx="820">
                  <c:v>-2.6649933999999997</c:v>
                </c:pt>
                <c:pt idx="821">
                  <c:v>-2.5800049999999999</c:v>
                </c:pt>
                <c:pt idx="822">
                  <c:v>-2.4950013599999998</c:v>
                </c:pt>
                <c:pt idx="823">
                  <c:v>-2.4100002599999999</c:v>
                </c:pt>
                <c:pt idx="824">
                  <c:v>-2.3250017000000001</c:v>
                </c:pt>
                <c:pt idx="825">
                  <c:v>-2.2400006000000001</c:v>
                </c:pt>
                <c:pt idx="826">
                  <c:v>-2.1550020399999998</c:v>
                </c:pt>
                <c:pt idx="827">
                  <c:v>-2.0700009399999999</c:v>
                </c:pt>
                <c:pt idx="828">
                  <c:v>-1.98499984</c:v>
                </c:pt>
                <c:pt idx="829">
                  <c:v>-1.9000012799999999</c:v>
                </c:pt>
                <c:pt idx="830">
                  <c:v>-1.8150001799999997</c:v>
                </c:pt>
                <c:pt idx="831">
                  <c:v>-1.7300016199999999</c:v>
                </c:pt>
                <c:pt idx="832">
                  <c:v>-1.6450005199999997</c:v>
                </c:pt>
                <c:pt idx="833">
                  <c:v>-1.5600019599999999</c:v>
                </c:pt>
                <c:pt idx="834">
                  <c:v>-1.47500086</c:v>
                </c:pt>
                <c:pt idx="835">
                  <c:v>-1.3899997599999998</c:v>
                </c:pt>
                <c:pt idx="836">
                  <c:v>-1.3050012</c:v>
                </c:pt>
                <c:pt idx="837">
                  <c:v>-1.2200000999999998</c:v>
                </c:pt>
                <c:pt idx="838">
                  <c:v>-1.13500154</c:v>
                </c:pt>
                <c:pt idx="839">
                  <c:v>-1.05000044</c:v>
                </c:pt>
                <c:pt idx="840">
                  <c:v>-0.96499933999999998</c:v>
                </c:pt>
                <c:pt idx="841">
                  <c:v>-0.88000078000000004</c:v>
                </c:pt>
                <c:pt idx="842">
                  <c:v>-0.79499967999999999</c:v>
                </c:pt>
                <c:pt idx="843">
                  <c:v>-0.71000111999999993</c:v>
                </c:pt>
                <c:pt idx="844">
                  <c:v>-0.62500001999999999</c:v>
                </c:pt>
                <c:pt idx="845">
                  <c:v>-0.54000146000000004</c:v>
                </c:pt>
                <c:pt idx="846">
                  <c:v>-0.45500035999999994</c:v>
                </c:pt>
                <c:pt idx="847">
                  <c:v>-0.36999926</c:v>
                </c:pt>
                <c:pt idx="848">
                  <c:v>-0.2850007</c:v>
                </c:pt>
                <c:pt idx="849">
                  <c:v>-0.20000010800000001</c:v>
                </c:pt>
                <c:pt idx="850">
                  <c:v>-0.11500002399999999</c:v>
                </c:pt>
                <c:pt idx="851">
                  <c:v>-2.9999939999999999E-2</c:v>
                </c:pt>
                <c:pt idx="852">
                  <c:v>5.5000143999999994E-2</c:v>
                </c:pt>
                <c:pt idx="853">
                  <c:v>0.139999974</c:v>
                </c:pt>
                <c:pt idx="854">
                  <c:v>0.22500005799999998</c:v>
                </c:pt>
                <c:pt idx="855">
                  <c:v>0.30999937999999999</c:v>
                </c:pt>
                <c:pt idx="856">
                  <c:v>0.39500047999999999</c:v>
                </c:pt>
                <c:pt idx="857">
                  <c:v>0.47999903999999999</c:v>
                </c:pt>
                <c:pt idx="858">
                  <c:v>0.56500013999999998</c:v>
                </c:pt>
                <c:pt idx="859">
                  <c:v>0.65000124000000004</c:v>
                </c:pt>
                <c:pt idx="860">
                  <c:v>0.73499979999999998</c:v>
                </c:pt>
                <c:pt idx="861">
                  <c:v>0.82000089999999992</c:v>
                </c:pt>
                <c:pt idx="862">
                  <c:v>0.90499945999999998</c:v>
                </c:pt>
                <c:pt idx="863">
                  <c:v>0.99000056000000003</c:v>
                </c:pt>
                <c:pt idx="864">
                  <c:v>1.0750016599999999</c:v>
                </c:pt>
                <c:pt idx="865">
                  <c:v>1.1600002199999999</c:v>
                </c:pt>
                <c:pt idx="866">
                  <c:v>1.2450013199999999</c:v>
                </c:pt>
                <c:pt idx="867">
                  <c:v>1.3299998799999999</c:v>
                </c:pt>
                <c:pt idx="868">
                  <c:v>1.4150009799999999</c:v>
                </c:pt>
                <c:pt idx="869">
                  <c:v>1.4999995399999999</c:v>
                </c:pt>
                <c:pt idx="870">
                  <c:v>1.5850006399999998</c:v>
                </c:pt>
                <c:pt idx="871">
                  <c:v>1.67000174</c:v>
                </c:pt>
                <c:pt idx="872">
                  <c:v>1.7550003000000001</c:v>
                </c:pt>
                <c:pt idx="873">
                  <c:v>1.8400014</c:v>
                </c:pt>
                <c:pt idx="874">
                  <c:v>1.9249999600000001</c:v>
                </c:pt>
                <c:pt idx="875">
                  <c:v>2.0100010599999996</c:v>
                </c:pt>
                <c:pt idx="876">
                  <c:v>2.0950021599999999</c:v>
                </c:pt>
                <c:pt idx="877">
                  <c:v>2.1800007199999998</c:v>
                </c:pt>
                <c:pt idx="878">
                  <c:v>2.2650018199999997</c:v>
                </c:pt>
                <c:pt idx="879">
                  <c:v>2.3500003799999996</c:v>
                </c:pt>
                <c:pt idx="880">
                  <c:v>2.4350014799999999</c:v>
                </c:pt>
                <c:pt idx="881">
                  <c:v>2.5200025799999999</c:v>
                </c:pt>
                <c:pt idx="882">
                  <c:v>2.6049985999999996</c:v>
                </c:pt>
                <c:pt idx="883">
                  <c:v>2.6900123999999996</c:v>
                </c:pt>
                <c:pt idx="884">
                  <c:v>2.7750007999999999</c:v>
                </c:pt>
                <c:pt idx="885">
                  <c:v>2.8599891999999998</c:v>
                </c:pt>
                <c:pt idx="886">
                  <c:v>2.9450029999999998</c:v>
                </c:pt>
                <c:pt idx="887">
                  <c:v>3.0299913999999997</c:v>
                </c:pt>
                <c:pt idx="888">
                  <c:v>3.1150051999999997</c:v>
                </c:pt>
                <c:pt idx="889">
                  <c:v>3.1999936</c:v>
                </c:pt>
                <c:pt idx="890">
                  <c:v>3.2850074</c:v>
                </c:pt>
                <c:pt idx="891">
                  <c:v>3.3699957999999994</c:v>
                </c:pt>
                <c:pt idx="892">
                  <c:v>3.4550095999999999</c:v>
                </c:pt>
                <c:pt idx="893">
                  <c:v>3.5399979999999998</c:v>
                </c:pt>
                <c:pt idx="894">
                  <c:v>3.6250118000000002</c:v>
                </c:pt>
                <c:pt idx="895">
                  <c:v>3.7100001999999996</c:v>
                </c:pt>
                <c:pt idx="896">
                  <c:v>3.7950139999999997</c:v>
                </c:pt>
                <c:pt idx="897">
                  <c:v>3.8800024</c:v>
                </c:pt>
                <c:pt idx="898">
                  <c:v>3.9649907999999994</c:v>
                </c:pt>
                <c:pt idx="899">
                  <c:v>4.0500046000000003</c:v>
                </c:pt>
                <c:pt idx="900">
                  <c:v>4.1349929999999997</c:v>
                </c:pt>
                <c:pt idx="901">
                  <c:v>4.2200068000000002</c:v>
                </c:pt>
                <c:pt idx="902">
                  <c:v>4.3049951999999996</c:v>
                </c:pt>
                <c:pt idx="903">
                  <c:v>4.3900089999999992</c:v>
                </c:pt>
                <c:pt idx="904">
                  <c:v>4.4749973999999995</c:v>
                </c:pt>
                <c:pt idx="905">
                  <c:v>4.5600111999999999</c:v>
                </c:pt>
                <c:pt idx="906">
                  <c:v>4.6449996000000002</c:v>
                </c:pt>
                <c:pt idx="907">
                  <c:v>4.7300133999999998</c:v>
                </c:pt>
                <c:pt idx="908">
                  <c:v>4.8150018000000001</c:v>
                </c:pt>
                <c:pt idx="909">
                  <c:v>4.8999901999999995</c:v>
                </c:pt>
                <c:pt idx="910">
                  <c:v>4.8019970000000001</c:v>
                </c:pt>
                <c:pt idx="911">
                  <c:v>4.7040037999999997</c:v>
                </c:pt>
                <c:pt idx="912">
                  <c:v>4.6060105999999994</c:v>
                </c:pt>
                <c:pt idx="913">
                  <c:v>4.5079919999999998</c:v>
                </c:pt>
                <c:pt idx="914">
                  <c:v>4.4099987999999994</c:v>
                </c:pt>
                <c:pt idx="915">
                  <c:v>4.3120056</c:v>
                </c:pt>
                <c:pt idx="916">
                  <c:v>4.2140123999999997</c:v>
                </c:pt>
                <c:pt idx="917">
                  <c:v>4.1159938</c:v>
                </c:pt>
                <c:pt idx="918">
                  <c:v>4.0180005999999997</c:v>
                </c:pt>
                <c:pt idx="919">
                  <c:v>3.9200073999999998</c:v>
                </c:pt>
                <c:pt idx="920">
                  <c:v>3.8220141999999995</c:v>
                </c:pt>
                <c:pt idx="921">
                  <c:v>3.7239955999999999</c:v>
                </c:pt>
                <c:pt idx="922">
                  <c:v>3.6260023999999995</c:v>
                </c:pt>
                <c:pt idx="923">
                  <c:v>3.5280091999999996</c:v>
                </c:pt>
                <c:pt idx="924">
                  <c:v>3.4299905999999996</c:v>
                </c:pt>
                <c:pt idx="925">
                  <c:v>3.3319973999999997</c:v>
                </c:pt>
                <c:pt idx="926">
                  <c:v>3.2340041999999998</c:v>
                </c:pt>
                <c:pt idx="927">
                  <c:v>3.1360109999999999</c:v>
                </c:pt>
                <c:pt idx="928">
                  <c:v>3.0379923999999998</c:v>
                </c:pt>
                <c:pt idx="929">
                  <c:v>2.9399991999999999</c:v>
                </c:pt>
                <c:pt idx="930">
                  <c:v>2.842006</c:v>
                </c:pt>
                <c:pt idx="931">
                  <c:v>2.7440128000000001</c:v>
                </c:pt>
                <c:pt idx="932">
                  <c:v>2.6459942000000001</c:v>
                </c:pt>
                <c:pt idx="933">
                  <c:v>2.5480009999999997</c:v>
                </c:pt>
                <c:pt idx="934">
                  <c:v>2.45000018</c:v>
                </c:pt>
                <c:pt idx="935">
                  <c:v>2.3520018999999999</c:v>
                </c:pt>
                <c:pt idx="936">
                  <c:v>2.2540010800000001</c:v>
                </c:pt>
                <c:pt idx="937">
                  <c:v>2.1560002599999999</c:v>
                </c:pt>
                <c:pt idx="938">
                  <c:v>2.0580019799999998</c:v>
                </c:pt>
                <c:pt idx="939">
                  <c:v>1.9600011599999998</c:v>
                </c:pt>
                <c:pt idx="940">
                  <c:v>1.8620003399999998</c:v>
                </c:pt>
                <c:pt idx="941">
                  <c:v>1.7640020599999997</c:v>
                </c:pt>
                <c:pt idx="942">
                  <c:v>1.6660012399999999</c:v>
                </c:pt>
                <c:pt idx="943">
                  <c:v>1.5680004199999997</c:v>
                </c:pt>
                <c:pt idx="944">
                  <c:v>1.4699996</c:v>
                </c:pt>
                <c:pt idx="945">
                  <c:v>1.3720013200000001</c:v>
                </c:pt>
                <c:pt idx="946">
                  <c:v>1.2740004999999999</c:v>
                </c:pt>
                <c:pt idx="947">
                  <c:v>1.1759996799999999</c:v>
                </c:pt>
                <c:pt idx="948">
                  <c:v>1.0780014</c:v>
                </c:pt>
                <c:pt idx="949">
                  <c:v>0.9800005799999999</c:v>
                </c:pt>
                <c:pt idx="950">
                  <c:v>0.88199976000000002</c:v>
                </c:pt>
                <c:pt idx="951">
                  <c:v>0.78400147999999992</c:v>
                </c:pt>
                <c:pt idx="952">
                  <c:v>0.68600066000000004</c:v>
                </c:pt>
                <c:pt idx="953">
                  <c:v>0.58799983999999994</c:v>
                </c:pt>
                <c:pt idx="954">
                  <c:v>0.48999902000000001</c:v>
                </c:pt>
                <c:pt idx="955">
                  <c:v>0.39200073999999996</c:v>
                </c:pt>
                <c:pt idx="956">
                  <c:v>0.29399991999999997</c:v>
                </c:pt>
                <c:pt idx="957">
                  <c:v>0.196000116</c:v>
                </c:pt>
                <c:pt idx="958">
                  <c:v>9.8000058000000001E-2</c:v>
                </c:pt>
                <c:pt idx="959">
                  <c:v>-7.3803763999999993E-15</c:v>
                </c:pt>
                <c:pt idx="960">
                  <c:v>-9.8000058000000001E-2</c:v>
                </c:pt>
                <c:pt idx="961">
                  <c:v>-0.196000116</c:v>
                </c:pt>
                <c:pt idx="962">
                  <c:v>-0.29399991999999997</c:v>
                </c:pt>
                <c:pt idx="963">
                  <c:v>-0.39200073999999996</c:v>
                </c:pt>
                <c:pt idx="964">
                  <c:v>-0.48999902000000001</c:v>
                </c:pt>
                <c:pt idx="965">
                  <c:v>-0.58799983999999994</c:v>
                </c:pt>
                <c:pt idx="966">
                  <c:v>-0.68600066000000004</c:v>
                </c:pt>
                <c:pt idx="967">
                  <c:v>-0.78400147999999992</c:v>
                </c:pt>
                <c:pt idx="968">
                  <c:v>-0.88199976000000002</c:v>
                </c:pt>
                <c:pt idx="969">
                  <c:v>-0.9800005799999999</c:v>
                </c:pt>
                <c:pt idx="970">
                  <c:v>-1.0780014</c:v>
                </c:pt>
                <c:pt idx="971">
                  <c:v>-1.1759996799999999</c:v>
                </c:pt>
                <c:pt idx="972">
                  <c:v>-1.2740004999999999</c:v>
                </c:pt>
                <c:pt idx="973">
                  <c:v>-1.3720013200000001</c:v>
                </c:pt>
                <c:pt idx="974">
                  <c:v>-1.4699996</c:v>
                </c:pt>
                <c:pt idx="975">
                  <c:v>-1.5680004199999997</c:v>
                </c:pt>
                <c:pt idx="976">
                  <c:v>-1.6660012399999999</c:v>
                </c:pt>
                <c:pt idx="977">
                  <c:v>-1.7640020599999997</c:v>
                </c:pt>
                <c:pt idx="978">
                  <c:v>-1.8620003399999998</c:v>
                </c:pt>
                <c:pt idx="979">
                  <c:v>-1.9600011599999998</c:v>
                </c:pt>
                <c:pt idx="980">
                  <c:v>-2.0580019799999998</c:v>
                </c:pt>
                <c:pt idx="981">
                  <c:v>-2.1560002599999999</c:v>
                </c:pt>
                <c:pt idx="982">
                  <c:v>-2.2540010800000001</c:v>
                </c:pt>
                <c:pt idx="983">
                  <c:v>-2.3520018999999999</c:v>
                </c:pt>
                <c:pt idx="984">
                  <c:v>-2.45000018</c:v>
                </c:pt>
                <c:pt idx="985">
                  <c:v>-2.5480009999999997</c:v>
                </c:pt>
                <c:pt idx="986">
                  <c:v>-2.6459942000000001</c:v>
                </c:pt>
                <c:pt idx="987">
                  <c:v>-2.7440128000000001</c:v>
                </c:pt>
                <c:pt idx="988">
                  <c:v>-2.842006</c:v>
                </c:pt>
                <c:pt idx="989">
                  <c:v>-2.9399991999999999</c:v>
                </c:pt>
                <c:pt idx="990">
                  <c:v>-3.0379923999999998</c:v>
                </c:pt>
                <c:pt idx="991">
                  <c:v>-3.1360109999999999</c:v>
                </c:pt>
                <c:pt idx="992">
                  <c:v>-3.2340041999999998</c:v>
                </c:pt>
                <c:pt idx="993">
                  <c:v>-3.3319973999999997</c:v>
                </c:pt>
                <c:pt idx="994">
                  <c:v>-3.4299905999999996</c:v>
                </c:pt>
                <c:pt idx="995">
                  <c:v>-3.5280091999999996</c:v>
                </c:pt>
                <c:pt idx="996">
                  <c:v>-3.6260023999999995</c:v>
                </c:pt>
                <c:pt idx="997">
                  <c:v>-3.7239955999999999</c:v>
                </c:pt>
                <c:pt idx="998">
                  <c:v>-3.8220141999999995</c:v>
                </c:pt>
                <c:pt idx="999">
                  <c:v>-3.9200073999999998</c:v>
                </c:pt>
                <c:pt idx="1000">
                  <c:v>-4.0180005999999997</c:v>
                </c:pt>
                <c:pt idx="1001">
                  <c:v>-4.1159938</c:v>
                </c:pt>
                <c:pt idx="1002">
                  <c:v>-4.2140123999999997</c:v>
                </c:pt>
                <c:pt idx="1003">
                  <c:v>-4.3120056</c:v>
                </c:pt>
                <c:pt idx="1004">
                  <c:v>-4.4099987999999994</c:v>
                </c:pt>
                <c:pt idx="1005">
                  <c:v>-4.5079919999999998</c:v>
                </c:pt>
                <c:pt idx="1006">
                  <c:v>-4.6060105999999994</c:v>
                </c:pt>
                <c:pt idx="1007">
                  <c:v>-4.7040037999999997</c:v>
                </c:pt>
                <c:pt idx="1008">
                  <c:v>-4.8019970000000001</c:v>
                </c:pt>
                <c:pt idx="1009">
                  <c:v>-4.8999901999999995</c:v>
                </c:pt>
                <c:pt idx="1010">
                  <c:v>-4.8019970000000001</c:v>
                </c:pt>
                <c:pt idx="1011">
                  <c:v>-4.7040037999999997</c:v>
                </c:pt>
                <c:pt idx="1012">
                  <c:v>-4.6060105999999994</c:v>
                </c:pt>
                <c:pt idx="1013">
                  <c:v>-4.5079919999999998</c:v>
                </c:pt>
                <c:pt idx="1014">
                  <c:v>-4.4099987999999994</c:v>
                </c:pt>
                <c:pt idx="1015">
                  <c:v>-4.3120056</c:v>
                </c:pt>
                <c:pt idx="1016">
                  <c:v>-4.2140123999999997</c:v>
                </c:pt>
                <c:pt idx="1017">
                  <c:v>-4.1159938</c:v>
                </c:pt>
                <c:pt idx="1018">
                  <c:v>-4.0180005999999997</c:v>
                </c:pt>
                <c:pt idx="1019">
                  <c:v>-3.9200073999999998</c:v>
                </c:pt>
                <c:pt idx="1020">
                  <c:v>-3.8220141999999995</c:v>
                </c:pt>
                <c:pt idx="1021">
                  <c:v>-3.7239955999999999</c:v>
                </c:pt>
                <c:pt idx="1022">
                  <c:v>-3.6260023999999995</c:v>
                </c:pt>
                <c:pt idx="1023">
                  <c:v>-3.5280091999999996</c:v>
                </c:pt>
                <c:pt idx="1024">
                  <c:v>-3.4299905999999996</c:v>
                </c:pt>
                <c:pt idx="1025">
                  <c:v>-3.3319973999999997</c:v>
                </c:pt>
                <c:pt idx="1026">
                  <c:v>-3.2340041999999998</c:v>
                </c:pt>
                <c:pt idx="1027">
                  <c:v>-3.1360109999999999</c:v>
                </c:pt>
                <c:pt idx="1028">
                  <c:v>-3.0379923999999998</c:v>
                </c:pt>
                <c:pt idx="1029">
                  <c:v>-2.9399991999999999</c:v>
                </c:pt>
                <c:pt idx="1030">
                  <c:v>-2.842006</c:v>
                </c:pt>
                <c:pt idx="1031">
                  <c:v>-2.7440128000000001</c:v>
                </c:pt>
                <c:pt idx="1032">
                  <c:v>-2.6459942000000001</c:v>
                </c:pt>
                <c:pt idx="1033">
                  <c:v>-2.5480009999999997</c:v>
                </c:pt>
                <c:pt idx="1034">
                  <c:v>-2.45000018</c:v>
                </c:pt>
                <c:pt idx="1035">
                  <c:v>-2.3520018999999999</c:v>
                </c:pt>
                <c:pt idx="1036">
                  <c:v>-2.2540010800000001</c:v>
                </c:pt>
                <c:pt idx="1037">
                  <c:v>-2.1560002599999999</c:v>
                </c:pt>
                <c:pt idx="1038">
                  <c:v>-2.0580019799999998</c:v>
                </c:pt>
                <c:pt idx="1039">
                  <c:v>-1.9600011599999998</c:v>
                </c:pt>
                <c:pt idx="1040">
                  <c:v>-1.8620003399999998</c:v>
                </c:pt>
                <c:pt idx="1041">
                  <c:v>-1.7640020599999997</c:v>
                </c:pt>
                <c:pt idx="1042">
                  <c:v>-1.6660012399999999</c:v>
                </c:pt>
                <c:pt idx="1043">
                  <c:v>-1.5680004199999997</c:v>
                </c:pt>
                <c:pt idx="1044">
                  <c:v>-1.4699996</c:v>
                </c:pt>
                <c:pt idx="1045">
                  <c:v>-1.3720013200000001</c:v>
                </c:pt>
                <c:pt idx="1046">
                  <c:v>-1.2740004999999999</c:v>
                </c:pt>
                <c:pt idx="1047">
                  <c:v>-1.1759996799999999</c:v>
                </c:pt>
                <c:pt idx="1048">
                  <c:v>-1.0780014</c:v>
                </c:pt>
                <c:pt idx="1049">
                  <c:v>-0.9800005799999999</c:v>
                </c:pt>
                <c:pt idx="1050">
                  <c:v>-0.88199976000000002</c:v>
                </c:pt>
                <c:pt idx="1051">
                  <c:v>-0.78400147999999992</c:v>
                </c:pt>
                <c:pt idx="1052">
                  <c:v>-0.68600066000000004</c:v>
                </c:pt>
                <c:pt idx="1053">
                  <c:v>-0.58799983999999994</c:v>
                </c:pt>
                <c:pt idx="1054">
                  <c:v>-0.48999902000000001</c:v>
                </c:pt>
                <c:pt idx="1055">
                  <c:v>-0.39200073999999996</c:v>
                </c:pt>
                <c:pt idx="1056">
                  <c:v>-0.29399991999999997</c:v>
                </c:pt>
                <c:pt idx="1057">
                  <c:v>-0.196000116</c:v>
                </c:pt>
                <c:pt idx="1058">
                  <c:v>-9.8000058000000001E-2</c:v>
                </c:pt>
                <c:pt idx="1059">
                  <c:v>-7.4244453999999994E-15</c:v>
                </c:pt>
                <c:pt idx="1060">
                  <c:v>9.8000058000000001E-2</c:v>
                </c:pt>
                <c:pt idx="1061">
                  <c:v>0.196000116</c:v>
                </c:pt>
                <c:pt idx="1062">
                  <c:v>0.29399991999999997</c:v>
                </c:pt>
                <c:pt idx="1063">
                  <c:v>0.39200073999999996</c:v>
                </c:pt>
                <c:pt idx="1064">
                  <c:v>0.48999902000000001</c:v>
                </c:pt>
                <c:pt idx="1065">
                  <c:v>0.58799983999999994</c:v>
                </c:pt>
                <c:pt idx="1066">
                  <c:v>0.68600066000000004</c:v>
                </c:pt>
                <c:pt idx="1067">
                  <c:v>0.78400147999999992</c:v>
                </c:pt>
                <c:pt idx="1068">
                  <c:v>0.88199976000000002</c:v>
                </c:pt>
                <c:pt idx="1069">
                  <c:v>0.9800005799999999</c:v>
                </c:pt>
                <c:pt idx="1070">
                  <c:v>1.0780014</c:v>
                </c:pt>
                <c:pt idx="1071">
                  <c:v>1.1759996799999999</c:v>
                </c:pt>
                <c:pt idx="1072">
                  <c:v>1.2740004999999999</c:v>
                </c:pt>
                <c:pt idx="1073">
                  <c:v>1.3720013200000001</c:v>
                </c:pt>
                <c:pt idx="1074">
                  <c:v>1.4699996</c:v>
                </c:pt>
                <c:pt idx="1075">
                  <c:v>1.5680004199999997</c:v>
                </c:pt>
                <c:pt idx="1076">
                  <c:v>1.6660012399999999</c:v>
                </c:pt>
                <c:pt idx="1077">
                  <c:v>1.7640020599999997</c:v>
                </c:pt>
                <c:pt idx="1078">
                  <c:v>1.8620003399999998</c:v>
                </c:pt>
                <c:pt idx="1079">
                  <c:v>1.9600011599999998</c:v>
                </c:pt>
                <c:pt idx="1080">
                  <c:v>2.0580019799999998</c:v>
                </c:pt>
                <c:pt idx="1081">
                  <c:v>2.1560002599999999</c:v>
                </c:pt>
                <c:pt idx="1082">
                  <c:v>2.2540010800000001</c:v>
                </c:pt>
                <c:pt idx="1083">
                  <c:v>2.3520018999999999</c:v>
                </c:pt>
                <c:pt idx="1084">
                  <c:v>2.45000018</c:v>
                </c:pt>
                <c:pt idx="1085">
                  <c:v>2.5480009999999997</c:v>
                </c:pt>
                <c:pt idx="1086">
                  <c:v>2.6459942000000001</c:v>
                </c:pt>
                <c:pt idx="1087">
                  <c:v>2.7440128000000001</c:v>
                </c:pt>
                <c:pt idx="1088">
                  <c:v>2.842006</c:v>
                </c:pt>
                <c:pt idx="1089">
                  <c:v>2.9399991999999999</c:v>
                </c:pt>
                <c:pt idx="1090">
                  <c:v>3.0379923999999998</c:v>
                </c:pt>
                <c:pt idx="1091">
                  <c:v>3.1360109999999999</c:v>
                </c:pt>
                <c:pt idx="1092">
                  <c:v>3.2340041999999998</c:v>
                </c:pt>
                <c:pt idx="1093">
                  <c:v>3.3319973999999997</c:v>
                </c:pt>
                <c:pt idx="1094">
                  <c:v>3.4299905999999996</c:v>
                </c:pt>
                <c:pt idx="1095">
                  <c:v>3.5280091999999996</c:v>
                </c:pt>
                <c:pt idx="1096">
                  <c:v>3.6260023999999995</c:v>
                </c:pt>
                <c:pt idx="1097">
                  <c:v>3.7239955999999999</c:v>
                </c:pt>
                <c:pt idx="1098">
                  <c:v>3.8220141999999995</c:v>
                </c:pt>
                <c:pt idx="1099">
                  <c:v>3.9200073999999998</c:v>
                </c:pt>
                <c:pt idx="1100">
                  <c:v>4.0180005999999997</c:v>
                </c:pt>
                <c:pt idx="1101">
                  <c:v>4.1159938</c:v>
                </c:pt>
                <c:pt idx="1102">
                  <c:v>4.2140123999999997</c:v>
                </c:pt>
                <c:pt idx="1103">
                  <c:v>4.3120056</c:v>
                </c:pt>
                <c:pt idx="1104">
                  <c:v>4.4099987999999994</c:v>
                </c:pt>
                <c:pt idx="1105">
                  <c:v>4.5079919999999998</c:v>
                </c:pt>
                <c:pt idx="1106">
                  <c:v>4.6060105999999994</c:v>
                </c:pt>
                <c:pt idx="1107">
                  <c:v>4.7040037999999997</c:v>
                </c:pt>
                <c:pt idx="1108">
                  <c:v>4.8019970000000001</c:v>
                </c:pt>
                <c:pt idx="1109">
                  <c:v>4.8999901999999995</c:v>
                </c:pt>
                <c:pt idx="1110">
                  <c:v>4.8019970000000001</c:v>
                </c:pt>
                <c:pt idx="1111">
                  <c:v>4.7040037999999997</c:v>
                </c:pt>
                <c:pt idx="1112">
                  <c:v>4.6060105999999994</c:v>
                </c:pt>
                <c:pt idx="1113">
                  <c:v>4.5079919999999998</c:v>
                </c:pt>
                <c:pt idx="1114">
                  <c:v>4.4099987999999994</c:v>
                </c:pt>
                <c:pt idx="1115">
                  <c:v>4.3120056</c:v>
                </c:pt>
                <c:pt idx="1116">
                  <c:v>4.2140123999999997</c:v>
                </c:pt>
                <c:pt idx="1117">
                  <c:v>4.1159938</c:v>
                </c:pt>
                <c:pt idx="1118">
                  <c:v>4.0180005999999997</c:v>
                </c:pt>
                <c:pt idx="1119">
                  <c:v>3.9200073999999998</c:v>
                </c:pt>
                <c:pt idx="1120">
                  <c:v>3.8220141999999995</c:v>
                </c:pt>
                <c:pt idx="1121">
                  <c:v>3.7239955999999999</c:v>
                </c:pt>
                <c:pt idx="1122">
                  <c:v>3.6260023999999995</c:v>
                </c:pt>
                <c:pt idx="1123">
                  <c:v>3.5280091999999996</c:v>
                </c:pt>
                <c:pt idx="1124">
                  <c:v>3.4299905999999996</c:v>
                </c:pt>
                <c:pt idx="1125">
                  <c:v>3.3319973999999997</c:v>
                </c:pt>
                <c:pt idx="1126">
                  <c:v>3.2340041999999998</c:v>
                </c:pt>
                <c:pt idx="1127">
                  <c:v>3.1360109999999999</c:v>
                </c:pt>
                <c:pt idx="1128">
                  <c:v>3.0379923999999998</c:v>
                </c:pt>
                <c:pt idx="1129">
                  <c:v>2.9399991999999999</c:v>
                </c:pt>
                <c:pt idx="1130">
                  <c:v>2.842006</c:v>
                </c:pt>
                <c:pt idx="1131">
                  <c:v>2.7440128000000001</c:v>
                </c:pt>
                <c:pt idx="1132">
                  <c:v>2.6459942000000001</c:v>
                </c:pt>
                <c:pt idx="1133">
                  <c:v>2.5480009999999997</c:v>
                </c:pt>
                <c:pt idx="1134">
                  <c:v>2.45000018</c:v>
                </c:pt>
                <c:pt idx="1135">
                  <c:v>2.3520018999999999</c:v>
                </c:pt>
                <c:pt idx="1136">
                  <c:v>2.2540010800000001</c:v>
                </c:pt>
                <c:pt idx="1137">
                  <c:v>2.1560002599999999</c:v>
                </c:pt>
                <c:pt idx="1138">
                  <c:v>2.0580019799999998</c:v>
                </c:pt>
                <c:pt idx="1139">
                  <c:v>1.9600011599999998</c:v>
                </c:pt>
                <c:pt idx="1140">
                  <c:v>1.8620003399999998</c:v>
                </c:pt>
                <c:pt idx="1141">
                  <c:v>1.7640020599999997</c:v>
                </c:pt>
                <c:pt idx="1142">
                  <c:v>1.6660012399999999</c:v>
                </c:pt>
                <c:pt idx="1143">
                  <c:v>1.5680004199999997</c:v>
                </c:pt>
                <c:pt idx="1144">
                  <c:v>1.4699996</c:v>
                </c:pt>
                <c:pt idx="1145">
                  <c:v>1.3720013200000001</c:v>
                </c:pt>
                <c:pt idx="1146">
                  <c:v>1.2740004999999999</c:v>
                </c:pt>
                <c:pt idx="1147">
                  <c:v>1.1759996799999999</c:v>
                </c:pt>
                <c:pt idx="1148">
                  <c:v>1.0780014</c:v>
                </c:pt>
                <c:pt idx="1149">
                  <c:v>0.9800005799999999</c:v>
                </c:pt>
                <c:pt idx="1150">
                  <c:v>0.88199976000000002</c:v>
                </c:pt>
                <c:pt idx="1151">
                  <c:v>0.78400147999999992</c:v>
                </c:pt>
                <c:pt idx="1152">
                  <c:v>0.68600066000000004</c:v>
                </c:pt>
                <c:pt idx="1153">
                  <c:v>0.58799983999999994</c:v>
                </c:pt>
                <c:pt idx="1154">
                  <c:v>0.48999902000000001</c:v>
                </c:pt>
                <c:pt idx="1155">
                  <c:v>0.39200073999999996</c:v>
                </c:pt>
                <c:pt idx="1156">
                  <c:v>0.29399991999999997</c:v>
                </c:pt>
                <c:pt idx="1157">
                  <c:v>0.196000116</c:v>
                </c:pt>
                <c:pt idx="1158">
                  <c:v>9.8000058000000001E-2</c:v>
                </c:pt>
                <c:pt idx="1159">
                  <c:v>-7.3693781999999994E-15</c:v>
                </c:pt>
                <c:pt idx="1160">
                  <c:v>-9.8000058000000001E-2</c:v>
                </c:pt>
                <c:pt idx="1161">
                  <c:v>-0.196000116</c:v>
                </c:pt>
                <c:pt idx="1162">
                  <c:v>-0.29399991999999997</c:v>
                </c:pt>
                <c:pt idx="1163">
                  <c:v>-0.39200073999999996</c:v>
                </c:pt>
                <c:pt idx="1164">
                  <c:v>-0.48999902000000001</c:v>
                </c:pt>
                <c:pt idx="1165">
                  <c:v>-0.58799983999999994</c:v>
                </c:pt>
                <c:pt idx="1166">
                  <c:v>-0.68600066000000004</c:v>
                </c:pt>
                <c:pt idx="1167">
                  <c:v>-0.78400147999999992</c:v>
                </c:pt>
                <c:pt idx="1168">
                  <c:v>-0.88199976000000002</c:v>
                </c:pt>
                <c:pt idx="1169">
                  <c:v>-0.9800005799999999</c:v>
                </c:pt>
                <c:pt idx="1170">
                  <c:v>-1.0780014</c:v>
                </c:pt>
                <c:pt idx="1171">
                  <c:v>-1.1759996799999999</c:v>
                </c:pt>
                <c:pt idx="1172">
                  <c:v>-1.2740004999999999</c:v>
                </c:pt>
                <c:pt idx="1173">
                  <c:v>-1.3720013200000001</c:v>
                </c:pt>
                <c:pt idx="1174">
                  <c:v>-1.4699996</c:v>
                </c:pt>
                <c:pt idx="1175">
                  <c:v>-1.5680004199999997</c:v>
                </c:pt>
                <c:pt idx="1176">
                  <c:v>-1.6660012399999999</c:v>
                </c:pt>
                <c:pt idx="1177">
                  <c:v>-1.7640020599999997</c:v>
                </c:pt>
                <c:pt idx="1178">
                  <c:v>-1.8620003399999998</c:v>
                </c:pt>
                <c:pt idx="1179">
                  <c:v>-1.9600011599999998</c:v>
                </c:pt>
                <c:pt idx="1180">
                  <c:v>-2.0580019799999998</c:v>
                </c:pt>
                <c:pt idx="1181">
                  <c:v>-2.1560002599999999</c:v>
                </c:pt>
                <c:pt idx="1182">
                  <c:v>-2.2540010800000001</c:v>
                </c:pt>
                <c:pt idx="1183">
                  <c:v>-2.3520018999999999</c:v>
                </c:pt>
                <c:pt idx="1184">
                  <c:v>-2.45000018</c:v>
                </c:pt>
                <c:pt idx="1185">
                  <c:v>-2.5480009999999997</c:v>
                </c:pt>
                <c:pt idx="1186">
                  <c:v>-2.6459942000000001</c:v>
                </c:pt>
                <c:pt idx="1187">
                  <c:v>-2.7440128000000001</c:v>
                </c:pt>
                <c:pt idx="1188">
                  <c:v>-2.842006</c:v>
                </c:pt>
                <c:pt idx="1189">
                  <c:v>-2.9399991999999999</c:v>
                </c:pt>
                <c:pt idx="1190">
                  <c:v>-3.0379923999999998</c:v>
                </c:pt>
                <c:pt idx="1191">
                  <c:v>-3.1360109999999999</c:v>
                </c:pt>
                <c:pt idx="1192">
                  <c:v>-3.2340041999999998</c:v>
                </c:pt>
                <c:pt idx="1193">
                  <c:v>-3.3319973999999997</c:v>
                </c:pt>
                <c:pt idx="1194">
                  <c:v>-3.4299905999999996</c:v>
                </c:pt>
                <c:pt idx="1195">
                  <c:v>-3.5280091999999996</c:v>
                </c:pt>
                <c:pt idx="1196">
                  <c:v>-3.6260023999999995</c:v>
                </c:pt>
                <c:pt idx="1197">
                  <c:v>-3.7239955999999999</c:v>
                </c:pt>
                <c:pt idx="1198">
                  <c:v>-3.8220141999999995</c:v>
                </c:pt>
                <c:pt idx="1199">
                  <c:v>-3.9200073999999998</c:v>
                </c:pt>
                <c:pt idx="1200">
                  <c:v>-4.0180005999999997</c:v>
                </c:pt>
                <c:pt idx="1201">
                  <c:v>-4.1159938</c:v>
                </c:pt>
                <c:pt idx="1202">
                  <c:v>-4.2140123999999997</c:v>
                </c:pt>
                <c:pt idx="1203">
                  <c:v>-4.3120056</c:v>
                </c:pt>
                <c:pt idx="1204">
                  <c:v>-4.4099987999999994</c:v>
                </c:pt>
                <c:pt idx="1205">
                  <c:v>-4.5079919999999998</c:v>
                </c:pt>
                <c:pt idx="1206">
                  <c:v>-4.6060105999999994</c:v>
                </c:pt>
                <c:pt idx="1207">
                  <c:v>-4.7040037999999997</c:v>
                </c:pt>
                <c:pt idx="1208">
                  <c:v>-4.8019970000000001</c:v>
                </c:pt>
                <c:pt idx="1209">
                  <c:v>-4.8999901999999995</c:v>
                </c:pt>
                <c:pt idx="1210">
                  <c:v>-4.8019970000000001</c:v>
                </c:pt>
                <c:pt idx="1211">
                  <c:v>-4.7040037999999997</c:v>
                </c:pt>
                <c:pt idx="1212">
                  <c:v>-4.6060105999999994</c:v>
                </c:pt>
                <c:pt idx="1213">
                  <c:v>-4.5079919999999998</c:v>
                </c:pt>
                <c:pt idx="1214">
                  <c:v>-4.4099987999999994</c:v>
                </c:pt>
                <c:pt idx="1215">
                  <c:v>-4.3120056</c:v>
                </c:pt>
                <c:pt idx="1216">
                  <c:v>-4.2140123999999997</c:v>
                </c:pt>
                <c:pt idx="1217">
                  <c:v>-4.1159938</c:v>
                </c:pt>
                <c:pt idx="1218">
                  <c:v>-4.0180005999999997</c:v>
                </c:pt>
                <c:pt idx="1219">
                  <c:v>-3.9200073999999998</c:v>
                </c:pt>
                <c:pt idx="1220">
                  <c:v>-3.8220141999999995</c:v>
                </c:pt>
                <c:pt idx="1221">
                  <c:v>-3.7239955999999999</c:v>
                </c:pt>
                <c:pt idx="1222">
                  <c:v>-3.6260023999999995</c:v>
                </c:pt>
                <c:pt idx="1223">
                  <c:v>-3.5280091999999996</c:v>
                </c:pt>
                <c:pt idx="1224">
                  <c:v>-3.4299905999999996</c:v>
                </c:pt>
                <c:pt idx="1225">
                  <c:v>-3.3319973999999997</c:v>
                </c:pt>
                <c:pt idx="1226">
                  <c:v>-3.2340041999999998</c:v>
                </c:pt>
                <c:pt idx="1227">
                  <c:v>-3.1360109999999999</c:v>
                </c:pt>
                <c:pt idx="1228">
                  <c:v>-3.0379923999999998</c:v>
                </c:pt>
                <c:pt idx="1229">
                  <c:v>-2.9399991999999999</c:v>
                </c:pt>
                <c:pt idx="1230">
                  <c:v>-2.842006</c:v>
                </c:pt>
                <c:pt idx="1231">
                  <c:v>-2.7440128000000001</c:v>
                </c:pt>
                <c:pt idx="1232">
                  <c:v>-2.6459942000000001</c:v>
                </c:pt>
                <c:pt idx="1233">
                  <c:v>-2.5480009999999997</c:v>
                </c:pt>
                <c:pt idx="1234">
                  <c:v>-2.45000018</c:v>
                </c:pt>
                <c:pt idx="1235">
                  <c:v>-2.3520018999999999</c:v>
                </c:pt>
                <c:pt idx="1236">
                  <c:v>-2.2540010800000001</c:v>
                </c:pt>
                <c:pt idx="1237">
                  <c:v>-2.1560002599999999</c:v>
                </c:pt>
                <c:pt idx="1238">
                  <c:v>-2.0580019799999998</c:v>
                </c:pt>
                <c:pt idx="1239">
                  <c:v>-1.9600011599999998</c:v>
                </c:pt>
                <c:pt idx="1240">
                  <c:v>-1.8620003399999998</c:v>
                </c:pt>
                <c:pt idx="1241">
                  <c:v>-1.7640020599999997</c:v>
                </c:pt>
                <c:pt idx="1242">
                  <c:v>-1.6660012399999999</c:v>
                </c:pt>
                <c:pt idx="1243">
                  <c:v>-1.5680004199999997</c:v>
                </c:pt>
                <c:pt idx="1244">
                  <c:v>-1.4699996</c:v>
                </c:pt>
                <c:pt idx="1245">
                  <c:v>-1.3720013200000001</c:v>
                </c:pt>
                <c:pt idx="1246">
                  <c:v>-1.2740004999999999</c:v>
                </c:pt>
                <c:pt idx="1247">
                  <c:v>-1.1759996799999999</c:v>
                </c:pt>
                <c:pt idx="1248">
                  <c:v>-1.0780014</c:v>
                </c:pt>
                <c:pt idx="1249">
                  <c:v>-0.9800005799999999</c:v>
                </c:pt>
                <c:pt idx="1250">
                  <c:v>-0.88199976000000002</c:v>
                </c:pt>
                <c:pt idx="1251">
                  <c:v>-0.78400147999999992</c:v>
                </c:pt>
                <c:pt idx="1252">
                  <c:v>-0.68600066000000004</c:v>
                </c:pt>
                <c:pt idx="1253">
                  <c:v>-0.58799983999999994</c:v>
                </c:pt>
                <c:pt idx="1254">
                  <c:v>-0.48999902000000001</c:v>
                </c:pt>
                <c:pt idx="1255">
                  <c:v>-0.39200073999999996</c:v>
                </c:pt>
                <c:pt idx="1256">
                  <c:v>-0.29399991999999997</c:v>
                </c:pt>
                <c:pt idx="1257">
                  <c:v>-0.196000116</c:v>
                </c:pt>
                <c:pt idx="1258">
                  <c:v>-9.8000058000000001E-2</c:v>
                </c:pt>
                <c:pt idx="1259">
                  <c:v>-7.4244453999999994E-15</c:v>
                </c:pt>
                <c:pt idx="1260">
                  <c:v>9.8000058000000001E-2</c:v>
                </c:pt>
                <c:pt idx="1261">
                  <c:v>0.196000116</c:v>
                </c:pt>
                <c:pt idx="1262">
                  <c:v>0.29399991999999997</c:v>
                </c:pt>
                <c:pt idx="1263">
                  <c:v>0.39200073999999996</c:v>
                </c:pt>
                <c:pt idx="1264">
                  <c:v>0.48999902000000001</c:v>
                </c:pt>
                <c:pt idx="1265">
                  <c:v>0.58799983999999994</c:v>
                </c:pt>
                <c:pt idx="1266">
                  <c:v>0.68600066000000004</c:v>
                </c:pt>
                <c:pt idx="1267">
                  <c:v>0.78400147999999992</c:v>
                </c:pt>
                <c:pt idx="1268">
                  <c:v>0.88199976000000002</c:v>
                </c:pt>
                <c:pt idx="1269">
                  <c:v>0.9800005799999999</c:v>
                </c:pt>
                <c:pt idx="1270">
                  <c:v>1.0780014</c:v>
                </c:pt>
                <c:pt idx="1271">
                  <c:v>1.1759996799999999</c:v>
                </c:pt>
                <c:pt idx="1272">
                  <c:v>1.2740004999999999</c:v>
                </c:pt>
                <c:pt idx="1273">
                  <c:v>1.3720013200000001</c:v>
                </c:pt>
                <c:pt idx="1274">
                  <c:v>1.4699996</c:v>
                </c:pt>
                <c:pt idx="1275">
                  <c:v>1.5680004199999997</c:v>
                </c:pt>
                <c:pt idx="1276">
                  <c:v>1.6660012399999999</c:v>
                </c:pt>
                <c:pt idx="1277">
                  <c:v>1.7640020599999997</c:v>
                </c:pt>
                <c:pt idx="1278">
                  <c:v>1.8620003399999998</c:v>
                </c:pt>
                <c:pt idx="1279">
                  <c:v>1.9600011599999998</c:v>
                </c:pt>
                <c:pt idx="1280">
                  <c:v>2.0580019799999998</c:v>
                </c:pt>
                <c:pt idx="1281">
                  <c:v>2.1560002599999999</c:v>
                </c:pt>
                <c:pt idx="1282">
                  <c:v>2.2540010800000001</c:v>
                </c:pt>
                <c:pt idx="1283">
                  <c:v>2.3520018999999999</c:v>
                </c:pt>
                <c:pt idx="1284">
                  <c:v>2.45000018</c:v>
                </c:pt>
                <c:pt idx="1285">
                  <c:v>2.5480009999999997</c:v>
                </c:pt>
                <c:pt idx="1286">
                  <c:v>2.6459942000000001</c:v>
                </c:pt>
                <c:pt idx="1287">
                  <c:v>2.7440128000000001</c:v>
                </c:pt>
                <c:pt idx="1288">
                  <c:v>2.842006</c:v>
                </c:pt>
                <c:pt idx="1289">
                  <c:v>2.9399991999999999</c:v>
                </c:pt>
                <c:pt idx="1290">
                  <c:v>3.0379923999999998</c:v>
                </c:pt>
                <c:pt idx="1291">
                  <c:v>3.1360109999999999</c:v>
                </c:pt>
                <c:pt idx="1292">
                  <c:v>3.2340041999999998</c:v>
                </c:pt>
                <c:pt idx="1293">
                  <c:v>3.3319973999999997</c:v>
                </c:pt>
                <c:pt idx="1294">
                  <c:v>3.4299905999999996</c:v>
                </c:pt>
                <c:pt idx="1295">
                  <c:v>3.5280091999999996</c:v>
                </c:pt>
                <c:pt idx="1296">
                  <c:v>3.6260023999999995</c:v>
                </c:pt>
                <c:pt idx="1297">
                  <c:v>3.7239955999999999</c:v>
                </c:pt>
                <c:pt idx="1298">
                  <c:v>3.8220141999999995</c:v>
                </c:pt>
                <c:pt idx="1299">
                  <c:v>3.9200073999999998</c:v>
                </c:pt>
                <c:pt idx="1300">
                  <c:v>4.0180005999999997</c:v>
                </c:pt>
                <c:pt idx="1301">
                  <c:v>4.1159938</c:v>
                </c:pt>
                <c:pt idx="1302">
                  <c:v>4.2140123999999997</c:v>
                </c:pt>
                <c:pt idx="1303">
                  <c:v>4.3120056</c:v>
                </c:pt>
                <c:pt idx="1304">
                  <c:v>4.4099987999999994</c:v>
                </c:pt>
                <c:pt idx="1305">
                  <c:v>4.5079919999999998</c:v>
                </c:pt>
                <c:pt idx="1306">
                  <c:v>4.6060105999999994</c:v>
                </c:pt>
                <c:pt idx="1307">
                  <c:v>4.7040037999999997</c:v>
                </c:pt>
                <c:pt idx="1308">
                  <c:v>4.8019970000000001</c:v>
                </c:pt>
                <c:pt idx="1309">
                  <c:v>4.8999901999999995</c:v>
                </c:pt>
                <c:pt idx="1310">
                  <c:v>4.8019970000000001</c:v>
                </c:pt>
                <c:pt idx="1311">
                  <c:v>4.7040037999999997</c:v>
                </c:pt>
                <c:pt idx="1312">
                  <c:v>4.6060105999999994</c:v>
                </c:pt>
                <c:pt idx="1313">
                  <c:v>4.5079919999999998</c:v>
                </c:pt>
                <c:pt idx="1314">
                  <c:v>4.4099987999999994</c:v>
                </c:pt>
                <c:pt idx="1315">
                  <c:v>4.3120056</c:v>
                </c:pt>
                <c:pt idx="1316">
                  <c:v>4.2140123999999997</c:v>
                </c:pt>
                <c:pt idx="1317">
                  <c:v>4.1159938</c:v>
                </c:pt>
                <c:pt idx="1318">
                  <c:v>4.0180005999999997</c:v>
                </c:pt>
                <c:pt idx="1319">
                  <c:v>3.9200073999999998</c:v>
                </c:pt>
                <c:pt idx="1320">
                  <c:v>3.8220141999999995</c:v>
                </c:pt>
                <c:pt idx="1321">
                  <c:v>3.7239955999999999</c:v>
                </c:pt>
                <c:pt idx="1322">
                  <c:v>3.6260023999999995</c:v>
                </c:pt>
                <c:pt idx="1323">
                  <c:v>3.5280091999999996</c:v>
                </c:pt>
                <c:pt idx="1324">
                  <c:v>3.4299905999999996</c:v>
                </c:pt>
                <c:pt idx="1325">
                  <c:v>3.3319973999999997</c:v>
                </c:pt>
                <c:pt idx="1326">
                  <c:v>3.2340041999999998</c:v>
                </c:pt>
                <c:pt idx="1327">
                  <c:v>3.1360109999999999</c:v>
                </c:pt>
                <c:pt idx="1328">
                  <c:v>3.0379923999999998</c:v>
                </c:pt>
                <c:pt idx="1329">
                  <c:v>2.9399991999999999</c:v>
                </c:pt>
                <c:pt idx="1330">
                  <c:v>2.842006</c:v>
                </c:pt>
                <c:pt idx="1331">
                  <c:v>2.7440128000000001</c:v>
                </c:pt>
                <c:pt idx="1332">
                  <c:v>2.6459942000000001</c:v>
                </c:pt>
                <c:pt idx="1333">
                  <c:v>2.5480009999999997</c:v>
                </c:pt>
                <c:pt idx="1334">
                  <c:v>2.45000018</c:v>
                </c:pt>
                <c:pt idx="1335">
                  <c:v>2.3520018999999999</c:v>
                </c:pt>
                <c:pt idx="1336">
                  <c:v>2.2540010800000001</c:v>
                </c:pt>
                <c:pt idx="1337">
                  <c:v>2.1560002599999999</c:v>
                </c:pt>
                <c:pt idx="1338">
                  <c:v>2.0580019799999998</c:v>
                </c:pt>
                <c:pt idx="1339">
                  <c:v>1.9600011599999998</c:v>
                </c:pt>
                <c:pt idx="1340">
                  <c:v>1.8620003399999998</c:v>
                </c:pt>
                <c:pt idx="1341">
                  <c:v>1.7640020599999997</c:v>
                </c:pt>
                <c:pt idx="1342">
                  <c:v>1.6660012399999999</c:v>
                </c:pt>
                <c:pt idx="1343">
                  <c:v>1.5680004199999997</c:v>
                </c:pt>
                <c:pt idx="1344">
                  <c:v>1.4699996</c:v>
                </c:pt>
                <c:pt idx="1345">
                  <c:v>1.3720013200000001</c:v>
                </c:pt>
                <c:pt idx="1346">
                  <c:v>1.2740004999999999</c:v>
                </c:pt>
                <c:pt idx="1347">
                  <c:v>1.1759996799999999</c:v>
                </c:pt>
                <c:pt idx="1348">
                  <c:v>1.0780014</c:v>
                </c:pt>
                <c:pt idx="1349">
                  <c:v>0.9800005799999999</c:v>
                </c:pt>
                <c:pt idx="1350">
                  <c:v>0.88199976000000002</c:v>
                </c:pt>
                <c:pt idx="1351">
                  <c:v>0.78400147999999992</c:v>
                </c:pt>
                <c:pt idx="1352">
                  <c:v>0.68600066000000004</c:v>
                </c:pt>
                <c:pt idx="1353">
                  <c:v>0.58799983999999994</c:v>
                </c:pt>
                <c:pt idx="1354">
                  <c:v>0.48999902000000001</c:v>
                </c:pt>
                <c:pt idx="1355">
                  <c:v>0.39200073999999996</c:v>
                </c:pt>
                <c:pt idx="1356">
                  <c:v>0.29399991999999997</c:v>
                </c:pt>
                <c:pt idx="1357">
                  <c:v>0.196000116</c:v>
                </c:pt>
                <c:pt idx="1358">
                  <c:v>9.8000058000000001E-2</c:v>
                </c:pt>
                <c:pt idx="1359">
                  <c:v>-7.3583545999999993E-15</c:v>
                </c:pt>
                <c:pt idx="1360">
                  <c:v>-9.8000058000000001E-2</c:v>
                </c:pt>
                <c:pt idx="1361">
                  <c:v>-0.196000116</c:v>
                </c:pt>
                <c:pt idx="1362">
                  <c:v>-0.29399991999999997</c:v>
                </c:pt>
                <c:pt idx="1363">
                  <c:v>-0.39200073999999996</c:v>
                </c:pt>
                <c:pt idx="1364">
                  <c:v>-0.48999902000000001</c:v>
                </c:pt>
                <c:pt idx="1365">
                  <c:v>-0.58799983999999994</c:v>
                </c:pt>
                <c:pt idx="1366">
                  <c:v>-0.68600066000000004</c:v>
                </c:pt>
                <c:pt idx="1367">
                  <c:v>-0.78400147999999992</c:v>
                </c:pt>
                <c:pt idx="1368">
                  <c:v>-0.88199976000000002</c:v>
                </c:pt>
                <c:pt idx="1369">
                  <c:v>-0.9800005799999999</c:v>
                </c:pt>
                <c:pt idx="1370">
                  <c:v>-1.0780014</c:v>
                </c:pt>
                <c:pt idx="1371">
                  <c:v>-1.1759996799999999</c:v>
                </c:pt>
                <c:pt idx="1372">
                  <c:v>-1.2740004999999999</c:v>
                </c:pt>
                <c:pt idx="1373">
                  <c:v>-1.3720013200000001</c:v>
                </c:pt>
                <c:pt idx="1374">
                  <c:v>-1.4699996</c:v>
                </c:pt>
                <c:pt idx="1375">
                  <c:v>-1.5680004199999997</c:v>
                </c:pt>
                <c:pt idx="1376">
                  <c:v>-1.6660012399999999</c:v>
                </c:pt>
                <c:pt idx="1377">
                  <c:v>-1.7640020599999997</c:v>
                </c:pt>
                <c:pt idx="1378">
                  <c:v>-1.8620003399999998</c:v>
                </c:pt>
                <c:pt idx="1379">
                  <c:v>-1.9600011599999998</c:v>
                </c:pt>
                <c:pt idx="1380">
                  <c:v>-2.0580019799999998</c:v>
                </c:pt>
                <c:pt idx="1381">
                  <c:v>-2.1560002599999999</c:v>
                </c:pt>
                <c:pt idx="1382">
                  <c:v>-2.2540010800000001</c:v>
                </c:pt>
                <c:pt idx="1383">
                  <c:v>-2.3520018999999999</c:v>
                </c:pt>
                <c:pt idx="1384">
                  <c:v>-2.45000018</c:v>
                </c:pt>
                <c:pt idx="1385">
                  <c:v>-2.5480009999999997</c:v>
                </c:pt>
                <c:pt idx="1386">
                  <c:v>-2.6459942000000001</c:v>
                </c:pt>
                <c:pt idx="1387">
                  <c:v>-2.7440128000000001</c:v>
                </c:pt>
                <c:pt idx="1388">
                  <c:v>-2.842006</c:v>
                </c:pt>
                <c:pt idx="1389">
                  <c:v>-2.9399991999999999</c:v>
                </c:pt>
                <c:pt idx="1390">
                  <c:v>-3.0379923999999998</c:v>
                </c:pt>
                <c:pt idx="1391">
                  <c:v>-3.1360109999999999</c:v>
                </c:pt>
                <c:pt idx="1392">
                  <c:v>-3.2340041999999998</c:v>
                </c:pt>
                <c:pt idx="1393">
                  <c:v>-3.3319973999999997</c:v>
                </c:pt>
                <c:pt idx="1394">
                  <c:v>-3.4299905999999996</c:v>
                </c:pt>
                <c:pt idx="1395">
                  <c:v>-3.5280091999999996</c:v>
                </c:pt>
                <c:pt idx="1396">
                  <c:v>-3.6260023999999995</c:v>
                </c:pt>
                <c:pt idx="1397">
                  <c:v>-3.7239955999999999</c:v>
                </c:pt>
                <c:pt idx="1398">
                  <c:v>-3.8220141999999995</c:v>
                </c:pt>
                <c:pt idx="1399">
                  <c:v>-3.9200073999999998</c:v>
                </c:pt>
                <c:pt idx="1400">
                  <c:v>-4.0180005999999997</c:v>
                </c:pt>
                <c:pt idx="1401">
                  <c:v>-4.1159938</c:v>
                </c:pt>
                <c:pt idx="1402">
                  <c:v>-4.2140123999999997</c:v>
                </c:pt>
                <c:pt idx="1403">
                  <c:v>-4.3120056</c:v>
                </c:pt>
                <c:pt idx="1404">
                  <c:v>-4.4099987999999994</c:v>
                </c:pt>
                <c:pt idx="1405">
                  <c:v>-4.5079919999999998</c:v>
                </c:pt>
                <c:pt idx="1406">
                  <c:v>-4.6060105999999994</c:v>
                </c:pt>
                <c:pt idx="1407">
                  <c:v>-4.7040037999999997</c:v>
                </c:pt>
                <c:pt idx="1408">
                  <c:v>-4.8019970000000001</c:v>
                </c:pt>
                <c:pt idx="1409">
                  <c:v>-4.8999901999999995</c:v>
                </c:pt>
                <c:pt idx="1410">
                  <c:v>-4.7775113999999999</c:v>
                </c:pt>
                <c:pt idx="1411">
                  <c:v>-4.6550071999999991</c:v>
                </c:pt>
                <c:pt idx="1412">
                  <c:v>-4.5325029999999993</c:v>
                </c:pt>
                <c:pt idx="1413">
                  <c:v>-4.4099987999999994</c:v>
                </c:pt>
                <c:pt idx="1414">
                  <c:v>-4.2874945999999996</c:v>
                </c:pt>
                <c:pt idx="1415">
                  <c:v>-4.1649903999999998</c:v>
                </c:pt>
                <c:pt idx="1416">
                  <c:v>-4.0425115999999992</c:v>
                </c:pt>
                <c:pt idx="1417">
                  <c:v>-3.9200073999999998</c:v>
                </c:pt>
                <c:pt idx="1418">
                  <c:v>-3.7975032</c:v>
                </c:pt>
                <c:pt idx="1419">
                  <c:v>-3.6749990000000001</c:v>
                </c:pt>
                <c:pt idx="1420">
                  <c:v>-3.5524947999999994</c:v>
                </c:pt>
                <c:pt idx="1421">
                  <c:v>-3.4299905999999996</c:v>
                </c:pt>
                <c:pt idx="1422">
                  <c:v>-3.3075117999999999</c:v>
                </c:pt>
                <c:pt idx="1423">
                  <c:v>-3.1850076</c:v>
                </c:pt>
                <c:pt idx="1424">
                  <c:v>-3.0625033999999998</c:v>
                </c:pt>
                <c:pt idx="1425">
                  <c:v>-2.9399991999999999</c:v>
                </c:pt>
                <c:pt idx="1426">
                  <c:v>-2.8174949999999996</c:v>
                </c:pt>
                <c:pt idx="1427">
                  <c:v>-2.6949907999999998</c:v>
                </c:pt>
                <c:pt idx="1428">
                  <c:v>-2.5725119999999997</c:v>
                </c:pt>
                <c:pt idx="1429">
                  <c:v>-2.45000018</c:v>
                </c:pt>
                <c:pt idx="1430">
                  <c:v>-2.3275010599999999</c:v>
                </c:pt>
                <c:pt idx="1431">
                  <c:v>-2.2050019399999998</c:v>
                </c:pt>
                <c:pt idx="1432">
                  <c:v>-2.0825002799999996</c:v>
                </c:pt>
                <c:pt idx="1433">
                  <c:v>-1.9600011599999998</c:v>
                </c:pt>
                <c:pt idx="1434">
                  <c:v>-1.8375020400000002</c:v>
                </c:pt>
                <c:pt idx="1435">
                  <c:v>-1.71500038</c:v>
                </c:pt>
                <c:pt idx="1436">
                  <c:v>-1.5925012599999999</c:v>
                </c:pt>
                <c:pt idx="1437">
                  <c:v>-1.4699996</c:v>
                </c:pt>
                <c:pt idx="1438">
                  <c:v>-1.3475004799999999</c:v>
                </c:pt>
                <c:pt idx="1439">
                  <c:v>-1.2250013599999998</c:v>
                </c:pt>
                <c:pt idx="1440">
                  <c:v>-1.1024996999999999</c:v>
                </c:pt>
                <c:pt idx="1441">
                  <c:v>-0.9800005799999999</c:v>
                </c:pt>
                <c:pt idx="1442">
                  <c:v>-0.85750146000000005</c:v>
                </c:pt>
                <c:pt idx="1443">
                  <c:v>-0.73499979999999998</c:v>
                </c:pt>
                <c:pt idx="1444">
                  <c:v>-0.61250067999999991</c:v>
                </c:pt>
                <c:pt idx="1445">
                  <c:v>-0.48999902000000001</c:v>
                </c:pt>
                <c:pt idx="1446">
                  <c:v>-0.36749989999999999</c:v>
                </c:pt>
                <c:pt idx="1447">
                  <c:v>-0.24500001799999999</c:v>
                </c:pt>
                <c:pt idx="1448">
                  <c:v>-0.122500136</c:v>
                </c:pt>
                <c:pt idx="1449">
                  <c:v>-1.1191748E-14</c:v>
                </c:pt>
                <c:pt idx="1450">
                  <c:v>0.122500136</c:v>
                </c:pt>
                <c:pt idx="1451">
                  <c:v>0.24500001799999999</c:v>
                </c:pt>
                <c:pt idx="1452">
                  <c:v>0.36749989999999999</c:v>
                </c:pt>
                <c:pt idx="1453">
                  <c:v>0.48999902000000001</c:v>
                </c:pt>
                <c:pt idx="1454">
                  <c:v>0.61250067999999991</c:v>
                </c:pt>
                <c:pt idx="1455">
                  <c:v>0.73499979999999998</c:v>
                </c:pt>
                <c:pt idx="1456">
                  <c:v>0.85750146000000005</c:v>
                </c:pt>
                <c:pt idx="1457">
                  <c:v>0.9800005799999999</c:v>
                </c:pt>
                <c:pt idx="1458">
                  <c:v>1.1024996999999999</c:v>
                </c:pt>
                <c:pt idx="1459">
                  <c:v>1.2250013599999998</c:v>
                </c:pt>
                <c:pt idx="1460">
                  <c:v>1.3475004799999999</c:v>
                </c:pt>
                <c:pt idx="1461">
                  <c:v>1.4699996</c:v>
                </c:pt>
                <c:pt idx="1462">
                  <c:v>1.5925012599999999</c:v>
                </c:pt>
                <c:pt idx="1463">
                  <c:v>1.71500038</c:v>
                </c:pt>
                <c:pt idx="1464">
                  <c:v>1.8375020400000002</c:v>
                </c:pt>
                <c:pt idx="1465">
                  <c:v>1.9600011599999998</c:v>
                </c:pt>
                <c:pt idx="1466">
                  <c:v>2.0825002799999996</c:v>
                </c:pt>
                <c:pt idx="1467">
                  <c:v>2.2050019399999998</c:v>
                </c:pt>
                <c:pt idx="1468">
                  <c:v>2.3275010599999999</c:v>
                </c:pt>
                <c:pt idx="1469">
                  <c:v>2.45000018</c:v>
                </c:pt>
                <c:pt idx="1470">
                  <c:v>2.5725119999999997</c:v>
                </c:pt>
                <c:pt idx="1471">
                  <c:v>2.6949907999999998</c:v>
                </c:pt>
                <c:pt idx="1472">
                  <c:v>2.8174949999999996</c:v>
                </c:pt>
                <c:pt idx="1473">
                  <c:v>2.9399991999999999</c:v>
                </c:pt>
                <c:pt idx="1474">
                  <c:v>3.0625033999999998</c:v>
                </c:pt>
                <c:pt idx="1475">
                  <c:v>3.1850076</c:v>
                </c:pt>
                <c:pt idx="1476">
                  <c:v>3.3075117999999999</c:v>
                </c:pt>
                <c:pt idx="1477">
                  <c:v>3.4299905999999996</c:v>
                </c:pt>
                <c:pt idx="1478">
                  <c:v>3.5524947999999994</c:v>
                </c:pt>
                <c:pt idx="1479">
                  <c:v>3.6749990000000001</c:v>
                </c:pt>
                <c:pt idx="1480">
                  <c:v>3.7975032</c:v>
                </c:pt>
                <c:pt idx="1481">
                  <c:v>3.9200073999999998</c:v>
                </c:pt>
                <c:pt idx="1482">
                  <c:v>4.0425115999999992</c:v>
                </c:pt>
                <c:pt idx="1483">
                  <c:v>4.1649903999999998</c:v>
                </c:pt>
                <c:pt idx="1484">
                  <c:v>4.2874945999999996</c:v>
                </c:pt>
                <c:pt idx="1485">
                  <c:v>4.4099987999999994</c:v>
                </c:pt>
                <c:pt idx="1486">
                  <c:v>4.5325029999999993</c:v>
                </c:pt>
                <c:pt idx="1487">
                  <c:v>4.6550071999999991</c:v>
                </c:pt>
                <c:pt idx="1488">
                  <c:v>4.7775113999999999</c:v>
                </c:pt>
                <c:pt idx="1489">
                  <c:v>4.8999901999999995</c:v>
                </c:pt>
                <c:pt idx="1490">
                  <c:v>5.0224943999999994</c:v>
                </c:pt>
                <c:pt idx="1491">
                  <c:v>5.1449985999999992</c:v>
                </c:pt>
                <c:pt idx="1492">
                  <c:v>5.2675027999999999</c:v>
                </c:pt>
                <c:pt idx="1493">
                  <c:v>5.3900069999999998</c:v>
                </c:pt>
                <c:pt idx="1494">
                  <c:v>5.5125111999999996</c:v>
                </c:pt>
                <c:pt idx="1495">
                  <c:v>5.6350153999999995</c:v>
                </c:pt>
                <c:pt idx="1496">
                  <c:v>5.7574942</c:v>
                </c:pt>
                <c:pt idx="1497">
                  <c:v>5.8799983999999998</c:v>
                </c:pt>
                <c:pt idx="1498">
                  <c:v>6.0025025999999997</c:v>
                </c:pt>
                <c:pt idx="1499">
                  <c:v>6.1250067999999995</c:v>
                </c:pt>
                <c:pt idx="1500">
                  <c:v>6.2475109999999994</c:v>
                </c:pt>
                <c:pt idx="1501">
                  <c:v>6.3700152000000001</c:v>
                </c:pt>
                <c:pt idx="1502">
                  <c:v>6.4924939999999998</c:v>
                </c:pt>
                <c:pt idx="1503">
                  <c:v>6.6149982000000005</c:v>
                </c:pt>
                <c:pt idx="1504">
                  <c:v>6.7375023999999994</c:v>
                </c:pt>
                <c:pt idx="1505">
                  <c:v>6.8600066000000002</c:v>
                </c:pt>
                <c:pt idx="1506">
                  <c:v>6.9825107999999991</c:v>
                </c:pt>
                <c:pt idx="1507">
                  <c:v>7.1050149999999999</c:v>
                </c:pt>
                <c:pt idx="1508">
                  <c:v>7.2274937999999995</c:v>
                </c:pt>
                <c:pt idx="1509">
                  <c:v>7.3499980000000003</c:v>
                </c:pt>
                <c:pt idx="1510">
                  <c:v>7.2030081999999993</c:v>
                </c:pt>
                <c:pt idx="1511">
                  <c:v>7.055993</c:v>
                </c:pt>
                <c:pt idx="1512">
                  <c:v>6.9090031999999999</c:v>
                </c:pt>
                <c:pt idx="1513">
                  <c:v>6.762013399999999</c:v>
                </c:pt>
                <c:pt idx="1514">
                  <c:v>6.6149982000000005</c:v>
                </c:pt>
                <c:pt idx="1515">
                  <c:v>6.4680083999999995</c:v>
                </c:pt>
                <c:pt idx="1516">
                  <c:v>6.3209931999999993</c:v>
                </c:pt>
                <c:pt idx="1517">
                  <c:v>6.1740034000000001</c:v>
                </c:pt>
                <c:pt idx="1518">
                  <c:v>6.0270135999999992</c:v>
                </c:pt>
                <c:pt idx="1519">
                  <c:v>5.8799983999999998</c:v>
                </c:pt>
                <c:pt idx="1520">
                  <c:v>5.7330085999999998</c:v>
                </c:pt>
                <c:pt idx="1521">
                  <c:v>5.5859933999999996</c:v>
                </c:pt>
                <c:pt idx="1522">
                  <c:v>5.4390035999999995</c:v>
                </c:pt>
                <c:pt idx="1523">
                  <c:v>5.2920137999999994</c:v>
                </c:pt>
                <c:pt idx="1524">
                  <c:v>5.1449985999999992</c:v>
                </c:pt>
                <c:pt idx="1525">
                  <c:v>4.9980088</c:v>
                </c:pt>
                <c:pt idx="1526">
                  <c:v>4.8509935999999998</c:v>
                </c:pt>
                <c:pt idx="1527">
                  <c:v>4.7040037999999997</c:v>
                </c:pt>
                <c:pt idx="1528">
                  <c:v>4.5570139999999997</c:v>
                </c:pt>
                <c:pt idx="1529">
                  <c:v>4.4099987999999994</c:v>
                </c:pt>
                <c:pt idx="1530">
                  <c:v>4.2630090000000003</c:v>
                </c:pt>
                <c:pt idx="1531">
                  <c:v>4.1159938</c:v>
                </c:pt>
                <c:pt idx="1532">
                  <c:v>3.969004</c:v>
                </c:pt>
                <c:pt idx="1533">
                  <c:v>3.8220141999999995</c:v>
                </c:pt>
                <c:pt idx="1534">
                  <c:v>3.6749990000000001</c:v>
                </c:pt>
                <c:pt idx="1535">
                  <c:v>3.5280091999999996</c:v>
                </c:pt>
                <c:pt idx="1536">
                  <c:v>3.3809939999999998</c:v>
                </c:pt>
                <c:pt idx="1537">
                  <c:v>3.2340041999999998</c:v>
                </c:pt>
                <c:pt idx="1538">
                  <c:v>3.086989</c:v>
                </c:pt>
                <c:pt idx="1539">
                  <c:v>2.9399991999999999</c:v>
                </c:pt>
                <c:pt idx="1540">
                  <c:v>2.7930093999999999</c:v>
                </c:pt>
                <c:pt idx="1541">
                  <c:v>2.6459942000000001</c:v>
                </c:pt>
                <c:pt idx="1542">
                  <c:v>2.4990018599999999</c:v>
                </c:pt>
                <c:pt idx="1543">
                  <c:v>2.3520018999999999</c:v>
                </c:pt>
                <c:pt idx="1544">
                  <c:v>2.2050019399999998</c:v>
                </c:pt>
                <c:pt idx="1545">
                  <c:v>2.0580019799999998</c:v>
                </c:pt>
                <c:pt idx="1546">
                  <c:v>1.91100202</c:v>
                </c:pt>
                <c:pt idx="1547">
                  <c:v>1.7640020599999997</c:v>
                </c:pt>
                <c:pt idx="1548">
                  <c:v>1.6170020999999999</c:v>
                </c:pt>
                <c:pt idx="1549">
                  <c:v>1.4699996</c:v>
                </c:pt>
                <c:pt idx="1550">
                  <c:v>1.3229996399999999</c:v>
                </c:pt>
                <c:pt idx="1551">
                  <c:v>1.1759996799999999</c:v>
                </c:pt>
                <c:pt idx="1552">
                  <c:v>1.0289997200000001</c:v>
                </c:pt>
                <c:pt idx="1553">
                  <c:v>0.88199976000000002</c:v>
                </c:pt>
                <c:pt idx="1554">
                  <c:v>0.73499979999999998</c:v>
                </c:pt>
                <c:pt idx="1555">
                  <c:v>0.58799983999999994</c:v>
                </c:pt>
                <c:pt idx="1556">
                  <c:v>0.44099988000000001</c:v>
                </c:pt>
                <c:pt idx="1557">
                  <c:v>0.29399991999999997</c:v>
                </c:pt>
                <c:pt idx="1558">
                  <c:v>0.14699995999999999</c:v>
                </c:pt>
                <c:pt idx="1559">
                  <c:v>-1.6963872600000001E-14</c:v>
                </c:pt>
                <c:pt idx="1560">
                  <c:v>-0.14699995999999999</c:v>
                </c:pt>
                <c:pt idx="1561">
                  <c:v>-0.29399991999999997</c:v>
                </c:pt>
                <c:pt idx="1562">
                  <c:v>-0.44099988000000001</c:v>
                </c:pt>
                <c:pt idx="1563">
                  <c:v>-0.58799983999999994</c:v>
                </c:pt>
                <c:pt idx="1564">
                  <c:v>-0.73499979999999998</c:v>
                </c:pt>
                <c:pt idx="1565">
                  <c:v>-0.88199976000000002</c:v>
                </c:pt>
                <c:pt idx="1566">
                  <c:v>-1.0289997200000001</c:v>
                </c:pt>
                <c:pt idx="1567">
                  <c:v>-1.1759996799999999</c:v>
                </c:pt>
                <c:pt idx="1568">
                  <c:v>-1.3229996399999999</c:v>
                </c:pt>
                <c:pt idx="1569">
                  <c:v>-1.4699996</c:v>
                </c:pt>
                <c:pt idx="1570">
                  <c:v>-1.6170020999999999</c:v>
                </c:pt>
                <c:pt idx="1571">
                  <c:v>-1.7640020599999997</c:v>
                </c:pt>
                <c:pt idx="1572">
                  <c:v>-1.91100202</c:v>
                </c:pt>
                <c:pt idx="1573">
                  <c:v>-2.0580019799999998</c:v>
                </c:pt>
                <c:pt idx="1574">
                  <c:v>-2.2050019399999998</c:v>
                </c:pt>
                <c:pt idx="1575">
                  <c:v>-2.3520018999999999</c:v>
                </c:pt>
                <c:pt idx="1576">
                  <c:v>-2.4990018599999999</c:v>
                </c:pt>
                <c:pt idx="1577">
                  <c:v>-2.6459942000000001</c:v>
                </c:pt>
                <c:pt idx="1578">
                  <c:v>-2.7930093999999999</c:v>
                </c:pt>
                <c:pt idx="1579">
                  <c:v>-2.9399991999999999</c:v>
                </c:pt>
                <c:pt idx="1580">
                  <c:v>-3.086989</c:v>
                </c:pt>
                <c:pt idx="1581">
                  <c:v>-3.2340041999999998</c:v>
                </c:pt>
                <c:pt idx="1582">
                  <c:v>-3.3809939999999998</c:v>
                </c:pt>
                <c:pt idx="1583">
                  <c:v>-3.5280091999999996</c:v>
                </c:pt>
                <c:pt idx="1584">
                  <c:v>-3.6749990000000001</c:v>
                </c:pt>
                <c:pt idx="1585">
                  <c:v>-3.8220141999999995</c:v>
                </c:pt>
                <c:pt idx="1586">
                  <c:v>-3.969004</c:v>
                </c:pt>
                <c:pt idx="1587">
                  <c:v>-4.1159938</c:v>
                </c:pt>
                <c:pt idx="1588">
                  <c:v>-4.2630090000000003</c:v>
                </c:pt>
                <c:pt idx="1589">
                  <c:v>-4.4099987999999994</c:v>
                </c:pt>
                <c:pt idx="1590">
                  <c:v>-4.5570139999999997</c:v>
                </c:pt>
                <c:pt idx="1591">
                  <c:v>-4.7040037999999997</c:v>
                </c:pt>
                <c:pt idx="1592">
                  <c:v>-4.8509935999999998</c:v>
                </c:pt>
                <c:pt idx="1593">
                  <c:v>-4.9980088</c:v>
                </c:pt>
                <c:pt idx="1594">
                  <c:v>-5.1449985999999992</c:v>
                </c:pt>
                <c:pt idx="1595">
                  <c:v>-5.2920137999999994</c:v>
                </c:pt>
                <c:pt idx="1596">
                  <c:v>-5.4390035999999995</c:v>
                </c:pt>
                <c:pt idx="1597">
                  <c:v>-5.5859933999999996</c:v>
                </c:pt>
                <c:pt idx="1598">
                  <c:v>-5.7330085999999998</c:v>
                </c:pt>
                <c:pt idx="1599">
                  <c:v>-5.8799983999999998</c:v>
                </c:pt>
                <c:pt idx="1600">
                  <c:v>-6.0270135999999992</c:v>
                </c:pt>
                <c:pt idx="1601">
                  <c:v>-6.1740034000000001</c:v>
                </c:pt>
                <c:pt idx="1602">
                  <c:v>-6.3209931999999993</c:v>
                </c:pt>
                <c:pt idx="1603">
                  <c:v>-6.4680083999999995</c:v>
                </c:pt>
                <c:pt idx="1604">
                  <c:v>-6.6149982000000005</c:v>
                </c:pt>
                <c:pt idx="1605">
                  <c:v>-6.762013399999999</c:v>
                </c:pt>
                <c:pt idx="1606">
                  <c:v>-6.9090031999999999</c:v>
                </c:pt>
                <c:pt idx="1607">
                  <c:v>-7.055993</c:v>
                </c:pt>
                <c:pt idx="1608">
                  <c:v>-7.2030081999999993</c:v>
                </c:pt>
                <c:pt idx="1609">
                  <c:v>-7.3499980000000003</c:v>
                </c:pt>
                <c:pt idx="1610">
                  <c:v>-7.2030081999999993</c:v>
                </c:pt>
                <c:pt idx="1611">
                  <c:v>-7.055993</c:v>
                </c:pt>
                <c:pt idx="1612">
                  <c:v>-6.9090031999999999</c:v>
                </c:pt>
                <c:pt idx="1613">
                  <c:v>-6.762013399999999</c:v>
                </c:pt>
                <c:pt idx="1614">
                  <c:v>-6.6149982000000005</c:v>
                </c:pt>
                <c:pt idx="1615">
                  <c:v>-6.4680083999999995</c:v>
                </c:pt>
                <c:pt idx="1616">
                  <c:v>-6.3209931999999993</c:v>
                </c:pt>
                <c:pt idx="1617">
                  <c:v>-6.1740034000000001</c:v>
                </c:pt>
                <c:pt idx="1618">
                  <c:v>-6.0270135999999992</c:v>
                </c:pt>
                <c:pt idx="1619">
                  <c:v>-5.8799983999999998</c:v>
                </c:pt>
                <c:pt idx="1620">
                  <c:v>-5.7330085999999998</c:v>
                </c:pt>
                <c:pt idx="1621">
                  <c:v>-5.5859933999999996</c:v>
                </c:pt>
                <c:pt idx="1622">
                  <c:v>-5.4390035999999995</c:v>
                </c:pt>
                <c:pt idx="1623">
                  <c:v>-5.2920137999999994</c:v>
                </c:pt>
                <c:pt idx="1624">
                  <c:v>-5.1449985999999992</c:v>
                </c:pt>
                <c:pt idx="1625">
                  <c:v>-4.9980088</c:v>
                </c:pt>
                <c:pt idx="1626">
                  <c:v>-4.8509935999999998</c:v>
                </c:pt>
                <c:pt idx="1627">
                  <c:v>-4.7040037999999997</c:v>
                </c:pt>
                <c:pt idx="1628">
                  <c:v>-4.5570139999999997</c:v>
                </c:pt>
                <c:pt idx="1629">
                  <c:v>-4.4099987999999994</c:v>
                </c:pt>
                <c:pt idx="1630">
                  <c:v>-4.2630090000000003</c:v>
                </c:pt>
                <c:pt idx="1631">
                  <c:v>-4.1159938</c:v>
                </c:pt>
                <c:pt idx="1632">
                  <c:v>-3.969004</c:v>
                </c:pt>
                <c:pt idx="1633">
                  <c:v>-3.8220141999999995</c:v>
                </c:pt>
                <c:pt idx="1634">
                  <c:v>-3.6749990000000001</c:v>
                </c:pt>
                <c:pt idx="1635">
                  <c:v>-3.5280091999999996</c:v>
                </c:pt>
                <c:pt idx="1636">
                  <c:v>-3.3809939999999998</c:v>
                </c:pt>
                <c:pt idx="1637">
                  <c:v>-3.2340041999999998</c:v>
                </c:pt>
                <c:pt idx="1638">
                  <c:v>-3.086989</c:v>
                </c:pt>
                <c:pt idx="1639">
                  <c:v>-2.9399991999999999</c:v>
                </c:pt>
                <c:pt idx="1640">
                  <c:v>-2.7930093999999999</c:v>
                </c:pt>
                <c:pt idx="1641">
                  <c:v>-2.6459942000000001</c:v>
                </c:pt>
                <c:pt idx="1642">
                  <c:v>-2.4990018599999999</c:v>
                </c:pt>
                <c:pt idx="1643">
                  <c:v>-2.3520018999999999</c:v>
                </c:pt>
                <c:pt idx="1644">
                  <c:v>-2.2050019399999998</c:v>
                </c:pt>
                <c:pt idx="1645">
                  <c:v>-2.0580019799999998</c:v>
                </c:pt>
                <c:pt idx="1646">
                  <c:v>-1.91100202</c:v>
                </c:pt>
                <c:pt idx="1647">
                  <c:v>-1.7640020599999997</c:v>
                </c:pt>
                <c:pt idx="1648">
                  <c:v>-1.6170020999999999</c:v>
                </c:pt>
                <c:pt idx="1649">
                  <c:v>-1.4699996</c:v>
                </c:pt>
                <c:pt idx="1650">
                  <c:v>-1.3229996399999999</c:v>
                </c:pt>
                <c:pt idx="1651">
                  <c:v>-1.1759996799999999</c:v>
                </c:pt>
                <c:pt idx="1652">
                  <c:v>-1.0289997200000001</c:v>
                </c:pt>
                <c:pt idx="1653">
                  <c:v>-0.88199976000000002</c:v>
                </c:pt>
                <c:pt idx="1654">
                  <c:v>-0.73499979999999998</c:v>
                </c:pt>
                <c:pt idx="1655">
                  <c:v>-0.58799983999999994</c:v>
                </c:pt>
                <c:pt idx="1656">
                  <c:v>-0.44099988000000001</c:v>
                </c:pt>
                <c:pt idx="1657">
                  <c:v>-0.29399991999999997</c:v>
                </c:pt>
                <c:pt idx="1658">
                  <c:v>-0.14699995999999999</c:v>
                </c:pt>
                <c:pt idx="1659">
                  <c:v>-1.68759124E-14</c:v>
                </c:pt>
                <c:pt idx="1660">
                  <c:v>0.14699995999999999</c:v>
                </c:pt>
                <c:pt idx="1661">
                  <c:v>0.29399991999999997</c:v>
                </c:pt>
                <c:pt idx="1662">
                  <c:v>0.44099988000000001</c:v>
                </c:pt>
                <c:pt idx="1663">
                  <c:v>0.58799983999999994</c:v>
                </c:pt>
                <c:pt idx="1664">
                  <c:v>0.73499979999999998</c:v>
                </c:pt>
                <c:pt idx="1665">
                  <c:v>0.88199976000000002</c:v>
                </c:pt>
                <c:pt idx="1666">
                  <c:v>1.0289997200000001</c:v>
                </c:pt>
                <c:pt idx="1667">
                  <c:v>1.1759996799999999</c:v>
                </c:pt>
                <c:pt idx="1668">
                  <c:v>1.3229996399999999</c:v>
                </c:pt>
                <c:pt idx="1669">
                  <c:v>1.4699996</c:v>
                </c:pt>
                <c:pt idx="1670">
                  <c:v>1.6170020999999999</c:v>
                </c:pt>
                <c:pt idx="1671">
                  <c:v>1.7640020599999997</c:v>
                </c:pt>
                <c:pt idx="1672">
                  <c:v>1.91100202</c:v>
                </c:pt>
                <c:pt idx="1673">
                  <c:v>2.0580019799999998</c:v>
                </c:pt>
                <c:pt idx="1674">
                  <c:v>2.2050019399999998</c:v>
                </c:pt>
                <c:pt idx="1675">
                  <c:v>2.3520018999999999</c:v>
                </c:pt>
                <c:pt idx="1676">
                  <c:v>2.4990018599999999</c:v>
                </c:pt>
                <c:pt idx="1677">
                  <c:v>2.6459942000000001</c:v>
                </c:pt>
                <c:pt idx="1678">
                  <c:v>2.7930093999999999</c:v>
                </c:pt>
                <c:pt idx="1679">
                  <c:v>2.9399991999999999</c:v>
                </c:pt>
                <c:pt idx="1680">
                  <c:v>3.086989</c:v>
                </c:pt>
                <c:pt idx="1681">
                  <c:v>3.2340041999999998</c:v>
                </c:pt>
                <c:pt idx="1682">
                  <c:v>3.3809939999999998</c:v>
                </c:pt>
                <c:pt idx="1683">
                  <c:v>3.5280091999999996</c:v>
                </c:pt>
                <c:pt idx="1684">
                  <c:v>3.6749990000000001</c:v>
                </c:pt>
                <c:pt idx="1685">
                  <c:v>3.8220141999999995</c:v>
                </c:pt>
                <c:pt idx="1686">
                  <c:v>3.969004</c:v>
                </c:pt>
                <c:pt idx="1687">
                  <c:v>4.1159938</c:v>
                </c:pt>
                <c:pt idx="1688">
                  <c:v>4.2630090000000003</c:v>
                </c:pt>
                <c:pt idx="1689">
                  <c:v>4.4099987999999994</c:v>
                </c:pt>
                <c:pt idx="1690">
                  <c:v>4.5570139999999997</c:v>
                </c:pt>
                <c:pt idx="1691">
                  <c:v>4.7040037999999997</c:v>
                </c:pt>
                <c:pt idx="1692">
                  <c:v>4.8509935999999998</c:v>
                </c:pt>
                <c:pt idx="1693">
                  <c:v>4.9980088</c:v>
                </c:pt>
                <c:pt idx="1694">
                  <c:v>5.1449985999999992</c:v>
                </c:pt>
                <c:pt idx="1695">
                  <c:v>5.2920137999999994</c:v>
                </c:pt>
                <c:pt idx="1696">
                  <c:v>5.4390035999999995</c:v>
                </c:pt>
                <c:pt idx="1697">
                  <c:v>5.5859933999999996</c:v>
                </c:pt>
                <c:pt idx="1698">
                  <c:v>5.7330085999999998</c:v>
                </c:pt>
                <c:pt idx="1699">
                  <c:v>5.8799983999999998</c:v>
                </c:pt>
                <c:pt idx="1700">
                  <c:v>6.0270135999999992</c:v>
                </c:pt>
                <c:pt idx="1701">
                  <c:v>6.1740034000000001</c:v>
                </c:pt>
                <c:pt idx="1702">
                  <c:v>6.3209931999999993</c:v>
                </c:pt>
                <c:pt idx="1703">
                  <c:v>6.4680083999999995</c:v>
                </c:pt>
                <c:pt idx="1704">
                  <c:v>6.6149982000000005</c:v>
                </c:pt>
                <c:pt idx="1705">
                  <c:v>6.762013399999999</c:v>
                </c:pt>
                <c:pt idx="1706">
                  <c:v>6.9090031999999999</c:v>
                </c:pt>
                <c:pt idx="1707">
                  <c:v>7.055993</c:v>
                </c:pt>
                <c:pt idx="1708">
                  <c:v>7.2030081999999993</c:v>
                </c:pt>
                <c:pt idx="1709">
                  <c:v>7.3499980000000003</c:v>
                </c:pt>
                <c:pt idx="1710">
                  <c:v>7.2030081999999993</c:v>
                </c:pt>
                <c:pt idx="1711">
                  <c:v>7.055993</c:v>
                </c:pt>
                <c:pt idx="1712">
                  <c:v>6.9090031999999999</c:v>
                </c:pt>
                <c:pt idx="1713">
                  <c:v>6.762013399999999</c:v>
                </c:pt>
                <c:pt idx="1714">
                  <c:v>6.6149982000000005</c:v>
                </c:pt>
                <c:pt idx="1715">
                  <c:v>6.4680083999999995</c:v>
                </c:pt>
                <c:pt idx="1716">
                  <c:v>6.3209931999999993</c:v>
                </c:pt>
                <c:pt idx="1717">
                  <c:v>6.1740034000000001</c:v>
                </c:pt>
                <c:pt idx="1718">
                  <c:v>6.0270135999999992</c:v>
                </c:pt>
                <c:pt idx="1719">
                  <c:v>5.8799983999999998</c:v>
                </c:pt>
                <c:pt idx="1720">
                  <c:v>5.7330085999999998</c:v>
                </c:pt>
                <c:pt idx="1721">
                  <c:v>5.5859933999999996</c:v>
                </c:pt>
                <c:pt idx="1722">
                  <c:v>5.4390035999999995</c:v>
                </c:pt>
                <c:pt idx="1723">
                  <c:v>5.2920137999999994</c:v>
                </c:pt>
                <c:pt idx="1724">
                  <c:v>5.1449985999999992</c:v>
                </c:pt>
                <c:pt idx="1725">
                  <c:v>4.9980088</c:v>
                </c:pt>
                <c:pt idx="1726">
                  <c:v>4.8509935999999998</c:v>
                </c:pt>
                <c:pt idx="1727">
                  <c:v>4.7040037999999997</c:v>
                </c:pt>
                <c:pt idx="1728">
                  <c:v>4.5570139999999997</c:v>
                </c:pt>
                <c:pt idx="1729">
                  <c:v>4.4099987999999994</c:v>
                </c:pt>
                <c:pt idx="1730">
                  <c:v>4.2630090000000003</c:v>
                </c:pt>
                <c:pt idx="1731">
                  <c:v>4.1159938</c:v>
                </c:pt>
                <c:pt idx="1732">
                  <c:v>3.969004</c:v>
                </c:pt>
                <c:pt idx="1733">
                  <c:v>3.8220141999999995</c:v>
                </c:pt>
                <c:pt idx="1734">
                  <c:v>3.6749990000000001</c:v>
                </c:pt>
                <c:pt idx="1735">
                  <c:v>3.5280091999999996</c:v>
                </c:pt>
                <c:pt idx="1736">
                  <c:v>3.3809939999999998</c:v>
                </c:pt>
                <c:pt idx="1737">
                  <c:v>3.2340041999999998</c:v>
                </c:pt>
                <c:pt idx="1738">
                  <c:v>3.086989</c:v>
                </c:pt>
                <c:pt idx="1739">
                  <c:v>2.9399991999999999</c:v>
                </c:pt>
                <c:pt idx="1740">
                  <c:v>2.7930093999999999</c:v>
                </c:pt>
                <c:pt idx="1741">
                  <c:v>2.6459942000000001</c:v>
                </c:pt>
                <c:pt idx="1742">
                  <c:v>2.4990018599999999</c:v>
                </c:pt>
                <c:pt idx="1743">
                  <c:v>2.3520018999999999</c:v>
                </c:pt>
                <c:pt idx="1744">
                  <c:v>2.2050019399999998</c:v>
                </c:pt>
                <c:pt idx="1745">
                  <c:v>2.0580019799999998</c:v>
                </c:pt>
                <c:pt idx="1746">
                  <c:v>1.91100202</c:v>
                </c:pt>
                <c:pt idx="1747">
                  <c:v>1.7640020599999997</c:v>
                </c:pt>
                <c:pt idx="1748">
                  <c:v>1.6170020999999999</c:v>
                </c:pt>
                <c:pt idx="1749">
                  <c:v>1.4699996</c:v>
                </c:pt>
                <c:pt idx="1750">
                  <c:v>1.3229996399999999</c:v>
                </c:pt>
                <c:pt idx="1751">
                  <c:v>1.1759996799999999</c:v>
                </c:pt>
                <c:pt idx="1752">
                  <c:v>1.0289997200000001</c:v>
                </c:pt>
                <c:pt idx="1753">
                  <c:v>0.88199976000000002</c:v>
                </c:pt>
                <c:pt idx="1754">
                  <c:v>0.73499979999999998</c:v>
                </c:pt>
                <c:pt idx="1755">
                  <c:v>0.58799983999999994</c:v>
                </c:pt>
                <c:pt idx="1756">
                  <c:v>0.44099988000000001</c:v>
                </c:pt>
                <c:pt idx="1757">
                  <c:v>0.29399991999999997</c:v>
                </c:pt>
                <c:pt idx="1758">
                  <c:v>0.14699995999999999</c:v>
                </c:pt>
                <c:pt idx="1759">
                  <c:v>-1.5553867799999998E-14</c:v>
                </c:pt>
                <c:pt idx="1760">
                  <c:v>-0.14699995999999999</c:v>
                </c:pt>
                <c:pt idx="1761">
                  <c:v>-0.29399991999999997</c:v>
                </c:pt>
                <c:pt idx="1762">
                  <c:v>-0.44099988000000001</c:v>
                </c:pt>
                <c:pt idx="1763">
                  <c:v>-0.58799983999999994</c:v>
                </c:pt>
                <c:pt idx="1764">
                  <c:v>-0.73499979999999998</c:v>
                </c:pt>
                <c:pt idx="1765">
                  <c:v>-0.88199976000000002</c:v>
                </c:pt>
                <c:pt idx="1766">
                  <c:v>-1.0289997200000001</c:v>
                </c:pt>
                <c:pt idx="1767">
                  <c:v>-1.1759996799999999</c:v>
                </c:pt>
                <c:pt idx="1768">
                  <c:v>-1.3229996399999999</c:v>
                </c:pt>
                <c:pt idx="1769">
                  <c:v>-1.4699996</c:v>
                </c:pt>
                <c:pt idx="1770">
                  <c:v>-1.6170020999999999</c:v>
                </c:pt>
                <c:pt idx="1771">
                  <c:v>-1.7640020599999997</c:v>
                </c:pt>
                <c:pt idx="1772">
                  <c:v>-1.91100202</c:v>
                </c:pt>
                <c:pt idx="1773">
                  <c:v>-2.0580019799999998</c:v>
                </c:pt>
                <c:pt idx="1774">
                  <c:v>-2.2050019399999998</c:v>
                </c:pt>
                <c:pt idx="1775">
                  <c:v>-2.3520018999999999</c:v>
                </c:pt>
                <c:pt idx="1776">
                  <c:v>-2.4990018599999999</c:v>
                </c:pt>
                <c:pt idx="1777">
                  <c:v>-2.6459942000000001</c:v>
                </c:pt>
                <c:pt idx="1778">
                  <c:v>-2.7930093999999999</c:v>
                </c:pt>
                <c:pt idx="1779">
                  <c:v>-2.9399991999999999</c:v>
                </c:pt>
                <c:pt idx="1780">
                  <c:v>-3.086989</c:v>
                </c:pt>
                <c:pt idx="1781">
                  <c:v>-3.2340041999999998</c:v>
                </c:pt>
                <c:pt idx="1782">
                  <c:v>-3.3809939999999998</c:v>
                </c:pt>
                <c:pt idx="1783">
                  <c:v>-3.5280091999999996</c:v>
                </c:pt>
                <c:pt idx="1784">
                  <c:v>-3.6749990000000001</c:v>
                </c:pt>
                <c:pt idx="1785">
                  <c:v>-3.8220141999999995</c:v>
                </c:pt>
                <c:pt idx="1786">
                  <c:v>-3.969004</c:v>
                </c:pt>
                <c:pt idx="1787">
                  <c:v>-4.1159938</c:v>
                </c:pt>
                <c:pt idx="1788">
                  <c:v>-4.2630090000000003</c:v>
                </c:pt>
                <c:pt idx="1789">
                  <c:v>-4.4099987999999994</c:v>
                </c:pt>
                <c:pt idx="1790">
                  <c:v>-4.5570139999999997</c:v>
                </c:pt>
                <c:pt idx="1791">
                  <c:v>-4.7040037999999997</c:v>
                </c:pt>
                <c:pt idx="1792">
                  <c:v>-4.8509935999999998</c:v>
                </c:pt>
                <c:pt idx="1793">
                  <c:v>-4.9980088</c:v>
                </c:pt>
                <c:pt idx="1794">
                  <c:v>-5.1449985999999992</c:v>
                </c:pt>
                <c:pt idx="1795">
                  <c:v>-5.2920137999999994</c:v>
                </c:pt>
                <c:pt idx="1796">
                  <c:v>-5.4390035999999995</c:v>
                </c:pt>
                <c:pt idx="1797">
                  <c:v>-5.5859933999999996</c:v>
                </c:pt>
                <c:pt idx="1798">
                  <c:v>-5.7330085999999998</c:v>
                </c:pt>
                <c:pt idx="1799">
                  <c:v>-5.8799983999999998</c:v>
                </c:pt>
                <c:pt idx="1800">
                  <c:v>-6.0270135999999992</c:v>
                </c:pt>
                <c:pt idx="1801">
                  <c:v>-6.1740034000000001</c:v>
                </c:pt>
                <c:pt idx="1802">
                  <c:v>-6.3209931999999993</c:v>
                </c:pt>
                <c:pt idx="1803">
                  <c:v>-6.4680083999999995</c:v>
                </c:pt>
                <c:pt idx="1804">
                  <c:v>-6.6149982000000005</c:v>
                </c:pt>
                <c:pt idx="1805">
                  <c:v>-6.762013399999999</c:v>
                </c:pt>
                <c:pt idx="1806">
                  <c:v>-6.9090031999999999</c:v>
                </c:pt>
                <c:pt idx="1807">
                  <c:v>-7.055993</c:v>
                </c:pt>
                <c:pt idx="1808">
                  <c:v>-7.2030081999999993</c:v>
                </c:pt>
                <c:pt idx="1809">
                  <c:v>-7.3499980000000003</c:v>
                </c:pt>
                <c:pt idx="1810">
                  <c:v>-7.2030081999999993</c:v>
                </c:pt>
                <c:pt idx="1811">
                  <c:v>-7.055993</c:v>
                </c:pt>
                <c:pt idx="1812">
                  <c:v>-6.9090031999999999</c:v>
                </c:pt>
                <c:pt idx="1813">
                  <c:v>-6.762013399999999</c:v>
                </c:pt>
                <c:pt idx="1814">
                  <c:v>-6.6149982000000005</c:v>
                </c:pt>
                <c:pt idx="1815">
                  <c:v>-6.4680083999999995</c:v>
                </c:pt>
                <c:pt idx="1816">
                  <c:v>-6.3209931999999993</c:v>
                </c:pt>
                <c:pt idx="1817">
                  <c:v>-6.1740034000000001</c:v>
                </c:pt>
                <c:pt idx="1818">
                  <c:v>-6.0270135999999992</c:v>
                </c:pt>
                <c:pt idx="1819">
                  <c:v>-5.8799983999999998</c:v>
                </c:pt>
                <c:pt idx="1820">
                  <c:v>-5.7330085999999998</c:v>
                </c:pt>
                <c:pt idx="1821">
                  <c:v>-5.5859933999999996</c:v>
                </c:pt>
                <c:pt idx="1822">
                  <c:v>-5.4390035999999995</c:v>
                </c:pt>
                <c:pt idx="1823">
                  <c:v>-5.2920137999999994</c:v>
                </c:pt>
                <c:pt idx="1824">
                  <c:v>-5.1449985999999992</c:v>
                </c:pt>
                <c:pt idx="1825">
                  <c:v>-4.9980088</c:v>
                </c:pt>
                <c:pt idx="1826">
                  <c:v>-4.8509935999999998</c:v>
                </c:pt>
                <c:pt idx="1827">
                  <c:v>-4.7040037999999997</c:v>
                </c:pt>
                <c:pt idx="1828">
                  <c:v>-4.5570139999999997</c:v>
                </c:pt>
                <c:pt idx="1829">
                  <c:v>-4.4099987999999994</c:v>
                </c:pt>
                <c:pt idx="1830">
                  <c:v>-4.2630090000000003</c:v>
                </c:pt>
                <c:pt idx="1831">
                  <c:v>-4.1159938</c:v>
                </c:pt>
                <c:pt idx="1832">
                  <c:v>-3.969004</c:v>
                </c:pt>
                <c:pt idx="1833">
                  <c:v>-3.8220141999999995</c:v>
                </c:pt>
                <c:pt idx="1834">
                  <c:v>-3.6749990000000001</c:v>
                </c:pt>
                <c:pt idx="1835">
                  <c:v>-3.5280091999999996</c:v>
                </c:pt>
                <c:pt idx="1836">
                  <c:v>-3.3809939999999998</c:v>
                </c:pt>
                <c:pt idx="1837">
                  <c:v>-3.2340041999999998</c:v>
                </c:pt>
                <c:pt idx="1838">
                  <c:v>-3.086989</c:v>
                </c:pt>
                <c:pt idx="1839">
                  <c:v>-2.9399991999999999</c:v>
                </c:pt>
                <c:pt idx="1840">
                  <c:v>-2.7930093999999999</c:v>
                </c:pt>
                <c:pt idx="1841">
                  <c:v>-2.6459942000000001</c:v>
                </c:pt>
                <c:pt idx="1842">
                  <c:v>-2.4990018599999999</c:v>
                </c:pt>
                <c:pt idx="1843">
                  <c:v>-2.3520018999999999</c:v>
                </c:pt>
                <c:pt idx="1844">
                  <c:v>-2.2050019399999998</c:v>
                </c:pt>
                <c:pt idx="1845">
                  <c:v>-2.0580019799999998</c:v>
                </c:pt>
                <c:pt idx="1846">
                  <c:v>-1.91100202</c:v>
                </c:pt>
                <c:pt idx="1847">
                  <c:v>-1.7640020599999997</c:v>
                </c:pt>
                <c:pt idx="1848">
                  <c:v>-1.6170020999999999</c:v>
                </c:pt>
                <c:pt idx="1849">
                  <c:v>-1.4699996</c:v>
                </c:pt>
                <c:pt idx="1850">
                  <c:v>-1.3229996399999999</c:v>
                </c:pt>
                <c:pt idx="1851">
                  <c:v>-1.1759996799999999</c:v>
                </c:pt>
                <c:pt idx="1852">
                  <c:v>-1.0289997200000001</c:v>
                </c:pt>
                <c:pt idx="1853">
                  <c:v>-0.88199976000000002</c:v>
                </c:pt>
                <c:pt idx="1854">
                  <c:v>-0.73499979999999998</c:v>
                </c:pt>
                <c:pt idx="1855">
                  <c:v>-0.58799983999999994</c:v>
                </c:pt>
                <c:pt idx="1856">
                  <c:v>-0.44099988000000001</c:v>
                </c:pt>
                <c:pt idx="1857">
                  <c:v>-0.29399991999999997</c:v>
                </c:pt>
                <c:pt idx="1858">
                  <c:v>-0.14699995999999999</c:v>
                </c:pt>
                <c:pt idx="1859">
                  <c:v>-1.6875734599999998E-14</c:v>
                </c:pt>
                <c:pt idx="1860">
                  <c:v>0.14699995999999999</c:v>
                </c:pt>
                <c:pt idx="1861">
                  <c:v>0.29399991999999997</c:v>
                </c:pt>
                <c:pt idx="1862">
                  <c:v>0.44099988000000001</c:v>
                </c:pt>
                <c:pt idx="1863">
                  <c:v>0.58799983999999994</c:v>
                </c:pt>
                <c:pt idx="1864">
                  <c:v>0.73499979999999998</c:v>
                </c:pt>
                <c:pt idx="1865">
                  <c:v>0.88199976000000002</c:v>
                </c:pt>
                <c:pt idx="1866">
                  <c:v>1.0289997200000001</c:v>
                </c:pt>
                <c:pt idx="1867">
                  <c:v>1.1759996799999999</c:v>
                </c:pt>
                <c:pt idx="1868">
                  <c:v>1.3229996399999999</c:v>
                </c:pt>
                <c:pt idx="1869">
                  <c:v>1.4699996</c:v>
                </c:pt>
                <c:pt idx="1870">
                  <c:v>1.6170020999999999</c:v>
                </c:pt>
                <c:pt idx="1871">
                  <c:v>1.7640020599999997</c:v>
                </c:pt>
                <c:pt idx="1872">
                  <c:v>1.91100202</c:v>
                </c:pt>
                <c:pt idx="1873">
                  <c:v>2.0580019799999998</c:v>
                </c:pt>
                <c:pt idx="1874">
                  <c:v>2.2050019399999998</c:v>
                </c:pt>
                <c:pt idx="1875">
                  <c:v>2.3520018999999999</c:v>
                </c:pt>
                <c:pt idx="1876">
                  <c:v>2.4990018599999999</c:v>
                </c:pt>
                <c:pt idx="1877">
                  <c:v>2.6459942000000001</c:v>
                </c:pt>
                <c:pt idx="1878">
                  <c:v>2.7930093999999999</c:v>
                </c:pt>
                <c:pt idx="1879">
                  <c:v>2.9399991999999999</c:v>
                </c:pt>
                <c:pt idx="1880">
                  <c:v>3.086989</c:v>
                </c:pt>
                <c:pt idx="1881">
                  <c:v>3.2340041999999998</c:v>
                </c:pt>
                <c:pt idx="1882">
                  <c:v>3.3809939999999998</c:v>
                </c:pt>
                <c:pt idx="1883">
                  <c:v>3.5280091999999996</c:v>
                </c:pt>
                <c:pt idx="1884">
                  <c:v>3.6749990000000001</c:v>
                </c:pt>
                <c:pt idx="1885">
                  <c:v>3.8220141999999995</c:v>
                </c:pt>
                <c:pt idx="1886">
                  <c:v>3.969004</c:v>
                </c:pt>
                <c:pt idx="1887">
                  <c:v>4.1159938</c:v>
                </c:pt>
                <c:pt idx="1888">
                  <c:v>4.2630090000000003</c:v>
                </c:pt>
                <c:pt idx="1889">
                  <c:v>4.4099987999999994</c:v>
                </c:pt>
                <c:pt idx="1890">
                  <c:v>4.5570139999999997</c:v>
                </c:pt>
                <c:pt idx="1891">
                  <c:v>4.7040037999999997</c:v>
                </c:pt>
                <c:pt idx="1892">
                  <c:v>4.8509935999999998</c:v>
                </c:pt>
                <c:pt idx="1893">
                  <c:v>4.9980088</c:v>
                </c:pt>
                <c:pt idx="1894">
                  <c:v>5.1449985999999992</c:v>
                </c:pt>
                <c:pt idx="1895">
                  <c:v>5.2920137999999994</c:v>
                </c:pt>
                <c:pt idx="1896">
                  <c:v>5.4390035999999995</c:v>
                </c:pt>
                <c:pt idx="1897">
                  <c:v>5.5859933999999996</c:v>
                </c:pt>
                <c:pt idx="1898">
                  <c:v>5.7330085999999998</c:v>
                </c:pt>
                <c:pt idx="1899">
                  <c:v>5.8799983999999998</c:v>
                </c:pt>
                <c:pt idx="1900">
                  <c:v>6.0270135999999992</c:v>
                </c:pt>
                <c:pt idx="1901">
                  <c:v>6.1740034000000001</c:v>
                </c:pt>
                <c:pt idx="1902">
                  <c:v>6.3209931999999993</c:v>
                </c:pt>
                <c:pt idx="1903">
                  <c:v>6.4680083999999995</c:v>
                </c:pt>
                <c:pt idx="1904">
                  <c:v>6.6149982000000005</c:v>
                </c:pt>
                <c:pt idx="1905">
                  <c:v>6.762013399999999</c:v>
                </c:pt>
                <c:pt idx="1906">
                  <c:v>6.9090031999999999</c:v>
                </c:pt>
                <c:pt idx="1907">
                  <c:v>7.055993</c:v>
                </c:pt>
                <c:pt idx="1908">
                  <c:v>7.2030081999999993</c:v>
                </c:pt>
                <c:pt idx="1909">
                  <c:v>7.3499980000000003</c:v>
                </c:pt>
                <c:pt idx="1910">
                  <c:v>7.2030081999999993</c:v>
                </c:pt>
                <c:pt idx="1911">
                  <c:v>7.055993</c:v>
                </c:pt>
                <c:pt idx="1912">
                  <c:v>6.9090031999999999</c:v>
                </c:pt>
                <c:pt idx="1913">
                  <c:v>6.762013399999999</c:v>
                </c:pt>
                <c:pt idx="1914">
                  <c:v>6.6149982000000005</c:v>
                </c:pt>
                <c:pt idx="1915">
                  <c:v>6.4680083999999995</c:v>
                </c:pt>
                <c:pt idx="1916">
                  <c:v>6.3209931999999993</c:v>
                </c:pt>
                <c:pt idx="1917">
                  <c:v>6.1740034000000001</c:v>
                </c:pt>
                <c:pt idx="1918">
                  <c:v>6.0270135999999992</c:v>
                </c:pt>
                <c:pt idx="1919">
                  <c:v>5.8799983999999998</c:v>
                </c:pt>
                <c:pt idx="1920">
                  <c:v>5.7330085999999998</c:v>
                </c:pt>
                <c:pt idx="1921">
                  <c:v>5.5859933999999996</c:v>
                </c:pt>
                <c:pt idx="1922">
                  <c:v>5.4390035999999995</c:v>
                </c:pt>
                <c:pt idx="1923">
                  <c:v>5.2920137999999994</c:v>
                </c:pt>
                <c:pt idx="1924">
                  <c:v>5.1449985999999992</c:v>
                </c:pt>
                <c:pt idx="1925">
                  <c:v>4.9980088</c:v>
                </c:pt>
                <c:pt idx="1926">
                  <c:v>4.8509935999999998</c:v>
                </c:pt>
                <c:pt idx="1927">
                  <c:v>4.7040037999999997</c:v>
                </c:pt>
                <c:pt idx="1928">
                  <c:v>4.5570139999999997</c:v>
                </c:pt>
                <c:pt idx="1929">
                  <c:v>4.4099987999999994</c:v>
                </c:pt>
                <c:pt idx="1930">
                  <c:v>4.2630090000000003</c:v>
                </c:pt>
                <c:pt idx="1931">
                  <c:v>4.1159938</c:v>
                </c:pt>
                <c:pt idx="1932">
                  <c:v>3.969004</c:v>
                </c:pt>
                <c:pt idx="1933">
                  <c:v>3.8220141999999995</c:v>
                </c:pt>
                <c:pt idx="1934">
                  <c:v>3.6749990000000001</c:v>
                </c:pt>
                <c:pt idx="1935">
                  <c:v>3.5280091999999996</c:v>
                </c:pt>
                <c:pt idx="1936">
                  <c:v>3.3809939999999998</c:v>
                </c:pt>
                <c:pt idx="1937">
                  <c:v>3.2340041999999998</c:v>
                </c:pt>
                <c:pt idx="1938">
                  <c:v>3.086989</c:v>
                </c:pt>
                <c:pt idx="1939">
                  <c:v>2.9399991999999999</c:v>
                </c:pt>
                <c:pt idx="1940">
                  <c:v>2.7930093999999999</c:v>
                </c:pt>
                <c:pt idx="1941">
                  <c:v>2.6459942000000001</c:v>
                </c:pt>
                <c:pt idx="1942">
                  <c:v>2.4990018599999999</c:v>
                </c:pt>
                <c:pt idx="1943">
                  <c:v>2.3520018999999999</c:v>
                </c:pt>
                <c:pt idx="1944">
                  <c:v>2.2050019399999998</c:v>
                </c:pt>
                <c:pt idx="1945">
                  <c:v>2.0580019799999998</c:v>
                </c:pt>
                <c:pt idx="1946">
                  <c:v>1.91100202</c:v>
                </c:pt>
                <c:pt idx="1947">
                  <c:v>1.7640020599999997</c:v>
                </c:pt>
                <c:pt idx="1948">
                  <c:v>1.6170020999999999</c:v>
                </c:pt>
                <c:pt idx="1949">
                  <c:v>1.4699996</c:v>
                </c:pt>
                <c:pt idx="1950">
                  <c:v>1.3229996399999999</c:v>
                </c:pt>
                <c:pt idx="1951">
                  <c:v>1.1759996799999999</c:v>
                </c:pt>
                <c:pt idx="1952">
                  <c:v>1.0289997200000001</c:v>
                </c:pt>
                <c:pt idx="1953">
                  <c:v>0.88199976000000002</c:v>
                </c:pt>
                <c:pt idx="1954">
                  <c:v>0.73499979999999998</c:v>
                </c:pt>
                <c:pt idx="1955">
                  <c:v>0.58799983999999994</c:v>
                </c:pt>
                <c:pt idx="1956">
                  <c:v>0.44099988000000001</c:v>
                </c:pt>
                <c:pt idx="1957">
                  <c:v>0.29399991999999997</c:v>
                </c:pt>
                <c:pt idx="1958">
                  <c:v>0.14699995999999999</c:v>
                </c:pt>
                <c:pt idx="1959">
                  <c:v>-1.5553867799999998E-14</c:v>
                </c:pt>
                <c:pt idx="1960">
                  <c:v>-0.14699995999999999</c:v>
                </c:pt>
                <c:pt idx="1961">
                  <c:v>-0.29399991999999997</c:v>
                </c:pt>
                <c:pt idx="1962">
                  <c:v>-0.44099988000000001</c:v>
                </c:pt>
                <c:pt idx="1963">
                  <c:v>-0.58799983999999994</c:v>
                </c:pt>
                <c:pt idx="1964">
                  <c:v>-0.73499979999999998</c:v>
                </c:pt>
                <c:pt idx="1965">
                  <c:v>-0.88199976000000002</c:v>
                </c:pt>
                <c:pt idx="1966">
                  <c:v>-1.0289997200000001</c:v>
                </c:pt>
                <c:pt idx="1967">
                  <c:v>-1.1759996799999999</c:v>
                </c:pt>
                <c:pt idx="1968">
                  <c:v>-1.3229996399999999</c:v>
                </c:pt>
                <c:pt idx="1969">
                  <c:v>-1.4699996</c:v>
                </c:pt>
                <c:pt idx="1970">
                  <c:v>-1.6170020999999999</c:v>
                </c:pt>
                <c:pt idx="1971">
                  <c:v>-1.7640020599999997</c:v>
                </c:pt>
                <c:pt idx="1972">
                  <c:v>-1.91100202</c:v>
                </c:pt>
                <c:pt idx="1973">
                  <c:v>-2.0580019799999998</c:v>
                </c:pt>
                <c:pt idx="1974">
                  <c:v>-2.2050019399999998</c:v>
                </c:pt>
                <c:pt idx="1975">
                  <c:v>-2.3520018999999999</c:v>
                </c:pt>
                <c:pt idx="1976">
                  <c:v>-2.4990018599999999</c:v>
                </c:pt>
                <c:pt idx="1977">
                  <c:v>-2.6459942000000001</c:v>
                </c:pt>
                <c:pt idx="1978">
                  <c:v>-2.7930093999999999</c:v>
                </c:pt>
                <c:pt idx="1979">
                  <c:v>-2.9399991999999999</c:v>
                </c:pt>
                <c:pt idx="1980">
                  <c:v>-3.086989</c:v>
                </c:pt>
                <c:pt idx="1981">
                  <c:v>-3.2340041999999998</c:v>
                </c:pt>
                <c:pt idx="1982">
                  <c:v>-3.3809939999999998</c:v>
                </c:pt>
                <c:pt idx="1983">
                  <c:v>-3.5280091999999996</c:v>
                </c:pt>
                <c:pt idx="1984">
                  <c:v>-3.6749990000000001</c:v>
                </c:pt>
                <c:pt idx="1985">
                  <c:v>-3.8220141999999995</c:v>
                </c:pt>
                <c:pt idx="1986">
                  <c:v>-3.969004</c:v>
                </c:pt>
                <c:pt idx="1987">
                  <c:v>-4.1159938</c:v>
                </c:pt>
                <c:pt idx="1988">
                  <c:v>-4.2630090000000003</c:v>
                </c:pt>
                <c:pt idx="1989">
                  <c:v>-4.4099987999999994</c:v>
                </c:pt>
                <c:pt idx="1990">
                  <c:v>-4.5570139999999997</c:v>
                </c:pt>
                <c:pt idx="1991">
                  <c:v>-4.7040037999999997</c:v>
                </c:pt>
                <c:pt idx="1992">
                  <c:v>-4.8509935999999998</c:v>
                </c:pt>
                <c:pt idx="1993">
                  <c:v>-4.9980088</c:v>
                </c:pt>
                <c:pt idx="1994">
                  <c:v>-5.1449985999999992</c:v>
                </c:pt>
                <c:pt idx="1995">
                  <c:v>-5.2920137999999994</c:v>
                </c:pt>
                <c:pt idx="1996">
                  <c:v>-5.4390035999999995</c:v>
                </c:pt>
                <c:pt idx="1997">
                  <c:v>-5.5859933999999996</c:v>
                </c:pt>
                <c:pt idx="1998">
                  <c:v>-5.7330085999999998</c:v>
                </c:pt>
                <c:pt idx="1999">
                  <c:v>-5.8799983999999998</c:v>
                </c:pt>
                <c:pt idx="2000">
                  <c:v>-6.0270135999999992</c:v>
                </c:pt>
                <c:pt idx="2001">
                  <c:v>-6.1740034000000001</c:v>
                </c:pt>
                <c:pt idx="2002">
                  <c:v>-6.3209931999999993</c:v>
                </c:pt>
                <c:pt idx="2003">
                  <c:v>-6.4680083999999995</c:v>
                </c:pt>
                <c:pt idx="2004">
                  <c:v>-6.6149982000000005</c:v>
                </c:pt>
                <c:pt idx="2005">
                  <c:v>-6.762013399999999</c:v>
                </c:pt>
                <c:pt idx="2006">
                  <c:v>-6.9090031999999999</c:v>
                </c:pt>
                <c:pt idx="2007">
                  <c:v>-7.055993</c:v>
                </c:pt>
                <c:pt idx="2008">
                  <c:v>-7.2030081999999993</c:v>
                </c:pt>
                <c:pt idx="2009">
                  <c:v>-7.3499980000000003</c:v>
                </c:pt>
                <c:pt idx="2010">
                  <c:v>-7.1784971999999989</c:v>
                </c:pt>
                <c:pt idx="2011">
                  <c:v>-7.0069963999999993</c:v>
                </c:pt>
                <c:pt idx="2012">
                  <c:v>-6.8354955999999998</c:v>
                </c:pt>
                <c:pt idx="2013">
                  <c:v>-6.6639947999999993</c:v>
                </c:pt>
                <c:pt idx="2014">
                  <c:v>-6.4924939999999998</c:v>
                </c:pt>
                <c:pt idx="2015">
                  <c:v>-6.3209931999999993</c:v>
                </c:pt>
                <c:pt idx="2016">
                  <c:v>-6.1494923999999997</c:v>
                </c:pt>
                <c:pt idx="2017">
                  <c:v>-5.9779916000000002</c:v>
                </c:pt>
                <c:pt idx="2018">
                  <c:v>-5.8064907999999997</c:v>
                </c:pt>
                <c:pt idx="2019">
                  <c:v>-5.6350153999999995</c:v>
                </c:pt>
                <c:pt idx="2020">
                  <c:v>-5.4635145999999999</c:v>
                </c:pt>
                <c:pt idx="2021">
                  <c:v>-5.2920137999999994</c:v>
                </c:pt>
                <c:pt idx="2022">
                  <c:v>-5.1205129999999999</c:v>
                </c:pt>
                <c:pt idx="2023">
                  <c:v>-4.9490121999999994</c:v>
                </c:pt>
                <c:pt idx="2024">
                  <c:v>-4.7775113999999999</c:v>
                </c:pt>
                <c:pt idx="2025">
                  <c:v>-4.6060105999999994</c:v>
                </c:pt>
                <c:pt idx="2026">
                  <c:v>-4.4345097999999998</c:v>
                </c:pt>
                <c:pt idx="2027">
                  <c:v>-4.2630090000000003</c:v>
                </c:pt>
                <c:pt idx="2028">
                  <c:v>-4.0915081999999998</c:v>
                </c:pt>
                <c:pt idx="2029">
                  <c:v>-3.9200073999999998</c:v>
                </c:pt>
                <c:pt idx="2030">
                  <c:v>-3.7485065999999994</c:v>
                </c:pt>
                <c:pt idx="2031">
                  <c:v>-3.5770057999999998</c:v>
                </c:pt>
                <c:pt idx="2032">
                  <c:v>-3.4055049999999998</c:v>
                </c:pt>
                <c:pt idx="2033">
                  <c:v>-3.2340041999999998</c:v>
                </c:pt>
                <c:pt idx="2034">
                  <c:v>-3.0625033999999998</c:v>
                </c:pt>
                <c:pt idx="2035">
                  <c:v>-2.8910025999999998</c:v>
                </c:pt>
                <c:pt idx="2036">
                  <c:v>-2.7195017999999997</c:v>
                </c:pt>
                <c:pt idx="2037">
                  <c:v>-2.5480009999999997</c:v>
                </c:pt>
                <c:pt idx="2038">
                  <c:v>-2.3765001999999997</c:v>
                </c:pt>
                <c:pt idx="2039">
                  <c:v>-2.2050019399999998</c:v>
                </c:pt>
                <c:pt idx="2040">
                  <c:v>-2.0335011399999998</c:v>
                </c:pt>
                <c:pt idx="2041">
                  <c:v>-1.8620003399999998</c:v>
                </c:pt>
                <c:pt idx="2042">
                  <c:v>-1.6905020799999997</c:v>
                </c:pt>
                <c:pt idx="2043">
                  <c:v>-1.5190012799999999</c:v>
                </c:pt>
                <c:pt idx="2044">
                  <c:v>-1.3475004799999999</c:v>
                </c:pt>
                <c:pt idx="2045">
                  <c:v>-1.1759996799999999</c:v>
                </c:pt>
                <c:pt idx="2046">
                  <c:v>-1.00450142</c:v>
                </c:pt>
                <c:pt idx="2047">
                  <c:v>-0.83300061999999997</c:v>
                </c:pt>
                <c:pt idx="2048">
                  <c:v>-0.66149981999999996</c:v>
                </c:pt>
                <c:pt idx="2049">
                  <c:v>-0.48999902000000001</c:v>
                </c:pt>
                <c:pt idx="2050">
                  <c:v>-0.31850075999999994</c:v>
                </c:pt>
                <c:pt idx="2051">
                  <c:v>-0.14699995999999999</c:v>
                </c:pt>
                <c:pt idx="2052">
                  <c:v>2.4500001800000001E-2</c:v>
                </c:pt>
                <c:pt idx="2053">
                  <c:v>0.196000116</c:v>
                </c:pt>
                <c:pt idx="2054">
                  <c:v>0.36749989999999999</c:v>
                </c:pt>
                <c:pt idx="2055">
                  <c:v>0.5390007</c:v>
                </c:pt>
                <c:pt idx="2056">
                  <c:v>0.71050150000000001</c:v>
                </c:pt>
                <c:pt idx="2057">
                  <c:v>0.88199976000000002</c:v>
                </c:pt>
                <c:pt idx="2058">
                  <c:v>1.0535005599999998</c:v>
                </c:pt>
                <c:pt idx="2059">
                  <c:v>1.2250013599999998</c:v>
                </c:pt>
                <c:pt idx="2060">
                  <c:v>1.3964996199999999</c:v>
                </c:pt>
                <c:pt idx="2061">
                  <c:v>1.5680004199999997</c:v>
                </c:pt>
                <c:pt idx="2062">
                  <c:v>1.73950122</c:v>
                </c:pt>
                <c:pt idx="2063">
                  <c:v>1.91100202</c:v>
                </c:pt>
                <c:pt idx="2064">
                  <c:v>2.0825002799999996</c:v>
                </c:pt>
                <c:pt idx="2065">
                  <c:v>2.2540010800000001</c:v>
                </c:pt>
                <c:pt idx="2066">
                  <c:v>2.4255018799999997</c:v>
                </c:pt>
                <c:pt idx="2067">
                  <c:v>2.5969975999999999</c:v>
                </c:pt>
                <c:pt idx="2068">
                  <c:v>2.7684983999999999</c:v>
                </c:pt>
                <c:pt idx="2069">
                  <c:v>2.9399991999999999</c:v>
                </c:pt>
                <c:pt idx="2070">
                  <c:v>3.1114999999999999</c:v>
                </c:pt>
                <c:pt idx="2071">
                  <c:v>3.2830007999999999</c:v>
                </c:pt>
                <c:pt idx="2072">
                  <c:v>3.4545016</c:v>
                </c:pt>
                <c:pt idx="2073">
                  <c:v>3.6260023999999995</c:v>
                </c:pt>
                <c:pt idx="2074">
                  <c:v>3.7975032</c:v>
                </c:pt>
                <c:pt idx="2075">
                  <c:v>3.969004</c:v>
                </c:pt>
                <c:pt idx="2076">
                  <c:v>4.1405047999999995</c:v>
                </c:pt>
                <c:pt idx="2077">
                  <c:v>4.3120056</c:v>
                </c:pt>
                <c:pt idx="2078">
                  <c:v>4.4835063999999996</c:v>
                </c:pt>
                <c:pt idx="2079">
                  <c:v>4.6550071999999991</c:v>
                </c:pt>
                <c:pt idx="2080">
                  <c:v>4.8265079999999996</c:v>
                </c:pt>
                <c:pt idx="2081">
                  <c:v>4.9980088</c:v>
                </c:pt>
                <c:pt idx="2082">
                  <c:v>5.1695095999999996</c:v>
                </c:pt>
                <c:pt idx="2083">
                  <c:v>5.3410103999999992</c:v>
                </c:pt>
                <c:pt idx="2084">
                  <c:v>5.5125111999999996</c:v>
                </c:pt>
                <c:pt idx="2085">
                  <c:v>5.6840120000000001</c:v>
                </c:pt>
                <c:pt idx="2086">
                  <c:v>5.8555127999999996</c:v>
                </c:pt>
                <c:pt idx="2087">
                  <c:v>6.0270135999999992</c:v>
                </c:pt>
                <c:pt idx="2088">
                  <c:v>6.1985143999999996</c:v>
                </c:pt>
                <c:pt idx="2089">
                  <c:v>6.3700152000000001</c:v>
                </c:pt>
                <c:pt idx="2090">
                  <c:v>6.5415159999999997</c:v>
                </c:pt>
                <c:pt idx="2091">
                  <c:v>6.7129913999999999</c:v>
                </c:pt>
                <c:pt idx="2092">
                  <c:v>6.8844921999999995</c:v>
                </c:pt>
                <c:pt idx="2093">
                  <c:v>7.055993</c:v>
                </c:pt>
                <c:pt idx="2094">
                  <c:v>7.2274937999999995</c:v>
                </c:pt>
                <c:pt idx="2095">
                  <c:v>7.3989945999999991</c:v>
                </c:pt>
                <c:pt idx="2096">
                  <c:v>7.5704953999999995</c:v>
                </c:pt>
                <c:pt idx="2097">
                  <c:v>7.7419961999999991</c:v>
                </c:pt>
                <c:pt idx="2098">
                  <c:v>7.9134970000000004</c:v>
                </c:pt>
                <c:pt idx="2099">
                  <c:v>8.0849978</c:v>
                </c:pt>
                <c:pt idx="2100">
                  <c:v>8.2564985999999987</c:v>
                </c:pt>
                <c:pt idx="2101">
                  <c:v>8.4279994000000009</c:v>
                </c:pt>
                <c:pt idx="2102">
                  <c:v>8.5995001999999996</c:v>
                </c:pt>
                <c:pt idx="2103">
                  <c:v>8.7710009999999983</c:v>
                </c:pt>
                <c:pt idx="2104">
                  <c:v>8.9425018000000005</c:v>
                </c:pt>
                <c:pt idx="2105">
                  <c:v>9.1140025999999992</c:v>
                </c:pt>
                <c:pt idx="2106">
                  <c:v>9.2855033999999996</c:v>
                </c:pt>
                <c:pt idx="2107">
                  <c:v>9.4570042000000001</c:v>
                </c:pt>
                <c:pt idx="2108">
                  <c:v>9.6285049999999988</c:v>
                </c:pt>
                <c:pt idx="2109">
                  <c:v>9.8000057999999992</c:v>
                </c:pt>
                <c:pt idx="2110">
                  <c:v>9.6039940000000001</c:v>
                </c:pt>
                <c:pt idx="2111">
                  <c:v>9.4080075999999995</c:v>
                </c:pt>
                <c:pt idx="2112">
                  <c:v>9.2119958000000004</c:v>
                </c:pt>
                <c:pt idx="2113">
                  <c:v>9.0160093999999997</c:v>
                </c:pt>
                <c:pt idx="2114">
                  <c:v>8.8199975999999989</c:v>
                </c:pt>
                <c:pt idx="2115">
                  <c:v>8.6240112</c:v>
                </c:pt>
                <c:pt idx="2116">
                  <c:v>8.4279994000000009</c:v>
                </c:pt>
                <c:pt idx="2117">
                  <c:v>8.2320130000000002</c:v>
                </c:pt>
                <c:pt idx="2118">
                  <c:v>8.0360011999999994</c:v>
                </c:pt>
                <c:pt idx="2119">
                  <c:v>7.8400147999999996</c:v>
                </c:pt>
                <c:pt idx="2120">
                  <c:v>7.6440029999999997</c:v>
                </c:pt>
                <c:pt idx="2121">
                  <c:v>7.4480165999999999</c:v>
                </c:pt>
                <c:pt idx="2122">
                  <c:v>7.252004799999999</c:v>
                </c:pt>
                <c:pt idx="2123">
                  <c:v>7.055993</c:v>
                </c:pt>
                <c:pt idx="2124">
                  <c:v>6.8600066000000002</c:v>
                </c:pt>
                <c:pt idx="2125">
                  <c:v>6.6639947999999993</c:v>
                </c:pt>
                <c:pt idx="2126">
                  <c:v>6.4680083999999995</c:v>
                </c:pt>
                <c:pt idx="2127">
                  <c:v>6.2719965999999996</c:v>
                </c:pt>
                <c:pt idx="2128">
                  <c:v>6.0760101999999998</c:v>
                </c:pt>
                <c:pt idx="2129">
                  <c:v>5.8799983999999998</c:v>
                </c:pt>
                <c:pt idx="2130">
                  <c:v>5.6840120000000001</c:v>
                </c:pt>
                <c:pt idx="2131">
                  <c:v>5.4880002000000001</c:v>
                </c:pt>
                <c:pt idx="2132">
                  <c:v>5.2920137999999994</c:v>
                </c:pt>
                <c:pt idx="2133">
                  <c:v>5.0960019999999995</c:v>
                </c:pt>
                <c:pt idx="2134">
                  <c:v>4.8999901999999995</c:v>
                </c:pt>
                <c:pt idx="2135">
                  <c:v>4.7040037999999997</c:v>
                </c:pt>
                <c:pt idx="2136">
                  <c:v>4.5079919999999998</c:v>
                </c:pt>
                <c:pt idx="2137">
                  <c:v>4.3120056</c:v>
                </c:pt>
                <c:pt idx="2138">
                  <c:v>4.1159938</c:v>
                </c:pt>
                <c:pt idx="2139">
                  <c:v>3.9200073999999998</c:v>
                </c:pt>
                <c:pt idx="2140">
                  <c:v>3.7239955999999999</c:v>
                </c:pt>
                <c:pt idx="2141">
                  <c:v>3.5280091999999996</c:v>
                </c:pt>
                <c:pt idx="2142">
                  <c:v>3.3319973999999997</c:v>
                </c:pt>
                <c:pt idx="2143">
                  <c:v>3.1360109999999999</c:v>
                </c:pt>
                <c:pt idx="2144">
                  <c:v>2.9399991999999999</c:v>
                </c:pt>
                <c:pt idx="2145">
                  <c:v>2.7440128000000001</c:v>
                </c:pt>
                <c:pt idx="2146">
                  <c:v>2.5480009999999997</c:v>
                </c:pt>
                <c:pt idx="2147">
                  <c:v>2.3520018999999999</c:v>
                </c:pt>
                <c:pt idx="2148">
                  <c:v>2.1560002599999999</c:v>
                </c:pt>
                <c:pt idx="2149">
                  <c:v>1.9600011599999998</c:v>
                </c:pt>
                <c:pt idx="2150">
                  <c:v>1.7640020599999997</c:v>
                </c:pt>
                <c:pt idx="2151">
                  <c:v>1.5680004199999997</c:v>
                </c:pt>
                <c:pt idx="2152">
                  <c:v>1.3720013200000001</c:v>
                </c:pt>
                <c:pt idx="2153">
                  <c:v>1.1759996799999999</c:v>
                </c:pt>
                <c:pt idx="2154">
                  <c:v>0.9800005799999999</c:v>
                </c:pt>
                <c:pt idx="2155">
                  <c:v>0.78400147999999992</c:v>
                </c:pt>
                <c:pt idx="2156">
                  <c:v>0.58799983999999994</c:v>
                </c:pt>
                <c:pt idx="2157">
                  <c:v>0.39200073999999996</c:v>
                </c:pt>
                <c:pt idx="2158">
                  <c:v>0.196000116</c:v>
                </c:pt>
                <c:pt idx="2159">
                  <c:v>-7.7548994E-15</c:v>
                </c:pt>
                <c:pt idx="2160">
                  <c:v>-0.196000116</c:v>
                </c:pt>
                <c:pt idx="2161">
                  <c:v>-0.39200073999999996</c:v>
                </c:pt>
                <c:pt idx="2162">
                  <c:v>-0.58799983999999994</c:v>
                </c:pt>
                <c:pt idx="2163">
                  <c:v>-0.78400147999999992</c:v>
                </c:pt>
                <c:pt idx="2164">
                  <c:v>-0.9800005799999999</c:v>
                </c:pt>
                <c:pt idx="2165">
                  <c:v>-1.1759996799999999</c:v>
                </c:pt>
                <c:pt idx="2166">
                  <c:v>-1.3720013200000001</c:v>
                </c:pt>
                <c:pt idx="2167">
                  <c:v>-1.5680004199999997</c:v>
                </c:pt>
                <c:pt idx="2168">
                  <c:v>-1.7640020599999997</c:v>
                </c:pt>
                <c:pt idx="2169">
                  <c:v>-1.9600011599999998</c:v>
                </c:pt>
                <c:pt idx="2170">
                  <c:v>-2.1560002599999999</c:v>
                </c:pt>
                <c:pt idx="2171">
                  <c:v>-2.3520018999999999</c:v>
                </c:pt>
                <c:pt idx="2172">
                  <c:v>-2.5480009999999997</c:v>
                </c:pt>
                <c:pt idx="2173">
                  <c:v>-2.7440128000000001</c:v>
                </c:pt>
                <c:pt idx="2174">
                  <c:v>-2.9399991999999999</c:v>
                </c:pt>
                <c:pt idx="2175">
                  <c:v>-3.1360109999999999</c:v>
                </c:pt>
                <c:pt idx="2176">
                  <c:v>-3.3319973999999997</c:v>
                </c:pt>
                <c:pt idx="2177">
                  <c:v>-3.5280091999999996</c:v>
                </c:pt>
                <c:pt idx="2178">
                  <c:v>-3.7239955999999999</c:v>
                </c:pt>
                <c:pt idx="2179">
                  <c:v>-3.9200073999999998</c:v>
                </c:pt>
                <c:pt idx="2180">
                  <c:v>-4.1159938</c:v>
                </c:pt>
                <c:pt idx="2181">
                  <c:v>-4.3120056</c:v>
                </c:pt>
                <c:pt idx="2182">
                  <c:v>-4.5079919999999998</c:v>
                </c:pt>
                <c:pt idx="2183">
                  <c:v>-4.7040037999999997</c:v>
                </c:pt>
                <c:pt idx="2184">
                  <c:v>-4.8999901999999995</c:v>
                </c:pt>
                <c:pt idx="2185">
                  <c:v>-5.0960019999999995</c:v>
                </c:pt>
                <c:pt idx="2186">
                  <c:v>-5.2920137999999994</c:v>
                </c:pt>
                <c:pt idx="2187">
                  <c:v>-5.4880002000000001</c:v>
                </c:pt>
                <c:pt idx="2188">
                  <c:v>-5.6840120000000001</c:v>
                </c:pt>
                <c:pt idx="2189">
                  <c:v>-5.8799983999999998</c:v>
                </c:pt>
                <c:pt idx="2190">
                  <c:v>-6.0760101999999998</c:v>
                </c:pt>
                <c:pt idx="2191">
                  <c:v>-6.2719965999999996</c:v>
                </c:pt>
                <c:pt idx="2192">
                  <c:v>-6.4680083999999995</c:v>
                </c:pt>
                <c:pt idx="2193">
                  <c:v>-6.6639947999999993</c:v>
                </c:pt>
                <c:pt idx="2194">
                  <c:v>-6.8600066000000002</c:v>
                </c:pt>
                <c:pt idx="2195">
                  <c:v>-7.055993</c:v>
                </c:pt>
                <c:pt idx="2196">
                  <c:v>-7.252004799999999</c:v>
                </c:pt>
                <c:pt idx="2197">
                  <c:v>-7.4480165999999999</c:v>
                </c:pt>
                <c:pt idx="2198">
                  <c:v>-7.6440029999999997</c:v>
                </c:pt>
                <c:pt idx="2199">
                  <c:v>-7.8400147999999996</c:v>
                </c:pt>
                <c:pt idx="2200">
                  <c:v>-8.0360011999999994</c:v>
                </c:pt>
                <c:pt idx="2201">
                  <c:v>-8.2320130000000002</c:v>
                </c:pt>
                <c:pt idx="2202">
                  <c:v>-8.4279994000000009</c:v>
                </c:pt>
                <c:pt idx="2203">
                  <c:v>-8.6240112</c:v>
                </c:pt>
                <c:pt idx="2204">
                  <c:v>-8.8199975999999989</c:v>
                </c:pt>
                <c:pt idx="2205">
                  <c:v>-9.0160093999999997</c:v>
                </c:pt>
                <c:pt idx="2206">
                  <c:v>-9.2119958000000004</c:v>
                </c:pt>
                <c:pt idx="2207">
                  <c:v>-9.4080075999999995</c:v>
                </c:pt>
                <c:pt idx="2208">
                  <c:v>-9.6039940000000001</c:v>
                </c:pt>
                <c:pt idx="2209">
                  <c:v>-9.8000057999999992</c:v>
                </c:pt>
                <c:pt idx="2210">
                  <c:v>-9.6039940000000001</c:v>
                </c:pt>
                <c:pt idx="2211">
                  <c:v>-9.4080075999999995</c:v>
                </c:pt>
                <c:pt idx="2212">
                  <c:v>-9.2119958000000004</c:v>
                </c:pt>
                <c:pt idx="2213">
                  <c:v>-9.0160093999999997</c:v>
                </c:pt>
                <c:pt idx="2214">
                  <c:v>-8.8199975999999989</c:v>
                </c:pt>
                <c:pt idx="2215">
                  <c:v>-8.6240112</c:v>
                </c:pt>
                <c:pt idx="2216">
                  <c:v>-8.4279994000000009</c:v>
                </c:pt>
                <c:pt idx="2217">
                  <c:v>-8.2320130000000002</c:v>
                </c:pt>
                <c:pt idx="2218">
                  <c:v>-8.0360011999999994</c:v>
                </c:pt>
                <c:pt idx="2219">
                  <c:v>-7.8400147999999996</c:v>
                </c:pt>
                <c:pt idx="2220">
                  <c:v>-7.6440029999999997</c:v>
                </c:pt>
                <c:pt idx="2221">
                  <c:v>-7.4480165999999999</c:v>
                </c:pt>
                <c:pt idx="2222">
                  <c:v>-7.252004799999999</c:v>
                </c:pt>
                <c:pt idx="2223">
                  <c:v>-7.055993</c:v>
                </c:pt>
                <c:pt idx="2224">
                  <c:v>-6.8600066000000002</c:v>
                </c:pt>
                <c:pt idx="2225">
                  <c:v>-6.6639947999999993</c:v>
                </c:pt>
                <c:pt idx="2226">
                  <c:v>-6.4680083999999995</c:v>
                </c:pt>
                <c:pt idx="2227">
                  <c:v>-6.2719965999999996</c:v>
                </c:pt>
                <c:pt idx="2228">
                  <c:v>-6.0760101999999998</c:v>
                </c:pt>
                <c:pt idx="2229">
                  <c:v>-5.8799983999999998</c:v>
                </c:pt>
                <c:pt idx="2230">
                  <c:v>-5.6840120000000001</c:v>
                </c:pt>
                <c:pt idx="2231">
                  <c:v>-5.4880002000000001</c:v>
                </c:pt>
                <c:pt idx="2232">
                  <c:v>-5.2920137999999994</c:v>
                </c:pt>
                <c:pt idx="2233">
                  <c:v>-5.0960019999999995</c:v>
                </c:pt>
                <c:pt idx="2234">
                  <c:v>-4.8999901999999995</c:v>
                </c:pt>
                <c:pt idx="2235">
                  <c:v>-4.7040037999999997</c:v>
                </c:pt>
                <c:pt idx="2236">
                  <c:v>-4.5079919999999998</c:v>
                </c:pt>
                <c:pt idx="2237">
                  <c:v>-4.3120056</c:v>
                </c:pt>
                <c:pt idx="2238">
                  <c:v>-4.1159938</c:v>
                </c:pt>
                <c:pt idx="2239">
                  <c:v>-3.9200073999999998</c:v>
                </c:pt>
                <c:pt idx="2240">
                  <c:v>-3.7239955999999999</c:v>
                </c:pt>
                <c:pt idx="2241">
                  <c:v>-3.5280091999999996</c:v>
                </c:pt>
                <c:pt idx="2242">
                  <c:v>-3.3319973999999997</c:v>
                </c:pt>
                <c:pt idx="2243">
                  <c:v>-3.1360109999999999</c:v>
                </c:pt>
                <c:pt idx="2244">
                  <c:v>-2.9399991999999999</c:v>
                </c:pt>
                <c:pt idx="2245">
                  <c:v>-2.7440128000000001</c:v>
                </c:pt>
                <c:pt idx="2246">
                  <c:v>-2.5480009999999997</c:v>
                </c:pt>
                <c:pt idx="2247">
                  <c:v>-2.3520018999999999</c:v>
                </c:pt>
                <c:pt idx="2248">
                  <c:v>-2.1560002599999999</c:v>
                </c:pt>
                <c:pt idx="2249">
                  <c:v>-1.9600011599999998</c:v>
                </c:pt>
                <c:pt idx="2250">
                  <c:v>-1.7640020599999997</c:v>
                </c:pt>
                <c:pt idx="2251">
                  <c:v>-1.5680004199999997</c:v>
                </c:pt>
                <c:pt idx="2252">
                  <c:v>-1.3720013200000001</c:v>
                </c:pt>
                <c:pt idx="2253">
                  <c:v>-1.1759996799999999</c:v>
                </c:pt>
                <c:pt idx="2254">
                  <c:v>-0.9800005799999999</c:v>
                </c:pt>
                <c:pt idx="2255">
                  <c:v>-0.78400147999999992</c:v>
                </c:pt>
                <c:pt idx="2256">
                  <c:v>-0.58799983999999994</c:v>
                </c:pt>
                <c:pt idx="2257">
                  <c:v>-0.39200073999999996</c:v>
                </c:pt>
                <c:pt idx="2258">
                  <c:v>-0.196000116</c:v>
                </c:pt>
                <c:pt idx="2259">
                  <c:v>-7.7989684000000001E-15</c:v>
                </c:pt>
                <c:pt idx="2260">
                  <c:v>0.196000116</c:v>
                </c:pt>
                <c:pt idx="2261">
                  <c:v>0.39200073999999996</c:v>
                </c:pt>
                <c:pt idx="2262">
                  <c:v>0.58799983999999994</c:v>
                </c:pt>
                <c:pt idx="2263">
                  <c:v>0.78400147999999992</c:v>
                </c:pt>
                <c:pt idx="2264">
                  <c:v>0.9800005799999999</c:v>
                </c:pt>
                <c:pt idx="2265">
                  <c:v>1.1759996799999999</c:v>
                </c:pt>
                <c:pt idx="2266">
                  <c:v>1.3720013200000001</c:v>
                </c:pt>
                <c:pt idx="2267">
                  <c:v>1.5680004199999997</c:v>
                </c:pt>
                <c:pt idx="2268">
                  <c:v>1.7640020599999997</c:v>
                </c:pt>
                <c:pt idx="2269">
                  <c:v>1.9600011599999998</c:v>
                </c:pt>
                <c:pt idx="2270">
                  <c:v>2.1560002599999999</c:v>
                </c:pt>
                <c:pt idx="2271">
                  <c:v>2.3520018999999999</c:v>
                </c:pt>
                <c:pt idx="2272">
                  <c:v>2.5480009999999997</c:v>
                </c:pt>
                <c:pt idx="2273">
                  <c:v>2.7440128000000001</c:v>
                </c:pt>
                <c:pt idx="2274">
                  <c:v>2.9399991999999999</c:v>
                </c:pt>
                <c:pt idx="2275">
                  <c:v>3.1360109999999999</c:v>
                </c:pt>
                <c:pt idx="2276">
                  <c:v>3.3319973999999997</c:v>
                </c:pt>
                <c:pt idx="2277">
                  <c:v>3.5280091999999996</c:v>
                </c:pt>
                <c:pt idx="2278">
                  <c:v>3.7239955999999999</c:v>
                </c:pt>
                <c:pt idx="2279">
                  <c:v>3.9200073999999998</c:v>
                </c:pt>
                <c:pt idx="2280">
                  <c:v>4.1159938</c:v>
                </c:pt>
                <c:pt idx="2281">
                  <c:v>4.3120056</c:v>
                </c:pt>
                <c:pt idx="2282">
                  <c:v>4.5079919999999998</c:v>
                </c:pt>
                <c:pt idx="2283">
                  <c:v>4.7040037999999997</c:v>
                </c:pt>
                <c:pt idx="2284">
                  <c:v>4.8999901999999995</c:v>
                </c:pt>
                <c:pt idx="2285">
                  <c:v>5.0960019999999995</c:v>
                </c:pt>
                <c:pt idx="2286">
                  <c:v>5.2920137999999994</c:v>
                </c:pt>
                <c:pt idx="2287">
                  <c:v>5.4880002000000001</c:v>
                </c:pt>
                <c:pt idx="2288">
                  <c:v>5.6840120000000001</c:v>
                </c:pt>
                <c:pt idx="2289">
                  <c:v>5.8799983999999998</c:v>
                </c:pt>
                <c:pt idx="2290">
                  <c:v>6.0760101999999998</c:v>
                </c:pt>
                <c:pt idx="2291">
                  <c:v>6.2719965999999996</c:v>
                </c:pt>
                <c:pt idx="2292">
                  <c:v>6.4680083999999995</c:v>
                </c:pt>
                <c:pt idx="2293">
                  <c:v>6.6639947999999993</c:v>
                </c:pt>
                <c:pt idx="2294">
                  <c:v>6.8600066000000002</c:v>
                </c:pt>
                <c:pt idx="2295">
                  <c:v>7.055993</c:v>
                </c:pt>
                <c:pt idx="2296">
                  <c:v>7.252004799999999</c:v>
                </c:pt>
                <c:pt idx="2297">
                  <c:v>7.4480165999999999</c:v>
                </c:pt>
                <c:pt idx="2298">
                  <c:v>7.6440029999999997</c:v>
                </c:pt>
                <c:pt idx="2299">
                  <c:v>7.8400147999999996</c:v>
                </c:pt>
                <c:pt idx="2300">
                  <c:v>8.0360011999999994</c:v>
                </c:pt>
                <c:pt idx="2301">
                  <c:v>8.2320130000000002</c:v>
                </c:pt>
                <c:pt idx="2302">
                  <c:v>8.4279994000000009</c:v>
                </c:pt>
                <c:pt idx="2303">
                  <c:v>8.6240112</c:v>
                </c:pt>
                <c:pt idx="2304">
                  <c:v>8.8199975999999989</c:v>
                </c:pt>
                <c:pt idx="2305">
                  <c:v>9.0160093999999997</c:v>
                </c:pt>
                <c:pt idx="2306">
                  <c:v>9.2119958000000004</c:v>
                </c:pt>
                <c:pt idx="2307">
                  <c:v>9.4080075999999995</c:v>
                </c:pt>
                <c:pt idx="2308">
                  <c:v>9.6039940000000001</c:v>
                </c:pt>
                <c:pt idx="2309">
                  <c:v>9.8000057999999992</c:v>
                </c:pt>
                <c:pt idx="2310">
                  <c:v>9.6039940000000001</c:v>
                </c:pt>
                <c:pt idx="2311">
                  <c:v>9.4080075999999995</c:v>
                </c:pt>
                <c:pt idx="2312">
                  <c:v>9.2119958000000004</c:v>
                </c:pt>
                <c:pt idx="2313">
                  <c:v>9.0160093999999997</c:v>
                </c:pt>
                <c:pt idx="2314">
                  <c:v>8.8199975999999989</c:v>
                </c:pt>
                <c:pt idx="2315">
                  <c:v>8.6240112</c:v>
                </c:pt>
                <c:pt idx="2316">
                  <c:v>8.4279994000000009</c:v>
                </c:pt>
                <c:pt idx="2317">
                  <c:v>8.2320130000000002</c:v>
                </c:pt>
                <c:pt idx="2318">
                  <c:v>8.0360011999999994</c:v>
                </c:pt>
                <c:pt idx="2319">
                  <c:v>7.8400147999999996</c:v>
                </c:pt>
                <c:pt idx="2320">
                  <c:v>7.6440029999999997</c:v>
                </c:pt>
                <c:pt idx="2321">
                  <c:v>7.4480165999999999</c:v>
                </c:pt>
                <c:pt idx="2322">
                  <c:v>7.252004799999999</c:v>
                </c:pt>
                <c:pt idx="2323">
                  <c:v>7.055993</c:v>
                </c:pt>
                <c:pt idx="2324">
                  <c:v>6.8600066000000002</c:v>
                </c:pt>
                <c:pt idx="2325">
                  <c:v>6.6639947999999993</c:v>
                </c:pt>
                <c:pt idx="2326">
                  <c:v>6.4680083999999995</c:v>
                </c:pt>
                <c:pt idx="2327">
                  <c:v>6.2719965999999996</c:v>
                </c:pt>
                <c:pt idx="2328">
                  <c:v>6.0760101999999998</c:v>
                </c:pt>
                <c:pt idx="2329">
                  <c:v>5.8799983999999998</c:v>
                </c:pt>
                <c:pt idx="2330">
                  <c:v>5.6840120000000001</c:v>
                </c:pt>
                <c:pt idx="2331">
                  <c:v>5.4880002000000001</c:v>
                </c:pt>
                <c:pt idx="2332">
                  <c:v>5.2920137999999994</c:v>
                </c:pt>
                <c:pt idx="2333">
                  <c:v>5.0960019999999995</c:v>
                </c:pt>
                <c:pt idx="2334">
                  <c:v>4.8999901999999995</c:v>
                </c:pt>
                <c:pt idx="2335">
                  <c:v>4.7040037999999997</c:v>
                </c:pt>
                <c:pt idx="2336">
                  <c:v>4.5079919999999998</c:v>
                </c:pt>
                <c:pt idx="2337">
                  <c:v>4.3120056</c:v>
                </c:pt>
                <c:pt idx="2338">
                  <c:v>4.1159938</c:v>
                </c:pt>
                <c:pt idx="2339">
                  <c:v>3.9200073999999998</c:v>
                </c:pt>
                <c:pt idx="2340">
                  <c:v>3.7239955999999999</c:v>
                </c:pt>
                <c:pt idx="2341">
                  <c:v>3.5280091999999996</c:v>
                </c:pt>
                <c:pt idx="2342">
                  <c:v>3.3319973999999997</c:v>
                </c:pt>
                <c:pt idx="2343">
                  <c:v>3.1360109999999999</c:v>
                </c:pt>
                <c:pt idx="2344">
                  <c:v>2.9399991999999999</c:v>
                </c:pt>
                <c:pt idx="2345">
                  <c:v>2.7440128000000001</c:v>
                </c:pt>
                <c:pt idx="2346">
                  <c:v>2.5480009999999997</c:v>
                </c:pt>
                <c:pt idx="2347">
                  <c:v>2.3520018999999999</c:v>
                </c:pt>
                <c:pt idx="2348">
                  <c:v>2.1560002599999999</c:v>
                </c:pt>
                <c:pt idx="2349">
                  <c:v>1.9600011599999998</c:v>
                </c:pt>
                <c:pt idx="2350">
                  <c:v>1.7640020599999997</c:v>
                </c:pt>
                <c:pt idx="2351">
                  <c:v>1.5680004199999997</c:v>
                </c:pt>
                <c:pt idx="2352">
                  <c:v>1.3720013200000001</c:v>
                </c:pt>
                <c:pt idx="2353">
                  <c:v>1.1759996799999999</c:v>
                </c:pt>
                <c:pt idx="2354">
                  <c:v>0.9800005799999999</c:v>
                </c:pt>
                <c:pt idx="2355">
                  <c:v>0.78400147999999992</c:v>
                </c:pt>
                <c:pt idx="2356">
                  <c:v>0.58799983999999994</c:v>
                </c:pt>
                <c:pt idx="2357">
                  <c:v>0.39200073999999996</c:v>
                </c:pt>
                <c:pt idx="2358">
                  <c:v>0.196000116</c:v>
                </c:pt>
                <c:pt idx="2359">
                  <c:v>-7.7108558E-15</c:v>
                </c:pt>
                <c:pt idx="2360">
                  <c:v>-0.196000116</c:v>
                </c:pt>
                <c:pt idx="2361">
                  <c:v>-0.39200073999999996</c:v>
                </c:pt>
                <c:pt idx="2362">
                  <c:v>-0.58799983999999994</c:v>
                </c:pt>
                <c:pt idx="2363">
                  <c:v>-0.78400147999999992</c:v>
                </c:pt>
                <c:pt idx="2364">
                  <c:v>-0.9800005799999999</c:v>
                </c:pt>
                <c:pt idx="2365">
                  <c:v>-1.1759996799999999</c:v>
                </c:pt>
                <c:pt idx="2366">
                  <c:v>-1.3720013200000001</c:v>
                </c:pt>
                <c:pt idx="2367">
                  <c:v>-1.5680004199999997</c:v>
                </c:pt>
                <c:pt idx="2368">
                  <c:v>-1.7640020599999997</c:v>
                </c:pt>
                <c:pt idx="2369">
                  <c:v>-1.9600011599999998</c:v>
                </c:pt>
                <c:pt idx="2370">
                  <c:v>-2.1560002599999999</c:v>
                </c:pt>
                <c:pt idx="2371">
                  <c:v>-2.3520018999999999</c:v>
                </c:pt>
                <c:pt idx="2372">
                  <c:v>-2.5480009999999997</c:v>
                </c:pt>
                <c:pt idx="2373">
                  <c:v>-2.7440128000000001</c:v>
                </c:pt>
                <c:pt idx="2374">
                  <c:v>-2.9399991999999999</c:v>
                </c:pt>
                <c:pt idx="2375">
                  <c:v>-3.1360109999999999</c:v>
                </c:pt>
                <c:pt idx="2376">
                  <c:v>-3.3319973999999997</c:v>
                </c:pt>
                <c:pt idx="2377">
                  <c:v>-3.5280091999999996</c:v>
                </c:pt>
                <c:pt idx="2378">
                  <c:v>-3.7239955999999999</c:v>
                </c:pt>
                <c:pt idx="2379">
                  <c:v>-3.9200073999999998</c:v>
                </c:pt>
                <c:pt idx="2380">
                  <c:v>-4.1159938</c:v>
                </c:pt>
                <c:pt idx="2381">
                  <c:v>-4.3120056</c:v>
                </c:pt>
                <c:pt idx="2382">
                  <c:v>-4.5079919999999998</c:v>
                </c:pt>
                <c:pt idx="2383">
                  <c:v>-4.7040037999999997</c:v>
                </c:pt>
                <c:pt idx="2384">
                  <c:v>-4.8999901999999995</c:v>
                </c:pt>
                <c:pt idx="2385">
                  <c:v>-5.0960019999999995</c:v>
                </c:pt>
                <c:pt idx="2386">
                  <c:v>-5.2920137999999994</c:v>
                </c:pt>
                <c:pt idx="2387">
                  <c:v>-5.4880002000000001</c:v>
                </c:pt>
                <c:pt idx="2388">
                  <c:v>-5.6840120000000001</c:v>
                </c:pt>
                <c:pt idx="2389">
                  <c:v>-5.8799983999999998</c:v>
                </c:pt>
                <c:pt idx="2390">
                  <c:v>-6.0760101999999998</c:v>
                </c:pt>
                <c:pt idx="2391">
                  <c:v>-6.2719965999999996</c:v>
                </c:pt>
                <c:pt idx="2392">
                  <c:v>-6.4680083999999995</c:v>
                </c:pt>
                <c:pt idx="2393">
                  <c:v>-6.6639947999999993</c:v>
                </c:pt>
                <c:pt idx="2394">
                  <c:v>-6.8600066000000002</c:v>
                </c:pt>
                <c:pt idx="2395">
                  <c:v>-7.055993</c:v>
                </c:pt>
                <c:pt idx="2396">
                  <c:v>-7.252004799999999</c:v>
                </c:pt>
                <c:pt idx="2397">
                  <c:v>-7.4480165999999999</c:v>
                </c:pt>
                <c:pt idx="2398">
                  <c:v>-7.6440029999999997</c:v>
                </c:pt>
                <c:pt idx="2399">
                  <c:v>-7.8400147999999996</c:v>
                </c:pt>
                <c:pt idx="2400">
                  <c:v>-8.0360011999999994</c:v>
                </c:pt>
                <c:pt idx="2401">
                  <c:v>-8.2320130000000002</c:v>
                </c:pt>
                <c:pt idx="2402">
                  <c:v>-8.4279994000000009</c:v>
                </c:pt>
                <c:pt idx="2403">
                  <c:v>-8.6240112</c:v>
                </c:pt>
                <c:pt idx="2404">
                  <c:v>-8.8199975999999989</c:v>
                </c:pt>
                <c:pt idx="2405">
                  <c:v>-9.0160093999999997</c:v>
                </c:pt>
                <c:pt idx="2406">
                  <c:v>-9.2119958000000004</c:v>
                </c:pt>
                <c:pt idx="2407">
                  <c:v>-9.4080075999999995</c:v>
                </c:pt>
                <c:pt idx="2408">
                  <c:v>-9.6039940000000001</c:v>
                </c:pt>
                <c:pt idx="2409">
                  <c:v>-9.8000057999999992</c:v>
                </c:pt>
                <c:pt idx="2410">
                  <c:v>-9.6039940000000001</c:v>
                </c:pt>
                <c:pt idx="2411">
                  <c:v>-9.4080075999999995</c:v>
                </c:pt>
                <c:pt idx="2412">
                  <c:v>-9.2119958000000004</c:v>
                </c:pt>
                <c:pt idx="2413">
                  <c:v>-9.0160093999999997</c:v>
                </c:pt>
                <c:pt idx="2414">
                  <c:v>-8.8199975999999989</c:v>
                </c:pt>
                <c:pt idx="2415">
                  <c:v>-8.6240112</c:v>
                </c:pt>
                <c:pt idx="2416">
                  <c:v>-8.4279994000000009</c:v>
                </c:pt>
                <c:pt idx="2417">
                  <c:v>-8.2320130000000002</c:v>
                </c:pt>
                <c:pt idx="2418">
                  <c:v>-8.0360011999999994</c:v>
                </c:pt>
                <c:pt idx="2419">
                  <c:v>-7.8400147999999996</c:v>
                </c:pt>
                <c:pt idx="2420">
                  <c:v>-7.6440029999999997</c:v>
                </c:pt>
                <c:pt idx="2421">
                  <c:v>-7.4480165999999999</c:v>
                </c:pt>
                <c:pt idx="2422">
                  <c:v>-7.252004799999999</c:v>
                </c:pt>
                <c:pt idx="2423">
                  <c:v>-7.055993</c:v>
                </c:pt>
                <c:pt idx="2424">
                  <c:v>-6.8600066000000002</c:v>
                </c:pt>
                <c:pt idx="2425">
                  <c:v>-6.6639947999999993</c:v>
                </c:pt>
                <c:pt idx="2426">
                  <c:v>-6.4680083999999995</c:v>
                </c:pt>
                <c:pt idx="2427">
                  <c:v>-6.2719965999999996</c:v>
                </c:pt>
                <c:pt idx="2428">
                  <c:v>-6.0760101999999998</c:v>
                </c:pt>
                <c:pt idx="2429">
                  <c:v>-5.8799983999999998</c:v>
                </c:pt>
                <c:pt idx="2430">
                  <c:v>-5.6840120000000001</c:v>
                </c:pt>
                <c:pt idx="2431">
                  <c:v>-5.4880002000000001</c:v>
                </c:pt>
                <c:pt idx="2432">
                  <c:v>-5.2920137999999994</c:v>
                </c:pt>
                <c:pt idx="2433">
                  <c:v>-5.0960019999999995</c:v>
                </c:pt>
                <c:pt idx="2434">
                  <c:v>-4.8999901999999995</c:v>
                </c:pt>
                <c:pt idx="2435">
                  <c:v>-4.7040037999999997</c:v>
                </c:pt>
                <c:pt idx="2436">
                  <c:v>-4.5079919999999998</c:v>
                </c:pt>
                <c:pt idx="2437">
                  <c:v>-4.3120056</c:v>
                </c:pt>
                <c:pt idx="2438">
                  <c:v>-4.1159938</c:v>
                </c:pt>
                <c:pt idx="2439">
                  <c:v>-3.9200073999999998</c:v>
                </c:pt>
                <c:pt idx="2440">
                  <c:v>-3.7239955999999999</c:v>
                </c:pt>
                <c:pt idx="2441">
                  <c:v>-3.5280091999999996</c:v>
                </c:pt>
                <c:pt idx="2442">
                  <c:v>-3.3319973999999997</c:v>
                </c:pt>
                <c:pt idx="2443">
                  <c:v>-3.1360109999999999</c:v>
                </c:pt>
                <c:pt idx="2444">
                  <c:v>-2.9399991999999999</c:v>
                </c:pt>
                <c:pt idx="2445">
                  <c:v>-2.7440128000000001</c:v>
                </c:pt>
                <c:pt idx="2446">
                  <c:v>-2.5480009999999997</c:v>
                </c:pt>
                <c:pt idx="2447">
                  <c:v>-2.3520018999999999</c:v>
                </c:pt>
                <c:pt idx="2448">
                  <c:v>-2.1560002599999999</c:v>
                </c:pt>
                <c:pt idx="2449">
                  <c:v>-1.9600011599999998</c:v>
                </c:pt>
                <c:pt idx="2450">
                  <c:v>-1.7640020599999997</c:v>
                </c:pt>
                <c:pt idx="2451">
                  <c:v>-1.5680004199999997</c:v>
                </c:pt>
                <c:pt idx="2452">
                  <c:v>-1.3720013200000001</c:v>
                </c:pt>
                <c:pt idx="2453">
                  <c:v>-1.1759996799999999</c:v>
                </c:pt>
                <c:pt idx="2454">
                  <c:v>-0.9800005799999999</c:v>
                </c:pt>
                <c:pt idx="2455">
                  <c:v>-0.78400147999999992</c:v>
                </c:pt>
                <c:pt idx="2456">
                  <c:v>-0.58799983999999994</c:v>
                </c:pt>
                <c:pt idx="2457">
                  <c:v>-0.39200073999999996</c:v>
                </c:pt>
                <c:pt idx="2458">
                  <c:v>-0.196000116</c:v>
                </c:pt>
                <c:pt idx="2459">
                  <c:v>-7.7769466000000001E-15</c:v>
                </c:pt>
                <c:pt idx="2460">
                  <c:v>0.196000116</c:v>
                </c:pt>
                <c:pt idx="2461">
                  <c:v>0.39200073999999996</c:v>
                </c:pt>
                <c:pt idx="2462">
                  <c:v>0.58799983999999994</c:v>
                </c:pt>
                <c:pt idx="2463">
                  <c:v>0.78400147999999992</c:v>
                </c:pt>
                <c:pt idx="2464">
                  <c:v>0.9800005799999999</c:v>
                </c:pt>
                <c:pt idx="2465">
                  <c:v>1.1759996799999999</c:v>
                </c:pt>
                <c:pt idx="2466">
                  <c:v>1.3720013200000001</c:v>
                </c:pt>
                <c:pt idx="2467">
                  <c:v>1.5680004199999997</c:v>
                </c:pt>
                <c:pt idx="2468">
                  <c:v>1.7640020599999997</c:v>
                </c:pt>
                <c:pt idx="2469">
                  <c:v>1.9600011599999998</c:v>
                </c:pt>
                <c:pt idx="2470">
                  <c:v>2.1560002599999999</c:v>
                </c:pt>
                <c:pt idx="2471">
                  <c:v>2.3520018999999999</c:v>
                </c:pt>
                <c:pt idx="2472">
                  <c:v>2.5480009999999997</c:v>
                </c:pt>
                <c:pt idx="2473">
                  <c:v>2.7440128000000001</c:v>
                </c:pt>
                <c:pt idx="2474">
                  <c:v>2.9399991999999999</c:v>
                </c:pt>
                <c:pt idx="2475">
                  <c:v>3.1360109999999999</c:v>
                </c:pt>
                <c:pt idx="2476">
                  <c:v>3.3319973999999997</c:v>
                </c:pt>
                <c:pt idx="2477">
                  <c:v>3.5280091999999996</c:v>
                </c:pt>
                <c:pt idx="2478">
                  <c:v>3.7239955999999999</c:v>
                </c:pt>
                <c:pt idx="2479">
                  <c:v>3.9200073999999998</c:v>
                </c:pt>
                <c:pt idx="2480">
                  <c:v>4.1159938</c:v>
                </c:pt>
                <c:pt idx="2481">
                  <c:v>4.3120056</c:v>
                </c:pt>
                <c:pt idx="2482">
                  <c:v>4.5079919999999998</c:v>
                </c:pt>
                <c:pt idx="2483">
                  <c:v>4.7040037999999997</c:v>
                </c:pt>
                <c:pt idx="2484">
                  <c:v>4.8999901999999995</c:v>
                </c:pt>
                <c:pt idx="2485">
                  <c:v>5.0960019999999995</c:v>
                </c:pt>
                <c:pt idx="2486">
                  <c:v>5.2920137999999994</c:v>
                </c:pt>
                <c:pt idx="2487">
                  <c:v>5.4880002000000001</c:v>
                </c:pt>
                <c:pt idx="2488">
                  <c:v>5.6840120000000001</c:v>
                </c:pt>
                <c:pt idx="2489">
                  <c:v>5.8799983999999998</c:v>
                </c:pt>
                <c:pt idx="2490">
                  <c:v>6.0760101999999998</c:v>
                </c:pt>
                <c:pt idx="2491">
                  <c:v>6.2719965999999996</c:v>
                </c:pt>
                <c:pt idx="2492">
                  <c:v>6.4680083999999995</c:v>
                </c:pt>
                <c:pt idx="2493">
                  <c:v>6.6639947999999993</c:v>
                </c:pt>
                <c:pt idx="2494">
                  <c:v>6.8600066000000002</c:v>
                </c:pt>
                <c:pt idx="2495">
                  <c:v>7.055993</c:v>
                </c:pt>
                <c:pt idx="2496">
                  <c:v>7.252004799999999</c:v>
                </c:pt>
                <c:pt idx="2497">
                  <c:v>7.4480165999999999</c:v>
                </c:pt>
                <c:pt idx="2498">
                  <c:v>7.6440029999999997</c:v>
                </c:pt>
                <c:pt idx="2499">
                  <c:v>7.8400147999999996</c:v>
                </c:pt>
                <c:pt idx="2500">
                  <c:v>8.0360011999999994</c:v>
                </c:pt>
                <c:pt idx="2501">
                  <c:v>8.2320130000000002</c:v>
                </c:pt>
                <c:pt idx="2502">
                  <c:v>8.4279994000000009</c:v>
                </c:pt>
                <c:pt idx="2503">
                  <c:v>8.6240112</c:v>
                </c:pt>
                <c:pt idx="2504">
                  <c:v>8.8199975999999989</c:v>
                </c:pt>
                <c:pt idx="2505">
                  <c:v>9.0160093999999997</c:v>
                </c:pt>
                <c:pt idx="2506">
                  <c:v>9.2119958000000004</c:v>
                </c:pt>
                <c:pt idx="2507">
                  <c:v>9.4080075999999995</c:v>
                </c:pt>
                <c:pt idx="2508">
                  <c:v>9.6039940000000001</c:v>
                </c:pt>
                <c:pt idx="2509">
                  <c:v>9.8000057999999992</c:v>
                </c:pt>
                <c:pt idx="2510">
                  <c:v>9.6039940000000001</c:v>
                </c:pt>
                <c:pt idx="2511">
                  <c:v>9.4080075999999995</c:v>
                </c:pt>
                <c:pt idx="2512">
                  <c:v>9.2119958000000004</c:v>
                </c:pt>
                <c:pt idx="2513">
                  <c:v>9.0160093999999997</c:v>
                </c:pt>
                <c:pt idx="2514">
                  <c:v>8.8199975999999989</c:v>
                </c:pt>
                <c:pt idx="2515">
                  <c:v>8.6240112</c:v>
                </c:pt>
                <c:pt idx="2516">
                  <c:v>8.4279994000000009</c:v>
                </c:pt>
                <c:pt idx="2517">
                  <c:v>8.2320130000000002</c:v>
                </c:pt>
                <c:pt idx="2518">
                  <c:v>8.0360011999999994</c:v>
                </c:pt>
                <c:pt idx="2519">
                  <c:v>7.8400147999999996</c:v>
                </c:pt>
                <c:pt idx="2520">
                  <c:v>7.6440029999999997</c:v>
                </c:pt>
                <c:pt idx="2521">
                  <c:v>7.4480165999999999</c:v>
                </c:pt>
                <c:pt idx="2522">
                  <c:v>7.252004799999999</c:v>
                </c:pt>
                <c:pt idx="2523">
                  <c:v>7.055993</c:v>
                </c:pt>
                <c:pt idx="2524">
                  <c:v>6.8600066000000002</c:v>
                </c:pt>
                <c:pt idx="2525">
                  <c:v>6.6639947999999993</c:v>
                </c:pt>
                <c:pt idx="2526">
                  <c:v>6.4680083999999995</c:v>
                </c:pt>
                <c:pt idx="2527">
                  <c:v>6.2719965999999996</c:v>
                </c:pt>
                <c:pt idx="2528">
                  <c:v>6.0760101999999998</c:v>
                </c:pt>
                <c:pt idx="2529">
                  <c:v>5.8799983999999998</c:v>
                </c:pt>
                <c:pt idx="2530">
                  <c:v>5.6840120000000001</c:v>
                </c:pt>
                <c:pt idx="2531">
                  <c:v>5.4880002000000001</c:v>
                </c:pt>
                <c:pt idx="2532">
                  <c:v>5.2920137999999994</c:v>
                </c:pt>
                <c:pt idx="2533">
                  <c:v>5.0960019999999995</c:v>
                </c:pt>
                <c:pt idx="2534">
                  <c:v>4.8999901999999995</c:v>
                </c:pt>
                <c:pt idx="2535">
                  <c:v>4.7040037999999997</c:v>
                </c:pt>
                <c:pt idx="2536">
                  <c:v>4.5079919999999998</c:v>
                </c:pt>
                <c:pt idx="2537">
                  <c:v>4.3120056</c:v>
                </c:pt>
                <c:pt idx="2538">
                  <c:v>4.1159938</c:v>
                </c:pt>
                <c:pt idx="2539">
                  <c:v>3.9200073999999998</c:v>
                </c:pt>
                <c:pt idx="2540">
                  <c:v>3.7239955999999999</c:v>
                </c:pt>
                <c:pt idx="2541">
                  <c:v>3.5280091999999996</c:v>
                </c:pt>
                <c:pt idx="2542">
                  <c:v>3.3319973999999997</c:v>
                </c:pt>
                <c:pt idx="2543">
                  <c:v>3.1360109999999999</c:v>
                </c:pt>
                <c:pt idx="2544">
                  <c:v>2.9399991999999999</c:v>
                </c:pt>
                <c:pt idx="2545">
                  <c:v>2.7440128000000001</c:v>
                </c:pt>
                <c:pt idx="2546">
                  <c:v>2.5480009999999997</c:v>
                </c:pt>
                <c:pt idx="2547">
                  <c:v>2.3520018999999999</c:v>
                </c:pt>
                <c:pt idx="2548">
                  <c:v>2.1560002599999999</c:v>
                </c:pt>
                <c:pt idx="2549">
                  <c:v>1.9600011599999998</c:v>
                </c:pt>
                <c:pt idx="2550">
                  <c:v>1.7640020599999997</c:v>
                </c:pt>
                <c:pt idx="2551">
                  <c:v>1.5680004199999997</c:v>
                </c:pt>
                <c:pt idx="2552">
                  <c:v>1.3720013200000001</c:v>
                </c:pt>
                <c:pt idx="2553">
                  <c:v>1.1759996799999999</c:v>
                </c:pt>
                <c:pt idx="2554">
                  <c:v>0.9800005799999999</c:v>
                </c:pt>
                <c:pt idx="2555">
                  <c:v>0.78400147999999992</c:v>
                </c:pt>
                <c:pt idx="2556">
                  <c:v>0.58799983999999994</c:v>
                </c:pt>
                <c:pt idx="2557">
                  <c:v>0.39200073999999996</c:v>
                </c:pt>
                <c:pt idx="2558">
                  <c:v>0.196000116</c:v>
                </c:pt>
                <c:pt idx="2559">
                  <c:v>-7.7982825999999989E-15</c:v>
                </c:pt>
                <c:pt idx="2560">
                  <c:v>-0.196000116</c:v>
                </c:pt>
                <c:pt idx="2561">
                  <c:v>-0.39200073999999996</c:v>
                </c:pt>
                <c:pt idx="2562">
                  <c:v>-0.58799983999999994</c:v>
                </c:pt>
                <c:pt idx="2563">
                  <c:v>-0.78400147999999992</c:v>
                </c:pt>
                <c:pt idx="2564">
                  <c:v>-0.9800005799999999</c:v>
                </c:pt>
                <c:pt idx="2565">
                  <c:v>-1.1759996799999999</c:v>
                </c:pt>
                <c:pt idx="2566">
                  <c:v>-1.3720013200000001</c:v>
                </c:pt>
                <c:pt idx="2567">
                  <c:v>-1.5680004199999997</c:v>
                </c:pt>
                <c:pt idx="2568">
                  <c:v>-1.7640020599999997</c:v>
                </c:pt>
                <c:pt idx="2569">
                  <c:v>-1.9600011599999998</c:v>
                </c:pt>
                <c:pt idx="2570">
                  <c:v>-2.1560002599999999</c:v>
                </c:pt>
                <c:pt idx="2571">
                  <c:v>-2.3520018999999999</c:v>
                </c:pt>
                <c:pt idx="2572">
                  <c:v>-2.5480009999999997</c:v>
                </c:pt>
                <c:pt idx="2573">
                  <c:v>-2.7440128000000001</c:v>
                </c:pt>
                <c:pt idx="2574">
                  <c:v>-2.9399991999999999</c:v>
                </c:pt>
                <c:pt idx="2575">
                  <c:v>-3.1360109999999999</c:v>
                </c:pt>
                <c:pt idx="2576">
                  <c:v>-3.3319973999999997</c:v>
                </c:pt>
                <c:pt idx="2577">
                  <c:v>-3.5280091999999996</c:v>
                </c:pt>
                <c:pt idx="2578">
                  <c:v>-3.7239955999999999</c:v>
                </c:pt>
                <c:pt idx="2579">
                  <c:v>-3.9200073999999998</c:v>
                </c:pt>
                <c:pt idx="2580">
                  <c:v>-4.1159938</c:v>
                </c:pt>
                <c:pt idx="2581">
                  <c:v>-4.3120056</c:v>
                </c:pt>
                <c:pt idx="2582">
                  <c:v>-4.5079919999999998</c:v>
                </c:pt>
                <c:pt idx="2583">
                  <c:v>-4.7040037999999997</c:v>
                </c:pt>
                <c:pt idx="2584">
                  <c:v>-4.8999901999999995</c:v>
                </c:pt>
                <c:pt idx="2585">
                  <c:v>-5.0960019999999995</c:v>
                </c:pt>
                <c:pt idx="2586">
                  <c:v>-5.2920137999999994</c:v>
                </c:pt>
                <c:pt idx="2587">
                  <c:v>-5.4880002000000001</c:v>
                </c:pt>
                <c:pt idx="2588">
                  <c:v>-5.6840120000000001</c:v>
                </c:pt>
                <c:pt idx="2589">
                  <c:v>-5.8799983999999998</c:v>
                </c:pt>
                <c:pt idx="2590">
                  <c:v>-6.0760101999999998</c:v>
                </c:pt>
                <c:pt idx="2591">
                  <c:v>-6.2719965999999996</c:v>
                </c:pt>
                <c:pt idx="2592">
                  <c:v>-6.4680083999999995</c:v>
                </c:pt>
                <c:pt idx="2593">
                  <c:v>-6.6639947999999993</c:v>
                </c:pt>
                <c:pt idx="2594">
                  <c:v>-6.8600066000000002</c:v>
                </c:pt>
                <c:pt idx="2595">
                  <c:v>-7.055993</c:v>
                </c:pt>
                <c:pt idx="2596">
                  <c:v>-7.252004799999999</c:v>
                </c:pt>
                <c:pt idx="2597">
                  <c:v>-7.4480165999999999</c:v>
                </c:pt>
                <c:pt idx="2598">
                  <c:v>-7.6440029999999997</c:v>
                </c:pt>
                <c:pt idx="2599">
                  <c:v>-7.8400147999999996</c:v>
                </c:pt>
                <c:pt idx="2600">
                  <c:v>-8.0360011999999994</c:v>
                </c:pt>
                <c:pt idx="2601">
                  <c:v>-8.2320130000000002</c:v>
                </c:pt>
                <c:pt idx="2602">
                  <c:v>-8.4279994000000009</c:v>
                </c:pt>
                <c:pt idx="2603">
                  <c:v>-8.6240112</c:v>
                </c:pt>
                <c:pt idx="2604">
                  <c:v>-8.8199975999999989</c:v>
                </c:pt>
                <c:pt idx="2605">
                  <c:v>-9.0160093999999997</c:v>
                </c:pt>
                <c:pt idx="2606">
                  <c:v>-9.2119958000000004</c:v>
                </c:pt>
                <c:pt idx="2607">
                  <c:v>-9.4080075999999995</c:v>
                </c:pt>
                <c:pt idx="2608">
                  <c:v>-9.6039940000000001</c:v>
                </c:pt>
                <c:pt idx="2609">
                  <c:v>-9.8000057999999992</c:v>
                </c:pt>
                <c:pt idx="2610">
                  <c:v>-9.5549973999999995</c:v>
                </c:pt>
                <c:pt idx="2611">
                  <c:v>-9.3100143999999982</c:v>
                </c:pt>
                <c:pt idx="2612">
                  <c:v>-9.0650059999999986</c:v>
                </c:pt>
                <c:pt idx="2613">
                  <c:v>-8.8199975999999989</c:v>
                </c:pt>
                <c:pt idx="2614">
                  <c:v>-8.5750145999999994</c:v>
                </c:pt>
                <c:pt idx="2615">
                  <c:v>-8.3300061999999997</c:v>
                </c:pt>
                <c:pt idx="2616">
                  <c:v>-8.0849978</c:v>
                </c:pt>
                <c:pt idx="2617">
                  <c:v>-7.8400147999999996</c:v>
                </c:pt>
                <c:pt idx="2618">
                  <c:v>-7.5950063999999999</c:v>
                </c:pt>
                <c:pt idx="2619">
                  <c:v>-7.3499980000000003</c:v>
                </c:pt>
                <c:pt idx="2620">
                  <c:v>-7.1050149999999999</c:v>
                </c:pt>
                <c:pt idx="2621">
                  <c:v>-6.8600066000000002</c:v>
                </c:pt>
                <c:pt idx="2622">
                  <c:v>-6.6149982000000005</c:v>
                </c:pt>
                <c:pt idx="2623">
                  <c:v>-6.3700152000000001</c:v>
                </c:pt>
                <c:pt idx="2624">
                  <c:v>-6.1250067999999995</c:v>
                </c:pt>
                <c:pt idx="2625">
                  <c:v>-5.8799983999999998</c:v>
                </c:pt>
                <c:pt idx="2626">
                  <c:v>-5.6350153999999995</c:v>
                </c:pt>
                <c:pt idx="2627">
                  <c:v>-5.3900069999999998</c:v>
                </c:pt>
                <c:pt idx="2628">
                  <c:v>-5.1449985999999992</c:v>
                </c:pt>
                <c:pt idx="2629">
                  <c:v>-4.8999901999999995</c:v>
                </c:pt>
                <c:pt idx="2630">
                  <c:v>-4.6550071999999991</c:v>
                </c:pt>
                <c:pt idx="2631">
                  <c:v>-4.4099987999999994</c:v>
                </c:pt>
                <c:pt idx="2632">
                  <c:v>-4.1649903999999998</c:v>
                </c:pt>
                <c:pt idx="2633">
                  <c:v>-3.9200073999999998</c:v>
                </c:pt>
                <c:pt idx="2634">
                  <c:v>-3.6749990000000001</c:v>
                </c:pt>
                <c:pt idx="2635">
                  <c:v>-3.4299905999999996</c:v>
                </c:pt>
                <c:pt idx="2636">
                  <c:v>-3.1850076</c:v>
                </c:pt>
                <c:pt idx="2637">
                  <c:v>-2.9399991999999999</c:v>
                </c:pt>
                <c:pt idx="2638">
                  <c:v>-2.6949907999999998</c:v>
                </c:pt>
                <c:pt idx="2639">
                  <c:v>-2.45000018</c:v>
                </c:pt>
                <c:pt idx="2640">
                  <c:v>-2.2050019399999998</c:v>
                </c:pt>
                <c:pt idx="2641">
                  <c:v>-1.9600011599999998</c:v>
                </c:pt>
                <c:pt idx="2642">
                  <c:v>-1.71500038</c:v>
                </c:pt>
                <c:pt idx="2643">
                  <c:v>-1.4699996</c:v>
                </c:pt>
                <c:pt idx="2644">
                  <c:v>-1.2250013599999998</c:v>
                </c:pt>
                <c:pt idx="2645">
                  <c:v>-0.9800005799999999</c:v>
                </c:pt>
                <c:pt idx="2646">
                  <c:v>-0.73499979999999998</c:v>
                </c:pt>
                <c:pt idx="2647">
                  <c:v>-0.48999902000000001</c:v>
                </c:pt>
                <c:pt idx="2648">
                  <c:v>-0.24500001799999999</c:v>
                </c:pt>
                <c:pt idx="2649">
                  <c:v>-1.53335736E-14</c:v>
                </c:pt>
                <c:pt idx="2650">
                  <c:v>0.24500001799999999</c:v>
                </c:pt>
                <c:pt idx="2651">
                  <c:v>0.48999902000000001</c:v>
                </c:pt>
                <c:pt idx="2652">
                  <c:v>0.73499979999999998</c:v>
                </c:pt>
                <c:pt idx="2653">
                  <c:v>0.9800005799999999</c:v>
                </c:pt>
                <c:pt idx="2654">
                  <c:v>1.2250013599999998</c:v>
                </c:pt>
                <c:pt idx="2655">
                  <c:v>1.4699996</c:v>
                </c:pt>
                <c:pt idx="2656">
                  <c:v>1.71500038</c:v>
                </c:pt>
                <c:pt idx="2657">
                  <c:v>1.9600011599999998</c:v>
                </c:pt>
                <c:pt idx="2658">
                  <c:v>2.2050019399999998</c:v>
                </c:pt>
                <c:pt idx="2659">
                  <c:v>2.45000018</c:v>
                </c:pt>
                <c:pt idx="2660">
                  <c:v>2.6949907999999998</c:v>
                </c:pt>
                <c:pt idx="2661">
                  <c:v>2.9399991999999999</c:v>
                </c:pt>
                <c:pt idx="2662">
                  <c:v>3.1850076</c:v>
                </c:pt>
                <c:pt idx="2663">
                  <c:v>3.4299905999999996</c:v>
                </c:pt>
                <c:pt idx="2664">
                  <c:v>3.6749990000000001</c:v>
                </c:pt>
                <c:pt idx="2665">
                  <c:v>3.9200073999999998</c:v>
                </c:pt>
                <c:pt idx="2666">
                  <c:v>4.1649903999999998</c:v>
                </c:pt>
                <c:pt idx="2667">
                  <c:v>4.4099987999999994</c:v>
                </c:pt>
                <c:pt idx="2668">
                  <c:v>4.6550071999999991</c:v>
                </c:pt>
                <c:pt idx="2669">
                  <c:v>4.8999901999999995</c:v>
                </c:pt>
                <c:pt idx="2670">
                  <c:v>5.1449985999999992</c:v>
                </c:pt>
                <c:pt idx="2671">
                  <c:v>5.3900069999999998</c:v>
                </c:pt>
                <c:pt idx="2672">
                  <c:v>5.6350153999999995</c:v>
                </c:pt>
                <c:pt idx="2673">
                  <c:v>5.8799983999999998</c:v>
                </c:pt>
                <c:pt idx="2674">
                  <c:v>6.1250067999999995</c:v>
                </c:pt>
                <c:pt idx="2675">
                  <c:v>6.3700152000000001</c:v>
                </c:pt>
                <c:pt idx="2676">
                  <c:v>6.6149982000000005</c:v>
                </c:pt>
                <c:pt idx="2677">
                  <c:v>6.8600066000000002</c:v>
                </c:pt>
                <c:pt idx="2678">
                  <c:v>7.1050149999999999</c:v>
                </c:pt>
                <c:pt idx="2679">
                  <c:v>7.3499980000000003</c:v>
                </c:pt>
                <c:pt idx="2680">
                  <c:v>7.5950063999999999</c:v>
                </c:pt>
                <c:pt idx="2681">
                  <c:v>7.8400147999999996</c:v>
                </c:pt>
                <c:pt idx="2682">
                  <c:v>8.0849978</c:v>
                </c:pt>
                <c:pt idx="2683">
                  <c:v>8.3300061999999997</c:v>
                </c:pt>
                <c:pt idx="2684">
                  <c:v>8.5750145999999994</c:v>
                </c:pt>
                <c:pt idx="2685">
                  <c:v>8.8199975999999989</c:v>
                </c:pt>
                <c:pt idx="2686">
                  <c:v>9.0650059999999986</c:v>
                </c:pt>
                <c:pt idx="2687">
                  <c:v>9.3100143999999982</c:v>
                </c:pt>
                <c:pt idx="2688">
                  <c:v>9.5549973999999995</c:v>
                </c:pt>
                <c:pt idx="2689">
                  <c:v>9.8000057999999992</c:v>
                </c:pt>
                <c:pt idx="2690">
                  <c:v>10.045014200000001</c:v>
                </c:pt>
                <c:pt idx="2691">
                  <c:v>10.289997199999998</c:v>
                </c:pt>
                <c:pt idx="2692">
                  <c:v>10.5350056</c:v>
                </c:pt>
                <c:pt idx="2693">
                  <c:v>10.780014</c:v>
                </c:pt>
                <c:pt idx="2694">
                  <c:v>11.024997000000001</c:v>
                </c:pt>
                <c:pt idx="2695">
                  <c:v>11.270005400000001</c:v>
                </c:pt>
                <c:pt idx="2696">
                  <c:v>11.5150138</c:v>
                </c:pt>
                <c:pt idx="2697">
                  <c:v>11.7599968</c:v>
                </c:pt>
                <c:pt idx="2698">
                  <c:v>12.005005199999999</c:v>
                </c:pt>
                <c:pt idx="2699">
                  <c:v>12.250013599999999</c:v>
                </c:pt>
                <c:pt idx="2700">
                  <c:v>12.494996599999999</c:v>
                </c:pt>
                <c:pt idx="2701">
                  <c:v>12.740004999999998</c:v>
                </c:pt>
                <c:pt idx="2702">
                  <c:v>12.9850134</c:v>
                </c:pt>
                <c:pt idx="2703">
                  <c:v>13.229996400000001</c:v>
                </c:pt>
                <c:pt idx="2704">
                  <c:v>13.475004799999999</c:v>
                </c:pt>
                <c:pt idx="2705">
                  <c:v>13.7200132</c:v>
                </c:pt>
                <c:pt idx="2706">
                  <c:v>13.9649962</c:v>
                </c:pt>
                <c:pt idx="2707">
                  <c:v>14.210004599999998</c:v>
                </c:pt>
                <c:pt idx="2708">
                  <c:v>14.455012999999999</c:v>
                </c:pt>
                <c:pt idx="2709">
                  <c:v>14.699996000000001</c:v>
                </c:pt>
                <c:pt idx="2710">
                  <c:v>14.406016399999999</c:v>
                </c:pt>
                <c:pt idx="2711">
                  <c:v>14.112011399999998</c:v>
                </c:pt>
                <c:pt idx="2712">
                  <c:v>13.8180064</c:v>
                </c:pt>
                <c:pt idx="2713">
                  <c:v>13.524001400000001</c:v>
                </c:pt>
                <c:pt idx="2714">
                  <c:v>13.229996400000001</c:v>
                </c:pt>
                <c:pt idx="2715">
                  <c:v>12.936016799999999</c:v>
                </c:pt>
                <c:pt idx="2716">
                  <c:v>12.642011800000001</c:v>
                </c:pt>
                <c:pt idx="2717">
                  <c:v>12.3480068</c:v>
                </c:pt>
                <c:pt idx="2718">
                  <c:v>12.0540018</c:v>
                </c:pt>
                <c:pt idx="2719">
                  <c:v>11.7599968</c:v>
                </c:pt>
                <c:pt idx="2720">
                  <c:v>11.4660172</c:v>
                </c:pt>
                <c:pt idx="2721">
                  <c:v>11.172012199999999</c:v>
                </c:pt>
                <c:pt idx="2722">
                  <c:v>10.878007199999999</c:v>
                </c:pt>
                <c:pt idx="2723">
                  <c:v>10.584002199999999</c:v>
                </c:pt>
                <c:pt idx="2724">
                  <c:v>10.289997199999998</c:v>
                </c:pt>
                <c:pt idx="2725">
                  <c:v>9.9960176000000001</c:v>
                </c:pt>
                <c:pt idx="2726">
                  <c:v>9.7020125999999998</c:v>
                </c:pt>
                <c:pt idx="2727">
                  <c:v>9.4080075999999995</c:v>
                </c:pt>
                <c:pt idx="2728">
                  <c:v>9.1140025999999992</c:v>
                </c:pt>
                <c:pt idx="2729">
                  <c:v>8.8199975999999989</c:v>
                </c:pt>
                <c:pt idx="2730">
                  <c:v>8.5259925999999986</c:v>
                </c:pt>
                <c:pt idx="2731">
                  <c:v>8.2320130000000002</c:v>
                </c:pt>
                <c:pt idx="2732">
                  <c:v>7.938008</c:v>
                </c:pt>
                <c:pt idx="2733">
                  <c:v>7.6440029999999997</c:v>
                </c:pt>
                <c:pt idx="2734">
                  <c:v>7.3499980000000003</c:v>
                </c:pt>
                <c:pt idx="2735">
                  <c:v>7.055993</c:v>
                </c:pt>
                <c:pt idx="2736">
                  <c:v>6.762013399999999</c:v>
                </c:pt>
                <c:pt idx="2737">
                  <c:v>6.4680083999999995</c:v>
                </c:pt>
                <c:pt idx="2738">
                  <c:v>6.1740034000000001</c:v>
                </c:pt>
                <c:pt idx="2739">
                  <c:v>5.8799983999999998</c:v>
                </c:pt>
                <c:pt idx="2740">
                  <c:v>5.5859933999999996</c:v>
                </c:pt>
                <c:pt idx="2741">
                  <c:v>5.2920137999999994</c:v>
                </c:pt>
                <c:pt idx="2742">
                  <c:v>4.9980088</c:v>
                </c:pt>
                <c:pt idx="2743">
                  <c:v>4.7040037999999997</c:v>
                </c:pt>
                <c:pt idx="2744">
                  <c:v>4.4099987999999994</c:v>
                </c:pt>
                <c:pt idx="2745">
                  <c:v>4.1159938</c:v>
                </c:pt>
                <c:pt idx="2746">
                  <c:v>3.8220141999999995</c:v>
                </c:pt>
                <c:pt idx="2747">
                  <c:v>3.5280091999999996</c:v>
                </c:pt>
                <c:pt idx="2748">
                  <c:v>3.2340041999999998</c:v>
                </c:pt>
                <c:pt idx="2749">
                  <c:v>2.9399991999999999</c:v>
                </c:pt>
                <c:pt idx="2750">
                  <c:v>2.6459942000000001</c:v>
                </c:pt>
                <c:pt idx="2751">
                  <c:v>2.3520018999999999</c:v>
                </c:pt>
                <c:pt idx="2752">
                  <c:v>2.0580019799999998</c:v>
                </c:pt>
                <c:pt idx="2753">
                  <c:v>1.7640020599999997</c:v>
                </c:pt>
                <c:pt idx="2754">
                  <c:v>1.4699996</c:v>
                </c:pt>
                <c:pt idx="2755">
                  <c:v>1.1759996799999999</c:v>
                </c:pt>
                <c:pt idx="2756">
                  <c:v>0.88199976000000002</c:v>
                </c:pt>
                <c:pt idx="2757">
                  <c:v>0.58799983999999994</c:v>
                </c:pt>
                <c:pt idx="2758">
                  <c:v>0.29399991999999997</c:v>
                </c:pt>
                <c:pt idx="2759">
                  <c:v>-2.5509219999999998E-14</c:v>
                </c:pt>
                <c:pt idx="2760">
                  <c:v>-0.29399991999999997</c:v>
                </c:pt>
                <c:pt idx="2761">
                  <c:v>-0.58799983999999994</c:v>
                </c:pt>
                <c:pt idx="2762">
                  <c:v>-0.88199976000000002</c:v>
                </c:pt>
                <c:pt idx="2763">
                  <c:v>-1.1759996799999999</c:v>
                </c:pt>
                <c:pt idx="2764">
                  <c:v>-1.4699996</c:v>
                </c:pt>
                <c:pt idx="2765">
                  <c:v>-1.7640020599999997</c:v>
                </c:pt>
                <c:pt idx="2766">
                  <c:v>-2.0580019799999998</c:v>
                </c:pt>
                <c:pt idx="2767">
                  <c:v>-2.3520018999999999</c:v>
                </c:pt>
                <c:pt idx="2768">
                  <c:v>-2.6459942000000001</c:v>
                </c:pt>
                <c:pt idx="2769">
                  <c:v>-2.9399991999999999</c:v>
                </c:pt>
                <c:pt idx="2770">
                  <c:v>-3.2340041999999998</c:v>
                </c:pt>
                <c:pt idx="2771">
                  <c:v>-3.5280091999999996</c:v>
                </c:pt>
                <c:pt idx="2772">
                  <c:v>-3.8220141999999995</c:v>
                </c:pt>
                <c:pt idx="2773">
                  <c:v>-4.1159938</c:v>
                </c:pt>
                <c:pt idx="2774">
                  <c:v>-4.4099987999999994</c:v>
                </c:pt>
                <c:pt idx="2775">
                  <c:v>-4.7040037999999997</c:v>
                </c:pt>
                <c:pt idx="2776">
                  <c:v>-4.9980088</c:v>
                </c:pt>
                <c:pt idx="2777">
                  <c:v>-5.2920137999999994</c:v>
                </c:pt>
                <c:pt idx="2778">
                  <c:v>-5.5859933999999996</c:v>
                </c:pt>
                <c:pt idx="2779">
                  <c:v>-5.8799983999999998</c:v>
                </c:pt>
                <c:pt idx="2780">
                  <c:v>-6.1740034000000001</c:v>
                </c:pt>
                <c:pt idx="2781">
                  <c:v>-6.4680083999999995</c:v>
                </c:pt>
                <c:pt idx="2782">
                  <c:v>-6.762013399999999</c:v>
                </c:pt>
                <c:pt idx="2783">
                  <c:v>-7.055993</c:v>
                </c:pt>
                <c:pt idx="2784">
                  <c:v>-7.3499980000000003</c:v>
                </c:pt>
                <c:pt idx="2785">
                  <c:v>-7.6440029999999997</c:v>
                </c:pt>
                <c:pt idx="2786">
                  <c:v>-7.938008</c:v>
                </c:pt>
                <c:pt idx="2787">
                  <c:v>-8.2320130000000002</c:v>
                </c:pt>
                <c:pt idx="2788">
                  <c:v>-8.5259925999999986</c:v>
                </c:pt>
                <c:pt idx="2789">
                  <c:v>-8.8199975999999989</c:v>
                </c:pt>
                <c:pt idx="2790">
                  <c:v>-9.1140025999999992</c:v>
                </c:pt>
                <c:pt idx="2791">
                  <c:v>-9.4080075999999995</c:v>
                </c:pt>
                <c:pt idx="2792">
                  <c:v>-9.7020125999999998</c:v>
                </c:pt>
                <c:pt idx="2793">
                  <c:v>-9.9960176000000001</c:v>
                </c:pt>
                <c:pt idx="2794">
                  <c:v>-10.289997199999998</c:v>
                </c:pt>
                <c:pt idx="2795">
                  <c:v>-10.584002199999999</c:v>
                </c:pt>
                <c:pt idx="2796">
                  <c:v>-10.878007199999999</c:v>
                </c:pt>
                <c:pt idx="2797">
                  <c:v>-11.172012199999999</c:v>
                </c:pt>
                <c:pt idx="2798">
                  <c:v>-11.4660172</c:v>
                </c:pt>
                <c:pt idx="2799">
                  <c:v>-11.7599968</c:v>
                </c:pt>
                <c:pt idx="2800">
                  <c:v>-12.0540018</c:v>
                </c:pt>
                <c:pt idx="2801">
                  <c:v>-12.3480068</c:v>
                </c:pt>
                <c:pt idx="2802">
                  <c:v>-12.642011800000001</c:v>
                </c:pt>
                <c:pt idx="2803">
                  <c:v>-12.936016799999999</c:v>
                </c:pt>
                <c:pt idx="2804">
                  <c:v>-13.229996400000001</c:v>
                </c:pt>
                <c:pt idx="2805">
                  <c:v>-13.524001400000001</c:v>
                </c:pt>
                <c:pt idx="2806">
                  <c:v>-13.8180064</c:v>
                </c:pt>
                <c:pt idx="2807">
                  <c:v>-14.112011399999998</c:v>
                </c:pt>
                <c:pt idx="2808">
                  <c:v>-14.406016399999999</c:v>
                </c:pt>
                <c:pt idx="2809">
                  <c:v>-14.699996000000001</c:v>
                </c:pt>
                <c:pt idx="2810">
                  <c:v>-14.406016399999999</c:v>
                </c:pt>
                <c:pt idx="2811">
                  <c:v>-14.112011399999998</c:v>
                </c:pt>
                <c:pt idx="2812">
                  <c:v>-13.8180064</c:v>
                </c:pt>
                <c:pt idx="2813">
                  <c:v>-13.524001400000001</c:v>
                </c:pt>
                <c:pt idx="2814">
                  <c:v>-13.229996400000001</c:v>
                </c:pt>
                <c:pt idx="2815">
                  <c:v>-12.936016799999999</c:v>
                </c:pt>
                <c:pt idx="2816">
                  <c:v>-12.642011800000001</c:v>
                </c:pt>
                <c:pt idx="2817">
                  <c:v>-12.3480068</c:v>
                </c:pt>
                <c:pt idx="2818">
                  <c:v>-12.0540018</c:v>
                </c:pt>
                <c:pt idx="2819">
                  <c:v>-11.7599968</c:v>
                </c:pt>
                <c:pt idx="2820">
                  <c:v>-11.4660172</c:v>
                </c:pt>
                <c:pt idx="2821">
                  <c:v>-11.172012199999999</c:v>
                </c:pt>
                <c:pt idx="2822">
                  <c:v>-10.878007199999999</c:v>
                </c:pt>
                <c:pt idx="2823">
                  <c:v>-10.584002199999999</c:v>
                </c:pt>
                <c:pt idx="2824">
                  <c:v>-10.289997199999998</c:v>
                </c:pt>
                <c:pt idx="2825">
                  <c:v>-9.9960176000000001</c:v>
                </c:pt>
                <c:pt idx="2826">
                  <c:v>-9.7020125999999998</c:v>
                </c:pt>
                <c:pt idx="2827">
                  <c:v>-9.4080075999999995</c:v>
                </c:pt>
                <c:pt idx="2828">
                  <c:v>-9.1140025999999992</c:v>
                </c:pt>
                <c:pt idx="2829">
                  <c:v>-8.8199975999999989</c:v>
                </c:pt>
                <c:pt idx="2830">
                  <c:v>-8.5259925999999986</c:v>
                </c:pt>
                <c:pt idx="2831">
                  <c:v>-8.2320130000000002</c:v>
                </c:pt>
                <c:pt idx="2832">
                  <c:v>-7.938008</c:v>
                </c:pt>
                <c:pt idx="2833">
                  <c:v>-7.6440029999999997</c:v>
                </c:pt>
                <c:pt idx="2834">
                  <c:v>-7.3499980000000003</c:v>
                </c:pt>
                <c:pt idx="2835">
                  <c:v>-7.055993</c:v>
                </c:pt>
                <c:pt idx="2836">
                  <c:v>-6.762013399999999</c:v>
                </c:pt>
                <c:pt idx="2837">
                  <c:v>-6.4680083999999995</c:v>
                </c:pt>
                <c:pt idx="2838">
                  <c:v>-6.1740034000000001</c:v>
                </c:pt>
                <c:pt idx="2839">
                  <c:v>-5.8799983999999998</c:v>
                </c:pt>
                <c:pt idx="2840">
                  <c:v>-5.5859933999999996</c:v>
                </c:pt>
                <c:pt idx="2841">
                  <c:v>-5.2920137999999994</c:v>
                </c:pt>
                <c:pt idx="2842">
                  <c:v>-4.9980088</c:v>
                </c:pt>
                <c:pt idx="2843">
                  <c:v>-4.7040037999999997</c:v>
                </c:pt>
                <c:pt idx="2844">
                  <c:v>-4.4099987999999994</c:v>
                </c:pt>
                <c:pt idx="2845">
                  <c:v>-4.1159938</c:v>
                </c:pt>
                <c:pt idx="2846">
                  <c:v>-3.8220141999999995</c:v>
                </c:pt>
                <c:pt idx="2847">
                  <c:v>-3.5280091999999996</c:v>
                </c:pt>
                <c:pt idx="2848">
                  <c:v>-3.2340041999999998</c:v>
                </c:pt>
                <c:pt idx="2849">
                  <c:v>-2.9399991999999999</c:v>
                </c:pt>
                <c:pt idx="2850">
                  <c:v>-2.6459942000000001</c:v>
                </c:pt>
                <c:pt idx="2851">
                  <c:v>-2.3520018999999999</c:v>
                </c:pt>
                <c:pt idx="2852">
                  <c:v>-2.0580019799999998</c:v>
                </c:pt>
                <c:pt idx="2853">
                  <c:v>-1.7640020599999997</c:v>
                </c:pt>
                <c:pt idx="2854">
                  <c:v>-1.4699996</c:v>
                </c:pt>
                <c:pt idx="2855">
                  <c:v>-1.1759996799999999</c:v>
                </c:pt>
                <c:pt idx="2856">
                  <c:v>-0.88199976000000002</c:v>
                </c:pt>
                <c:pt idx="2857">
                  <c:v>-0.58799983999999994</c:v>
                </c:pt>
                <c:pt idx="2858">
                  <c:v>-0.29399991999999997</c:v>
                </c:pt>
                <c:pt idx="2859">
                  <c:v>-2.811145E-14</c:v>
                </c:pt>
                <c:pt idx="2860">
                  <c:v>0.29399991999999997</c:v>
                </c:pt>
                <c:pt idx="2861">
                  <c:v>0.58799983999999994</c:v>
                </c:pt>
                <c:pt idx="2862">
                  <c:v>0.88199976000000002</c:v>
                </c:pt>
                <c:pt idx="2863">
                  <c:v>1.1759996799999999</c:v>
                </c:pt>
                <c:pt idx="2864">
                  <c:v>1.4699996</c:v>
                </c:pt>
                <c:pt idx="2865">
                  <c:v>1.7640020599999997</c:v>
                </c:pt>
                <c:pt idx="2866">
                  <c:v>2.0580019799999998</c:v>
                </c:pt>
                <c:pt idx="2867">
                  <c:v>2.3520018999999999</c:v>
                </c:pt>
                <c:pt idx="2868">
                  <c:v>2.6459942000000001</c:v>
                </c:pt>
                <c:pt idx="2869">
                  <c:v>2.9399991999999999</c:v>
                </c:pt>
                <c:pt idx="2870">
                  <c:v>3.2340041999999998</c:v>
                </c:pt>
                <c:pt idx="2871">
                  <c:v>3.5280091999999996</c:v>
                </c:pt>
                <c:pt idx="2872">
                  <c:v>3.8220141999999995</c:v>
                </c:pt>
                <c:pt idx="2873">
                  <c:v>4.1159938</c:v>
                </c:pt>
                <c:pt idx="2874">
                  <c:v>4.4099987999999994</c:v>
                </c:pt>
                <c:pt idx="2875">
                  <c:v>4.7040037999999997</c:v>
                </c:pt>
                <c:pt idx="2876">
                  <c:v>4.9980088</c:v>
                </c:pt>
                <c:pt idx="2877">
                  <c:v>5.2920137999999994</c:v>
                </c:pt>
                <c:pt idx="2878">
                  <c:v>5.5859933999999996</c:v>
                </c:pt>
                <c:pt idx="2879">
                  <c:v>5.8799983999999998</c:v>
                </c:pt>
                <c:pt idx="2880">
                  <c:v>6.1740034000000001</c:v>
                </c:pt>
                <c:pt idx="2881">
                  <c:v>6.4680083999999995</c:v>
                </c:pt>
                <c:pt idx="2882">
                  <c:v>6.762013399999999</c:v>
                </c:pt>
                <c:pt idx="2883">
                  <c:v>7.055993</c:v>
                </c:pt>
                <c:pt idx="2884">
                  <c:v>7.3499980000000003</c:v>
                </c:pt>
                <c:pt idx="2885">
                  <c:v>7.6440029999999997</c:v>
                </c:pt>
                <c:pt idx="2886">
                  <c:v>7.938008</c:v>
                </c:pt>
                <c:pt idx="2887">
                  <c:v>8.2320130000000002</c:v>
                </c:pt>
                <c:pt idx="2888">
                  <c:v>8.5259925999999986</c:v>
                </c:pt>
                <c:pt idx="2889">
                  <c:v>8.8199975999999989</c:v>
                </c:pt>
                <c:pt idx="2890">
                  <c:v>9.1140025999999992</c:v>
                </c:pt>
                <c:pt idx="2891">
                  <c:v>9.4080075999999995</c:v>
                </c:pt>
                <c:pt idx="2892">
                  <c:v>9.7020125999999998</c:v>
                </c:pt>
                <c:pt idx="2893">
                  <c:v>9.9960176000000001</c:v>
                </c:pt>
                <c:pt idx="2894">
                  <c:v>10.289997199999998</c:v>
                </c:pt>
                <c:pt idx="2895">
                  <c:v>10.584002199999999</c:v>
                </c:pt>
                <c:pt idx="2896">
                  <c:v>10.878007199999999</c:v>
                </c:pt>
                <c:pt idx="2897">
                  <c:v>11.172012199999999</c:v>
                </c:pt>
                <c:pt idx="2898">
                  <c:v>11.4660172</c:v>
                </c:pt>
                <c:pt idx="2899">
                  <c:v>11.7599968</c:v>
                </c:pt>
                <c:pt idx="2900">
                  <c:v>12.0540018</c:v>
                </c:pt>
                <c:pt idx="2901">
                  <c:v>12.3480068</c:v>
                </c:pt>
                <c:pt idx="2902">
                  <c:v>12.642011800000001</c:v>
                </c:pt>
                <c:pt idx="2903">
                  <c:v>12.936016799999999</c:v>
                </c:pt>
                <c:pt idx="2904">
                  <c:v>13.229996400000001</c:v>
                </c:pt>
                <c:pt idx="2905">
                  <c:v>13.524001400000001</c:v>
                </c:pt>
                <c:pt idx="2906">
                  <c:v>13.8180064</c:v>
                </c:pt>
                <c:pt idx="2907">
                  <c:v>14.112011399999998</c:v>
                </c:pt>
                <c:pt idx="2908">
                  <c:v>14.406016399999999</c:v>
                </c:pt>
                <c:pt idx="2909">
                  <c:v>14.699996000000001</c:v>
                </c:pt>
                <c:pt idx="2910">
                  <c:v>14.406016399999999</c:v>
                </c:pt>
                <c:pt idx="2911">
                  <c:v>14.112011399999998</c:v>
                </c:pt>
                <c:pt idx="2912">
                  <c:v>13.8180064</c:v>
                </c:pt>
                <c:pt idx="2913">
                  <c:v>13.524001400000001</c:v>
                </c:pt>
                <c:pt idx="2914">
                  <c:v>13.229996400000001</c:v>
                </c:pt>
                <c:pt idx="2915">
                  <c:v>12.936016799999999</c:v>
                </c:pt>
                <c:pt idx="2916">
                  <c:v>12.642011800000001</c:v>
                </c:pt>
                <c:pt idx="2917">
                  <c:v>12.3480068</c:v>
                </c:pt>
                <c:pt idx="2918">
                  <c:v>12.0540018</c:v>
                </c:pt>
                <c:pt idx="2919">
                  <c:v>11.7599968</c:v>
                </c:pt>
                <c:pt idx="2920">
                  <c:v>11.4660172</c:v>
                </c:pt>
                <c:pt idx="2921">
                  <c:v>11.172012199999999</c:v>
                </c:pt>
                <c:pt idx="2922">
                  <c:v>10.878007199999999</c:v>
                </c:pt>
                <c:pt idx="2923">
                  <c:v>10.584002199999999</c:v>
                </c:pt>
                <c:pt idx="2924">
                  <c:v>10.289997199999998</c:v>
                </c:pt>
                <c:pt idx="2925">
                  <c:v>9.9960176000000001</c:v>
                </c:pt>
                <c:pt idx="2926">
                  <c:v>9.7020125999999998</c:v>
                </c:pt>
                <c:pt idx="2927">
                  <c:v>9.4080075999999995</c:v>
                </c:pt>
                <c:pt idx="2928">
                  <c:v>9.1140025999999992</c:v>
                </c:pt>
                <c:pt idx="2929">
                  <c:v>8.8199975999999989</c:v>
                </c:pt>
                <c:pt idx="2930">
                  <c:v>8.5259925999999986</c:v>
                </c:pt>
                <c:pt idx="2931">
                  <c:v>8.2320130000000002</c:v>
                </c:pt>
                <c:pt idx="2932">
                  <c:v>7.938008</c:v>
                </c:pt>
                <c:pt idx="2933">
                  <c:v>7.6440029999999997</c:v>
                </c:pt>
                <c:pt idx="2934">
                  <c:v>7.3499980000000003</c:v>
                </c:pt>
                <c:pt idx="2935">
                  <c:v>7.055993</c:v>
                </c:pt>
                <c:pt idx="2936">
                  <c:v>6.762013399999999</c:v>
                </c:pt>
                <c:pt idx="2937">
                  <c:v>6.4680083999999995</c:v>
                </c:pt>
                <c:pt idx="2938">
                  <c:v>6.1740034000000001</c:v>
                </c:pt>
                <c:pt idx="2939">
                  <c:v>5.8799983999999998</c:v>
                </c:pt>
                <c:pt idx="2940">
                  <c:v>5.5859933999999996</c:v>
                </c:pt>
                <c:pt idx="2941">
                  <c:v>5.2920137999999994</c:v>
                </c:pt>
                <c:pt idx="2942">
                  <c:v>4.9980088</c:v>
                </c:pt>
                <c:pt idx="2943">
                  <c:v>4.7040037999999997</c:v>
                </c:pt>
                <c:pt idx="2944">
                  <c:v>4.4099987999999994</c:v>
                </c:pt>
                <c:pt idx="2945">
                  <c:v>4.1159938</c:v>
                </c:pt>
                <c:pt idx="2946">
                  <c:v>3.8220141999999995</c:v>
                </c:pt>
                <c:pt idx="2947">
                  <c:v>3.5280091999999996</c:v>
                </c:pt>
                <c:pt idx="2948">
                  <c:v>3.2340041999999998</c:v>
                </c:pt>
                <c:pt idx="2949">
                  <c:v>2.9399991999999999</c:v>
                </c:pt>
                <c:pt idx="2950">
                  <c:v>2.6459942000000001</c:v>
                </c:pt>
                <c:pt idx="2951">
                  <c:v>2.3520018999999999</c:v>
                </c:pt>
                <c:pt idx="2952">
                  <c:v>2.0580019799999998</c:v>
                </c:pt>
                <c:pt idx="2953">
                  <c:v>1.7640020599999997</c:v>
                </c:pt>
                <c:pt idx="2954">
                  <c:v>1.4699996</c:v>
                </c:pt>
                <c:pt idx="2955">
                  <c:v>1.1759996799999999</c:v>
                </c:pt>
                <c:pt idx="2956">
                  <c:v>0.88199976000000002</c:v>
                </c:pt>
                <c:pt idx="2957">
                  <c:v>0.58799983999999994</c:v>
                </c:pt>
                <c:pt idx="2958">
                  <c:v>0.29399991999999997</c:v>
                </c:pt>
                <c:pt idx="2959">
                  <c:v>-2.5467817999999999E-14</c:v>
                </c:pt>
                <c:pt idx="2960">
                  <c:v>-0.29399991999999997</c:v>
                </c:pt>
                <c:pt idx="2961">
                  <c:v>-0.58799983999999994</c:v>
                </c:pt>
                <c:pt idx="2962">
                  <c:v>-0.88199976000000002</c:v>
                </c:pt>
                <c:pt idx="2963">
                  <c:v>-1.1759996799999999</c:v>
                </c:pt>
                <c:pt idx="2964">
                  <c:v>-1.4699996</c:v>
                </c:pt>
                <c:pt idx="2965">
                  <c:v>-1.7640020599999997</c:v>
                </c:pt>
                <c:pt idx="2966">
                  <c:v>-2.0580019799999998</c:v>
                </c:pt>
                <c:pt idx="2967">
                  <c:v>-2.3520018999999999</c:v>
                </c:pt>
                <c:pt idx="2968">
                  <c:v>-2.6459942000000001</c:v>
                </c:pt>
                <c:pt idx="2969">
                  <c:v>-2.9399991999999999</c:v>
                </c:pt>
                <c:pt idx="2970">
                  <c:v>-3.2340041999999998</c:v>
                </c:pt>
                <c:pt idx="2971">
                  <c:v>-3.5280091999999996</c:v>
                </c:pt>
                <c:pt idx="2972">
                  <c:v>-3.8220141999999995</c:v>
                </c:pt>
                <c:pt idx="2973">
                  <c:v>-4.1159938</c:v>
                </c:pt>
                <c:pt idx="2974">
                  <c:v>-4.4099987999999994</c:v>
                </c:pt>
                <c:pt idx="2975">
                  <c:v>-4.7040037999999997</c:v>
                </c:pt>
                <c:pt idx="2976">
                  <c:v>-4.9980088</c:v>
                </c:pt>
                <c:pt idx="2977">
                  <c:v>-5.2920137999999994</c:v>
                </c:pt>
                <c:pt idx="2978">
                  <c:v>-5.5859933999999996</c:v>
                </c:pt>
                <c:pt idx="2979">
                  <c:v>-5.8799983999999998</c:v>
                </c:pt>
                <c:pt idx="2980">
                  <c:v>-6.1740034000000001</c:v>
                </c:pt>
                <c:pt idx="2981">
                  <c:v>-6.4680083999999995</c:v>
                </c:pt>
                <c:pt idx="2982">
                  <c:v>-6.762013399999999</c:v>
                </c:pt>
                <c:pt idx="2983">
                  <c:v>-7.055993</c:v>
                </c:pt>
                <c:pt idx="2984">
                  <c:v>-7.3499980000000003</c:v>
                </c:pt>
                <c:pt idx="2985">
                  <c:v>-7.6440029999999997</c:v>
                </c:pt>
                <c:pt idx="2986">
                  <c:v>-7.938008</c:v>
                </c:pt>
                <c:pt idx="2987">
                  <c:v>-8.2320130000000002</c:v>
                </c:pt>
                <c:pt idx="2988">
                  <c:v>-8.5259925999999986</c:v>
                </c:pt>
                <c:pt idx="2989">
                  <c:v>-8.8199975999999989</c:v>
                </c:pt>
                <c:pt idx="2990">
                  <c:v>-9.1140025999999992</c:v>
                </c:pt>
                <c:pt idx="2991">
                  <c:v>-9.4080075999999995</c:v>
                </c:pt>
                <c:pt idx="2992">
                  <c:v>-9.7020125999999998</c:v>
                </c:pt>
                <c:pt idx="2993">
                  <c:v>-9.9960176000000001</c:v>
                </c:pt>
                <c:pt idx="2994">
                  <c:v>-10.289997199999998</c:v>
                </c:pt>
                <c:pt idx="2995">
                  <c:v>-10.584002199999999</c:v>
                </c:pt>
                <c:pt idx="2996">
                  <c:v>-10.878007199999999</c:v>
                </c:pt>
                <c:pt idx="2997">
                  <c:v>-11.172012199999999</c:v>
                </c:pt>
                <c:pt idx="2998">
                  <c:v>-11.4660172</c:v>
                </c:pt>
                <c:pt idx="2999">
                  <c:v>-11.7599968</c:v>
                </c:pt>
                <c:pt idx="3000">
                  <c:v>-12.0540018</c:v>
                </c:pt>
                <c:pt idx="3001">
                  <c:v>-12.3480068</c:v>
                </c:pt>
                <c:pt idx="3002">
                  <c:v>-12.642011800000001</c:v>
                </c:pt>
                <c:pt idx="3003">
                  <c:v>-12.936016799999999</c:v>
                </c:pt>
                <c:pt idx="3004">
                  <c:v>-13.229996400000001</c:v>
                </c:pt>
                <c:pt idx="3005">
                  <c:v>-13.524001400000001</c:v>
                </c:pt>
                <c:pt idx="3006">
                  <c:v>-13.8180064</c:v>
                </c:pt>
                <c:pt idx="3007">
                  <c:v>-14.112011399999998</c:v>
                </c:pt>
                <c:pt idx="3008">
                  <c:v>-14.406016399999999</c:v>
                </c:pt>
                <c:pt idx="3009">
                  <c:v>-14.699996000000001</c:v>
                </c:pt>
                <c:pt idx="3010">
                  <c:v>-14.406016399999999</c:v>
                </c:pt>
                <c:pt idx="3011">
                  <c:v>-14.112011399999998</c:v>
                </c:pt>
                <c:pt idx="3012">
                  <c:v>-13.8180064</c:v>
                </c:pt>
                <c:pt idx="3013">
                  <c:v>-13.524001400000001</c:v>
                </c:pt>
                <c:pt idx="3014">
                  <c:v>-13.229996400000001</c:v>
                </c:pt>
                <c:pt idx="3015">
                  <c:v>-12.936016799999999</c:v>
                </c:pt>
                <c:pt idx="3016">
                  <c:v>-12.642011800000001</c:v>
                </c:pt>
                <c:pt idx="3017">
                  <c:v>-12.3480068</c:v>
                </c:pt>
                <c:pt idx="3018">
                  <c:v>-12.0540018</c:v>
                </c:pt>
                <c:pt idx="3019">
                  <c:v>-11.7599968</c:v>
                </c:pt>
                <c:pt idx="3020">
                  <c:v>-11.4660172</c:v>
                </c:pt>
                <c:pt idx="3021">
                  <c:v>-11.172012199999999</c:v>
                </c:pt>
                <c:pt idx="3022">
                  <c:v>-10.878007199999999</c:v>
                </c:pt>
                <c:pt idx="3023">
                  <c:v>-10.584002199999999</c:v>
                </c:pt>
                <c:pt idx="3024">
                  <c:v>-10.289997199999998</c:v>
                </c:pt>
                <c:pt idx="3025">
                  <c:v>-9.9960176000000001</c:v>
                </c:pt>
                <c:pt idx="3026">
                  <c:v>-9.7020125999999998</c:v>
                </c:pt>
                <c:pt idx="3027">
                  <c:v>-9.4080075999999995</c:v>
                </c:pt>
                <c:pt idx="3028">
                  <c:v>-9.1140025999999992</c:v>
                </c:pt>
                <c:pt idx="3029">
                  <c:v>-8.8199975999999989</c:v>
                </c:pt>
                <c:pt idx="3030">
                  <c:v>-8.5259925999999986</c:v>
                </c:pt>
                <c:pt idx="3031">
                  <c:v>-8.2320130000000002</c:v>
                </c:pt>
                <c:pt idx="3032">
                  <c:v>-7.938008</c:v>
                </c:pt>
                <c:pt idx="3033">
                  <c:v>-7.6440029999999997</c:v>
                </c:pt>
                <c:pt idx="3034">
                  <c:v>-7.3499980000000003</c:v>
                </c:pt>
                <c:pt idx="3035">
                  <c:v>-7.055993</c:v>
                </c:pt>
                <c:pt idx="3036">
                  <c:v>-6.762013399999999</c:v>
                </c:pt>
                <c:pt idx="3037">
                  <c:v>-6.4680083999999995</c:v>
                </c:pt>
                <c:pt idx="3038">
                  <c:v>-6.1740034000000001</c:v>
                </c:pt>
                <c:pt idx="3039">
                  <c:v>-5.8799983999999998</c:v>
                </c:pt>
                <c:pt idx="3040">
                  <c:v>-5.5859933999999996</c:v>
                </c:pt>
                <c:pt idx="3041">
                  <c:v>-5.2920137999999994</c:v>
                </c:pt>
                <c:pt idx="3042">
                  <c:v>-4.9980088</c:v>
                </c:pt>
                <c:pt idx="3043">
                  <c:v>-4.7040037999999997</c:v>
                </c:pt>
                <c:pt idx="3044">
                  <c:v>-4.4099987999999994</c:v>
                </c:pt>
                <c:pt idx="3045">
                  <c:v>-4.1159938</c:v>
                </c:pt>
                <c:pt idx="3046">
                  <c:v>-3.8220141999999995</c:v>
                </c:pt>
                <c:pt idx="3047">
                  <c:v>-3.5280091999999996</c:v>
                </c:pt>
                <c:pt idx="3048">
                  <c:v>-3.2340041999999998</c:v>
                </c:pt>
                <c:pt idx="3049">
                  <c:v>-2.9399991999999999</c:v>
                </c:pt>
                <c:pt idx="3050">
                  <c:v>-2.6459942000000001</c:v>
                </c:pt>
                <c:pt idx="3051">
                  <c:v>-2.3520018999999999</c:v>
                </c:pt>
                <c:pt idx="3052">
                  <c:v>-2.0580019799999998</c:v>
                </c:pt>
                <c:pt idx="3053">
                  <c:v>-1.7640020599999997</c:v>
                </c:pt>
                <c:pt idx="3054">
                  <c:v>-1.4699996</c:v>
                </c:pt>
                <c:pt idx="3055">
                  <c:v>-1.1759996799999999</c:v>
                </c:pt>
                <c:pt idx="3056">
                  <c:v>-0.88199976000000002</c:v>
                </c:pt>
                <c:pt idx="3057">
                  <c:v>-0.58799983999999994</c:v>
                </c:pt>
                <c:pt idx="3058">
                  <c:v>-0.29399991999999997</c:v>
                </c:pt>
                <c:pt idx="3059">
                  <c:v>-2.8067507999999998E-14</c:v>
                </c:pt>
                <c:pt idx="3060">
                  <c:v>0.29399991999999997</c:v>
                </c:pt>
                <c:pt idx="3061">
                  <c:v>0.58799983999999994</c:v>
                </c:pt>
                <c:pt idx="3062">
                  <c:v>0.88199976000000002</c:v>
                </c:pt>
                <c:pt idx="3063">
                  <c:v>1.1759996799999999</c:v>
                </c:pt>
                <c:pt idx="3064">
                  <c:v>1.4699996</c:v>
                </c:pt>
                <c:pt idx="3065">
                  <c:v>1.7640020599999997</c:v>
                </c:pt>
                <c:pt idx="3066">
                  <c:v>2.0580019799999998</c:v>
                </c:pt>
                <c:pt idx="3067">
                  <c:v>2.3520018999999999</c:v>
                </c:pt>
                <c:pt idx="3068">
                  <c:v>2.6459942000000001</c:v>
                </c:pt>
                <c:pt idx="3069">
                  <c:v>2.9399991999999999</c:v>
                </c:pt>
                <c:pt idx="3070">
                  <c:v>3.2340041999999998</c:v>
                </c:pt>
                <c:pt idx="3071">
                  <c:v>3.5280091999999996</c:v>
                </c:pt>
                <c:pt idx="3072">
                  <c:v>3.8220141999999995</c:v>
                </c:pt>
                <c:pt idx="3073">
                  <c:v>4.1159938</c:v>
                </c:pt>
                <c:pt idx="3074">
                  <c:v>4.4099987999999994</c:v>
                </c:pt>
                <c:pt idx="3075">
                  <c:v>4.7040037999999997</c:v>
                </c:pt>
                <c:pt idx="3076">
                  <c:v>4.9980088</c:v>
                </c:pt>
                <c:pt idx="3077">
                  <c:v>5.2920137999999994</c:v>
                </c:pt>
                <c:pt idx="3078">
                  <c:v>5.5859933999999996</c:v>
                </c:pt>
                <c:pt idx="3079">
                  <c:v>5.8799983999999998</c:v>
                </c:pt>
                <c:pt idx="3080">
                  <c:v>6.1740034000000001</c:v>
                </c:pt>
                <c:pt idx="3081">
                  <c:v>6.4680083999999995</c:v>
                </c:pt>
                <c:pt idx="3082">
                  <c:v>6.762013399999999</c:v>
                </c:pt>
                <c:pt idx="3083">
                  <c:v>7.055993</c:v>
                </c:pt>
                <c:pt idx="3084">
                  <c:v>7.3499980000000003</c:v>
                </c:pt>
                <c:pt idx="3085">
                  <c:v>7.6440029999999997</c:v>
                </c:pt>
                <c:pt idx="3086">
                  <c:v>7.938008</c:v>
                </c:pt>
                <c:pt idx="3087">
                  <c:v>8.2320130000000002</c:v>
                </c:pt>
                <c:pt idx="3088">
                  <c:v>8.5259925999999986</c:v>
                </c:pt>
                <c:pt idx="3089">
                  <c:v>8.8199975999999989</c:v>
                </c:pt>
                <c:pt idx="3090">
                  <c:v>9.1140025999999992</c:v>
                </c:pt>
                <c:pt idx="3091">
                  <c:v>9.4080075999999995</c:v>
                </c:pt>
                <c:pt idx="3092">
                  <c:v>9.7020125999999998</c:v>
                </c:pt>
                <c:pt idx="3093">
                  <c:v>9.9960176000000001</c:v>
                </c:pt>
                <c:pt idx="3094">
                  <c:v>10.289997199999998</c:v>
                </c:pt>
                <c:pt idx="3095">
                  <c:v>10.584002199999999</c:v>
                </c:pt>
                <c:pt idx="3096">
                  <c:v>10.878007199999999</c:v>
                </c:pt>
                <c:pt idx="3097">
                  <c:v>11.172012199999999</c:v>
                </c:pt>
                <c:pt idx="3098">
                  <c:v>11.4660172</c:v>
                </c:pt>
                <c:pt idx="3099">
                  <c:v>11.7599968</c:v>
                </c:pt>
                <c:pt idx="3100">
                  <c:v>12.0540018</c:v>
                </c:pt>
                <c:pt idx="3101">
                  <c:v>12.3480068</c:v>
                </c:pt>
                <c:pt idx="3102">
                  <c:v>12.642011800000001</c:v>
                </c:pt>
                <c:pt idx="3103">
                  <c:v>12.936016799999999</c:v>
                </c:pt>
                <c:pt idx="3104">
                  <c:v>13.229996400000001</c:v>
                </c:pt>
                <c:pt idx="3105">
                  <c:v>13.524001400000001</c:v>
                </c:pt>
                <c:pt idx="3106">
                  <c:v>13.8180064</c:v>
                </c:pt>
                <c:pt idx="3107">
                  <c:v>14.112011399999998</c:v>
                </c:pt>
                <c:pt idx="3108">
                  <c:v>14.406016399999999</c:v>
                </c:pt>
                <c:pt idx="3109">
                  <c:v>14.699996000000001</c:v>
                </c:pt>
                <c:pt idx="3110">
                  <c:v>14.406016399999999</c:v>
                </c:pt>
                <c:pt idx="3111">
                  <c:v>14.112011399999998</c:v>
                </c:pt>
                <c:pt idx="3112">
                  <c:v>13.8180064</c:v>
                </c:pt>
                <c:pt idx="3113">
                  <c:v>13.524001400000001</c:v>
                </c:pt>
                <c:pt idx="3114">
                  <c:v>13.229996400000001</c:v>
                </c:pt>
                <c:pt idx="3115">
                  <c:v>12.936016799999999</c:v>
                </c:pt>
                <c:pt idx="3116">
                  <c:v>12.642011800000001</c:v>
                </c:pt>
                <c:pt idx="3117">
                  <c:v>12.3480068</c:v>
                </c:pt>
                <c:pt idx="3118">
                  <c:v>12.0540018</c:v>
                </c:pt>
                <c:pt idx="3119">
                  <c:v>11.7599968</c:v>
                </c:pt>
                <c:pt idx="3120">
                  <c:v>11.4660172</c:v>
                </c:pt>
                <c:pt idx="3121">
                  <c:v>11.172012199999999</c:v>
                </c:pt>
                <c:pt idx="3122">
                  <c:v>10.878007199999999</c:v>
                </c:pt>
                <c:pt idx="3123">
                  <c:v>10.584002199999999</c:v>
                </c:pt>
                <c:pt idx="3124">
                  <c:v>10.289997199999998</c:v>
                </c:pt>
                <c:pt idx="3125">
                  <c:v>9.9960176000000001</c:v>
                </c:pt>
                <c:pt idx="3126">
                  <c:v>9.7020125999999998</c:v>
                </c:pt>
                <c:pt idx="3127">
                  <c:v>9.4080075999999995</c:v>
                </c:pt>
                <c:pt idx="3128">
                  <c:v>9.1140025999999992</c:v>
                </c:pt>
                <c:pt idx="3129">
                  <c:v>8.8199975999999989</c:v>
                </c:pt>
                <c:pt idx="3130">
                  <c:v>8.5259925999999986</c:v>
                </c:pt>
                <c:pt idx="3131">
                  <c:v>8.2320130000000002</c:v>
                </c:pt>
                <c:pt idx="3132">
                  <c:v>7.938008</c:v>
                </c:pt>
                <c:pt idx="3133">
                  <c:v>7.6440029999999997</c:v>
                </c:pt>
                <c:pt idx="3134">
                  <c:v>7.3499980000000003</c:v>
                </c:pt>
                <c:pt idx="3135">
                  <c:v>7.055993</c:v>
                </c:pt>
                <c:pt idx="3136">
                  <c:v>6.762013399999999</c:v>
                </c:pt>
                <c:pt idx="3137">
                  <c:v>6.4680083999999995</c:v>
                </c:pt>
                <c:pt idx="3138">
                  <c:v>6.1740034000000001</c:v>
                </c:pt>
                <c:pt idx="3139">
                  <c:v>5.8799983999999998</c:v>
                </c:pt>
                <c:pt idx="3140">
                  <c:v>5.5859933999999996</c:v>
                </c:pt>
                <c:pt idx="3141">
                  <c:v>5.2920137999999994</c:v>
                </c:pt>
                <c:pt idx="3142">
                  <c:v>4.9980088</c:v>
                </c:pt>
                <c:pt idx="3143">
                  <c:v>4.7040037999999997</c:v>
                </c:pt>
                <c:pt idx="3144">
                  <c:v>4.4099987999999994</c:v>
                </c:pt>
                <c:pt idx="3145">
                  <c:v>4.1159938</c:v>
                </c:pt>
                <c:pt idx="3146">
                  <c:v>3.8220141999999995</c:v>
                </c:pt>
                <c:pt idx="3147">
                  <c:v>3.5280091999999996</c:v>
                </c:pt>
                <c:pt idx="3148">
                  <c:v>3.2340041999999998</c:v>
                </c:pt>
                <c:pt idx="3149">
                  <c:v>2.9399991999999999</c:v>
                </c:pt>
                <c:pt idx="3150">
                  <c:v>2.6459942000000001</c:v>
                </c:pt>
                <c:pt idx="3151">
                  <c:v>2.3520018999999999</c:v>
                </c:pt>
                <c:pt idx="3152">
                  <c:v>2.0580019799999998</c:v>
                </c:pt>
                <c:pt idx="3153">
                  <c:v>1.7640020599999997</c:v>
                </c:pt>
                <c:pt idx="3154">
                  <c:v>1.4699996</c:v>
                </c:pt>
                <c:pt idx="3155">
                  <c:v>1.1759996799999999</c:v>
                </c:pt>
                <c:pt idx="3156">
                  <c:v>0.88199976000000002</c:v>
                </c:pt>
                <c:pt idx="3157">
                  <c:v>0.58799983999999994</c:v>
                </c:pt>
                <c:pt idx="3158">
                  <c:v>0.29399991999999997</c:v>
                </c:pt>
                <c:pt idx="3159">
                  <c:v>-2.5511759999999995E-14</c:v>
                </c:pt>
                <c:pt idx="3160">
                  <c:v>-0.29399991999999997</c:v>
                </c:pt>
                <c:pt idx="3161">
                  <c:v>-0.58799983999999994</c:v>
                </c:pt>
                <c:pt idx="3162">
                  <c:v>-0.88199976000000002</c:v>
                </c:pt>
                <c:pt idx="3163">
                  <c:v>-1.1759996799999999</c:v>
                </c:pt>
                <c:pt idx="3164">
                  <c:v>-1.4699996</c:v>
                </c:pt>
                <c:pt idx="3165">
                  <c:v>-1.7640020599999997</c:v>
                </c:pt>
                <c:pt idx="3166">
                  <c:v>-2.0580019799999998</c:v>
                </c:pt>
                <c:pt idx="3167">
                  <c:v>-2.3520018999999999</c:v>
                </c:pt>
                <c:pt idx="3168">
                  <c:v>-2.6459942000000001</c:v>
                </c:pt>
                <c:pt idx="3169">
                  <c:v>-2.9399991999999999</c:v>
                </c:pt>
                <c:pt idx="3170">
                  <c:v>-3.2340041999999998</c:v>
                </c:pt>
                <c:pt idx="3171">
                  <c:v>-3.5280091999999996</c:v>
                </c:pt>
                <c:pt idx="3172">
                  <c:v>-3.8220141999999995</c:v>
                </c:pt>
                <c:pt idx="3173">
                  <c:v>-4.1159938</c:v>
                </c:pt>
                <c:pt idx="3174">
                  <c:v>-4.4099987999999994</c:v>
                </c:pt>
                <c:pt idx="3175">
                  <c:v>-4.7040037999999997</c:v>
                </c:pt>
                <c:pt idx="3176">
                  <c:v>-4.9980088</c:v>
                </c:pt>
                <c:pt idx="3177">
                  <c:v>-5.2920137999999994</c:v>
                </c:pt>
                <c:pt idx="3178">
                  <c:v>-5.5859933999999996</c:v>
                </c:pt>
                <c:pt idx="3179">
                  <c:v>-5.8799983999999998</c:v>
                </c:pt>
                <c:pt idx="3180">
                  <c:v>-6.1740034000000001</c:v>
                </c:pt>
                <c:pt idx="3181">
                  <c:v>-6.4680083999999995</c:v>
                </c:pt>
                <c:pt idx="3182">
                  <c:v>-6.762013399999999</c:v>
                </c:pt>
                <c:pt idx="3183">
                  <c:v>-7.055993</c:v>
                </c:pt>
                <c:pt idx="3184">
                  <c:v>-7.3499980000000003</c:v>
                </c:pt>
                <c:pt idx="3185">
                  <c:v>-7.6440029999999997</c:v>
                </c:pt>
                <c:pt idx="3186">
                  <c:v>-7.938008</c:v>
                </c:pt>
                <c:pt idx="3187">
                  <c:v>-8.2320130000000002</c:v>
                </c:pt>
                <c:pt idx="3188">
                  <c:v>-8.5259925999999986</c:v>
                </c:pt>
                <c:pt idx="3189">
                  <c:v>-8.8199975999999989</c:v>
                </c:pt>
                <c:pt idx="3190">
                  <c:v>-9.1140025999999992</c:v>
                </c:pt>
                <c:pt idx="3191">
                  <c:v>-9.4080075999999995</c:v>
                </c:pt>
                <c:pt idx="3192">
                  <c:v>-9.7020125999999998</c:v>
                </c:pt>
                <c:pt idx="3193">
                  <c:v>-9.9960176000000001</c:v>
                </c:pt>
                <c:pt idx="3194">
                  <c:v>-10.289997199999998</c:v>
                </c:pt>
                <c:pt idx="3195">
                  <c:v>-10.584002199999999</c:v>
                </c:pt>
                <c:pt idx="3196">
                  <c:v>-10.878007199999999</c:v>
                </c:pt>
                <c:pt idx="3197">
                  <c:v>-11.172012199999999</c:v>
                </c:pt>
                <c:pt idx="3198">
                  <c:v>-11.4660172</c:v>
                </c:pt>
                <c:pt idx="3199">
                  <c:v>-11.7599968</c:v>
                </c:pt>
                <c:pt idx="3200">
                  <c:v>-12.0540018</c:v>
                </c:pt>
                <c:pt idx="3201">
                  <c:v>-12.3480068</c:v>
                </c:pt>
                <c:pt idx="3202">
                  <c:v>-12.642011800000001</c:v>
                </c:pt>
                <c:pt idx="3203">
                  <c:v>-12.936016799999999</c:v>
                </c:pt>
                <c:pt idx="3204">
                  <c:v>-13.229996400000001</c:v>
                </c:pt>
                <c:pt idx="3205">
                  <c:v>-13.524001400000001</c:v>
                </c:pt>
                <c:pt idx="3206">
                  <c:v>-13.8180064</c:v>
                </c:pt>
                <c:pt idx="3207">
                  <c:v>-14.112011399999998</c:v>
                </c:pt>
                <c:pt idx="3208">
                  <c:v>-14.406016399999999</c:v>
                </c:pt>
                <c:pt idx="3209">
                  <c:v>-14.699996000000001</c:v>
                </c:pt>
                <c:pt idx="3210">
                  <c:v>-14.3570198</c:v>
                </c:pt>
                <c:pt idx="3211">
                  <c:v>-14.014018200000001</c:v>
                </c:pt>
                <c:pt idx="3212">
                  <c:v>-13.671016599999998</c:v>
                </c:pt>
                <c:pt idx="3213">
                  <c:v>-13.328014999999999</c:v>
                </c:pt>
                <c:pt idx="3214">
                  <c:v>-12.9850134</c:v>
                </c:pt>
                <c:pt idx="3215">
                  <c:v>-12.642011800000001</c:v>
                </c:pt>
                <c:pt idx="3216">
                  <c:v>-12.2990102</c:v>
                </c:pt>
                <c:pt idx="3217">
                  <c:v>-11.956008599999999</c:v>
                </c:pt>
                <c:pt idx="3218">
                  <c:v>-11.613006999999998</c:v>
                </c:pt>
                <c:pt idx="3219">
                  <c:v>-11.270005400000001</c:v>
                </c:pt>
                <c:pt idx="3220">
                  <c:v>-10.9270038</c:v>
                </c:pt>
                <c:pt idx="3221">
                  <c:v>-10.584002199999999</c:v>
                </c:pt>
                <c:pt idx="3222">
                  <c:v>-10.2410006</c:v>
                </c:pt>
                <c:pt idx="3223">
                  <c:v>-9.8979989999999987</c:v>
                </c:pt>
                <c:pt idx="3224">
                  <c:v>-9.5549973999999995</c:v>
                </c:pt>
                <c:pt idx="3225">
                  <c:v>-9.2119958000000004</c:v>
                </c:pt>
                <c:pt idx="3226">
                  <c:v>-8.8689941999999995</c:v>
                </c:pt>
                <c:pt idx="3227">
                  <c:v>-8.5259925999999986</c:v>
                </c:pt>
                <c:pt idx="3228">
                  <c:v>-8.1830163999999996</c:v>
                </c:pt>
                <c:pt idx="3229">
                  <c:v>-7.8400147999999996</c:v>
                </c:pt>
                <c:pt idx="3230">
                  <c:v>-7.4970131999999987</c:v>
                </c:pt>
                <c:pt idx="3231">
                  <c:v>-7.1540115999999996</c:v>
                </c:pt>
                <c:pt idx="3232">
                  <c:v>-6.8110099999999996</c:v>
                </c:pt>
                <c:pt idx="3233">
                  <c:v>-6.4680083999999995</c:v>
                </c:pt>
                <c:pt idx="3234">
                  <c:v>-6.1250067999999995</c:v>
                </c:pt>
                <c:pt idx="3235">
                  <c:v>-5.7820051999999995</c:v>
                </c:pt>
                <c:pt idx="3236">
                  <c:v>-5.4390035999999995</c:v>
                </c:pt>
                <c:pt idx="3237">
                  <c:v>-5.0960019999999995</c:v>
                </c:pt>
                <c:pt idx="3238">
                  <c:v>-4.7530003999999995</c:v>
                </c:pt>
                <c:pt idx="3239">
                  <c:v>-4.4099987999999994</c:v>
                </c:pt>
                <c:pt idx="3240">
                  <c:v>-4.0669972000000003</c:v>
                </c:pt>
                <c:pt idx="3241">
                  <c:v>-3.7239955999999999</c:v>
                </c:pt>
                <c:pt idx="3242">
                  <c:v>-3.3809939999999998</c:v>
                </c:pt>
                <c:pt idx="3243">
                  <c:v>-3.0379923999999998</c:v>
                </c:pt>
                <c:pt idx="3244">
                  <c:v>-2.6949907999999998</c:v>
                </c:pt>
                <c:pt idx="3245">
                  <c:v>-2.3520018999999999</c:v>
                </c:pt>
                <c:pt idx="3246">
                  <c:v>-2.0090002999999999</c:v>
                </c:pt>
                <c:pt idx="3247">
                  <c:v>-1.6660012399999999</c:v>
                </c:pt>
                <c:pt idx="3248">
                  <c:v>-1.3229996399999999</c:v>
                </c:pt>
                <c:pt idx="3249">
                  <c:v>-0.9800005799999999</c:v>
                </c:pt>
                <c:pt idx="3250">
                  <c:v>-0.63700151999999988</c:v>
                </c:pt>
                <c:pt idx="3251">
                  <c:v>-0.29399991999999997</c:v>
                </c:pt>
                <c:pt idx="3252">
                  <c:v>4.8999901999999998E-2</c:v>
                </c:pt>
                <c:pt idx="3253">
                  <c:v>0.39200073999999996</c:v>
                </c:pt>
                <c:pt idx="3254">
                  <c:v>0.73499979999999998</c:v>
                </c:pt>
                <c:pt idx="3255">
                  <c:v>1.0780014</c:v>
                </c:pt>
                <c:pt idx="3256">
                  <c:v>1.4210004599999999</c:v>
                </c:pt>
                <c:pt idx="3257">
                  <c:v>1.7640020599999997</c:v>
                </c:pt>
                <c:pt idx="3258">
                  <c:v>2.1070011199999996</c:v>
                </c:pt>
                <c:pt idx="3259">
                  <c:v>2.45000018</c:v>
                </c:pt>
                <c:pt idx="3260">
                  <c:v>2.7930093999999999</c:v>
                </c:pt>
                <c:pt idx="3261">
                  <c:v>3.1360109999999999</c:v>
                </c:pt>
                <c:pt idx="3262">
                  <c:v>3.4790125999999999</c:v>
                </c:pt>
                <c:pt idx="3263">
                  <c:v>3.8220141999999995</c:v>
                </c:pt>
                <c:pt idx="3264">
                  <c:v>4.1649903999999998</c:v>
                </c:pt>
                <c:pt idx="3265">
                  <c:v>4.5079919999999998</c:v>
                </c:pt>
                <c:pt idx="3266">
                  <c:v>4.8509935999999998</c:v>
                </c:pt>
                <c:pt idx="3267">
                  <c:v>5.1939951999999998</c:v>
                </c:pt>
                <c:pt idx="3268">
                  <c:v>5.5369967999999998</c:v>
                </c:pt>
                <c:pt idx="3269">
                  <c:v>5.8799983999999998</c:v>
                </c:pt>
                <c:pt idx="3270">
                  <c:v>6.2229999999999999</c:v>
                </c:pt>
                <c:pt idx="3271">
                  <c:v>6.5660015999999999</c:v>
                </c:pt>
                <c:pt idx="3272">
                  <c:v>6.9090031999999999</c:v>
                </c:pt>
                <c:pt idx="3273">
                  <c:v>7.252004799999999</c:v>
                </c:pt>
                <c:pt idx="3274">
                  <c:v>7.5950063999999999</c:v>
                </c:pt>
                <c:pt idx="3275">
                  <c:v>7.938008</c:v>
                </c:pt>
                <c:pt idx="3276">
                  <c:v>8.2810095999999991</c:v>
                </c:pt>
                <c:pt idx="3277">
                  <c:v>8.6240112</c:v>
                </c:pt>
                <c:pt idx="3278">
                  <c:v>8.9670127999999991</c:v>
                </c:pt>
                <c:pt idx="3279">
                  <c:v>9.3100143999999982</c:v>
                </c:pt>
                <c:pt idx="3280">
                  <c:v>9.6530159999999992</c:v>
                </c:pt>
                <c:pt idx="3281">
                  <c:v>9.9960176000000001</c:v>
                </c:pt>
                <c:pt idx="3282">
                  <c:v>10.338993799999999</c:v>
                </c:pt>
                <c:pt idx="3283">
                  <c:v>10.6819954</c:v>
                </c:pt>
                <c:pt idx="3284">
                  <c:v>11.024997000000001</c:v>
                </c:pt>
                <c:pt idx="3285">
                  <c:v>11.367998599999998</c:v>
                </c:pt>
                <c:pt idx="3286">
                  <c:v>11.711000199999999</c:v>
                </c:pt>
                <c:pt idx="3287">
                  <c:v>12.0540018</c:v>
                </c:pt>
                <c:pt idx="3288">
                  <c:v>12.397003399999999</c:v>
                </c:pt>
                <c:pt idx="3289">
                  <c:v>12.740004999999998</c:v>
                </c:pt>
                <c:pt idx="3290">
                  <c:v>13.083006599999997</c:v>
                </c:pt>
                <c:pt idx="3291">
                  <c:v>13.4260082</c:v>
                </c:pt>
                <c:pt idx="3292">
                  <c:v>13.769009799999999</c:v>
                </c:pt>
                <c:pt idx="3293">
                  <c:v>14.112011399999998</c:v>
                </c:pt>
                <c:pt idx="3294">
                  <c:v>14.455012999999999</c:v>
                </c:pt>
                <c:pt idx="3295">
                  <c:v>14.798014599999998</c:v>
                </c:pt>
                <c:pt idx="3296">
                  <c:v>15.141016200000001</c:v>
                </c:pt>
                <c:pt idx="3297">
                  <c:v>15.4840178</c:v>
                </c:pt>
                <c:pt idx="3298">
                  <c:v>15.827019399999998</c:v>
                </c:pt>
                <c:pt idx="3299">
                  <c:v>16.170020999999998</c:v>
                </c:pt>
                <c:pt idx="3300">
                  <c:v>16.512997199999997</c:v>
                </c:pt>
                <c:pt idx="3301">
                  <c:v>16.855998800000002</c:v>
                </c:pt>
                <c:pt idx="3302">
                  <c:v>17.199000399999999</c:v>
                </c:pt>
                <c:pt idx="3303">
                  <c:v>17.542001999999997</c:v>
                </c:pt>
                <c:pt idx="3304">
                  <c:v>17.885003600000001</c:v>
                </c:pt>
                <c:pt idx="3305">
                  <c:v>18.228005199999998</c:v>
                </c:pt>
                <c:pt idx="3306">
                  <c:v>18.571006799999999</c:v>
                </c:pt>
                <c:pt idx="3307">
                  <c:v>18.9140084</c:v>
                </c:pt>
                <c:pt idx="3308">
                  <c:v>19.257009999999998</c:v>
                </c:pt>
                <c:pt idx="3309">
                  <c:v>19.600011599999998</c:v>
                </c:pt>
                <c:pt idx="3310">
                  <c:v>19.208013399999999</c:v>
                </c:pt>
                <c:pt idx="3311">
                  <c:v>18.816015199999999</c:v>
                </c:pt>
                <c:pt idx="3312">
                  <c:v>18.424016999999999</c:v>
                </c:pt>
                <c:pt idx="3313">
                  <c:v>18.032018799999999</c:v>
                </c:pt>
                <c:pt idx="3314">
                  <c:v>17.6400206</c:v>
                </c:pt>
                <c:pt idx="3315">
                  <c:v>17.247996999999998</c:v>
                </c:pt>
                <c:pt idx="3316">
                  <c:v>16.855998800000002</c:v>
                </c:pt>
                <c:pt idx="3317">
                  <c:v>16.464000599999999</c:v>
                </c:pt>
                <c:pt idx="3318">
                  <c:v>16.072002399999999</c:v>
                </c:pt>
                <c:pt idx="3319">
                  <c:v>15.680004199999997</c:v>
                </c:pt>
                <c:pt idx="3320">
                  <c:v>15.288005999999999</c:v>
                </c:pt>
                <c:pt idx="3321">
                  <c:v>14.8960078</c:v>
                </c:pt>
                <c:pt idx="3322">
                  <c:v>14.504009599999998</c:v>
                </c:pt>
                <c:pt idx="3323">
                  <c:v>14.112011399999998</c:v>
                </c:pt>
                <c:pt idx="3324">
                  <c:v>13.7200132</c:v>
                </c:pt>
                <c:pt idx="3325">
                  <c:v>13.328014999999999</c:v>
                </c:pt>
                <c:pt idx="3326">
                  <c:v>12.936016799999999</c:v>
                </c:pt>
                <c:pt idx="3327">
                  <c:v>12.544018599999999</c:v>
                </c:pt>
                <c:pt idx="3328">
                  <c:v>12.151994999999999</c:v>
                </c:pt>
                <c:pt idx="3329">
                  <c:v>11.7599968</c:v>
                </c:pt>
                <c:pt idx="3330">
                  <c:v>11.367998599999998</c:v>
                </c:pt>
                <c:pt idx="3331">
                  <c:v>10.9760004</c:v>
                </c:pt>
                <c:pt idx="3332">
                  <c:v>10.584002199999999</c:v>
                </c:pt>
                <c:pt idx="3333">
                  <c:v>10.192003999999999</c:v>
                </c:pt>
                <c:pt idx="3334">
                  <c:v>9.8000057999999992</c:v>
                </c:pt>
                <c:pt idx="3335">
                  <c:v>9.4080075999999995</c:v>
                </c:pt>
                <c:pt idx="3336">
                  <c:v>9.0160093999999997</c:v>
                </c:pt>
                <c:pt idx="3337">
                  <c:v>8.6240112</c:v>
                </c:pt>
                <c:pt idx="3338">
                  <c:v>8.2320130000000002</c:v>
                </c:pt>
                <c:pt idx="3339">
                  <c:v>7.8400147999999996</c:v>
                </c:pt>
                <c:pt idx="3340">
                  <c:v>7.4480165999999999</c:v>
                </c:pt>
                <c:pt idx="3341">
                  <c:v>7.055993</c:v>
                </c:pt>
                <c:pt idx="3342">
                  <c:v>6.6639947999999993</c:v>
                </c:pt>
                <c:pt idx="3343">
                  <c:v>6.2719965999999996</c:v>
                </c:pt>
                <c:pt idx="3344">
                  <c:v>5.8799983999999998</c:v>
                </c:pt>
                <c:pt idx="3345">
                  <c:v>5.4880002000000001</c:v>
                </c:pt>
                <c:pt idx="3346">
                  <c:v>5.0960019999999995</c:v>
                </c:pt>
                <c:pt idx="3347">
                  <c:v>4.7040037999999997</c:v>
                </c:pt>
                <c:pt idx="3348">
                  <c:v>4.3120056</c:v>
                </c:pt>
                <c:pt idx="3349">
                  <c:v>3.9200073999999998</c:v>
                </c:pt>
                <c:pt idx="3350">
                  <c:v>3.5280091999999996</c:v>
                </c:pt>
                <c:pt idx="3351">
                  <c:v>3.1360109999999999</c:v>
                </c:pt>
                <c:pt idx="3352">
                  <c:v>2.7440128000000001</c:v>
                </c:pt>
                <c:pt idx="3353">
                  <c:v>2.3520018999999999</c:v>
                </c:pt>
                <c:pt idx="3354">
                  <c:v>1.9600011599999998</c:v>
                </c:pt>
                <c:pt idx="3355">
                  <c:v>1.5680004199999997</c:v>
                </c:pt>
                <c:pt idx="3356">
                  <c:v>1.1759996799999999</c:v>
                </c:pt>
                <c:pt idx="3357">
                  <c:v>0.78400147999999992</c:v>
                </c:pt>
                <c:pt idx="3358">
                  <c:v>0.39200073999999996</c:v>
                </c:pt>
                <c:pt idx="3359">
                  <c:v>-1.2601727399999998E-14</c:v>
                </c:pt>
                <c:pt idx="3360">
                  <c:v>-0.39200073999999996</c:v>
                </c:pt>
                <c:pt idx="3361">
                  <c:v>-0.78400147999999992</c:v>
                </c:pt>
                <c:pt idx="3362">
                  <c:v>-1.1759996799999999</c:v>
                </c:pt>
                <c:pt idx="3363">
                  <c:v>-1.5680004199999997</c:v>
                </c:pt>
                <c:pt idx="3364">
                  <c:v>-1.9600011599999998</c:v>
                </c:pt>
                <c:pt idx="3365">
                  <c:v>-2.3520018999999999</c:v>
                </c:pt>
                <c:pt idx="3366">
                  <c:v>-2.7440128000000001</c:v>
                </c:pt>
                <c:pt idx="3367">
                  <c:v>-3.1360109999999999</c:v>
                </c:pt>
                <c:pt idx="3368">
                  <c:v>-3.5280091999999996</c:v>
                </c:pt>
                <c:pt idx="3369">
                  <c:v>-3.9200073999999998</c:v>
                </c:pt>
                <c:pt idx="3370">
                  <c:v>-4.3120056</c:v>
                </c:pt>
                <c:pt idx="3371">
                  <c:v>-4.7040037999999997</c:v>
                </c:pt>
                <c:pt idx="3372">
                  <c:v>-5.0960019999999995</c:v>
                </c:pt>
                <c:pt idx="3373">
                  <c:v>-5.4880002000000001</c:v>
                </c:pt>
                <c:pt idx="3374">
                  <c:v>-5.8799983999999998</c:v>
                </c:pt>
                <c:pt idx="3375">
                  <c:v>-6.2719965999999996</c:v>
                </c:pt>
                <c:pt idx="3376">
                  <c:v>-6.6639947999999993</c:v>
                </c:pt>
                <c:pt idx="3377">
                  <c:v>-7.055993</c:v>
                </c:pt>
                <c:pt idx="3378">
                  <c:v>-7.4480165999999999</c:v>
                </c:pt>
                <c:pt idx="3379">
                  <c:v>-7.8400147999999996</c:v>
                </c:pt>
                <c:pt idx="3380">
                  <c:v>-8.2320130000000002</c:v>
                </c:pt>
                <c:pt idx="3381">
                  <c:v>-8.6240112</c:v>
                </c:pt>
                <c:pt idx="3382">
                  <c:v>-9.0160093999999997</c:v>
                </c:pt>
                <c:pt idx="3383">
                  <c:v>-9.4080075999999995</c:v>
                </c:pt>
                <c:pt idx="3384">
                  <c:v>-9.8000057999999992</c:v>
                </c:pt>
                <c:pt idx="3385">
                  <c:v>-10.192003999999999</c:v>
                </c:pt>
                <c:pt idx="3386">
                  <c:v>-10.584002199999999</c:v>
                </c:pt>
                <c:pt idx="3387">
                  <c:v>-10.9760004</c:v>
                </c:pt>
                <c:pt idx="3388">
                  <c:v>-11.367998599999998</c:v>
                </c:pt>
                <c:pt idx="3389">
                  <c:v>-11.7599968</c:v>
                </c:pt>
                <c:pt idx="3390">
                  <c:v>-12.151994999999999</c:v>
                </c:pt>
                <c:pt idx="3391">
                  <c:v>-12.544018599999999</c:v>
                </c:pt>
                <c:pt idx="3392">
                  <c:v>-12.936016799999999</c:v>
                </c:pt>
                <c:pt idx="3393">
                  <c:v>-13.328014999999999</c:v>
                </c:pt>
                <c:pt idx="3394">
                  <c:v>-13.7200132</c:v>
                </c:pt>
                <c:pt idx="3395">
                  <c:v>-14.112011399999998</c:v>
                </c:pt>
                <c:pt idx="3396">
                  <c:v>-14.504009599999998</c:v>
                </c:pt>
                <c:pt idx="3397">
                  <c:v>-14.8960078</c:v>
                </c:pt>
                <c:pt idx="3398">
                  <c:v>-15.288005999999999</c:v>
                </c:pt>
                <c:pt idx="3399">
                  <c:v>-15.680004199999997</c:v>
                </c:pt>
                <c:pt idx="3400">
                  <c:v>-16.072002399999999</c:v>
                </c:pt>
                <c:pt idx="3401">
                  <c:v>-16.464000599999999</c:v>
                </c:pt>
                <c:pt idx="3402">
                  <c:v>-16.855998800000002</c:v>
                </c:pt>
                <c:pt idx="3403">
                  <c:v>-17.247996999999998</c:v>
                </c:pt>
                <c:pt idx="3404">
                  <c:v>-17.6400206</c:v>
                </c:pt>
                <c:pt idx="3405">
                  <c:v>-18.032018799999999</c:v>
                </c:pt>
                <c:pt idx="3406">
                  <c:v>-18.424016999999999</c:v>
                </c:pt>
                <c:pt idx="3407">
                  <c:v>-18.816015199999999</c:v>
                </c:pt>
                <c:pt idx="3408">
                  <c:v>-19.208013399999999</c:v>
                </c:pt>
                <c:pt idx="3409">
                  <c:v>-19.600011599999998</c:v>
                </c:pt>
                <c:pt idx="3410">
                  <c:v>-19.208013399999999</c:v>
                </c:pt>
                <c:pt idx="3411">
                  <c:v>-18.816015199999999</c:v>
                </c:pt>
                <c:pt idx="3412">
                  <c:v>-18.424016999999999</c:v>
                </c:pt>
                <c:pt idx="3413">
                  <c:v>-18.032018799999999</c:v>
                </c:pt>
                <c:pt idx="3414">
                  <c:v>-17.6400206</c:v>
                </c:pt>
                <c:pt idx="3415">
                  <c:v>-17.247996999999998</c:v>
                </c:pt>
                <c:pt idx="3416">
                  <c:v>-16.855998800000002</c:v>
                </c:pt>
                <c:pt idx="3417">
                  <c:v>-16.464000599999999</c:v>
                </c:pt>
                <c:pt idx="3418">
                  <c:v>-16.072002399999999</c:v>
                </c:pt>
                <c:pt idx="3419">
                  <c:v>-15.680004199999997</c:v>
                </c:pt>
                <c:pt idx="3420">
                  <c:v>-15.288005999999999</c:v>
                </c:pt>
                <c:pt idx="3421">
                  <c:v>-14.8960078</c:v>
                </c:pt>
                <c:pt idx="3422">
                  <c:v>-14.504009599999998</c:v>
                </c:pt>
                <c:pt idx="3423">
                  <c:v>-14.112011399999998</c:v>
                </c:pt>
                <c:pt idx="3424">
                  <c:v>-13.7200132</c:v>
                </c:pt>
                <c:pt idx="3425">
                  <c:v>-13.328014999999999</c:v>
                </c:pt>
                <c:pt idx="3426">
                  <c:v>-12.936016799999999</c:v>
                </c:pt>
                <c:pt idx="3427">
                  <c:v>-12.544018599999999</c:v>
                </c:pt>
                <c:pt idx="3428">
                  <c:v>-12.151994999999999</c:v>
                </c:pt>
                <c:pt idx="3429">
                  <c:v>-11.7599968</c:v>
                </c:pt>
                <c:pt idx="3430">
                  <c:v>-11.367998599999998</c:v>
                </c:pt>
                <c:pt idx="3431">
                  <c:v>-10.9760004</c:v>
                </c:pt>
                <c:pt idx="3432">
                  <c:v>-10.584002199999999</c:v>
                </c:pt>
                <c:pt idx="3433">
                  <c:v>-10.192003999999999</c:v>
                </c:pt>
                <c:pt idx="3434">
                  <c:v>-9.8000057999999992</c:v>
                </c:pt>
                <c:pt idx="3435">
                  <c:v>-9.4080075999999995</c:v>
                </c:pt>
                <c:pt idx="3436">
                  <c:v>-9.0160093999999997</c:v>
                </c:pt>
                <c:pt idx="3437">
                  <c:v>-8.6240112</c:v>
                </c:pt>
                <c:pt idx="3438">
                  <c:v>-8.2320130000000002</c:v>
                </c:pt>
                <c:pt idx="3439">
                  <c:v>-7.8400147999999996</c:v>
                </c:pt>
                <c:pt idx="3440">
                  <c:v>-7.4480165999999999</c:v>
                </c:pt>
                <c:pt idx="3441">
                  <c:v>-7.055993</c:v>
                </c:pt>
                <c:pt idx="3442">
                  <c:v>-6.6639947999999993</c:v>
                </c:pt>
                <c:pt idx="3443">
                  <c:v>-6.2719965999999996</c:v>
                </c:pt>
                <c:pt idx="3444">
                  <c:v>-5.8799983999999998</c:v>
                </c:pt>
                <c:pt idx="3445">
                  <c:v>-5.4880002000000001</c:v>
                </c:pt>
                <c:pt idx="3446">
                  <c:v>-5.0960019999999995</c:v>
                </c:pt>
                <c:pt idx="3447">
                  <c:v>-4.7040037999999997</c:v>
                </c:pt>
                <c:pt idx="3448">
                  <c:v>-4.3120056</c:v>
                </c:pt>
                <c:pt idx="3449">
                  <c:v>-3.9200073999999998</c:v>
                </c:pt>
                <c:pt idx="3450">
                  <c:v>-3.5280091999999996</c:v>
                </c:pt>
                <c:pt idx="3451">
                  <c:v>-3.1360109999999999</c:v>
                </c:pt>
                <c:pt idx="3452">
                  <c:v>-2.7440128000000001</c:v>
                </c:pt>
                <c:pt idx="3453">
                  <c:v>-2.3520018999999999</c:v>
                </c:pt>
                <c:pt idx="3454">
                  <c:v>-1.9600011599999998</c:v>
                </c:pt>
                <c:pt idx="3455">
                  <c:v>-1.5680004199999997</c:v>
                </c:pt>
                <c:pt idx="3456">
                  <c:v>-1.1759996799999999</c:v>
                </c:pt>
                <c:pt idx="3457">
                  <c:v>-0.78400147999999992</c:v>
                </c:pt>
                <c:pt idx="3458">
                  <c:v>-0.39200073999999996</c:v>
                </c:pt>
                <c:pt idx="3459">
                  <c:v>-1.2425476799999999E-14</c:v>
                </c:pt>
                <c:pt idx="3460">
                  <c:v>0.39200073999999996</c:v>
                </c:pt>
                <c:pt idx="3461">
                  <c:v>0.78400147999999992</c:v>
                </c:pt>
                <c:pt idx="3462">
                  <c:v>1.1759996799999999</c:v>
                </c:pt>
                <c:pt idx="3463">
                  <c:v>1.5680004199999997</c:v>
                </c:pt>
                <c:pt idx="3464">
                  <c:v>1.9600011599999998</c:v>
                </c:pt>
                <c:pt idx="3465">
                  <c:v>2.3520018999999999</c:v>
                </c:pt>
                <c:pt idx="3466">
                  <c:v>2.7440128000000001</c:v>
                </c:pt>
                <c:pt idx="3467">
                  <c:v>3.1360109999999999</c:v>
                </c:pt>
                <c:pt idx="3468">
                  <c:v>3.5280091999999996</c:v>
                </c:pt>
                <c:pt idx="3469">
                  <c:v>3.9200073999999998</c:v>
                </c:pt>
                <c:pt idx="3470">
                  <c:v>4.3120056</c:v>
                </c:pt>
                <c:pt idx="3471">
                  <c:v>4.7040037999999997</c:v>
                </c:pt>
                <c:pt idx="3472">
                  <c:v>5.0960019999999995</c:v>
                </c:pt>
                <c:pt idx="3473">
                  <c:v>5.4880002000000001</c:v>
                </c:pt>
                <c:pt idx="3474">
                  <c:v>5.8799983999999998</c:v>
                </c:pt>
                <c:pt idx="3475">
                  <c:v>6.2719965999999996</c:v>
                </c:pt>
                <c:pt idx="3476">
                  <c:v>6.6639947999999993</c:v>
                </c:pt>
                <c:pt idx="3477">
                  <c:v>7.055993</c:v>
                </c:pt>
                <c:pt idx="3478">
                  <c:v>7.4480165999999999</c:v>
                </c:pt>
                <c:pt idx="3479">
                  <c:v>7.8400147999999996</c:v>
                </c:pt>
                <c:pt idx="3480">
                  <c:v>8.2320130000000002</c:v>
                </c:pt>
                <c:pt idx="3481">
                  <c:v>8.6240112</c:v>
                </c:pt>
                <c:pt idx="3482">
                  <c:v>9.0160093999999997</c:v>
                </c:pt>
                <c:pt idx="3483">
                  <c:v>9.4080075999999995</c:v>
                </c:pt>
                <c:pt idx="3484">
                  <c:v>9.8000057999999992</c:v>
                </c:pt>
                <c:pt idx="3485">
                  <c:v>10.192003999999999</c:v>
                </c:pt>
                <c:pt idx="3486">
                  <c:v>10.584002199999999</c:v>
                </c:pt>
                <c:pt idx="3487">
                  <c:v>10.9760004</c:v>
                </c:pt>
                <c:pt idx="3488">
                  <c:v>11.367998599999998</c:v>
                </c:pt>
                <c:pt idx="3489">
                  <c:v>11.7599968</c:v>
                </c:pt>
                <c:pt idx="3490">
                  <c:v>12.151994999999999</c:v>
                </c:pt>
                <c:pt idx="3491">
                  <c:v>12.544018599999999</c:v>
                </c:pt>
                <c:pt idx="3492">
                  <c:v>12.936016799999999</c:v>
                </c:pt>
                <c:pt idx="3493">
                  <c:v>13.328014999999999</c:v>
                </c:pt>
                <c:pt idx="3494">
                  <c:v>13.7200132</c:v>
                </c:pt>
                <c:pt idx="3495">
                  <c:v>14.112011399999998</c:v>
                </c:pt>
                <c:pt idx="3496">
                  <c:v>14.504009599999998</c:v>
                </c:pt>
                <c:pt idx="3497">
                  <c:v>14.8960078</c:v>
                </c:pt>
                <c:pt idx="3498">
                  <c:v>15.288005999999999</c:v>
                </c:pt>
                <c:pt idx="3499">
                  <c:v>15.680004199999997</c:v>
                </c:pt>
                <c:pt idx="3500">
                  <c:v>16.072002399999999</c:v>
                </c:pt>
                <c:pt idx="3501">
                  <c:v>16.464000599999999</c:v>
                </c:pt>
                <c:pt idx="3502">
                  <c:v>16.855998800000002</c:v>
                </c:pt>
                <c:pt idx="3503">
                  <c:v>17.247996999999998</c:v>
                </c:pt>
                <c:pt idx="3504">
                  <c:v>17.6400206</c:v>
                </c:pt>
                <c:pt idx="3505">
                  <c:v>18.032018799999999</c:v>
                </c:pt>
                <c:pt idx="3506">
                  <c:v>18.424016999999999</c:v>
                </c:pt>
                <c:pt idx="3507">
                  <c:v>18.816015199999999</c:v>
                </c:pt>
                <c:pt idx="3508">
                  <c:v>19.208013399999999</c:v>
                </c:pt>
                <c:pt idx="3509">
                  <c:v>19.600011599999998</c:v>
                </c:pt>
                <c:pt idx="3510">
                  <c:v>19.208013399999999</c:v>
                </c:pt>
                <c:pt idx="3511">
                  <c:v>18.816015199999999</c:v>
                </c:pt>
                <c:pt idx="3512">
                  <c:v>18.424016999999999</c:v>
                </c:pt>
                <c:pt idx="3513">
                  <c:v>18.032018799999999</c:v>
                </c:pt>
                <c:pt idx="3514">
                  <c:v>17.6400206</c:v>
                </c:pt>
                <c:pt idx="3515">
                  <c:v>17.247996999999998</c:v>
                </c:pt>
                <c:pt idx="3516">
                  <c:v>16.855998800000002</c:v>
                </c:pt>
                <c:pt idx="3517">
                  <c:v>16.464000599999999</c:v>
                </c:pt>
                <c:pt idx="3518">
                  <c:v>16.072002399999999</c:v>
                </c:pt>
                <c:pt idx="3519">
                  <c:v>15.680004199999997</c:v>
                </c:pt>
                <c:pt idx="3520">
                  <c:v>15.288005999999999</c:v>
                </c:pt>
                <c:pt idx="3521">
                  <c:v>14.8960078</c:v>
                </c:pt>
                <c:pt idx="3522">
                  <c:v>14.504009599999998</c:v>
                </c:pt>
                <c:pt idx="3523">
                  <c:v>14.112011399999998</c:v>
                </c:pt>
                <c:pt idx="3524">
                  <c:v>13.7200132</c:v>
                </c:pt>
                <c:pt idx="3525">
                  <c:v>13.328014999999999</c:v>
                </c:pt>
                <c:pt idx="3526">
                  <c:v>12.936016799999999</c:v>
                </c:pt>
                <c:pt idx="3527">
                  <c:v>12.544018599999999</c:v>
                </c:pt>
                <c:pt idx="3528">
                  <c:v>12.151994999999999</c:v>
                </c:pt>
                <c:pt idx="3529">
                  <c:v>11.7599968</c:v>
                </c:pt>
                <c:pt idx="3530">
                  <c:v>11.367998599999998</c:v>
                </c:pt>
                <c:pt idx="3531">
                  <c:v>10.9760004</c:v>
                </c:pt>
                <c:pt idx="3532">
                  <c:v>10.584002199999999</c:v>
                </c:pt>
                <c:pt idx="3533">
                  <c:v>10.192003999999999</c:v>
                </c:pt>
                <c:pt idx="3534">
                  <c:v>9.8000057999999992</c:v>
                </c:pt>
                <c:pt idx="3535">
                  <c:v>9.4080075999999995</c:v>
                </c:pt>
                <c:pt idx="3536">
                  <c:v>9.0160093999999997</c:v>
                </c:pt>
                <c:pt idx="3537">
                  <c:v>8.6240112</c:v>
                </c:pt>
                <c:pt idx="3538">
                  <c:v>8.2320130000000002</c:v>
                </c:pt>
                <c:pt idx="3539">
                  <c:v>7.8400147999999996</c:v>
                </c:pt>
                <c:pt idx="3540">
                  <c:v>7.4480165999999999</c:v>
                </c:pt>
                <c:pt idx="3541">
                  <c:v>7.055993</c:v>
                </c:pt>
                <c:pt idx="3542">
                  <c:v>6.6639947999999993</c:v>
                </c:pt>
                <c:pt idx="3543">
                  <c:v>6.2719965999999996</c:v>
                </c:pt>
                <c:pt idx="3544">
                  <c:v>5.8799983999999998</c:v>
                </c:pt>
                <c:pt idx="3545">
                  <c:v>5.4880002000000001</c:v>
                </c:pt>
                <c:pt idx="3546">
                  <c:v>5.0960019999999995</c:v>
                </c:pt>
                <c:pt idx="3547">
                  <c:v>4.7040037999999997</c:v>
                </c:pt>
                <c:pt idx="3548">
                  <c:v>4.3120056</c:v>
                </c:pt>
                <c:pt idx="3549">
                  <c:v>3.9200073999999998</c:v>
                </c:pt>
                <c:pt idx="3550">
                  <c:v>3.5280091999999996</c:v>
                </c:pt>
                <c:pt idx="3551">
                  <c:v>3.1360109999999999</c:v>
                </c:pt>
                <c:pt idx="3552">
                  <c:v>2.7440128000000001</c:v>
                </c:pt>
                <c:pt idx="3553">
                  <c:v>2.3520018999999999</c:v>
                </c:pt>
                <c:pt idx="3554">
                  <c:v>1.9600011599999998</c:v>
                </c:pt>
                <c:pt idx="3555">
                  <c:v>1.5680004199999997</c:v>
                </c:pt>
                <c:pt idx="3556">
                  <c:v>1.1759996799999999</c:v>
                </c:pt>
                <c:pt idx="3557">
                  <c:v>0.78400147999999992</c:v>
                </c:pt>
                <c:pt idx="3558">
                  <c:v>0.39200073999999996</c:v>
                </c:pt>
                <c:pt idx="3559">
                  <c:v>-1.2689839999999998E-14</c:v>
                </c:pt>
                <c:pt idx="3560">
                  <c:v>-0.39200073999999996</c:v>
                </c:pt>
                <c:pt idx="3561">
                  <c:v>-0.78400147999999992</c:v>
                </c:pt>
                <c:pt idx="3562">
                  <c:v>-1.1759996799999999</c:v>
                </c:pt>
                <c:pt idx="3563">
                  <c:v>-1.5680004199999997</c:v>
                </c:pt>
                <c:pt idx="3564">
                  <c:v>-1.9600011599999998</c:v>
                </c:pt>
                <c:pt idx="3565">
                  <c:v>-2.3520018999999999</c:v>
                </c:pt>
                <c:pt idx="3566">
                  <c:v>-2.7440128000000001</c:v>
                </c:pt>
                <c:pt idx="3567">
                  <c:v>-3.1360109999999999</c:v>
                </c:pt>
                <c:pt idx="3568">
                  <c:v>-3.5280091999999996</c:v>
                </c:pt>
                <c:pt idx="3569">
                  <c:v>-3.9200073999999998</c:v>
                </c:pt>
                <c:pt idx="3570">
                  <c:v>-4.3120056</c:v>
                </c:pt>
                <c:pt idx="3571">
                  <c:v>-4.7040037999999997</c:v>
                </c:pt>
                <c:pt idx="3572">
                  <c:v>-5.0960019999999995</c:v>
                </c:pt>
                <c:pt idx="3573">
                  <c:v>-5.4880002000000001</c:v>
                </c:pt>
                <c:pt idx="3574">
                  <c:v>-5.8799983999999998</c:v>
                </c:pt>
                <c:pt idx="3575">
                  <c:v>-6.2719965999999996</c:v>
                </c:pt>
                <c:pt idx="3576">
                  <c:v>-6.6639947999999993</c:v>
                </c:pt>
                <c:pt idx="3577">
                  <c:v>-7.055993</c:v>
                </c:pt>
                <c:pt idx="3578">
                  <c:v>-7.4480165999999999</c:v>
                </c:pt>
                <c:pt idx="3579">
                  <c:v>-7.8400147999999996</c:v>
                </c:pt>
                <c:pt idx="3580">
                  <c:v>-8.2320130000000002</c:v>
                </c:pt>
                <c:pt idx="3581">
                  <c:v>-8.6240112</c:v>
                </c:pt>
                <c:pt idx="3582">
                  <c:v>-9.0160093999999997</c:v>
                </c:pt>
                <c:pt idx="3583">
                  <c:v>-9.4080075999999995</c:v>
                </c:pt>
                <c:pt idx="3584">
                  <c:v>-9.8000057999999992</c:v>
                </c:pt>
                <c:pt idx="3585">
                  <c:v>-10.192003999999999</c:v>
                </c:pt>
                <c:pt idx="3586">
                  <c:v>-10.584002199999999</c:v>
                </c:pt>
                <c:pt idx="3587">
                  <c:v>-10.9760004</c:v>
                </c:pt>
                <c:pt idx="3588">
                  <c:v>-11.367998599999998</c:v>
                </c:pt>
                <c:pt idx="3589">
                  <c:v>-11.7599968</c:v>
                </c:pt>
                <c:pt idx="3590">
                  <c:v>-12.151994999999999</c:v>
                </c:pt>
                <c:pt idx="3591">
                  <c:v>-12.544018599999999</c:v>
                </c:pt>
                <c:pt idx="3592">
                  <c:v>-12.936016799999999</c:v>
                </c:pt>
                <c:pt idx="3593">
                  <c:v>-13.328014999999999</c:v>
                </c:pt>
                <c:pt idx="3594">
                  <c:v>-13.7200132</c:v>
                </c:pt>
                <c:pt idx="3595">
                  <c:v>-14.112011399999998</c:v>
                </c:pt>
                <c:pt idx="3596">
                  <c:v>-14.504009599999998</c:v>
                </c:pt>
                <c:pt idx="3597">
                  <c:v>-14.8960078</c:v>
                </c:pt>
                <c:pt idx="3598">
                  <c:v>-15.288005999999999</c:v>
                </c:pt>
                <c:pt idx="3599">
                  <c:v>-15.680004199999997</c:v>
                </c:pt>
                <c:pt idx="3600">
                  <c:v>-16.072002399999999</c:v>
                </c:pt>
                <c:pt idx="3601">
                  <c:v>-16.464000599999999</c:v>
                </c:pt>
                <c:pt idx="3602">
                  <c:v>-16.855998800000002</c:v>
                </c:pt>
                <c:pt idx="3603">
                  <c:v>-17.247996999999998</c:v>
                </c:pt>
                <c:pt idx="3604">
                  <c:v>-17.6400206</c:v>
                </c:pt>
                <c:pt idx="3605">
                  <c:v>-18.032018799999999</c:v>
                </c:pt>
                <c:pt idx="3606">
                  <c:v>-18.424016999999999</c:v>
                </c:pt>
                <c:pt idx="3607">
                  <c:v>-18.816015199999999</c:v>
                </c:pt>
                <c:pt idx="3608">
                  <c:v>-19.208013399999999</c:v>
                </c:pt>
                <c:pt idx="3609">
                  <c:v>-19.600011599999998</c:v>
                </c:pt>
                <c:pt idx="3610">
                  <c:v>-19.208013399999999</c:v>
                </c:pt>
                <c:pt idx="3611">
                  <c:v>-18.816015199999999</c:v>
                </c:pt>
                <c:pt idx="3612">
                  <c:v>-18.424016999999999</c:v>
                </c:pt>
                <c:pt idx="3613">
                  <c:v>-18.032018799999999</c:v>
                </c:pt>
                <c:pt idx="3614">
                  <c:v>-17.6400206</c:v>
                </c:pt>
                <c:pt idx="3615">
                  <c:v>-17.247996999999998</c:v>
                </c:pt>
                <c:pt idx="3616">
                  <c:v>-16.855998800000002</c:v>
                </c:pt>
                <c:pt idx="3617">
                  <c:v>-16.464000599999999</c:v>
                </c:pt>
                <c:pt idx="3618">
                  <c:v>-16.072002399999999</c:v>
                </c:pt>
                <c:pt idx="3619">
                  <c:v>-15.680004199999997</c:v>
                </c:pt>
                <c:pt idx="3620">
                  <c:v>-15.288005999999999</c:v>
                </c:pt>
                <c:pt idx="3621">
                  <c:v>-14.8960078</c:v>
                </c:pt>
                <c:pt idx="3622">
                  <c:v>-14.504009599999998</c:v>
                </c:pt>
                <c:pt idx="3623">
                  <c:v>-14.112011399999998</c:v>
                </c:pt>
                <c:pt idx="3624">
                  <c:v>-13.7200132</c:v>
                </c:pt>
                <c:pt idx="3625">
                  <c:v>-13.328014999999999</c:v>
                </c:pt>
                <c:pt idx="3626">
                  <c:v>-12.936016799999999</c:v>
                </c:pt>
                <c:pt idx="3627">
                  <c:v>-12.544018599999999</c:v>
                </c:pt>
                <c:pt idx="3628">
                  <c:v>-12.151994999999999</c:v>
                </c:pt>
                <c:pt idx="3629">
                  <c:v>-11.7599968</c:v>
                </c:pt>
                <c:pt idx="3630">
                  <c:v>-11.367998599999998</c:v>
                </c:pt>
                <c:pt idx="3631">
                  <c:v>-10.9760004</c:v>
                </c:pt>
                <c:pt idx="3632">
                  <c:v>-10.584002199999999</c:v>
                </c:pt>
                <c:pt idx="3633">
                  <c:v>-10.192003999999999</c:v>
                </c:pt>
                <c:pt idx="3634">
                  <c:v>-9.8000057999999992</c:v>
                </c:pt>
                <c:pt idx="3635">
                  <c:v>-9.4080075999999995</c:v>
                </c:pt>
                <c:pt idx="3636">
                  <c:v>-9.0160093999999997</c:v>
                </c:pt>
                <c:pt idx="3637">
                  <c:v>-8.6240112</c:v>
                </c:pt>
                <c:pt idx="3638">
                  <c:v>-8.2320130000000002</c:v>
                </c:pt>
                <c:pt idx="3639">
                  <c:v>-7.8400147999999996</c:v>
                </c:pt>
                <c:pt idx="3640">
                  <c:v>-7.4480165999999999</c:v>
                </c:pt>
                <c:pt idx="3641">
                  <c:v>-7.055993</c:v>
                </c:pt>
                <c:pt idx="3642">
                  <c:v>-6.6639947999999993</c:v>
                </c:pt>
                <c:pt idx="3643">
                  <c:v>-6.2719965999999996</c:v>
                </c:pt>
                <c:pt idx="3644">
                  <c:v>-5.8799983999999998</c:v>
                </c:pt>
                <c:pt idx="3645">
                  <c:v>-5.4880002000000001</c:v>
                </c:pt>
                <c:pt idx="3646">
                  <c:v>-5.0960019999999995</c:v>
                </c:pt>
                <c:pt idx="3647">
                  <c:v>-4.7040037999999997</c:v>
                </c:pt>
                <c:pt idx="3648">
                  <c:v>-4.3120056</c:v>
                </c:pt>
                <c:pt idx="3649">
                  <c:v>-3.9200073999999998</c:v>
                </c:pt>
                <c:pt idx="3650">
                  <c:v>-3.5280091999999996</c:v>
                </c:pt>
                <c:pt idx="3651">
                  <c:v>-3.1360109999999999</c:v>
                </c:pt>
                <c:pt idx="3652">
                  <c:v>-2.7440128000000001</c:v>
                </c:pt>
                <c:pt idx="3653">
                  <c:v>-2.3520018999999999</c:v>
                </c:pt>
                <c:pt idx="3654">
                  <c:v>-1.9600011599999998</c:v>
                </c:pt>
                <c:pt idx="3655">
                  <c:v>-1.5680004199999997</c:v>
                </c:pt>
                <c:pt idx="3656">
                  <c:v>-1.1759996799999999</c:v>
                </c:pt>
                <c:pt idx="3657">
                  <c:v>-0.78400147999999992</c:v>
                </c:pt>
                <c:pt idx="3658">
                  <c:v>-0.39200073999999996</c:v>
                </c:pt>
                <c:pt idx="3659">
                  <c:v>-1.2645796399999998E-14</c:v>
                </c:pt>
                <c:pt idx="3660">
                  <c:v>0.39200073999999996</c:v>
                </c:pt>
                <c:pt idx="3661">
                  <c:v>0.78400147999999992</c:v>
                </c:pt>
                <c:pt idx="3662">
                  <c:v>1.1759996799999999</c:v>
                </c:pt>
                <c:pt idx="3663">
                  <c:v>1.5680004199999997</c:v>
                </c:pt>
                <c:pt idx="3664">
                  <c:v>1.9600011599999998</c:v>
                </c:pt>
                <c:pt idx="3665">
                  <c:v>2.3520018999999999</c:v>
                </c:pt>
                <c:pt idx="3666">
                  <c:v>2.7440128000000001</c:v>
                </c:pt>
                <c:pt idx="3667">
                  <c:v>3.1360109999999999</c:v>
                </c:pt>
                <c:pt idx="3668">
                  <c:v>3.5280091999999996</c:v>
                </c:pt>
                <c:pt idx="3669">
                  <c:v>3.9200073999999998</c:v>
                </c:pt>
                <c:pt idx="3670">
                  <c:v>4.3120056</c:v>
                </c:pt>
                <c:pt idx="3671">
                  <c:v>4.7040037999999997</c:v>
                </c:pt>
                <c:pt idx="3672">
                  <c:v>5.0960019999999995</c:v>
                </c:pt>
                <c:pt idx="3673">
                  <c:v>5.4880002000000001</c:v>
                </c:pt>
                <c:pt idx="3674">
                  <c:v>5.8799983999999998</c:v>
                </c:pt>
                <c:pt idx="3675">
                  <c:v>6.2719965999999996</c:v>
                </c:pt>
                <c:pt idx="3676">
                  <c:v>6.6639947999999993</c:v>
                </c:pt>
                <c:pt idx="3677">
                  <c:v>7.055993</c:v>
                </c:pt>
                <c:pt idx="3678">
                  <c:v>7.4480165999999999</c:v>
                </c:pt>
                <c:pt idx="3679">
                  <c:v>7.8400147999999996</c:v>
                </c:pt>
                <c:pt idx="3680">
                  <c:v>8.2320130000000002</c:v>
                </c:pt>
                <c:pt idx="3681">
                  <c:v>8.6240112</c:v>
                </c:pt>
                <c:pt idx="3682">
                  <c:v>9.0160093999999997</c:v>
                </c:pt>
                <c:pt idx="3683">
                  <c:v>9.4080075999999995</c:v>
                </c:pt>
                <c:pt idx="3684">
                  <c:v>9.8000057999999992</c:v>
                </c:pt>
                <c:pt idx="3685">
                  <c:v>10.192003999999999</c:v>
                </c:pt>
                <c:pt idx="3686">
                  <c:v>10.584002199999999</c:v>
                </c:pt>
                <c:pt idx="3687">
                  <c:v>10.9760004</c:v>
                </c:pt>
                <c:pt idx="3688">
                  <c:v>11.367998599999998</c:v>
                </c:pt>
                <c:pt idx="3689">
                  <c:v>11.7599968</c:v>
                </c:pt>
                <c:pt idx="3690">
                  <c:v>12.151994999999999</c:v>
                </c:pt>
                <c:pt idx="3691">
                  <c:v>12.544018599999999</c:v>
                </c:pt>
                <c:pt idx="3692">
                  <c:v>12.936016799999999</c:v>
                </c:pt>
                <c:pt idx="3693">
                  <c:v>13.328014999999999</c:v>
                </c:pt>
                <c:pt idx="3694">
                  <c:v>13.7200132</c:v>
                </c:pt>
                <c:pt idx="3695">
                  <c:v>14.112011399999998</c:v>
                </c:pt>
                <c:pt idx="3696">
                  <c:v>14.504009599999998</c:v>
                </c:pt>
                <c:pt idx="3697">
                  <c:v>14.8960078</c:v>
                </c:pt>
                <c:pt idx="3698">
                  <c:v>15.288005999999999</c:v>
                </c:pt>
                <c:pt idx="3699">
                  <c:v>15.680004199999997</c:v>
                </c:pt>
                <c:pt idx="3700">
                  <c:v>16.072002399999999</c:v>
                </c:pt>
                <c:pt idx="3701">
                  <c:v>16.464000599999999</c:v>
                </c:pt>
                <c:pt idx="3702">
                  <c:v>16.855998800000002</c:v>
                </c:pt>
                <c:pt idx="3703">
                  <c:v>17.247996999999998</c:v>
                </c:pt>
                <c:pt idx="3704">
                  <c:v>17.6400206</c:v>
                </c:pt>
                <c:pt idx="3705">
                  <c:v>18.032018799999999</c:v>
                </c:pt>
                <c:pt idx="3706">
                  <c:v>18.424016999999999</c:v>
                </c:pt>
                <c:pt idx="3707">
                  <c:v>18.816015199999999</c:v>
                </c:pt>
                <c:pt idx="3708">
                  <c:v>19.208013399999999</c:v>
                </c:pt>
                <c:pt idx="3709">
                  <c:v>19.600011599999998</c:v>
                </c:pt>
                <c:pt idx="3710">
                  <c:v>19.208013399999999</c:v>
                </c:pt>
                <c:pt idx="3711">
                  <c:v>18.816015199999999</c:v>
                </c:pt>
                <c:pt idx="3712">
                  <c:v>18.424016999999999</c:v>
                </c:pt>
                <c:pt idx="3713">
                  <c:v>18.032018799999999</c:v>
                </c:pt>
                <c:pt idx="3714">
                  <c:v>17.6400206</c:v>
                </c:pt>
                <c:pt idx="3715">
                  <c:v>17.247996999999998</c:v>
                </c:pt>
                <c:pt idx="3716">
                  <c:v>16.855998800000002</c:v>
                </c:pt>
                <c:pt idx="3717">
                  <c:v>16.464000599999999</c:v>
                </c:pt>
                <c:pt idx="3718">
                  <c:v>16.072002399999999</c:v>
                </c:pt>
                <c:pt idx="3719">
                  <c:v>15.680004199999997</c:v>
                </c:pt>
                <c:pt idx="3720">
                  <c:v>15.288005999999999</c:v>
                </c:pt>
                <c:pt idx="3721">
                  <c:v>14.8960078</c:v>
                </c:pt>
                <c:pt idx="3722">
                  <c:v>14.504009599999998</c:v>
                </c:pt>
                <c:pt idx="3723">
                  <c:v>14.112011399999998</c:v>
                </c:pt>
                <c:pt idx="3724">
                  <c:v>13.7200132</c:v>
                </c:pt>
                <c:pt idx="3725">
                  <c:v>13.328014999999999</c:v>
                </c:pt>
                <c:pt idx="3726">
                  <c:v>12.936016799999999</c:v>
                </c:pt>
                <c:pt idx="3727">
                  <c:v>12.544018599999999</c:v>
                </c:pt>
                <c:pt idx="3728">
                  <c:v>12.151994999999999</c:v>
                </c:pt>
                <c:pt idx="3729">
                  <c:v>11.7599968</c:v>
                </c:pt>
                <c:pt idx="3730">
                  <c:v>11.367998599999998</c:v>
                </c:pt>
                <c:pt idx="3731">
                  <c:v>10.9760004</c:v>
                </c:pt>
                <c:pt idx="3732">
                  <c:v>10.584002199999999</c:v>
                </c:pt>
                <c:pt idx="3733">
                  <c:v>10.192003999999999</c:v>
                </c:pt>
                <c:pt idx="3734">
                  <c:v>9.8000057999999992</c:v>
                </c:pt>
                <c:pt idx="3735">
                  <c:v>9.4080075999999995</c:v>
                </c:pt>
                <c:pt idx="3736">
                  <c:v>9.0160093999999997</c:v>
                </c:pt>
                <c:pt idx="3737">
                  <c:v>8.6240112</c:v>
                </c:pt>
                <c:pt idx="3738">
                  <c:v>8.2320130000000002</c:v>
                </c:pt>
                <c:pt idx="3739">
                  <c:v>7.8400147999999996</c:v>
                </c:pt>
                <c:pt idx="3740">
                  <c:v>7.4480165999999999</c:v>
                </c:pt>
                <c:pt idx="3741">
                  <c:v>7.055993</c:v>
                </c:pt>
                <c:pt idx="3742">
                  <c:v>6.6639947999999993</c:v>
                </c:pt>
                <c:pt idx="3743">
                  <c:v>6.2719965999999996</c:v>
                </c:pt>
                <c:pt idx="3744">
                  <c:v>5.8799983999999998</c:v>
                </c:pt>
                <c:pt idx="3745">
                  <c:v>5.4880002000000001</c:v>
                </c:pt>
                <c:pt idx="3746">
                  <c:v>5.0960019999999995</c:v>
                </c:pt>
                <c:pt idx="3747">
                  <c:v>4.7040037999999997</c:v>
                </c:pt>
                <c:pt idx="3748">
                  <c:v>4.3120056</c:v>
                </c:pt>
                <c:pt idx="3749">
                  <c:v>3.9200073999999998</c:v>
                </c:pt>
                <c:pt idx="3750">
                  <c:v>3.5280091999999996</c:v>
                </c:pt>
                <c:pt idx="3751">
                  <c:v>3.1360109999999999</c:v>
                </c:pt>
                <c:pt idx="3752">
                  <c:v>2.7440128000000001</c:v>
                </c:pt>
                <c:pt idx="3753">
                  <c:v>2.3520018999999999</c:v>
                </c:pt>
                <c:pt idx="3754">
                  <c:v>1.9600011599999998</c:v>
                </c:pt>
                <c:pt idx="3755">
                  <c:v>1.5680004199999997</c:v>
                </c:pt>
                <c:pt idx="3756">
                  <c:v>1.1759996799999999</c:v>
                </c:pt>
                <c:pt idx="3757">
                  <c:v>0.78400147999999992</c:v>
                </c:pt>
                <c:pt idx="3758">
                  <c:v>0.39200073999999996</c:v>
                </c:pt>
                <c:pt idx="3759">
                  <c:v>-1.2601727399999998E-14</c:v>
                </c:pt>
                <c:pt idx="3760">
                  <c:v>-0.39200073999999996</c:v>
                </c:pt>
                <c:pt idx="3761">
                  <c:v>-0.78400147999999992</c:v>
                </c:pt>
                <c:pt idx="3762">
                  <c:v>-1.1759996799999999</c:v>
                </c:pt>
                <c:pt idx="3763">
                  <c:v>-1.5680004199999997</c:v>
                </c:pt>
                <c:pt idx="3764">
                  <c:v>-1.9600011599999998</c:v>
                </c:pt>
                <c:pt idx="3765">
                  <c:v>-2.3520018999999999</c:v>
                </c:pt>
                <c:pt idx="3766">
                  <c:v>-2.7440128000000001</c:v>
                </c:pt>
                <c:pt idx="3767">
                  <c:v>-3.1360109999999999</c:v>
                </c:pt>
                <c:pt idx="3768">
                  <c:v>-3.5280091999999996</c:v>
                </c:pt>
                <c:pt idx="3769">
                  <c:v>-3.9200073999999998</c:v>
                </c:pt>
                <c:pt idx="3770">
                  <c:v>-4.3120056</c:v>
                </c:pt>
                <c:pt idx="3771">
                  <c:v>-4.7040037999999997</c:v>
                </c:pt>
                <c:pt idx="3772">
                  <c:v>-5.0960019999999995</c:v>
                </c:pt>
                <c:pt idx="3773">
                  <c:v>-5.4880002000000001</c:v>
                </c:pt>
                <c:pt idx="3774">
                  <c:v>-5.8799983999999998</c:v>
                </c:pt>
                <c:pt idx="3775">
                  <c:v>-6.2719965999999996</c:v>
                </c:pt>
                <c:pt idx="3776">
                  <c:v>-6.6639947999999993</c:v>
                </c:pt>
                <c:pt idx="3777">
                  <c:v>-7.055993</c:v>
                </c:pt>
                <c:pt idx="3778">
                  <c:v>-7.4480165999999999</c:v>
                </c:pt>
                <c:pt idx="3779">
                  <c:v>-7.8400147999999996</c:v>
                </c:pt>
                <c:pt idx="3780">
                  <c:v>-8.2320130000000002</c:v>
                </c:pt>
                <c:pt idx="3781">
                  <c:v>-8.6240112</c:v>
                </c:pt>
                <c:pt idx="3782">
                  <c:v>-9.0160093999999997</c:v>
                </c:pt>
                <c:pt idx="3783">
                  <c:v>-9.4080075999999995</c:v>
                </c:pt>
                <c:pt idx="3784">
                  <c:v>-9.8000057999999992</c:v>
                </c:pt>
                <c:pt idx="3785">
                  <c:v>-10.192003999999999</c:v>
                </c:pt>
                <c:pt idx="3786">
                  <c:v>-10.584002199999999</c:v>
                </c:pt>
                <c:pt idx="3787">
                  <c:v>-10.9760004</c:v>
                </c:pt>
                <c:pt idx="3788">
                  <c:v>-11.367998599999998</c:v>
                </c:pt>
                <c:pt idx="3789">
                  <c:v>-11.7599968</c:v>
                </c:pt>
                <c:pt idx="3790">
                  <c:v>-12.151994999999999</c:v>
                </c:pt>
                <c:pt idx="3791">
                  <c:v>-12.544018599999999</c:v>
                </c:pt>
                <c:pt idx="3792">
                  <c:v>-12.936016799999999</c:v>
                </c:pt>
                <c:pt idx="3793">
                  <c:v>-13.328014999999999</c:v>
                </c:pt>
                <c:pt idx="3794">
                  <c:v>-13.7200132</c:v>
                </c:pt>
                <c:pt idx="3795">
                  <c:v>-14.112011399999998</c:v>
                </c:pt>
                <c:pt idx="3796">
                  <c:v>-14.504009599999998</c:v>
                </c:pt>
                <c:pt idx="3797">
                  <c:v>-14.8960078</c:v>
                </c:pt>
                <c:pt idx="3798">
                  <c:v>-15.288005999999999</c:v>
                </c:pt>
                <c:pt idx="3799">
                  <c:v>-15.680004199999997</c:v>
                </c:pt>
                <c:pt idx="3800">
                  <c:v>-16.072002399999999</c:v>
                </c:pt>
                <c:pt idx="3801">
                  <c:v>-16.464000599999999</c:v>
                </c:pt>
                <c:pt idx="3802">
                  <c:v>-16.855998800000002</c:v>
                </c:pt>
                <c:pt idx="3803">
                  <c:v>-17.247996999999998</c:v>
                </c:pt>
                <c:pt idx="3804">
                  <c:v>-17.6400206</c:v>
                </c:pt>
                <c:pt idx="3805">
                  <c:v>-18.032018799999999</c:v>
                </c:pt>
                <c:pt idx="3806">
                  <c:v>-18.424016999999999</c:v>
                </c:pt>
                <c:pt idx="3807">
                  <c:v>-18.816015199999999</c:v>
                </c:pt>
                <c:pt idx="3808">
                  <c:v>-19.208013399999999</c:v>
                </c:pt>
                <c:pt idx="3809">
                  <c:v>-19.600011599999998</c:v>
                </c:pt>
                <c:pt idx="3810">
                  <c:v>-19.159016799999996</c:v>
                </c:pt>
                <c:pt idx="3811">
                  <c:v>-18.718021999999998</c:v>
                </c:pt>
                <c:pt idx="3812">
                  <c:v>-18.277001799999997</c:v>
                </c:pt>
                <c:pt idx="3813">
                  <c:v>-17.836006999999999</c:v>
                </c:pt>
                <c:pt idx="3814">
                  <c:v>-17.3950122</c:v>
                </c:pt>
                <c:pt idx="3815">
                  <c:v>-16.954017399999998</c:v>
                </c:pt>
                <c:pt idx="3816">
                  <c:v>-16.512997199999997</c:v>
                </c:pt>
                <c:pt idx="3817">
                  <c:v>-16.072002399999999</c:v>
                </c:pt>
                <c:pt idx="3818">
                  <c:v>-15.631007599999998</c:v>
                </c:pt>
                <c:pt idx="3819">
                  <c:v>-15.1900128</c:v>
                </c:pt>
                <c:pt idx="3820">
                  <c:v>-14.749018</c:v>
                </c:pt>
                <c:pt idx="3821">
                  <c:v>-14.307997799999999</c:v>
                </c:pt>
                <c:pt idx="3822">
                  <c:v>-13.867003</c:v>
                </c:pt>
                <c:pt idx="3823">
                  <c:v>-13.4260082</c:v>
                </c:pt>
                <c:pt idx="3824">
                  <c:v>-12.9850134</c:v>
                </c:pt>
                <c:pt idx="3825">
                  <c:v>-12.544018599999999</c:v>
                </c:pt>
                <c:pt idx="3826">
                  <c:v>-12.102998399999999</c:v>
                </c:pt>
                <c:pt idx="3827">
                  <c:v>-11.662003599999998</c:v>
                </c:pt>
                <c:pt idx="3828">
                  <c:v>-11.2210088</c:v>
                </c:pt>
                <c:pt idx="3829">
                  <c:v>-10.780014</c:v>
                </c:pt>
                <c:pt idx="3830">
                  <c:v>-10.338993799999999</c:v>
                </c:pt>
                <c:pt idx="3831">
                  <c:v>-9.8979989999999987</c:v>
                </c:pt>
                <c:pt idx="3832">
                  <c:v>-9.4570042000000001</c:v>
                </c:pt>
                <c:pt idx="3833">
                  <c:v>-9.0160093999999997</c:v>
                </c:pt>
                <c:pt idx="3834">
                  <c:v>-8.5750145999999994</c:v>
                </c:pt>
                <c:pt idx="3835">
                  <c:v>-8.1339944000000006</c:v>
                </c:pt>
                <c:pt idx="3836">
                  <c:v>-7.6929995999999994</c:v>
                </c:pt>
                <c:pt idx="3837">
                  <c:v>-7.252004799999999</c:v>
                </c:pt>
                <c:pt idx="3838">
                  <c:v>-6.8110099999999996</c:v>
                </c:pt>
                <c:pt idx="3839">
                  <c:v>-6.3700152000000001</c:v>
                </c:pt>
                <c:pt idx="3840">
                  <c:v>-5.9289949999999996</c:v>
                </c:pt>
                <c:pt idx="3841">
                  <c:v>-5.4880002000000001</c:v>
                </c:pt>
                <c:pt idx="3842">
                  <c:v>-5.0470053999999998</c:v>
                </c:pt>
                <c:pt idx="3843">
                  <c:v>-4.6060105999999994</c:v>
                </c:pt>
                <c:pt idx="3844">
                  <c:v>-4.1649903999999998</c:v>
                </c:pt>
                <c:pt idx="3845">
                  <c:v>-3.7239955999999999</c:v>
                </c:pt>
                <c:pt idx="3846">
                  <c:v>-3.2830007999999999</c:v>
                </c:pt>
                <c:pt idx="3847">
                  <c:v>-2.842006</c:v>
                </c:pt>
                <c:pt idx="3848">
                  <c:v>-2.4010010400000001</c:v>
                </c:pt>
                <c:pt idx="3849">
                  <c:v>-1.9600011599999998</c:v>
                </c:pt>
                <c:pt idx="3850">
                  <c:v>-1.5190012799999999</c:v>
                </c:pt>
                <c:pt idx="3851">
                  <c:v>-1.0780014</c:v>
                </c:pt>
                <c:pt idx="3852">
                  <c:v>-0.63700151999999988</c:v>
                </c:pt>
                <c:pt idx="3853">
                  <c:v>-0.196000116</c:v>
                </c:pt>
                <c:pt idx="3854">
                  <c:v>0.24500001799999999</c:v>
                </c:pt>
                <c:pt idx="3855">
                  <c:v>0.68600066000000004</c:v>
                </c:pt>
                <c:pt idx="3856">
                  <c:v>1.1270005400000001</c:v>
                </c:pt>
                <c:pt idx="3857">
                  <c:v>1.5680004199999997</c:v>
                </c:pt>
                <c:pt idx="3858">
                  <c:v>2.0090002999999999</c:v>
                </c:pt>
                <c:pt idx="3859">
                  <c:v>2.45000018</c:v>
                </c:pt>
                <c:pt idx="3860">
                  <c:v>2.8910025999999998</c:v>
                </c:pt>
                <c:pt idx="3861">
                  <c:v>3.3319973999999997</c:v>
                </c:pt>
                <c:pt idx="3862">
                  <c:v>3.7729922</c:v>
                </c:pt>
                <c:pt idx="3863">
                  <c:v>4.2140123999999997</c:v>
                </c:pt>
                <c:pt idx="3864">
                  <c:v>4.6550071999999991</c:v>
                </c:pt>
                <c:pt idx="3865">
                  <c:v>5.0960019999999995</c:v>
                </c:pt>
                <c:pt idx="3866">
                  <c:v>5.5369967999999998</c:v>
                </c:pt>
                <c:pt idx="3867">
                  <c:v>5.9779916000000002</c:v>
                </c:pt>
                <c:pt idx="3868">
                  <c:v>6.4190118000000007</c:v>
                </c:pt>
                <c:pt idx="3869">
                  <c:v>6.8600066000000002</c:v>
                </c:pt>
                <c:pt idx="3870">
                  <c:v>7.3010013999999996</c:v>
                </c:pt>
                <c:pt idx="3871">
                  <c:v>7.7419961999999991</c:v>
                </c:pt>
                <c:pt idx="3872">
                  <c:v>8.1830163999999996</c:v>
                </c:pt>
                <c:pt idx="3873">
                  <c:v>8.6240112</c:v>
                </c:pt>
                <c:pt idx="3874">
                  <c:v>9.0650059999999986</c:v>
                </c:pt>
                <c:pt idx="3875">
                  <c:v>9.5060007999999989</c:v>
                </c:pt>
                <c:pt idx="3876">
                  <c:v>9.9469955999999993</c:v>
                </c:pt>
                <c:pt idx="3877">
                  <c:v>10.388015799999998</c:v>
                </c:pt>
                <c:pt idx="3878">
                  <c:v>10.8290106</c:v>
                </c:pt>
                <c:pt idx="3879">
                  <c:v>11.270005400000001</c:v>
                </c:pt>
                <c:pt idx="3880">
                  <c:v>11.711000199999999</c:v>
                </c:pt>
                <c:pt idx="3881">
                  <c:v>12.151994999999999</c:v>
                </c:pt>
                <c:pt idx="3882">
                  <c:v>12.5930152</c:v>
                </c:pt>
                <c:pt idx="3883">
                  <c:v>13.034009999999999</c:v>
                </c:pt>
                <c:pt idx="3884">
                  <c:v>13.475004799999999</c:v>
                </c:pt>
                <c:pt idx="3885">
                  <c:v>13.915999599999999</c:v>
                </c:pt>
                <c:pt idx="3886">
                  <c:v>14.3570198</c:v>
                </c:pt>
                <c:pt idx="3887">
                  <c:v>14.798014599999998</c:v>
                </c:pt>
                <c:pt idx="3888">
                  <c:v>15.239009399999999</c:v>
                </c:pt>
                <c:pt idx="3889">
                  <c:v>15.680004199999997</c:v>
                </c:pt>
                <c:pt idx="3890">
                  <c:v>16.120999000000001</c:v>
                </c:pt>
                <c:pt idx="3891">
                  <c:v>16.562019199999998</c:v>
                </c:pt>
                <c:pt idx="3892">
                  <c:v>17.003013999999997</c:v>
                </c:pt>
                <c:pt idx="3893">
                  <c:v>17.444008799999999</c:v>
                </c:pt>
                <c:pt idx="3894">
                  <c:v>17.885003600000001</c:v>
                </c:pt>
                <c:pt idx="3895">
                  <c:v>18.3259984</c:v>
                </c:pt>
                <c:pt idx="3896">
                  <c:v>18.7670186</c:v>
                </c:pt>
                <c:pt idx="3897">
                  <c:v>19.208013399999999</c:v>
                </c:pt>
                <c:pt idx="3898">
                  <c:v>19.649008200000001</c:v>
                </c:pt>
                <c:pt idx="3899">
                  <c:v>20.090002999999999</c:v>
                </c:pt>
                <c:pt idx="3900">
                  <c:v>20.5310232</c:v>
                </c:pt>
                <c:pt idx="3901">
                  <c:v>20.972017999999998</c:v>
                </c:pt>
                <c:pt idx="3902">
                  <c:v>21.413012800000001</c:v>
                </c:pt>
                <c:pt idx="3903">
                  <c:v>21.854007599999999</c:v>
                </c:pt>
                <c:pt idx="3904">
                  <c:v>22.295002399999998</c:v>
                </c:pt>
                <c:pt idx="3905">
                  <c:v>22.736022599999998</c:v>
                </c:pt>
                <c:pt idx="3906">
                  <c:v>23.177017399999997</c:v>
                </c:pt>
                <c:pt idx="3907">
                  <c:v>23.618012199999999</c:v>
                </c:pt>
                <c:pt idx="3908">
                  <c:v>24.059006999999998</c:v>
                </c:pt>
                <c:pt idx="3909">
                  <c:v>24.500001799999996</c:v>
                </c:pt>
                <c:pt idx="3910">
                  <c:v>24.010010399999999</c:v>
                </c:pt>
                <c:pt idx="3911">
                  <c:v>23.520018999999998</c:v>
                </c:pt>
                <c:pt idx="3912">
                  <c:v>23.030002199999998</c:v>
                </c:pt>
                <c:pt idx="3913">
                  <c:v>22.540010800000001</c:v>
                </c:pt>
                <c:pt idx="3914">
                  <c:v>22.050019399999996</c:v>
                </c:pt>
                <c:pt idx="3915">
                  <c:v>21.560002599999997</c:v>
                </c:pt>
                <c:pt idx="3916">
                  <c:v>21.0700112</c:v>
                </c:pt>
                <c:pt idx="3917">
                  <c:v>20.580019799999999</c:v>
                </c:pt>
                <c:pt idx="3918">
                  <c:v>20.090002999999999</c:v>
                </c:pt>
                <c:pt idx="3919">
                  <c:v>19.600011599999998</c:v>
                </c:pt>
                <c:pt idx="3920">
                  <c:v>19.110020199999997</c:v>
                </c:pt>
                <c:pt idx="3921">
                  <c:v>18.620003399999998</c:v>
                </c:pt>
                <c:pt idx="3922">
                  <c:v>18.130011999999997</c:v>
                </c:pt>
                <c:pt idx="3923">
                  <c:v>17.6400206</c:v>
                </c:pt>
                <c:pt idx="3924">
                  <c:v>17.1500038</c:v>
                </c:pt>
                <c:pt idx="3925">
                  <c:v>16.660012399999999</c:v>
                </c:pt>
                <c:pt idx="3926">
                  <c:v>16.170020999999998</c:v>
                </c:pt>
                <c:pt idx="3927">
                  <c:v>15.680004199999997</c:v>
                </c:pt>
                <c:pt idx="3928">
                  <c:v>15.1900128</c:v>
                </c:pt>
                <c:pt idx="3929">
                  <c:v>14.699996000000001</c:v>
                </c:pt>
                <c:pt idx="3930">
                  <c:v>14.210004599999998</c:v>
                </c:pt>
                <c:pt idx="3931">
                  <c:v>13.7200132</c:v>
                </c:pt>
                <c:pt idx="3932">
                  <c:v>13.229996400000001</c:v>
                </c:pt>
                <c:pt idx="3933">
                  <c:v>12.740004999999998</c:v>
                </c:pt>
                <c:pt idx="3934">
                  <c:v>12.250013599999999</c:v>
                </c:pt>
                <c:pt idx="3935">
                  <c:v>11.7599968</c:v>
                </c:pt>
                <c:pt idx="3936">
                  <c:v>11.270005400000001</c:v>
                </c:pt>
                <c:pt idx="3937">
                  <c:v>10.780014</c:v>
                </c:pt>
                <c:pt idx="3938">
                  <c:v>10.289997199999998</c:v>
                </c:pt>
                <c:pt idx="3939">
                  <c:v>9.8000057999999992</c:v>
                </c:pt>
                <c:pt idx="3940">
                  <c:v>9.3100143999999982</c:v>
                </c:pt>
                <c:pt idx="3941">
                  <c:v>8.8199975999999989</c:v>
                </c:pt>
                <c:pt idx="3942">
                  <c:v>8.3300061999999997</c:v>
                </c:pt>
                <c:pt idx="3943">
                  <c:v>7.8400147999999996</c:v>
                </c:pt>
                <c:pt idx="3944">
                  <c:v>7.3499980000000003</c:v>
                </c:pt>
                <c:pt idx="3945">
                  <c:v>6.8600066000000002</c:v>
                </c:pt>
                <c:pt idx="3946">
                  <c:v>6.3700152000000001</c:v>
                </c:pt>
                <c:pt idx="3947">
                  <c:v>5.8799983999999998</c:v>
                </c:pt>
                <c:pt idx="3948">
                  <c:v>5.3900069999999998</c:v>
                </c:pt>
                <c:pt idx="3949">
                  <c:v>4.8999901999999995</c:v>
                </c:pt>
                <c:pt idx="3950">
                  <c:v>4.4099987999999994</c:v>
                </c:pt>
                <c:pt idx="3951">
                  <c:v>3.9200073999999998</c:v>
                </c:pt>
                <c:pt idx="3952">
                  <c:v>3.4299905999999996</c:v>
                </c:pt>
                <c:pt idx="3953">
                  <c:v>2.9399991999999999</c:v>
                </c:pt>
                <c:pt idx="3954">
                  <c:v>2.45000018</c:v>
                </c:pt>
                <c:pt idx="3955">
                  <c:v>1.9600011599999998</c:v>
                </c:pt>
                <c:pt idx="3956">
                  <c:v>1.4699996</c:v>
                </c:pt>
                <c:pt idx="3957">
                  <c:v>0.9800005799999999</c:v>
                </c:pt>
                <c:pt idx="3958">
                  <c:v>0.48999902000000001</c:v>
                </c:pt>
                <c:pt idx="3959">
                  <c:v>4.7586899999999999E-14</c:v>
                </c:pt>
                <c:pt idx="3960">
                  <c:v>-0.48999902000000001</c:v>
                </c:pt>
                <c:pt idx="3961">
                  <c:v>-0.9800005799999999</c:v>
                </c:pt>
                <c:pt idx="3962">
                  <c:v>-1.4699996</c:v>
                </c:pt>
                <c:pt idx="3963">
                  <c:v>-1.9600011599999998</c:v>
                </c:pt>
                <c:pt idx="3964">
                  <c:v>-2.45000018</c:v>
                </c:pt>
                <c:pt idx="3965">
                  <c:v>-2.9399991999999999</c:v>
                </c:pt>
                <c:pt idx="3966">
                  <c:v>-3.4299905999999996</c:v>
                </c:pt>
                <c:pt idx="3967">
                  <c:v>-3.9200073999999998</c:v>
                </c:pt>
                <c:pt idx="3968">
                  <c:v>-4.4099987999999994</c:v>
                </c:pt>
                <c:pt idx="3969">
                  <c:v>-4.8999901999999995</c:v>
                </c:pt>
                <c:pt idx="3970">
                  <c:v>-5.3900069999999998</c:v>
                </c:pt>
                <c:pt idx="3971">
                  <c:v>-5.8799983999999998</c:v>
                </c:pt>
                <c:pt idx="3972">
                  <c:v>-6.3700152000000001</c:v>
                </c:pt>
                <c:pt idx="3973">
                  <c:v>-6.8600066000000002</c:v>
                </c:pt>
                <c:pt idx="3974">
                  <c:v>-7.3499980000000003</c:v>
                </c:pt>
                <c:pt idx="3975">
                  <c:v>-7.8400147999999996</c:v>
                </c:pt>
                <c:pt idx="3976">
                  <c:v>-8.3300061999999997</c:v>
                </c:pt>
                <c:pt idx="3977">
                  <c:v>-8.8199975999999989</c:v>
                </c:pt>
                <c:pt idx="3978">
                  <c:v>-9.3100143999999982</c:v>
                </c:pt>
                <c:pt idx="3979">
                  <c:v>-9.8000057999999992</c:v>
                </c:pt>
                <c:pt idx="3980">
                  <c:v>-10.289997199999998</c:v>
                </c:pt>
                <c:pt idx="3981">
                  <c:v>-10.780014</c:v>
                </c:pt>
                <c:pt idx="3982">
                  <c:v>-11.270005400000001</c:v>
                </c:pt>
                <c:pt idx="3983">
                  <c:v>-11.7599968</c:v>
                </c:pt>
                <c:pt idx="3984">
                  <c:v>-12.250013599999999</c:v>
                </c:pt>
                <c:pt idx="3985">
                  <c:v>-12.740004999999998</c:v>
                </c:pt>
                <c:pt idx="3986">
                  <c:v>-13.229996400000001</c:v>
                </c:pt>
                <c:pt idx="3987">
                  <c:v>-13.7200132</c:v>
                </c:pt>
                <c:pt idx="3988">
                  <c:v>-14.210004599999998</c:v>
                </c:pt>
                <c:pt idx="3989">
                  <c:v>-14.699996000000001</c:v>
                </c:pt>
                <c:pt idx="3990">
                  <c:v>-15.1900128</c:v>
                </c:pt>
                <c:pt idx="3991">
                  <c:v>-15.680004199999997</c:v>
                </c:pt>
                <c:pt idx="3992">
                  <c:v>-16.170020999999998</c:v>
                </c:pt>
                <c:pt idx="3993">
                  <c:v>-16.660012399999999</c:v>
                </c:pt>
                <c:pt idx="3994">
                  <c:v>-17.1500038</c:v>
                </c:pt>
                <c:pt idx="3995">
                  <c:v>-17.6400206</c:v>
                </c:pt>
                <c:pt idx="3996">
                  <c:v>-18.130011999999997</c:v>
                </c:pt>
                <c:pt idx="3997">
                  <c:v>-18.620003399999998</c:v>
                </c:pt>
                <c:pt idx="3998">
                  <c:v>-19.110020199999997</c:v>
                </c:pt>
                <c:pt idx="3999">
                  <c:v>-19.600011599999998</c:v>
                </c:pt>
                <c:pt idx="4000">
                  <c:v>-20.090002999999999</c:v>
                </c:pt>
                <c:pt idx="4001">
                  <c:v>-20.580019799999999</c:v>
                </c:pt>
                <c:pt idx="4002">
                  <c:v>-21.0700112</c:v>
                </c:pt>
                <c:pt idx="4003">
                  <c:v>-21.560002599999997</c:v>
                </c:pt>
                <c:pt idx="4004">
                  <c:v>-22.050019399999996</c:v>
                </c:pt>
                <c:pt idx="4005">
                  <c:v>-22.540010800000001</c:v>
                </c:pt>
                <c:pt idx="4006">
                  <c:v>-23.030002199999998</c:v>
                </c:pt>
                <c:pt idx="4007">
                  <c:v>-23.520018999999998</c:v>
                </c:pt>
                <c:pt idx="4008">
                  <c:v>-24.010010399999999</c:v>
                </c:pt>
                <c:pt idx="4009">
                  <c:v>-24.500001799999996</c:v>
                </c:pt>
                <c:pt idx="4010">
                  <c:v>-24.010010399999999</c:v>
                </c:pt>
                <c:pt idx="4011">
                  <c:v>-23.520018999999998</c:v>
                </c:pt>
                <c:pt idx="4012">
                  <c:v>-23.030002199999998</c:v>
                </c:pt>
                <c:pt idx="4013">
                  <c:v>-22.540010800000001</c:v>
                </c:pt>
                <c:pt idx="4014">
                  <c:v>-22.050019399999996</c:v>
                </c:pt>
                <c:pt idx="4015">
                  <c:v>-21.560002599999997</c:v>
                </c:pt>
                <c:pt idx="4016">
                  <c:v>-21.0700112</c:v>
                </c:pt>
                <c:pt idx="4017">
                  <c:v>-20.580019799999999</c:v>
                </c:pt>
                <c:pt idx="4018">
                  <c:v>-20.090002999999999</c:v>
                </c:pt>
                <c:pt idx="4019">
                  <c:v>-19.600011599999998</c:v>
                </c:pt>
                <c:pt idx="4020">
                  <c:v>-19.110020199999997</c:v>
                </c:pt>
                <c:pt idx="4021">
                  <c:v>-18.620003399999998</c:v>
                </c:pt>
                <c:pt idx="4022">
                  <c:v>-18.130011999999997</c:v>
                </c:pt>
                <c:pt idx="4023">
                  <c:v>-17.6400206</c:v>
                </c:pt>
                <c:pt idx="4024">
                  <c:v>-17.1500038</c:v>
                </c:pt>
                <c:pt idx="4025">
                  <c:v>-16.660012399999999</c:v>
                </c:pt>
                <c:pt idx="4026">
                  <c:v>-16.170020999999998</c:v>
                </c:pt>
                <c:pt idx="4027">
                  <c:v>-15.680004199999997</c:v>
                </c:pt>
                <c:pt idx="4028">
                  <c:v>-15.1900128</c:v>
                </c:pt>
                <c:pt idx="4029">
                  <c:v>-14.699996000000001</c:v>
                </c:pt>
                <c:pt idx="4030">
                  <c:v>-14.210004599999998</c:v>
                </c:pt>
                <c:pt idx="4031">
                  <c:v>-13.7200132</c:v>
                </c:pt>
                <c:pt idx="4032">
                  <c:v>-13.229996400000001</c:v>
                </c:pt>
                <c:pt idx="4033">
                  <c:v>-12.740004999999998</c:v>
                </c:pt>
                <c:pt idx="4034">
                  <c:v>-12.250013599999999</c:v>
                </c:pt>
                <c:pt idx="4035">
                  <c:v>-11.7599968</c:v>
                </c:pt>
                <c:pt idx="4036">
                  <c:v>-11.270005400000001</c:v>
                </c:pt>
                <c:pt idx="4037">
                  <c:v>-10.780014</c:v>
                </c:pt>
                <c:pt idx="4038">
                  <c:v>-10.289997199999998</c:v>
                </c:pt>
                <c:pt idx="4039">
                  <c:v>-9.8000057999999992</c:v>
                </c:pt>
                <c:pt idx="4040">
                  <c:v>-9.3100143999999982</c:v>
                </c:pt>
                <c:pt idx="4041">
                  <c:v>-8.8199975999999989</c:v>
                </c:pt>
                <c:pt idx="4042">
                  <c:v>-8.3300061999999997</c:v>
                </c:pt>
                <c:pt idx="4043">
                  <c:v>-7.8400147999999996</c:v>
                </c:pt>
                <c:pt idx="4044">
                  <c:v>-7.3499980000000003</c:v>
                </c:pt>
                <c:pt idx="4045">
                  <c:v>-6.8600066000000002</c:v>
                </c:pt>
                <c:pt idx="4046">
                  <c:v>-6.3700152000000001</c:v>
                </c:pt>
                <c:pt idx="4047">
                  <c:v>-5.8799983999999998</c:v>
                </c:pt>
                <c:pt idx="4048">
                  <c:v>-5.3900069999999998</c:v>
                </c:pt>
                <c:pt idx="4049">
                  <c:v>-4.8999901999999995</c:v>
                </c:pt>
                <c:pt idx="4050">
                  <c:v>-4.4099987999999994</c:v>
                </c:pt>
                <c:pt idx="4051">
                  <c:v>-3.9200073999999998</c:v>
                </c:pt>
                <c:pt idx="4052">
                  <c:v>-3.4299905999999996</c:v>
                </c:pt>
                <c:pt idx="4053">
                  <c:v>-2.9399991999999999</c:v>
                </c:pt>
                <c:pt idx="4054">
                  <c:v>-2.45000018</c:v>
                </c:pt>
                <c:pt idx="4055">
                  <c:v>-1.9600011599999998</c:v>
                </c:pt>
                <c:pt idx="4056">
                  <c:v>-1.4699996</c:v>
                </c:pt>
                <c:pt idx="4057">
                  <c:v>-0.9800005799999999</c:v>
                </c:pt>
                <c:pt idx="4058">
                  <c:v>-0.48999902000000001</c:v>
                </c:pt>
                <c:pt idx="4059">
                  <c:v>4.8292004000000001E-14</c:v>
                </c:pt>
                <c:pt idx="4060">
                  <c:v>0.48999902000000001</c:v>
                </c:pt>
                <c:pt idx="4061">
                  <c:v>0.9800005799999999</c:v>
                </c:pt>
                <c:pt idx="4062">
                  <c:v>1.4699996</c:v>
                </c:pt>
                <c:pt idx="4063">
                  <c:v>1.9600011599999998</c:v>
                </c:pt>
                <c:pt idx="4064">
                  <c:v>2.45000018</c:v>
                </c:pt>
                <c:pt idx="4065">
                  <c:v>2.9399991999999999</c:v>
                </c:pt>
                <c:pt idx="4066">
                  <c:v>3.4299905999999996</c:v>
                </c:pt>
                <c:pt idx="4067">
                  <c:v>3.9200073999999998</c:v>
                </c:pt>
                <c:pt idx="4068">
                  <c:v>4.4099987999999994</c:v>
                </c:pt>
                <c:pt idx="4069">
                  <c:v>4.8999901999999995</c:v>
                </c:pt>
                <c:pt idx="4070">
                  <c:v>5.3900069999999998</c:v>
                </c:pt>
                <c:pt idx="4071">
                  <c:v>5.8799983999999998</c:v>
                </c:pt>
                <c:pt idx="4072">
                  <c:v>6.3700152000000001</c:v>
                </c:pt>
                <c:pt idx="4073">
                  <c:v>6.8600066000000002</c:v>
                </c:pt>
                <c:pt idx="4074">
                  <c:v>7.3499980000000003</c:v>
                </c:pt>
                <c:pt idx="4075">
                  <c:v>7.8400147999999996</c:v>
                </c:pt>
                <c:pt idx="4076">
                  <c:v>8.3300061999999997</c:v>
                </c:pt>
                <c:pt idx="4077">
                  <c:v>8.8199975999999989</c:v>
                </c:pt>
                <c:pt idx="4078">
                  <c:v>9.3100143999999982</c:v>
                </c:pt>
                <c:pt idx="4079">
                  <c:v>9.8000057999999992</c:v>
                </c:pt>
                <c:pt idx="4080">
                  <c:v>10.289997199999998</c:v>
                </c:pt>
                <c:pt idx="4081">
                  <c:v>10.780014</c:v>
                </c:pt>
                <c:pt idx="4082">
                  <c:v>11.270005400000001</c:v>
                </c:pt>
                <c:pt idx="4083">
                  <c:v>11.7599968</c:v>
                </c:pt>
                <c:pt idx="4084">
                  <c:v>12.250013599999999</c:v>
                </c:pt>
                <c:pt idx="4085">
                  <c:v>12.740004999999998</c:v>
                </c:pt>
                <c:pt idx="4086">
                  <c:v>13.229996400000001</c:v>
                </c:pt>
                <c:pt idx="4087">
                  <c:v>13.7200132</c:v>
                </c:pt>
                <c:pt idx="4088">
                  <c:v>14.210004599999998</c:v>
                </c:pt>
                <c:pt idx="4089">
                  <c:v>14.699996000000001</c:v>
                </c:pt>
                <c:pt idx="4090">
                  <c:v>15.1900128</c:v>
                </c:pt>
                <c:pt idx="4091">
                  <c:v>15.680004199999997</c:v>
                </c:pt>
                <c:pt idx="4092">
                  <c:v>16.170020999999998</c:v>
                </c:pt>
                <c:pt idx="4093">
                  <c:v>16.660012399999999</c:v>
                </c:pt>
                <c:pt idx="4094">
                  <c:v>17.1500038</c:v>
                </c:pt>
                <c:pt idx="4095">
                  <c:v>17.6400206</c:v>
                </c:pt>
                <c:pt idx="4096">
                  <c:v>18.130011999999997</c:v>
                </c:pt>
                <c:pt idx="4097">
                  <c:v>18.620003399999998</c:v>
                </c:pt>
                <c:pt idx="4098">
                  <c:v>19.110020199999997</c:v>
                </c:pt>
                <c:pt idx="4099">
                  <c:v>19.600011599999998</c:v>
                </c:pt>
                <c:pt idx="4100">
                  <c:v>20.090002999999999</c:v>
                </c:pt>
                <c:pt idx="4101">
                  <c:v>20.580019799999999</c:v>
                </c:pt>
                <c:pt idx="4102">
                  <c:v>21.0700112</c:v>
                </c:pt>
                <c:pt idx="4103">
                  <c:v>21.560002599999997</c:v>
                </c:pt>
                <c:pt idx="4104">
                  <c:v>22.050019399999996</c:v>
                </c:pt>
                <c:pt idx="4105">
                  <c:v>22.540010800000001</c:v>
                </c:pt>
                <c:pt idx="4106">
                  <c:v>23.030002199999998</c:v>
                </c:pt>
                <c:pt idx="4107">
                  <c:v>23.520018999999998</c:v>
                </c:pt>
                <c:pt idx="4108">
                  <c:v>24.010010399999999</c:v>
                </c:pt>
                <c:pt idx="4109">
                  <c:v>24.500001799999996</c:v>
                </c:pt>
                <c:pt idx="4110">
                  <c:v>24.010010399999999</c:v>
                </c:pt>
                <c:pt idx="4111">
                  <c:v>23.520018999999998</c:v>
                </c:pt>
                <c:pt idx="4112">
                  <c:v>23.030002199999998</c:v>
                </c:pt>
                <c:pt idx="4113">
                  <c:v>22.540010800000001</c:v>
                </c:pt>
                <c:pt idx="4114">
                  <c:v>22.050019399999996</c:v>
                </c:pt>
                <c:pt idx="4115">
                  <c:v>21.560002599999997</c:v>
                </c:pt>
                <c:pt idx="4116">
                  <c:v>21.0700112</c:v>
                </c:pt>
                <c:pt idx="4117">
                  <c:v>20.580019799999999</c:v>
                </c:pt>
                <c:pt idx="4118">
                  <c:v>20.090002999999999</c:v>
                </c:pt>
                <c:pt idx="4119">
                  <c:v>19.600011599999998</c:v>
                </c:pt>
                <c:pt idx="4120">
                  <c:v>19.110020199999997</c:v>
                </c:pt>
                <c:pt idx="4121">
                  <c:v>18.620003399999998</c:v>
                </c:pt>
                <c:pt idx="4122">
                  <c:v>18.130011999999997</c:v>
                </c:pt>
                <c:pt idx="4123">
                  <c:v>17.6400206</c:v>
                </c:pt>
                <c:pt idx="4124">
                  <c:v>17.1500038</c:v>
                </c:pt>
                <c:pt idx="4125">
                  <c:v>16.660012399999999</c:v>
                </c:pt>
                <c:pt idx="4126">
                  <c:v>16.170020999999998</c:v>
                </c:pt>
                <c:pt idx="4127">
                  <c:v>15.680004199999997</c:v>
                </c:pt>
                <c:pt idx="4128">
                  <c:v>15.1900128</c:v>
                </c:pt>
                <c:pt idx="4129">
                  <c:v>14.699996000000001</c:v>
                </c:pt>
                <c:pt idx="4130">
                  <c:v>14.210004599999998</c:v>
                </c:pt>
                <c:pt idx="4131">
                  <c:v>13.7200132</c:v>
                </c:pt>
                <c:pt idx="4132">
                  <c:v>13.229996400000001</c:v>
                </c:pt>
                <c:pt idx="4133">
                  <c:v>12.740004999999998</c:v>
                </c:pt>
                <c:pt idx="4134">
                  <c:v>12.250013599999999</c:v>
                </c:pt>
                <c:pt idx="4135">
                  <c:v>11.7599968</c:v>
                </c:pt>
                <c:pt idx="4136">
                  <c:v>11.270005400000001</c:v>
                </c:pt>
                <c:pt idx="4137">
                  <c:v>10.780014</c:v>
                </c:pt>
                <c:pt idx="4138">
                  <c:v>10.289997199999998</c:v>
                </c:pt>
                <c:pt idx="4139">
                  <c:v>9.8000057999999992</c:v>
                </c:pt>
                <c:pt idx="4140">
                  <c:v>9.3100143999999982</c:v>
                </c:pt>
                <c:pt idx="4141">
                  <c:v>8.8199975999999989</c:v>
                </c:pt>
                <c:pt idx="4142">
                  <c:v>8.3300061999999997</c:v>
                </c:pt>
                <c:pt idx="4143">
                  <c:v>7.8400147999999996</c:v>
                </c:pt>
                <c:pt idx="4144">
                  <c:v>7.3499980000000003</c:v>
                </c:pt>
                <c:pt idx="4145">
                  <c:v>6.8600066000000002</c:v>
                </c:pt>
                <c:pt idx="4146">
                  <c:v>6.3700152000000001</c:v>
                </c:pt>
                <c:pt idx="4147">
                  <c:v>5.8799983999999998</c:v>
                </c:pt>
                <c:pt idx="4148">
                  <c:v>5.3900069999999998</c:v>
                </c:pt>
                <c:pt idx="4149">
                  <c:v>4.8999901999999995</c:v>
                </c:pt>
                <c:pt idx="4150">
                  <c:v>4.4099987999999994</c:v>
                </c:pt>
                <c:pt idx="4151">
                  <c:v>3.9200073999999998</c:v>
                </c:pt>
                <c:pt idx="4152">
                  <c:v>3.4299905999999996</c:v>
                </c:pt>
                <c:pt idx="4153">
                  <c:v>2.9399991999999999</c:v>
                </c:pt>
                <c:pt idx="4154">
                  <c:v>2.45000018</c:v>
                </c:pt>
                <c:pt idx="4155">
                  <c:v>1.9600011599999998</c:v>
                </c:pt>
                <c:pt idx="4156">
                  <c:v>1.4699996</c:v>
                </c:pt>
                <c:pt idx="4157">
                  <c:v>0.9800005799999999</c:v>
                </c:pt>
                <c:pt idx="4158">
                  <c:v>0.48999902000000001</c:v>
                </c:pt>
                <c:pt idx="4159">
                  <c:v>4.7586899999999999E-14</c:v>
                </c:pt>
                <c:pt idx="4160">
                  <c:v>-0.48999902000000001</c:v>
                </c:pt>
                <c:pt idx="4161">
                  <c:v>-0.9800005799999999</c:v>
                </c:pt>
                <c:pt idx="4162">
                  <c:v>-1.4699996</c:v>
                </c:pt>
                <c:pt idx="4163">
                  <c:v>-1.9600011599999998</c:v>
                </c:pt>
                <c:pt idx="4164">
                  <c:v>-2.45000018</c:v>
                </c:pt>
                <c:pt idx="4165">
                  <c:v>-2.9399991999999999</c:v>
                </c:pt>
                <c:pt idx="4166">
                  <c:v>-3.4299905999999996</c:v>
                </c:pt>
                <c:pt idx="4167">
                  <c:v>-3.9200073999999998</c:v>
                </c:pt>
                <c:pt idx="4168">
                  <c:v>-4.4099987999999994</c:v>
                </c:pt>
                <c:pt idx="4169">
                  <c:v>-4.8999901999999995</c:v>
                </c:pt>
                <c:pt idx="4170">
                  <c:v>-5.3900069999999998</c:v>
                </c:pt>
                <c:pt idx="4171">
                  <c:v>-5.8799983999999998</c:v>
                </c:pt>
                <c:pt idx="4172">
                  <c:v>-6.3700152000000001</c:v>
                </c:pt>
                <c:pt idx="4173">
                  <c:v>-6.8600066000000002</c:v>
                </c:pt>
                <c:pt idx="4174">
                  <c:v>-7.3499980000000003</c:v>
                </c:pt>
                <c:pt idx="4175">
                  <c:v>-7.8400147999999996</c:v>
                </c:pt>
                <c:pt idx="4176">
                  <c:v>-8.3300061999999997</c:v>
                </c:pt>
                <c:pt idx="4177">
                  <c:v>-8.8199975999999989</c:v>
                </c:pt>
                <c:pt idx="4178">
                  <c:v>-9.3100143999999982</c:v>
                </c:pt>
                <c:pt idx="4179">
                  <c:v>-9.8000057999999992</c:v>
                </c:pt>
                <c:pt idx="4180">
                  <c:v>-10.289997199999998</c:v>
                </c:pt>
                <c:pt idx="4181">
                  <c:v>-10.780014</c:v>
                </c:pt>
                <c:pt idx="4182">
                  <c:v>-11.270005400000001</c:v>
                </c:pt>
                <c:pt idx="4183">
                  <c:v>-11.7599968</c:v>
                </c:pt>
                <c:pt idx="4184">
                  <c:v>-12.250013599999999</c:v>
                </c:pt>
                <c:pt idx="4185">
                  <c:v>-12.740004999999998</c:v>
                </c:pt>
                <c:pt idx="4186">
                  <c:v>-13.229996400000001</c:v>
                </c:pt>
                <c:pt idx="4187">
                  <c:v>-13.7200132</c:v>
                </c:pt>
                <c:pt idx="4188">
                  <c:v>-14.210004599999998</c:v>
                </c:pt>
                <c:pt idx="4189">
                  <c:v>-14.699996000000001</c:v>
                </c:pt>
                <c:pt idx="4190">
                  <c:v>-15.1900128</c:v>
                </c:pt>
                <c:pt idx="4191">
                  <c:v>-15.680004199999997</c:v>
                </c:pt>
                <c:pt idx="4192">
                  <c:v>-16.170020999999998</c:v>
                </c:pt>
                <c:pt idx="4193">
                  <c:v>-16.660012399999999</c:v>
                </c:pt>
                <c:pt idx="4194">
                  <c:v>-17.1500038</c:v>
                </c:pt>
                <c:pt idx="4195">
                  <c:v>-17.6400206</c:v>
                </c:pt>
                <c:pt idx="4196">
                  <c:v>-18.130011999999997</c:v>
                </c:pt>
                <c:pt idx="4197">
                  <c:v>-18.620003399999998</c:v>
                </c:pt>
                <c:pt idx="4198">
                  <c:v>-19.110020199999997</c:v>
                </c:pt>
                <c:pt idx="4199">
                  <c:v>-19.600011599999998</c:v>
                </c:pt>
                <c:pt idx="4200">
                  <c:v>-20.090002999999999</c:v>
                </c:pt>
                <c:pt idx="4201">
                  <c:v>-20.580019799999999</c:v>
                </c:pt>
                <c:pt idx="4202">
                  <c:v>-21.0700112</c:v>
                </c:pt>
                <c:pt idx="4203">
                  <c:v>-21.560002599999997</c:v>
                </c:pt>
                <c:pt idx="4204">
                  <c:v>-22.050019399999996</c:v>
                </c:pt>
                <c:pt idx="4205">
                  <c:v>-22.540010800000001</c:v>
                </c:pt>
                <c:pt idx="4206">
                  <c:v>-23.030002199999998</c:v>
                </c:pt>
                <c:pt idx="4207">
                  <c:v>-23.520018999999998</c:v>
                </c:pt>
                <c:pt idx="4208">
                  <c:v>-24.010010399999999</c:v>
                </c:pt>
                <c:pt idx="4209">
                  <c:v>-24.500001799999996</c:v>
                </c:pt>
                <c:pt idx="4210">
                  <c:v>-24.010010399999999</c:v>
                </c:pt>
                <c:pt idx="4211">
                  <c:v>-23.520018999999998</c:v>
                </c:pt>
                <c:pt idx="4212">
                  <c:v>-23.030002199999998</c:v>
                </c:pt>
                <c:pt idx="4213">
                  <c:v>-22.540010800000001</c:v>
                </c:pt>
                <c:pt idx="4214">
                  <c:v>-22.050019399999996</c:v>
                </c:pt>
                <c:pt idx="4215">
                  <c:v>-21.560002599999997</c:v>
                </c:pt>
                <c:pt idx="4216">
                  <c:v>-21.0700112</c:v>
                </c:pt>
                <c:pt idx="4217">
                  <c:v>-20.580019799999999</c:v>
                </c:pt>
                <c:pt idx="4218">
                  <c:v>-20.090002999999999</c:v>
                </c:pt>
                <c:pt idx="4219">
                  <c:v>-19.600011599999998</c:v>
                </c:pt>
                <c:pt idx="4220">
                  <c:v>-19.110020199999997</c:v>
                </c:pt>
                <c:pt idx="4221">
                  <c:v>-18.620003399999998</c:v>
                </c:pt>
                <c:pt idx="4222">
                  <c:v>-18.130011999999997</c:v>
                </c:pt>
                <c:pt idx="4223">
                  <c:v>-17.6400206</c:v>
                </c:pt>
                <c:pt idx="4224">
                  <c:v>-17.1500038</c:v>
                </c:pt>
                <c:pt idx="4225">
                  <c:v>-16.660012399999999</c:v>
                </c:pt>
                <c:pt idx="4226">
                  <c:v>-16.170020999999998</c:v>
                </c:pt>
                <c:pt idx="4227">
                  <c:v>-15.680004199999997</c:v>
                </c:pt>
                <c:pt idx="4228">
                  <c:v>-15.1900128</c:v>
                </c:pt>
                <c:pt idx="4229">
                  <c:v>-14.699996000000001</c:v>
                </c:pt>
                <c:pt idx="4230">
                  <c:v>-14.210004599999998</c:v>
                </c:pt>
                <c:pt idx="4231">
                  <c:v>-13.7200132</c:v>
                </c:pt>
                <c:pt idx="4232">
                  <c:v>-13.229996400000001</c:v>
                </c:pt>
                <c:pt idx="4233">
                  <c:v>-12.740004999999998</c:v>
                </c:pt>
                <c:pt idx="4234">
                  <c:v>-12.250013599999999</c:v>
                </c:pt>
                <c:pt idx="4235">
                  <c:v>-11.7599968</c:v>
                </c:pt>
                <c:pt idx="4236">
                  <c:v>-11.270005400000001</c:v>
                </c:pt>
                <c:pt idx="4237">
                  <c:v>-10.780014</c:v>
                </c:pt>
                <c:pt idx="4238">
                  <c:v>-10.289997199999998</c:v>
                </c:pt>
                <c:pt idx="4239">
                  <c:v>-9.8000057999999992</c:v>
                </c:pt>
                <c:pt idx="4240">
                  <c:v>-9.3100143999999982</c:v>
                </c:pt>
                <c:pt idx="4241">
                  <c:v>-8.8199975999999989</c:v>
                </c:pt>
                <c:pt idx="4242">
                  <c:v>-8.3300061999999997</c:v>
                </c:pt>
                <c:pt idx="4243">
                  <c:v>-7.8400147999999996</c:v>
                </c:pt>
                <c:pt idx="4244">
                  <c:v>-7.3499980000000003</c:v>
                </c:pt>
                <c:pt idx="4245">
                  <c:v>-6.8600066000000002</c:v>
                </c:pt>
                <c:pt idx="4246">
                  <c:v>-6.3700152000000001</c:v>
                </c:pt>
                <c:pt idx="4247">
                  <c:v>-5.8799983999999998</c:v>
                </c:pt>
                <c:pt idx="4248">
                  <c:v>-5.3900069999999998</c:v>
                </c:pt>
                <c:pt idx="4249">
                  <c:v>-4.8999901999999995</c:v>
                </c:pt>
                <c:pt idx="4250">
                  <c:v>-4.4099987999999994</c:v>
                </c:pt>
                <c:pt idx="4251">
                  <c:v>-3.9200073999999998</c:v>
                </c:pt>
                <c:pt idx="4252">
                  <c:v>-3.4299905999999996</c:v>
                </c:pt>
                <c:pt idx="4253">
                  <c:v>-2.9399991999999999</c:v>
                </c:pt>
                <c:pt idx="4254">
                  <c:v>-2.45000018</c:v>
                </c:pt>
                <c:pt idx="4255">
                  <c:v>-1.9600011599999998</c:v>
                </c:pt>
                <c:pt idx="4256">
                  <c:v>-1.4699996</c:v>
                </c:pt>
                <c:pt idx="4257">
                  <c:v>-0.9800005799999999</c:v>
                </c:pt>
                <c:pt idx="4258">
                  <c:v>-0.48999902000000001</c:v>
                </c:pt>
                <c:pt idx="4259">
                  <c:v>4.8292004000000001E-14</c:v>
                </c:pt>
                <c:pt idx="4260">
                  <c:v>0.48999902000000001</c:v>
                </c:pt>
                <c:pt idx="4261">
                  <c:v>0.9800005799999999</c:v>
                </c:pt>
                <c:pt idx="4262">
                  <c:v>1.4699996</c:v>
                </c:pt>
                <c:pt idx="4263">
                  <c:v>1.9600011599999998</c:v>
                </c:pt>
                <c:pt idx="4264">
                  <c:v>2.45000018</c:v>
                </c:pt>
                <c:pt idx="4265">
                  <c:v>2.9399991999999999</c:v>
                </c:pt>
                <c:pt idx="4266">
                  <c:v>3.4299905999999996</c:v>
                </c:pt>
                <c:pt idx="4267">
                  <c:v>3.9200073999999998</c:v>
                </c:pt>
                <c:pt idx="4268">
                  <c:v>4.4099987999999994</c:v>
                </c:pt>
                <c:pt idx="4269">
                  <c:v>4.8999901999999995</c:v>
                </c:pt>
                <c:pt idx="4270">
                  <c:v>5.3900069999999998</c:v>
                </c:pt>
                <c:pt idx="4271">
                  <c:v>5.8799983999999998</c:v>
                </c:pt>
                <c:pt idx="4272">
                  <c:v>6.3700152000000001</c:v>
                </c:pt>
                <c:pt idx="4273">
                  <c:v>6.8600066000000002</c:v>
                </c:pt>
                <c:pt idx="4274">
                  <c:v>7.3499980000000003</c:v>
                </c:pt>
                <c:pt idx="4275">
                  <c:v>7.8400147999999996</c:v>
                </c:pt>
                <c:pt idx="4276">
                  <c:v>8.3300061999999997</c:v>
                </c:pt>
                <c:pt idx="4277">
                  <c:v>8.8199975999999989</c:v>
                </c:pt>
                <c:pt idx="4278">
                  <c:v>9.3100143999999982</c:v>
                </c:pt>
                <c:pt idx="4279">
                  <c:v>9.8000057999999992</c:v>
                </c:pt>
                <c:pt idx="4280">
                  <c:v>10.289997199999998</c:v>
                </c:pt>
                <c:pt idx="4281">
                  <c:v>10.780014</c:v>
                </c:pt>
                <c:pt idx="4282">
                  <c:v>11.270005400000001</c:v>
                </c:pt>
                <c:pt idx="4283">
                  <c:v>11.7599968</c:v>
                </c:pt>
                <c:pt idx="4284">
                  <c:v>12.250013599999999</c:v>
                </c:pt>
                <c:pt idx="4285">
                  <c:v>12.740004999999998</c:v>
                </c:pt>
                <c:pt idx="4286">
                  <c:v>13.229996400000001</c:v>
                </c:pt>
                <c:pt idx="4287">
                  <c:v>13.7200132</c:v>
                </c:pt>
                <c:pt idx="4288">
                  <c:v>14.210004599999998</c:v>
                </c:pt>
                <c:pt idx="4289">
                  <c:v>14.699996000000001</c:v>
                </c:pt>
                <c:pt idx="4290">
                  <c:v>15.1900128</c:v>
                </c:pt>
                <c:pt idx="4291">
                  <c:v>15.680004199999997</c:v>
                </c:pt>
                <c:pt idx="4292">
                  <c:v>16.170020999999998</c:v>
                </c:pt>
                <c:pt idx="4293">
                  <c:v>16.660012399999999</c:v>
                </c:pt>
                <c:pt idx="4294">
                  <c:v>17.1500038</c:v>
                </c:pt>
                <c:pt idx="4295">
                  <c:v>17.6400206</c:v>
                </c:pt>
                <c:pt idx="4296">
                  <c:v>18.130011999999997</c:v>
                </c:pt>
                <c:pt idx="4297">
                  <c:v>18.620003399999998</c:v>
                </c:pt>
                <c:pt idx="4298">
                  <c:v>19.110020199999997</c:v>
                </c:pt>
                <c:pt idx="4299">
                  <c:v>19.600011599999998</c:v>
                </c:pt>
                <c:pt idx="4300">
                  <c:v>20.090002999999999</c:v>
                </c:pt>
                <c:pt idx="4301">
                  <c:v>20.580019799999999</c:v>
                </c:pt>
                <c:pt idx="4302">
                  <c:v>21.0700112</c:v>
                </c:pt>
                <c:pt idx="4303">
                  <c:v>21.560002599999997</c:v>
                </c:pt>
                <c:pt idx="4304">
                  <c:v>22.050019399999996</c:v>
                </c:pt>
                <c:pt idx="4305">
                  <c:v>22.540010800000001</c:v>
                </c:pt>
                <c:pt idx="4306">
                  <c:v>23.030002199999998</c:v>
                </c:pt>
                <c:pt idx="4307">
                  <c:v>23.520018999999998</c:v>
                </c:pt>
                <c:pt idx="4308">
                  <c:v>24.010010399999999</c:v>
                </c:pt>
                <c:pt idx="4309">
                  <c:v>24.500001799999996</c:v>
                </c:pt>
                <c:pt idx="4310">
                  <c:v>24.010010399999999</c:v>
                </c:pt>
                <c:pt idx="4311">
                  <c:v>23.520018999999998</c:v>
                </c:pt>
                <c:pt idx="4312">
                  <c:v>23.030002199999998</c:v>
                </c:pt>
                <c:pt idx="4313">
                  <c:v>22.540010800000001</c:v>
                </c:pt>
                <c:pt idx="4314">
                  <c:v>22.050019399999996</c:v>
                </c:pt>
                <c:pt idx="4315">
                  <c:v>21.560002599999997</c:v>
                </c:pt>
                <c:pt idx="4316">
                  <c:v>21.0700112</c:v>
                </c:pt>
                <c:pt idx="4317">
                  <c:v>20.580019799999999</c:v>
                </c:pt>
                <c:pt idx="4318">
                  <c:v>20.090002999999999</c:v>
                </c:pt>
                <c:pt idx="4319">
                  <c:v>19.600011599999998</c:v>
                </c:pt>
                <c:pt idx="4320">
                  <c:v>19.110020199999997</c:v>
                </c:pt>
                <c:pt idx="4321">
                  <c:v>18.620003399999998</c:v>
                </c:pt>
                <c:pt idx="4322">
                  <c:v>18.130011999999997</c:v>
                </c:pt>
                <c:pt idx="4323">
                  <c:v>17.6400206</c:v>
                </c:pt>
                <c:pt idx="4324">
                  <c:v>17.1500038</c:v>
                </c:pt>
                <c:pt idx="4325">
                  <c:v>16.660012399999999</c:v>
                </c:pt>
                <c:pt idx="4326">
                  <c:v>16.170020999999998</c:v>
                </c:pt>
                <c:pt idx="4327">
                  <c:v>15.680004199999997</c:v>
                </c:pt>
                <c:pt idx="4328">
                  <c:v>15.1900128</c:v>
                </c:pt>
                <c:pt idx="4329">
                  <c:v>14.699996000000001</c:v>
                </c:pt>
                <c:pt idx="4330">
                  <c:v>14.210004599999998</c:v>
                </c:pt>
                <c:pt idx="4331">
                  <c:v>13.7200132</c:v>
                </c:pt>
                <c:pt idx="4332">
                  <c:v>13.229996400000001</c:v>
                </c:pt>
                <c:pt idx="4333">
                  <c:v>12.740004999999998</c:v>
                </c:pt>
                <c:pt idx="4334">
                  <c:v>12.250013599999999</c:v>
                </c:pt>
                <c:pt idx="4335">
                  <c:v>11.7599968</c:v>
                </c:pt>
                <c:pt idx="4336">
                  <c:v>11.270005400000001</c:v>
                </c:pt>
                <c:pt idx="4337">
                  <c:v>10.780014</c:v>
                </c:pt>
                <c:pt idx="4338">
                  <c:v>10.289997199999998</c:v>
                </c:pt>
                <c:pt idx="4339">
                  <c:v>9.8000057999999992</c:v>
                </c:pt>
                <c:pt idx="4340">
                  <c:v>9.3100143999999982</c:v>
                </c:pt>
                <c:pt idx="4341">
                  <c:v>8.8199975999999989</c:v>
                </c:pt>
                <c:pt idx="4342">
                  <c:v>8.3300061999999997</c:v>
                </c:pt>
                <c:pt idx="4343">
                  <c:v>7.8400147999999996</c:v>
                </c:pt>
                <c:pt idx="4344">
                  <c:v>7.3499980000000003</c:v>
                </c:pt>
                <c:pt idx="4345">
                  <c:v>6.8600066000000002</c:v>
                </c:pt>
                <c:pt idx="4346">
                  <c:v>6.3700152000000001</c:v>
                </c:pt>
                <c:pt idx="4347">
                  <c:v>5.8799983999999998</c:v>
                </c:pt>
                <c:pt idx="4348">
                  <c:v>5.3900069999999998</c:v>
                </c:pt>
                <c:pt idx="4349">
                  <c:v>4.8999901999999995</c:v>
                </c:pt>
                <c:pt idx="4350">
                  <c:v>4.4099987999999994</c:v>
                </c:pt>
                <c:pt idx="4351">
                  <c:v>3.9200073999999998</c:v>
                </c:pt>
                <c:pt idx="4352">
                  <c:v>3.4299905999999996</c:v>
                </c:pt>
                <c:pt idx="4353">
                  <c:v>2.9399991999999999</c:v>
                </c:pt>
                <c:pt idx="4354">
                  <c:v>2.45000018</c:v>
                </c:pt>
                <c:pt idx="4355">
                  <c:v>1.9600011599999998</c:v>
                </c:pt>
                <c:pt idx="4356">
                  <c:v>1.4699996</c:v>
                </c:pt>
                <c:pt idx="4357">
                  <c:v>0.9800005799999999</c:v>
                </c:pt>
                <c:pt idx="4358">
                  <c:v>0.48999902000000001</c:v>
                </c:pt>
                <c:pt idx="4359">
                  <c:v>4.7586899999999999E-14</c:v>
                </c:pt>
                <c:pt idx="4360">
                  <c:v>-0.48999902000000001</c:v>
                </c:pt>
                <c:pt idx="4361">
                  <c:v>-0.9800005799999999</c:v>
                </c:pt>
                <c:pt idx="4362">
                  <c:v>-1.4699996</c:v>
                </c:pt>
                <c:pt idx="4363">
                  <c:v>-1.9600011599999998</c:v>
                </c:pt>
                <c:pt idx="4364">
                  <c:v>-2.45000018</c:v>
                </c:pt>
                <c:pt idx="4365">
                  <c:v>-2.9399991999999999</c:v>
                </c:pt>
                <c:pt idx="4366">
                  <c:v>-3.4299905999999996</c:v>
                </c:pt>
                <c:pt idx="4367">
                  <c:v>-3.9200073999999998</c:v>
                </c:pt>
                <c:pt idx="4368">
                  <c:v>-4.4099987999999994</c:v>
                </c:pt>
                <c:pt idx="4369">
                  <c:v>-4.8999901999999995</c:v>
                </c:pt>
                <c:pt idx="4370">
                  <c:v>-5.3900069999999998</c:v>
                </c:pt>
                <c:pt idx="4371">
                  <c:v>-5.8799983999999998</c:v>
                </c:pt>
                <c:pt idx="4372">
                  <c:v>-6.3700152000000001</c:v>
                </c:pt>
                <c:pt idx="4373">
                  <c:v>-6.8600066000000002</c:v>
                </c:pt>
                <c:pt idx="4374">
                  <c:v>-7.3499980000000003</c:v>
                </c:pt>
                <c:pt idx="4375">
                  <c:v>-7.8400147999999996</c:v>
                </c:pt>
                <c:pt idx="4376">
                  <c:v>-8.3300061999999997</c:v>
                </c:pt>
                <c:pt idx="4377">
                  <c:v>-8.8199975999999989</c:v>
                </c:pt>
                <c:pt idx="4378">
                  <c:v>-9.3100143999999982</c:v>
                </c:pt>
                <c:pt idx="4379">
                  <c:v>-9.8000057999999992</c:v>
                </c:pt>
                <c:pt idx="4380">
                  <c:v>-10.289997199999998</c:v>
                </c:pt>
                <c:pt idx="4381">
                  <c:v>-10.780014</c:v>
                </c:pt>
                <c:pt idx="4382">
                  <c:v>-11.270005400000001</c:v>
                </c:pt>
                <c:pt idx="4383">
                  <c:v>-11.7599968</c:v>
                </c:pt>
                <c:pt idx="4384">
                  <c:v>-12.250013599999999</c:v>
                </c:pt>
                <c:pt idx="4385">
                  <c:v>-12.740004999999998</c:v>
                </c:pt>
                <c:pt idx="4386">
                  <c:v>-13.229996400000001</c:v>
                </c:pt>
                <c:pt idx="4387">
                  <c:v>-13.7200132</c:v>
                </c:pt>
                <c:pt idx="4388">
                  <c:v>-14.210004599999998</c:v>
                </c:pt>
                <c:pt idx="4389">
                  <c:v>-14.699996000000001</c:v>
                </c:pt>
                <c:pt idx="4390">
                  <c:v>-15.1900128</c:v>
                </c:pt>
                <c:pt idx="4391">
                  <c:v>-15.680004199999997</c:v>
                </c:pt>
                <c:pt idx="4392">
                  <c:v>-16.170020999999998</c:v>
                </c:pt>
                <c:pt idx="4393">
                  <c:v>-16.660012399999999</c:v>
                </c:pt>
                <c:pt idx="4394">
                  <c:v>-17.1500038</c:v>
                </c:pt>
                <c:pt idx="4395">
                  <c:v>-17.6400206</c:v>
                </c:pt>
                <c:pt idx="4396">
                  <c:v>-18.130011999999997</c:v>
                </c:pt>
                <c:pt idx="4397">
                  <c:v>-18.620003399999998</c:v>
                </c:pt>
                <c:pt idx="4398">
                  <c:v>-19.110020199999997</c:v>
                </c:pt>
                <c:pt idx="4399">
                  <c:v>-19.600011599999998</c:v>
                </c:pt>
                <c:pt idx="4400">
                  <c:v>-20.090002999999999</c:v>
                </c:pt>
                <c:pt idx="4401">
                  <c:v>-20.580019799999999</c:v>
                </c:pt>
                <c:pt idx="4402">
                  <c:v>-21.0700112</c:v>
                </c:pt>
                <c:pt idx="4403">
                  <c:v>-21.560002599999997</c:v>
                </c:pt>
                <c:pt idx="4404">
                  <c:v>-22.050019399999996</c:v>
                </c:pt>
                <c:pt idx="4405">
                  <c:v>-22.540010800000001</c:v>
                </c:pt>
                <c:pt idx="4406">
                  <c:v>-23.030002199999998</c:v>
                </c:pt>
                <c:pt idx="4407">
                  <c:v>-23.520018999999998</c:v>
                </c:pt>
                <c:pt idx="4408">
                  <c:v>-24.010010399999999</c:v>
                </c:pt>
                <c:pt idx="4409">
                  <c:v>-24.500001799999996</c:v>
                </c:pt>
                <c:pt idx="4410">
                  <c:v>-23.9610138</c:v>
                </c:pt>
                <c:pt idx="4411">
                  <c:v>-23.422000399999998</c:v>
                </c:pt>
                <c:pt idx="4412">
                  <c:v>-22.883012399999998</c:v>
                </c:pt>
                <c:pt idx="4413">
                  <c:v>-22.344024399999999</c:v>
                </c:pt>
                <c:pt idx="4414">
                  <c:v>-21.805011</c:v>
                </c:pt>
                <c:pt idx="4415">
                  <c:v>-21.266023000000001</c:v>
                </c:pt>
                <c:pt idx="4416">
                  <c:v>-20.727009599999999</c:v>
                </c:pt>
                <c:pt idx="4417">
                  <c:v>-20.188021599999999</c:v>
                </c:pt>
                <c:pt idx="4418">
                  <c:v>-19.649008200000001</c:v>
                </c:pt>
                <c:pt idx="4419">
                  <c:v>-19.110020199999997</c:v>
                </c:pt>
                <c:pt idx="4420">
                  <c:v>-18.571006799999999</c:v>
                </c:pt>
                <c:pt idx="4421">
                  <c:v>-18.032018799999999</c:v>
                </c:pt>
                <c:pt idx="4422">
                  <c:v>-17.493005399999998</c:v>
                </c:pt>
                <c:pt idx="4423">
                  <c:v>-16.954017399999998</c:v>
                </c:pt>
                <c:pt idx="4424">
                  <c:v>-16.415003999999996</c:v>
                </c:pt>
                <c:pt idx="4425">
                  <c:v>-15.876016</c:v>
                </c:pt>
                <c:pt idx="4426">
                  <c:v>-15.337002599999998</c:v>
                </c:pt>
                <c:pt idx="4427">
                  <c:v>-14.798014599999998</c:v>
                </c:pt>
                <c:pt idx="4428">
                  <c:v>-14.2590012</c:v>
                </c:pt>
                <c:pt idx="4429">
                  <c:v>-13.7200132</c:v>
                </c:pt>
                <c:pt idx="4430">
                  <c:v>-13.180999799999999</c:v>
                </c:pt>
                <c:pt idx="4431">
                  <c:v>-12.642011800000001</c:v>
                </c:pt>
                <c:pt idx="4432">
                  <c:v>-12.102998399999999</c:v>
                </c:pt>
                <c:pt idx="4433">
                  <c:v>-11.564010399999999</c:v>
                </c:pt>
                <c:pt idx="4434">
                  <c:v>-11.024997000000001</c:v>
                </c:pt>
                <c:pt idx="4435">
                  <c:v>-10.486008999999999</c:v>
                </c:pt>
                <c:pt idx="4436">
                  <c:v>-9.9469955999999993</c:v>
                </c:pt>
                <c:pt idx="4437">
                  <c:v>-9.4080075999999995</c:v>
                </c:pt>
                <c:pt idx="4438">
                  <c:v>-8.8689941999999995</c:v>
                </c:pt>
                <c:pt idx="4439">
                  <c:v>-8.3300061999999997</c:v>
                </c:pt>
                <c:pt idx="4440">
                  <c:v>-7.7909927999999997</c:v>
                </c:pt>
                <c:pt idx="4441">
                  <c:v>-7.252004799999999</c:v>
                </c:pt>
                <c:pt idx="4442">
                  <c:v>-6.7129913999999999</c:v>
                </c:pt>
                <c:pt idx="4443">
                  <c:v>-6.1740034000000001</c:v>
                </c:pt>
                <c:pt idx="4444">
                  <c:v>-5.6350153999999995</c:v>
                </c:pt>
                <c:pt idx="4445">
                  <c:v>-5.0960019999999995</c:v>
                </c:pt>
                <c:pt idx="4446">
                  <c:v>-4.5570139999999997</c:v>
                </c:pt>
                <c:pt idx="4447">
                  <c:v>-4.0180005999999997</c:v>
                </c:pt>
                <c:pt idx="4448">
                  <c:v>-3.4790125999999999</c:v>
                </c:pt>
                <c:pt idx="4449">
                  <c:v>-2.9399991999999999</c:v>
                </c:pt>
                <c:pt idx="4450">
                  <c:v>-2.4010010400000001</c:v>
                </c:pt>
                <c:pt idx="4451">
                  <c:v>-1.8620003399999998</c:v>
                </c:pt>
                <c:pt idx="4452">
                  <c:v>-1.3229996399999999</c:v>
                </c:pt>
                <c:pt idx="4453">
                  <c:v>-0.78400147999999992</c:v>
                </c:pt>
                <c:pt idx="4454">
                  <c:v>-0.24500001799999999</c:v>
                </c:pt>
                <c:pt idx="4455">
                  <c:v>0.29399991999999997</c:v>
                </c:pt>
                <c:pt idx="4456">
                  <c:v>0.83300061999999997</c:v>
                </c:pt>
                <c:pt idx="4457">
                  <c:v>1.3720013200000001</c:v>
                </c:pt>
                <c:pt idx="4458">
                  <c:v>1.91100202</c:v>
                </c:pt>
                <c:pt idx="4459">
                  <c:v>2.45000018</c:v>
                </c:pt>
                <c:pt idx="4460">
                  <c:v>2.9889958000000001</c:v>
                </c:pt>
                <c:pt idx="4461">
                  <c:v>3.5280091999999996</c:v>
                </c:pt>
                <c:pt idx="4462">
                  <c:v>4.0669972000000003</c:v>
                </c:pt>
                <c:pt idx="4463">
                  <c:v>4.6060105999999994</c:v>
                </c:pt>
                <c:pt idx="4464">
                  <c:v>5.1449985999999992</c:v>
                </c:pt>
                <c:pt idx="4465">
                  <c:v>5.6840120000000001</c:v>
                </c:pt>
                <c:pt idx="4466">
                  <c:v>6.2229999999999999</c:v>
                </c:pt>
                <c:pt idx="4467">
                  <c:v>6.762013399999999</c:v>
                </c:pt>
                <c:pt idx="4468">
                  <c:v>7.3010013999999996</c:v>
                </c:pt>
                <c:pt idx="4469">
                  <c:v>7.8400147999999996</c:v>
                </c:pt>
                <c:pt idx="4470">
                  <c:v>8.3790028000000003</c:v>
                </c:pt>
                <c:pt idx="4471">
                  <c:v>8.9180162000000003</c:v>
                </c:pt>
                <c:pt idx="4472">
                  <c:v>9.4570042000000001</c:v>
                </c:pt>
                <c:pt idx="4473">
                  <c:v>9.9960176000000001</c:v>
                </c:pt>
                <c:pt idx="4474">
                  <c:v>10.5350056</c:v>
                </c:pt>
                <c:pt idx="4475">
                  <c:v>11.0739936</c:v>
                </c:pt>
                <c:pt idx="4476">
                  <c:v>11.613006999999998</c:v>
                </c:pt>
                <c:pt idx="4477">
                  <c:v>12.151994999999999</c:v>
                </c:pt>
                <c:pt idx="4478">
                  <c:v>12.691008399999999</c:v>
                </c:pt>
                <c:pt idx="4479">
                  <c:v>13.229996400000001</c:v>
                </c:pt>
                <c:pt idx="4480">
                  <c:v>13.769009799999999</c:v>
                </c:pt>
                <c:pt idx="4481">
                  <c:v>14.307997799999999</c:v>
                </c:pt>
                <c:pt idx="4482">
                  <c:v>14.847011200000001</c:v>
                </c:pt>
                <c:pt idx="4483">
                  <c:v>15.385999199999999</c:v>
                </c:pt>
                <c:pt idx="4484">
                  <c:v>15.925012599999999</c:v>
                </c:pt>
                <c:pt idx="4485">
                  <c:v>16.464000599999999</c:v>
                </c:pt>
                <c:pt idx="4486">
                  <c:v>17.003013999999997</c:v>
                </c:pt>
                <c:pt idx="4487">
                  <c:v>17.542001999999997</c:v>
                </c:pt>
                <c:pt idx="4488">
                  <c:v>18.081015399999998</c:v>
                </c:pt>
                <c:pt idx="4489">
                  <c:v>18.620003399999998</c:v>
                </c:pt>
                <c:pt idx="4490">
                  <c:v>19.159016799999996</c:v>
                </c:pt>
                <c:pt idx="4491">
                  <c:v>19.6980048</c:v>
                </c:pt>
                <c:pt idx="4492">
                  <c:v>20.237018199999998</c:v>
                </c:pt>
                <c:pt idx="4493">
                  <c:v>20.776006200000001</c:v>
                </c:pt>
                <c:pt idx="4494">
                  <c:v>21.315019599999999</c:v>
                </c:pt>
                <c:pt idx="4495">
                  <c:v>21.854007599999999</c:v>
                </c:pt>
                <c:pt idx="4496">
                  <c:v>22.393021000000001</c:v>
                </c:pt>
                <c:pt idx="4497">
                  <c:v>22.932009000000001</c:v>
                </c:pt>
                <c:pt idx="4498">
                  <c:v>23.471022399999999</c:v>
                </c:pt>
                <c:pt idx="4499">
                  <c:v>24.010010399999999</c:v>
                </c:pt>
                <c:pt idx="4500">
                  <c:v>24.549023800000001</c:v>
                </c:pt>
                <c:pt idx="4501">
                  <c:v>25.088011799999997</c:v>
                </c:pt>
                <c:pt idx="4502">
                  <c:v>25.627075999999999</c:v>
                </c:pt>
                <c:pt idx="4503">
                  <c:v>26.166063999999999</c:v>
                </c:pt>
                <c:pt idx="4504">
                  <c:v>26.705051999999998</c:v>
                </c:pt>
                <c:pt idx="4505">
                  <c:v>27.244039999999998</c:v>
                </c:pt>
                <c:pt idx="4506">
                  <c:v>27.783027999999998</c:v>
                </c:pt>
                <c:pt idx="4507">
                  <c:v>28.322015999999998</c:v>
                </c:pt>
                <c:pt idx="4508">
                  <c:v>28.861004000000001</c:v>
                </c:pt>
                <c:pt idx="4509">
                  <c:v>29.399992000000001</c:v>
                </c:pt>
                <c:pt idx="4510">
                  <c:v>28.811982</c:v>
                </c:pt>
                <c:pt idx="4511">
                  <c:v>28.223972</c:v>
                </c:pt>
                <c:pt idx="4512">
                  <c:v>27.635961999999999</c:v>
                </c:pt>
                <c:pt idx="4513">
                  <c:v>27.047951999999999</c:v>
                </c:pt>
                <c:pt idx="4514">
                  <c:v>26.459941999999998</c:v>
                </c:pt>
                <c:pt idx="4515">
                  <c:v>25.871932000000001</c:v>
                </c:pt>
                <c:pt idx="4516">
                  <c:v>25.284023600000001</c:v>
                </c:pt>
                <c:pt idx="4517">
                  <c:v>24.696013600000001</c:v>
                </c:pt>
                <c:pt idx="4518">
                  <c:v>24.1080036</c:v>
                </c:pt>
                <c:pt idx="4519">
                  <c:v>23.520018999999998</c:v>
                </c:pt>
                <c:pt idx="4520">
                  <c:v>22.932009000000001</c:v>
                </c:pt>
                <c:pt idx="4521">
                  <c:v>22.344024399999999</c:v>
                </c:pt>
                <c:pt idx="4522">
                  <c:v>21.756014399999998</c:v>
                </c:pt>
                <c:pt idx="4523">
                  <c:v>21.168004399999997</c:v>
                </c:pt>
                <c:pt idx="4524">
                  <c:v>20.580019799999999</c:v>
                </c:pt>
                <c:pt idx="4525">
                  <c:v>19.992009799999998</c:v>
                </c:pt>
                <c:pt idx="4526">
                  <c:v>19.403999799999998</c:v>
                </c:pt>
                <c:pt idx="4527">
                  <c:v>18.816015199999999</c:v>
                </c:pt>
                <c:pt idx="4528">
                  <c:v>18.228005199999998</c:v>
                </c:pt>
                <c:pt idx="4529">
                  <c:v>17.6400206</c:v>
                </c:pt>
                <c:pt idx="4530">
                  <c:v>17.052010599999999</c:v>
                </c:pt>
                <c:pt idx="4531">
                  <c:v>16.464000599999999</c:v>
                </c:pt>
                <c:pt idx="4532">
                  <c:v>15.876016</c:v>
                </c:pt>
                <c:pt idx="4533">
                  <c:v>15.288005999999999</c:v>
                </c:pt>
                <c:pt idx="4534">
                  <c:v>14.699996000000001</c:v>
                </c:pt>
                <c:pt idx="4535">
                  <c:v>14.112011399999998</c:v>
                </c:pt>
                <c:pt idx="4536">
                  <c:v>13.524001400000001</c:v>
                </c:pt>
                <c:pt idx="4537">
                  <c:v>12.936016799999999</c:v>
                </c:pt>
                <c:pt idx="4538">
                  <c:v>12.3480068</c:v>
                </c:pt>
                <c:pt idx="4539">
                  <c:v>11.7599968</c:v>
                </c:pt>
                <c:pt idx="4540">
                  <c:v>11.172012199999999</c:v>
                </c:pt>
                <c:pt idx="4541">
                  <c:v>10.584002199999999</c:v>
                </c:pt>
                <c:pt idx="4542">
                  <c:v>9.9960176000000001</c:v>
                </c:pt>
                <c:pt idx="4543">
                  <c:v>9.4080075999999995</c:v>
                </c:pt>
                <c:pt idx="4544">
                  <c:v>8.8199975999999989</c:v>
                </c:pt>
                <c:pt idx="4545">
                  <c:v>8.2320130000000002</c:v>
                </c:pt>
                <c:pt idx="4546">
                  <c:v>7.6440029999999997</c:v>
                </c:pt>
                <c:pt idx="4547">
                  <c:v>7.055993</c:v>
                </c:pt>
                <c:pt idx="4548">
                  <c:v>6.4680083999999995</c:v>
                </c:pt>
                <c:pt idx="4549">
                  <c:v>5.8799983999999998</c:v>
                </c:pt>
                <c:pt idx="4550">
                  <c:v>5.2920137999999994</c:v>
                </c:pt>
                <c:pt idx="4551">
                  <c:v>4.7040037999999997</c:v>
                </c:pt>
                <c:pt idx="4552">
                  <c:v>4.1159938</c:v>
                </c:pt>
                <c:pt idx="4553">
                  <c:v>3.5280091999999996</c:v>
                </c:pt>
                <c:pt idx="4554">
                  <c:v>2.9399991999999999</c:v>
                </c:pt>
                <c:pt idx="4555">
                  <c:v>2.3520018999999999</c:v>
                </c:pt>
                <c:pt idx="4556">
                  <c:v>1.7640020599999997</c:v>
                </c:pt>
                <c:pt idx="4557">
                  <c:v>1.1759996799999999</c:v>
                </c:pt>
                <c:pt idx="4558">
                  <c:v>0.58799983999999994</c:v>
                </c:pt>
                <c:pt idx="4559">
                  <c:v>5.0583083999999991E-14</c:v>
                </c:pt>
                <c:pt idx="4560">
                  <c:v>-0.58799983999999994</c:v>
                </c:pt>
                <c:pt idx="4561">
                  <c:v>-1.1759996799999999</c:v>
                </c:pt>
                <c:pt idx="4562">
                  <c:v>-1.7640020599999997</c:v>
                </c:pt>
                <c:pt idx="4563">
                  <c:v>-2.3520018999999999</c:v>
                </c:pt>
                <c:pt idx="4564">
                  <c:v>-2.9399991999999999</c:v>
                </c:pt>
                <c:pt idx="4565">
                  <c:v>-3.5280091999999996</c:v>
                </c:pt>
                <c:pt idx="4566">
                  <c:v>-4.1159938</c:v>
                </c:pt>
                <c:pt idx="4567">
                  <c:v>-4.7040037999999997</c:v>
                </c:pt>
                <c:pt idx="4568">
                  <c:v>-5.2920137999999994</c:v>
                </c:pt>
                <c:pt idx="4569">
                  <c:v>-5.8799983999999998</c:v>
                </c:pt>
                <c:pt idx="4570">
                  <c:v>-6.4680083999999995</c:v>
                </c:pt>
                <c:pt idx="4571">
                  <c:v>-7.055993</c:v>
                </c:pt>
                <c:pt idx="4572">
                  <c:v>-7.6440029999999997</c:v>
                </c:pt>
                <c:pt idx="4573">
                  <c:v>-8.2320130000000002</c:v>
                </c:pt>
                <c:pt idx="4574">
                  <c:v>-8.8199975999999989</c:v>
                </c:pt>
                <c:pt idx="4575">
                  <c:v>-9.4080075999999995</c:v>
                </c:pt>
                <c:pt idx="4576">
                  <c:v>-9.9960176000000001</c:v>
                </c:pt>
                <c:pt idx="4577">
                  <c:v>-10.584002199999999</c:v>
                </c:pt>
                <c:pt idx="4578">
                  <c:v>-11.172012199999999</c:v>
                </c:pt>
                <c:pt idx="4579">
                  <c:v>-11.7599968</c:v>
                </c:pt>
                <c:pt idx="4580">
                  <c:v>-12.3480068</c:v>
                </c:pt>
                <c:pt idx="4581">
                  <c:v>-12.936016799999999</c:v>
                </c:pt>
                <c:pt idx="4582">
                  <c:v>-13.524001400000001</c:v>
                </c:pt>
                <c:pt idx="4583">
                  <c:v>-14.112011399999998</c:v>
                </c:pt>
                <c:pt idx="4584">
                  <c:v>-14.699996000000001</c:v>
                </c:pt>
                <c:pt idx="4585">
                  <c:v>-15.288005999999999</c:v>
                </c:pt>
                <c:pt idx="4586">
                  <c:v>-15.876016</c:v>
                </c:pt>
                <c:pt idx="4587">
                  <c:v>-16.464000599999999</c:v>
                </c:pt>
                <c:pt idx="4588">
                  <c:v>-17.052010599999999</c:v>
                </c:pt>
                <c:pt idx="4589">
                  <c:v>-17.6400206</c:v>
                </c:pt>
                <c:pt idx="4590">
                  <c:v>-18.228005199999998</c:v>
                </c:pt>
                <c:pt idx="4591">
                  <c:v>-18.816015199999999</c:v>
                </c:pt>
                <c:pt idx="4592">
                  <c:v>-19.403999799999998</c:v>
                </c:pt>
                <c:pt idx="4593">
                  <c:v>-19.992009799999998</c:v>
                </c:pt>
                <c:pt idx="4594">
                  <c:v>-20.580019799999999</c:v>
                </c:pt>
                <c:pt idx="4595">
                  <c:v>-21.168004399999997</c:v>
                </c:pt>
                <c:pt idx="4596">
                  <c:v>-21.756014399999998</c:v>
                </c:pt>
                <c:pt idx="4597">
                  <c:v>-22.344024399999999</c:v>
                </c:pt>
                <c:pt idx="4598">
                  <c:v>-22.932009000000001</c:v>
                </c:pt>
                <c:pt idx="4599">
                  <c:v>-23.520018999999998</c:v>
                </c:pt>
                <c:pt idx="4600">
                  <c:v>-24.1080036</c:v>
                </c:pt>
                <c:pt idx="4601">
                  <c:v>-24.696013600000001</c:v>
                </c:pt>
                <c:pt idx="4602">
                  <c:v>-25.284023600000001</c:v>
                </c:pt>
                <c:pt idx="4603">
                  <c:v>-25.871932000000001</c:v>
                </c:pt>
                <c:pt idx="4604">
                  <c:v>-26.459941999999998</c:v>
                </c:pt>
                <c:pt idx="4605">
                  <c:v>-27.047951999999999</c:v>
                </c:pt>
                <c:pt idx="4606">
                  <c:v>-27.635961999999999</c:v>
                </c:pt>
                <c:pt idx="4607">
                  <c:v>-28.223972</c:v>
                </c:pt>
                <c:pt idx="4608">
                  <c:v>-28.811982</c:v>
                </c:pt>
                <c:pt idx="4609">
                  <c:v>-29.399992000000001</c:v>
                </c:pt>
                <c:pt idx="4610">
                  <c:v>-28.811982</c:v>
                </c:pt>
                <c:pt idx="4611">
                  <c:v>-28.223972</c:v>
                </c:pt>
                <c:pt idx="4612">
                  <c:v>-27.635961999999999</c:v>
                </c:pt>
                <c:pt idx="4613">
                  <c:v>-27.047951999999999</c:v>
                </c:pt>
                <c:pt idx="4614">
                  <c:v>-26.459941999999998</c:v>
                </c:pt>
                <c:pt idx="4615">
                  <c:v>-25.871932000000001</c:v>
                </c:pt>
                <c:pt idx="4616">
                  <c:v>-25.284023600000001</c:v>
                </c:pt>
                <c:pt idx="4617">
                  <c:v>-24.696013600000001</c:v>
                </c:pt>
                <c:pt idx="4618">
                  <c:v>-24.1080036</c:v>
                </c:pt>
                <c:pt idx="4619">
                  <c:v>-23.520018999999998</c:v>
                </c:pt>
                <c:pt idx="4620">
                  <c:v>-22.932009000000001</c:v>
                </c:pt>
                <c:pt idx="4621">
                  <c:v>-22.344024399999999</c:v>
                </c:pt>
                <c:pt idx="4622">
                  <c:v>-21.756014399999998</c:v>
                </c:pt>
                <c:pt idx="4623">
                  <c:v>-21.168004399999997</c:v>
                </c:pt>
                <c:pt idx="4624">
                  <c:v>-20.580019799999999</c:v>
                </c:pt>
                <c:pt idx="4625">
                  <c:v>-19.992009799999998</c:v>
                </c:pt>
                <c:pt idx="4626">
                  <c:v>-19.403999799999998</c:v>
                </c:pt>
                <c:pt idx="4627">
                  <c:v>-18.816015199999999</c:v>
                </c:pt>
                <c:pt idx="4628">
                  <c:v>-18.228005199999998</c:v>
                </c:pt>
                <c:pt idx="4629">
                  <c:v>-17.6400206</c:v>
                </c:pt>
                <c:pt idx="4630">
                  <c:v>-17.052010599999999</c:v>
                </c:pt>
                <c:pt idx="4631">
                  <c:v>-16.464000599999999</c:v>
                </c:pt>
                <c:pt idx="4632">
                  <c:v>-15.876016</c:v>
                </c:pt>
                <c:pt idx="4633">
                  <c:v>-15.288005999999999</c:v>
                </c:pt>
                <c:pt idx="4634">
                  <c:v>-14.699996000000001</c:v>
                </c:pt>
                <c:pt idx="4635">
                  <c:v>-14.112011399999998</c:v>
                </c:pt>
                <c:pt idx="4636">
                  <c:v>-13.524001400000001</c:v>
                </c:pt>
                <c:pt idx="4637">
                  <c:v>-12.936016799999999</c:v>
                </c:pt>
                <c:pt idx="4638">
                  <c:v>-12.3480068</c:v>
                </c:pt>
                <c:pt idx="4639">
                  <c:v>-11.7599968</c:v>
                </c:pt>
                <c:pt idx="4640">
                  <c:v>-11.172012199999999</c:v>
                </c:pt>
                <c:pt idx="4641">
                  <c:v>-10.584002199999999</c:v>
                </c:pt>
                <c:pt idx="4642">
                  <c:v>-9.9960176000000001</c:v>
                </c:pt>
                <c:pt idx="4643">
                  <c:v>-9.4080075999999995</c:v>
                </c:pt>
                <c:pt idx="4644">
                  <c:v>-8.8199975999999989</c:v>
                </c:pt>
                <c:pt idx="4645">
                  <c:v>-8.2320130000000002</c:v>
                </c:pt>
                <c:pt idx="4646">
                  <c:v>-7.6440029999999997</c:v>
                </c:pt>
                <c:pt idx="4647">
                  <c:v>-7.055993</c:v>
                </c:pt>
                <c:pt idx="4648">
                  <c:v>-6.4680083999999995</c:v>
                </c:pt>
                <c:pt idx="4649">
                  <c:v>-5.8799983999999998</c:v>
                </c:pt>
                <c:pt idx="4650">
                  <c:v>-5.2920137999999994</c:v>
                </c:pt>
                <c:pt idx="4651">
                  <c:v>-4.7040037999999997</c:v>
                </c:pt>
                <c:pt idx="4652">
                  <c:v>-4.1159938</c:v>
                </c:pt>
                <c:pt idx="4653">
                  <c:v>-3.5280091999999996</c:v>
                </c:pt>
                <c:pt idx="4654">
                  <c:v>-2.9399991999999999</c:v>
                </c:pt>
                <c:pt idx="4655">
                  <c:v>-2.3520018999999999</c:v>
                </c:pt>
                <c:pt idx="4656">
                  <c:v>-1.7640020599999997</c:v>
                </c:pt>
                <c:pt idx="4657">
                  <c:v>-1.1759996799999999</c:v>
                </c:pt>
                <c:pt idx="4658">
                  <c:v>-0.58799983999999994</c:v>
                </c:pt>
                <c:pt idx="4659">
                  <c:v>4.5295819999999995E-14</c:v>
                </c:pt>
                <c:pt idx="4660">
                  <c:v>0.58799983999999994</c:v>
                </c:pt>
                <c:pt idx="4661">
                  <c:v>1.1759996799999999</c:v>
                </c:pt>
                <c:pt idx="4662">
                  <c:v>1.7640020599999997</c:v>
                </c:pt>
                <c:pt idx="4663">
                  <c:v>2.3520018999999999</c:v>
                </c:pt>
                <c:pt idx="4664">
                  <c:v>2.9399991999999999</c:v>
                </c:pt>
                <c:pt idx="4665">
                  <c:v>3.5280091999999996</c:v>
                </c:pt>
                <c:pt idx="4666">
                  <c:v>4.1159938</c:v>
                </c:pt>
                <c:pt idx="4667">
                  <c:v>4.7040037999999997</c:v>
                </c:pt>
                <c:pt idx="4668">
                  <c:v>5.2920137999999994</c:v>
                </c:pt>
                <c:pt idx="4669">
                  <c:v>5.8799983999999998</c:v>
                </c:pt>
                <c:pt idx="4670">
                  <c:v>6.4680083999999995</c:v>
                </c:pt>
                <c:pt idx="4671">
                  <c:v>7.055993</c:v>
                </c:pt>
                <c:pt idx="4672">
                  <c:v>7.6440029999999997</c:v>
                </c:pt>
                <c:pt idx="4673">
                  <c:v>8.2320130000000002</c:v>
                </c:pt>
                <c:pt idx="4674">
                  <c:v>8.8199975999999989</c:v>
                </c:pt>
                <c:pt idx="4675">
                  <c:v>9.4080075999999995</c:v>
                </c:pt>
                <c:pt idx="4676">
                  <c:v>9.9960176000000001</c:v>
                </c:pt>
                <c:pt idx="4677">
                  <c:v>10.584002199999999</c:v>
                </c:pt>
                <c:pt idx="4678">
                  <c:v>11.172012199999999</c:v>
                </c:pt>
                <c:pt idx="4679">
                  <c:v>11.7599968</c:v>
                </c:pt>
                <c:pt idx="4680">
                  <c:v>12.3480068</c:v>
                </c:pt>
                <c:pt idx="4681">
                  <c:v>12.936016799999999</c:v>
                </c:pt>
                <c:pt idx="4682">
                  <c:v>13.524001400000001</c:v>
                </c:pt>
                <c:pt idx="4683">
                  <c:v>14.112011399999998</c:v>
                </c:pt>
                <c:pt idx="4684">
                  <c:v>14.699996000000001</c:v>
                </c:pt>
                <c:pt idx="4685">
                  <c:v>15.288005999999999</c:v>
                </c:pt>
                <c:pt idx="4686">
                  <c:v>15.876016</c:v>
                </c:pt>
                <c:pt idx="4687">
                  <c:v>16.464000599999999</c:v>
                </c:pt>
                <c:pt idx="4688">
                  <c:v>17.052010599999999</c:v>
                </c:pt>
                <c:pt idx="4689">
                  <c:v>17.6400206</c:v>
                </c:pt>
                <c:pt idx="4690">
                  <c:v>18.228005199999998</c:v>
                </c:pt>
                <c:pt idx="4691">
                  <c:v>18.816015199999999</c:v>
                </c:pt>
                <c:pt idx="4692">
                  <c:v>19.403999799999998</c:v>
                </c:pt>
                <c:pt idx="4693">
                  <c:v>19.992009799999998</c:v>
                </c:pt>
                <c:pt idx="4694">
                  <c:v>20.580019799999999</c:v>
                </c:pt>
                <c:pt idx="4695">
                  <c:v>21.168004399999997</c:v>
                </c:pt>
                <c:pt idx="4696">
                  <c:v>21.756014399999998</c:v>
                </c:pt>
                <c:pt idx="4697">
                  <c:v>22.344024399999999</c:v>
                </c:pt>
                <c:pt idx="4698">
                  <c:v>22.932009000000001</c:v>
                </c:pt>
                <c:pt idx="4699">
                  <c:v>23.520018999999998</c:v>
                </c:pt>
                <c:pt idx="4700">
                  <c:v>24.1080036</c:v>
                </c:pt>
                <c:pt idx="4701">
                  <c:v>24.696013600000001</c:v>
                </c:pt>
                <c:pt idx="4702">
                  <c:v>25.284023600000001</c:v>
                </c:pt>
                <c:pt idx="4703">
                  <c:v>25.871932000000001</c:v>
                </c:pt>
                <c:pt idx="4704">
                  <c:v>26.459941999999998</c:v>
                </c:pt>
                <c:pt idx="4705">
                  <c:v>27.047951999999999</c:v>
                </c:pt>
                <c:pt idx="4706">
                  <c:v>27.635961999999999</c:v>
                </c:pt>
                <c:pt idx="4707">
                  <c:v>28.223972</c:v>
                </c:pt>
                <c:pt idx="4708">
                  <c:v>28.811982</c:v>
                </c:pt>
                <c:pt idx="4709">
                  <c:v>29.399992000000001</c:v>
                </c:pt>
                <c:pt idx="4710">
                  <c:v>28.811982</c:v>
                </c:pt>
                <c:pt idx="4711">
                  <c:v>28.223972</c:v>
                </c:pt>
                <c:pt idx="4712">
                  <c:v>27.635961999999999</c:v>
                </c:pt>
                <c:pt idx="4713">
                  <c:v>27.047951999999999</c:v>
                </c:pt>
                <c:pt idx="4714">
                  <c:v>26.459941999999998</c:v>
                </c:pt>
                <c:pt idx="4715">
                  <c:v>25.871932000000001</c:v>
                </c:pt>
                <c:pt idx="4716">
                  <c:v>25.284023600000001</c:v>
                </c:pt>
                <c:pt idx="4717">
                  <c:v>24.696013600000001</c:v>
                </c:pt>
                <c:pt idx="4718">
                  <c:v>24.1080036</c:v>
                </c:pt>
                <c:pt idx="4719">
                  <c:v>23.520018999999998</c:v>
                </c:pt>
                <c:pt idx="4720">
                  <c:v>22.932009000000001</c:v>
                </c:pt>
                <c:pt idx="4721">
                  <c:v>22.344024399999999</c:v>
                </c:pt>
                <c:pt idx="4722">
                  <c:v>21.756014399999998</c:v>
                </c:pt>
                <c:pt idx="4723">
                  <c:v>21.168004399999997</c:v>
                </c:pt>
                <c:pt idx="4724">
                  <c:v>20.580019799999999</c:v>
                </c:pt>
                <c:pt idx="4725">
                  <c:v>19.992009799999998</c:v>
                </c:pt>
                <c:pt idx="4726">
                  <c:v>19.403999799999998</c:v>
                </c:pt>
                <c:pt idx="4727">
                  <c:v>18.816015199999999</c:v>
                </c:pt>
                <c:pt idx="4728">
                  <c:v>18.228005199999998</c:v>
                </c:pt>
                <c:pt idx="4729">
                  <c:v>17.6400206</c:v>
                </c:pt>
                <c:pt idx="4730">
                  <c:v>17.052010599999999</c:v>
                </c:pt>
                <c:pt idx="4731">
                  <c:v>16.464000599999999</c:v>
                </c:pt>
                <c:pt idx="4732">
                  <c:v>15.876016</c:v>
                </c:pt>
                <c:pt idx="4733">
                  <c:v>15.288005999999999</c:v>
                </c:pt>
                <c:pt idx="4734">
                  <c:v>14.699996000000001</c:v>
                </c:pt>
                <c:pt idx="4735">
                  <c:v>14.112011399999998</c:v>
                </c:pt>
                <c:pt idx="4736">
                  <c:v>13.524001400000001</c:v>
                </c:pt>
                <c:pt idx="4737">
                  <c:v>12.936016799999999</c:v>
                </c:pt>
                <c:pt idx="4738">
                  <c:v>12.3480068</c:v>
                </c:pt>
                <c:pt idx="4739">
                  <c:v>11.7599968</c:v>
                </c:pt>
                <c:pt idx="4740">
                  <c:v>11.172012199999999</c:v>
                </c:pt>
                <c:pt idx="4741">
                  <c:v>10.584002199999999</c:v>
                </c:pt>
                <c:pt idx="4742">
                  <c:v>9.9960176000000001</c:v>
                </c:pt>
                <c:pt idx="4743">
                  <c:v>9.4080075999999995</c:v>
                </c:pt>
                <c:pt idx="4744">
                  <c:v>8.8199975999999989</c:v>
                </c:pt>
                <c:pt idx="4745">
                  <c:v>8.2320130000000002</c:v>
                </c:pt>
                <c:pt idx="4746">
                  <c:v>7.6440029999999997</c:v>
                </c:pt>
                <c:pt idx="4747">
                  <c:v>7.055993</c:v>
                </c:pt>
                <c:pt idx="4748">
                  <c:v>6.4680083999999995</c:v>
                </c:pt>
                <c:pt idx="4749">
                  <c:v>5.8799983999999998</c:v>
                </c:pt>
                <c:pt idx="4750">
                  <c:v>5.2920137999999994</c:v>
                </c:pt>
                <c:pt idx="4751">
                  <c:v>4.7040037999999997</c:v>
                </c:pt>
                <c:pt idx="4752">
                  <c:v>4.1159938</c:v>
                </c:pt>
                <c:pt idx="4753">
                  <c:v>3.5280091999999996</c:v>
                </c:pt>
                <c:pt idx="4754">
                  <c:v>2.9399991999999999</c:v>
                </c:pt>
                <c:pt idx="4755">
                  <c:v>2.3520018999999999</c:v>
                </c:pt>
                <c:pt idx="4756">
                  <c:v>1.7640020599999997</c:v>
                </c:pt>
                <c:pt idx="4757">
                  <c:v>1.1759996799999999</c:v>
                </c:pt>
                <c:pt idx="4758">
                  <c:v>0.58799983999999994</c:v>
                </c:pt>
                <c:pt idx="4759">
                  <c:v>5.0494946000000001E-14</c:v>
                </c:pt>
                <c:pt idx="4760">
                  <c:v>-0.58799983999999994</c:v>
                </c:pt>
                <c:pt idx="4761">
                  <c:v>-1.1759996799999999</c:v>
                </c:pt>
                <c:pt idx="4762">
                  <c:v>-1.7640020599999997</c:v>
                </c:pt>
                <c:pt idx="4763">
                  <c:v>-2.3520018999999999</c:v>
                </c:pt>
                <c:pt idx="4764">
                  <c:v>-2.9399991999999999</c:v>
                </c:pt>
                <c:pt idx="4765">
                  <c:v>-3.5280091999999996</c:v>
                </c:pt>
                <c:pt idx="4766">
                  <c:v>-4.1159938</c:v>
                </c:pt>
                <c:pt idx="4767">
                  <c:v>-4.7040037999999997</c:v>
                </c:pt>
                <c:pt idx="4768">
                  <c:v>-5.2920137999999994</c:v>
                </c:pt>
                <c:pt idx="4769">
                  <c:v>-5.8799983999999998</c:v>
                </c:pt>
                <c:pt idx="4770">
                  <c:v>-6.4680083999999995</c:v>
                </c:pt>
                <c:pt idx="4771">
                  <c:v>-7.055993</c:v>
                </c:pt>
                <c:pt idx="4772">
                  <c:v>-7.6440029999999997</c:v>
                </c:pt>
                <c:pt idx="4773">
                  <c:v>-8.2320130000000002</c:v>
                </c:pt>
                <c:pt idx="4774">
                  <c:v>-8.8199975999999989</c:v>
                </c:pt>
                <c:pt idx="4775">
                  <c:v>-9.4080075999999995</c:v>
                </c:pt>
                <c:pt idx="4776">
                  <c:v>-9.9960176000000001</c:v>
                </c:pt>
                <c:pt idx="4777">
                  <c:v>-10.584002199999999</c:v>
                </c:pt>
                <c:pt idx="4778">
                  <c:v>-11.172012199999999</c:v>
                </c:pt>
                <c:pt idx="4779">
                  <c:v>-11.7599968</c:v>
                </c:pt>
                <c:pt idx="4780">
                  <c:v>-12.3480068</c:v>
                </c:pt>
                <c:pt idx="4781">
                  <c:v>-12.936016799999999</c:v>
                </c:pt>
                <c:pt idx="4782">
                  <c:v>-13.524001400000001</c:v>
                </c:pt>
                <c:pt idx="4783">
                  <c:v>-14.112011399999998</c:v>
                </c:pt>
                <c:pt idx="4784">
                  <c:v>-14.699996000000001</c:v>
                </c:pt>
                <c:pt idx="4785">
                  <c:v>-15.288005999999999</c:v>
                </c:pt>
                <c:pt idx="4786">
                  <c:v>-15.876016</c:v>
                </c:pt>
                <c:pt idx="4787">
                  <c:v>-16.464000599999999</c:v>
                </c:pt>
                <c:pt idx="4788">
                  <c:v>-17.052010599999999</c:v>
                </c:pt>
                <c:pt idx="4789">
                  <c:v>-17.6400206</c:v>
                </c:pt>
                <c:pt idx="4790">
                  <c:v>-18.228005199999998</c:v>
                </c:pt>
                <c:pt idx="4791">
                  <c:v>-18.816015199999999</c:v>
                </c:pt>
                <c:pt idx="4792">
                  <c:v>-19.403999799999998</c:v>
                </c:pt>
                <c:pt idx="4793">
                  <c:v>-19.992009799999998</c:v>
                </c:pt>
                <c:pt idx="4794">
                  <c:v>-20.580019799999999</c:v>
                </c:pt>
                <c:pt idx="4795">
                  <c:v>-21.168004399999997</c:v>
                </c:pt>
                <c:pt idx="4796">
                  <c:v>-21.756014399999998</c:v>
                </c:pt>
                <c:pt idx="4797">
                  <c:v>-22.344024399999999</c:v>
                </c:pt>
                <c:pt idx="4798">
                  <c:v>-22.932009000000001</c:v>
                </c:pt>
                <c:pt idx="4799">
                  <c:v>-23.520018999999998</c:v>
                </c:pt>
                <c:pt idx="4800">
                  <c:v>-24.1080036</c:v>
                </c:pt>
                <c:pt idx="4801">
                  <c:v>-24.696013600000001</c:v>
                </c:pt>
                <c:pt idx="4802">
                  <c:v>-25.284023600000001</c:v>
                </c:pt>
                <c:pt idx="4803">
                  <c:v>-25.871932000000001</c:v>
                </c:pt>
                <c:pt idx="4804">
                  <c:v>-26.459941999999998</c:v>
                </c:pt>
                <c:pt idx="4805">
                  <c:v>-27.047951999999999</c:v>
                </c:pt>
                <c:pt idx="4806">
                  <c:v>-27.635961999999999</c:v>
                </c:pt>
                <c:pt idx="4807">
                  <c:v>-28.223972</c:v>
                </c:pt>
                <c:pt idx="4808">
                  <c:v>-28.811982</c:v>
                </c:pt>
                <c:pt idx="4809">
                  <c:v>-29.399992000000001</c:v>
                </c:pt>
                <c:pt idx="4810">
                  <c:v>-28.811982</c:v>
                </c:pt>
                <c:pt idx="4811">
                  <c:v>-28.223972</c:v>
                </c:pt>
                <c:pt idx="4812">
                  <c:v>-27.635961999999999</c:v>
                </c:pt>
                <c:pt idx="4813">
                  <c:v>-27.047951999999999</c:v>
                </c:pt>
                <c:pt idx="4814">
                  <c:v>-26.459941999999998</c:v>
                </c:pt>
                <c:pt idx="4815">
                  <c:v>-25.871932000000001</c:v>
                </c:pt>
                <c:pt idx="4816">
                  <c:v>-25.284023600000001</c:v>
                </c:pt>
                <c:pt idx="4817">
                  <c:v>-24.696013600000001</c:v>
                </c:pt>
                <c:pt idx="4818">
                  <c:v>-24.1080036</c:v>
                </c:pt>
                <c:pt idx="4819">
                  <c:v>-23.520018999999998</c:v>
                </c:pt>
                <c:pt idx="4820">
                  <c:v>-22.932009000000001</c:v>
                </c:pt>
                <c:pt idx="4821">
                  <c:v>-22.344024399999999</c:v>
                </c:pt>
                <c:pt idx="4822">
                  <c:v>-21.756014399999998</c:v>
                </c:pt>
                <c:pt idx="4823">
                  <c:v>-21.168004399999997</c:v>
                </c:pt>
                <c:pt idx="4824">
                  <c:v>-20.580019799999999</c:v>
                </c:pt>
                <c:pt idx="4825">
                  <c:v>-19.992009799999998</c:v>
                </c:pt>
                <c:pt idx="4826">
                  <c:v>-19.403999799999998</c:v>
                </c:pt>
                <c:pt idx="4827">
                  <c:v>-18.816015199999999</c:v>
                </c:pt>
                <c:pt idx="4828">
                  <c:v>-18.228005199999998</c:v>
                </c:pt>
                <c:pt idx="4829">
                  <c:v>-17.6400206</c:v>
                </c:pt>
                <c:pt idx="4830">
                  <c:v>-17.052010599999999</c:v>
                </c:pt>
                <c:pt idx="4831">
                  <c:v>-16.464000599999999</c:v>
                </c:pt>
                <c:pt idx="4832">
                  <c:v>-15.876016</c:v>
                </c:pt>
                <c:pt idx="4833">
                  <c:v>-15.288005999999999</c:v>
                </c:pt>
                <c:pt idx="4834">
                  <c:v>-14.699996000000001</c:v>
                </c:pt>
                <c:pt idx="4835">
                  <c:v>-14.112011399999998</c:v>
                </c:pt>
                <c:pt idx="4836">
                  <c:v>-13.524001400000001</c:v>
                </c:pt>
                <c:pt idx="4837">
                  <c:v>-12.936016799999999</c:v>
                </c:pt>
                <c:pt idx="4838">
                  <c:v>-12.3480068</c:v>
                </c:pt>
                <c:pt idx="4839">
                  <c:v>-11.7599968</c:v>
                </c:pt>
                <c:pt idx="4840">
                  <c:v>-11.172012199999999</c:v>
                </c:pt>
                <c:pt idx="4841">
                  <c:v>-10.584002199999999</c:v>
                </c:pt>
                <c:pt idx="4842">
                  <c:v>-9.9960176000000001</c:v>
                </c:pt>
                <c:pt idx="4843">
                  <c:v>-9.4080075999999995</c:v>
                </c:pt>
                <c:pt idx="4844">
                  <c:v>-8.8199975999999989</c:v>
                </c:pt>
                <c:pt idx="4845">
                  <c:v>-8.2320130000000002</c:v>
                </c:pt>
                <c:pt idx="4846">
                  <c:v>-7.6440029999999997</c:v>
                </c:pt>
                <c:pt idx="4847">
                  <c:v>-7.055993</c:v>
                </c:pt>
                <c:pt idx="4848">
                  <c:v>-6.4680083999999995</c:v>
                </c:pt>
                <c:pt idx="4849">
                  <c:v>-5.8799983999999998</c:v>
                </c:pt>
                <c:pt idx="4850">
                  <c:v>-5.2920137999999994</c:v>
                </c:pt>
                <c:pt idx="4851">
                  <c:v>-4.7040037999999997</c:v>
                </c:pt>
                <c:pt idx="4852">
                  <c:v>-4.1159938</c:v>
                </c:pt>
                <c:pt idx="4853">
                  <c:v>-3.5280091999999996</c:v>
                </c:pt>
                <c:pt idx="4854">
                  <c:v>-2.9399991999999999</c:v>
                </c:pt>
                <c:pt idx="4855">
                  <c:v>-2.3520018999999999</c:v>
                </c:pt>
                <c:pt idx="4856">
                  <c:v>-1.7640020599999997</c:v>
                </c:pt>
                <c:pt idx="4857">
                  <c:v>-1.1759996799999999</c:v>
                </c:pt>
                <c:pt idx="4858">
                  <c:v>-0.58799983999999994</c:v>
                </c:pt>
                <c:pt idx="4859">
                  <c:v>4.5295819999999995E-14</c:v>
                </c:pt>
                <c:pt idx="4860">
                  <c:v>0.58799983999999994</c:v>
                </c:pt>
                <c:pt idx="4861">
                  <c:v>1.1759996799999999</c:v>
                </c:pt>
                <c:pt idx="4862">
                  <c:v>1.7640020599999997</c:v>
                </c:pt>
                <c:pt idx="4863">
                  <c:v>2.3520018999999999</c:v>
                </c:pt>
                <c:pt idx="4864">
                  <c:v>2.9399991999999999</c:v>
                </c:pt>
                <c:pt idx="4865">
                  <c:v>3.5280091999999996</c:v>
                </c:pt>
                <c:pt idx="4866">
                  <c:v>4.1159938</c:v>
                </c:pt>
                <c:pt idx="4867">
                  <c:v>4.7040037999999997</c:v>
                </c:pt>
                <c:pt idx="4868">
                  <c:v>5.2920137999999994</c:v>
                </c:pt>
                <c:pt idx="4869">
                  <c:v>5.8799983999999998</c:v>
                </c:pt>
                <c:pt idx="4870">
                  <c:v>6.4680083999999995</c:v>
                </c:pt>
                <c:pt idx="4871">
                  <c:v>7.055993</c:v>
                </c:pt>
                <c:pt idx="4872">
                  <c:v>7.6440029999999997</c:v>
                </c:pt>
                <c:pt idx="4873">
                  <c:v>8.2320130000000002</c:v>
                </c:pt>
                <c:pt idx="4874">
                  <c:v>8.8199975999999989</c:v>
                </c:pt>
                <c:pt idx="4875">
                  <c:v>9.4080075999999995</c:v>
                </c:pt>
                <c:pt idx="4876">
                  <c:v>9.9960176000000001</c:v>
                </c:pt>
                <c:pt idx="4877">
                  <c:v>10.584002199999999</c:v>
                </c:pt>
                <c:pt idx="4878">
                  <c:v>11.172012199999999</c:v>
                </c:pt>
                <c:pt idx="4879">
                  <c:v>11.7599968</c:v>
                </c:pt>
                <c:pt idx="4880">
                  <c:v>12.3480068</c:v>
                </c:pt>
                <c:pt idx="4881">
                  <c:v>12.936016799999999</c:v>
                </c:pt>
                <c:pt idx="4882">
                  <c:v>13.524001400000001</c:v>
                </c:pt>
                <c:pt idx="4883">
                  <c:v>14.112011399999998</c:v>
                </c:pt>
                <c:pt idx="4884">
                  <c:v>14.699996000000001</c:v>
                </c:pt>
                <c:pt idx="4885">
                  <c:v>15.288005999999999</c:v>
                </c:pt>
                <c:pt idx="4886">
                  <c:v>15.876016</c:v>
                </c:pt>
                <c:pt idx="4887">
                  <c:v>16.464000599999999</c:v>
                </c:pt>
                <c:pt idx="4888">
                  <c:v>17.052010599999999</c:v>
                </c:pt>
                <c:pt idx="4889">
                  <c:v>17.6400206</c:v>
                </c:pt>
                <c:pt idx="4890">
                  <c:v>18.228005199999998</c:v>
                </c:pt>
                <c:pt idx="4891">
                  <c:v>18.816015199999999</c:v>
                </c:pt>
                <c:pt idx="4892">
                  <c:v>19.403999799999998</c:v>
                </c:pt>
                <c:pt idx="4893">
                  <c:v>19.992009799999998</c:v>
                </c:pt>
                <c:pt idx="4894">
                  <c:v>20.580019799999999</c:v>
                </c:pt>
                <c:pt idx="4895">
                  <c:v>21.168004399999997</c:v>
                </c:pt>
                <c:pt idx="4896">
                  <c:v>21.756014399999998</c:v>
                </c:pt>
                <c:pt idx="4897">
                  <c:v>22.344024399999999</c:v>
                </c:pt>
                <c:pt idx="4898">
                  <c:v>22.932009000000001</c:v>
                </c:pt>
                <c:pt idx="4899">
                  <c:v>23.520018999999998</c:v>
                </c:pt>
                <c:pt idx="4900">
                  <c:v>24.1080036</c:v>
                </c:pt>
                <c:pt idx="4901">
                  <c:v>24.696013600000001</c:v>
                </c:pt>
                <c:pt idx="4902">
                  <c:v>25.284023600000001</c:v>
                </c:pt>
                <c:pt idx="4903">
                  <c:v>25.871932000000001</c:v>
                </c:pt>
                <c:pt idx="4904">
                  <c:v>26.459941999999998</c:v>
                </c:pt>
                <c:pt idx="4905">
                  <c:v>27.047951999999999</c:v>
                </c:pt>
                <c:pt idx="4906">
                  <c:v>27.635961999999999</c:v>
                </c:pt>
                <c:pt idx="4907">
                  <c:v>28.223972</c:v>
                </c:pt>
                <c:pt idx="4908">
                  <c:v>28.811982</c:v>
                </c:pt>
                <c:pt idx="4909">
                  <c:v>29.399992000000001</c:v>
                </c:pt>
                <c:pt idx="4910">
                  <c:v>28.811982</c:v>
                </c:pt>
                <c:pt idx="4911">
                  <c:v>28.223972</c:v>
                </c:pt>
                <c:pt idx="4912">
                  <c:v>27.635961999999999</c:v>
                </c:pt>
                <c:pt idx="4913">
                  <c:v>27.047951999999999</c:v>
                </c:pt>
                <c:pt idx="4914">
                  <c:v>26.459941999999998</c:v>
                </c:pt>
                <c:pt idx="4915">
                  <c:v>25.871932000000001</c:v>
                </c:pt>
                <c:pt idx="4916">
                  <c:v>25.284023600000001</c:v>
                </c:pt>
                <c:pt idx="4917">
                  <c:v>24.696013600000001</c:v>
                </c:pt>
                <c:pt idx="4918">
                  <c:v>24.1080036</c:v>
                </c:pt>
                <c:pt idx="4919">
                  <c:v>23.520018999999998</c:v>
                </c:pt>
                <c:pt idx="4920">
                  <c:v>22.932009000000001</c:v>
                </c:pt>
                <c:pt idx="4921">
                  <c:v>22.344024399999999</c:v>
                </c:pt>
                <c:pt idx="4922">
                  <c:v>21.756014399999998</c:v>
                </c:pt>
                <c:pt idx="4923">
                  <c:v>21.168004399999997</c:v>
                </c:pt>
                <c:pt idx="4924">
                  <c:v>20.580019799999999</c:v>
                </c:pt>
                <c:pt idx="4925">
                  <c:v>19.992009799999998</c:v>
                </c:pt>
                <c:pt idx="4926">
                  <c:v>19.403999799999998</c:v>
                </c:pt>
                <c:pt idx="4927">
                  <c:v>18.816015199999999</c:v>
                </c:pt>
                <c:pt idx="4928">
                  <c:v>18.228005199999998</c:v>
                </c:pt>
                <c:pt idx="4929">
                  <c:v>17.6400206</c:v>
                </c:pt>
                <c:pt idx="4930">
                  <c:v>17.052010599999999</c:v>
                </c:pt>
                <c:pt idx="4931">
                  <c:v>16.464000599999999</c:v>
                </c:pt>
                <c:pt idx="4932">
                  <c:v>15.876016</c:v>
                </c:pt>
                <c:pt idx="4933">
                  <c:v>15.288005999999999</c:v>
                </c:pt>
                <c:pt idx="4934">
                  <c:v>14.699996000000001</c:v>
                </c:pt>
                <c:pt idx="4935">
                  <c:v>14.112011399999998</c:v>
                </c:pt>
                <c:pt idx="4936">
                  <c:v>13.524001400000001</c:v>
                </c:pt>
                <c:pt idx="4937">
                  <c:v>12.936016799999999</c:v>
                </c:pt>
                <c:pt idx="4938">
                  <c:v>12.3480068</c:v>
                </c:pt>
                <c:pt idx="4939">
                  <c:v>11.7599968</c:v>
                </c:pt>
                <c:pt idx="4940">
                  <c:v>11.172012199999999</c:v>
                </c:pt>
                <c:pt idx="4941">
                  <c:v>10.584002199999999</c:v>
                </c:pt>
                <c:pt idx="4942">
                  <c:v>9.9960176000000001</c:v>
                </c:pt>
                <c:pt idx="4943">
                  <c:v>9.4080075999999995</c:v>
                </c:pt>
                <c:pt idx="4944">
                  <c:v>8.8199975999999989</c:v>
                </c:pt>
                <c:pt idx="4945">
                  <c:v>8.2320130000000002</c:v>
                </c:pt>
                <c:pt idx="4946">
                  <c:v>7.6440029999999997</c:v>
                </c:pt>
                <c:pt idx="4947">
                  <c:v>7.055993</c:v>
                </c:pt>
                <c:pt idx="4948">
                  <c:v>6.4680083999999995</c:v>
                </c:pt>
                <c:pt idx="4949">
                  <c:v>5.8799983999999998</c:v>
                </c:pt>
                <c:pt idx="4950">
                  <c:v>5.2920137999999994</c:v>
                </c:pt>
                <c:pt idx="4951">
                  <c:v>4.7040037999999997</c:v>
                </c:pt>
                <c:pt idx="4952">
                  <c:v>4.1159938</c:v>
                </c:pt>
                <c:pt idx="4953">
                  <c:v>3.5280091999999996</c:v>
                </c:pt>
                <c:pt idx="4954">
                  <c:v>2.9399991999999999</c:v>
                </c:pt>
                <c:pt idx="4955">
                  <c:v>2.3520018999999999</c:v>
                </c:pt>
                <c:pt idx="4956">
                  <c:v>1.7640020599999997</c:v>
                </c:pt>
                <c:pt idx="4957">
                  <c:v>1.1759996799999999</c:v>
                </c:pt>
                <c:pt idx="4958">
                  <c:v>0.58799983999999994</c:v>
                </c:pt>
                <c:pt idx="4959">
                  <c:v>5.0577749999999999E-14</c:v>
                </c:pt>
                <c:pt idx="4960">
                  <c:v>-0.58799983999999994</c:v>
                </c:pt>
                <c:pt idx="4961">
                  <c:v>-1.1759996799999999</c:v>
                </c:pt>
                <c:pt idx="4962">
                  <c:v>-1.7640020599999997</c:v>
                </c:pt>
                <c:pt idx="4963">
                  <c:v>-2.3520018999999999</c:v>
                </c:pt>
                <c:pt idx="4964">
                  <c:v>-2.9399991999999999</c:v>
                </c:pt>
                <c:pt idx="4965">
                  <c:v>-3.5280091999999996</c:v>
                </c:pt>
                <c:pt idx="4966">
                  <c:v>-4.1159938</c:v>
                </c:pt>
                <c:pt idx="4967">
                  <c:v>-4.7040037999999997</c:v>
                </c:pt>
                <c:pt idx="4968">
                  <c:v>-5.2920137999999994</c:v>
                </c:pt>
                <c:pt idx="4969">
                  <c:v>-5.8799983999999998</c:v>
                </c:pt>
                <c:pt idx="4970">
                  <c:v>-6.4680083999999995</c:v>
                </c:pt>
                <c:pt idx="4971">
                  <c:v>-7.055993</c:v>
                </c:pt>
                <c:pt idx="4972">
                  <c:v>-7.6440029999999997</c:v>
                </c:pt>
                <c:pt idx="4973">
                  <c:v>-8.2320130000000002</c:v>
                </c:pt>
                <c:pt idx="4974">
                  <c:v>-8.8199975999999989</c:v>
                </c:pt>
                <c:pt idx="4975">
                  <c:v>-9.4080075999999995</c:v>
                </c:pt>
                <c:pt idx="4976">
                  <c:v>-9.9960176000000001</c:v>
                </c:pt>
                <c:pt idx="4977">
                  <c:v>-10.584002199999999</c:v>
                </c:pt>
                <c:pt idx="4978">
                  <c:v>-11.172012199999999</c:v>
                </c:pt>
                <c:pt idx="4979">
                  <c:v>-11.7599968</c:v>
                </c:pt>
                <c:pt idx="4980">
                  <c:v>-12.3480068</c:v>
                </c:pt>
                <c:pt idx="4981">
                  <c:v>-12.936016799999999</c:v>
                </c:pt>
                <c:pt idx="4982">
                  <c:v>-13.524001400000001</c:v>
                </c:pt>
                <c:pt idx="4983">
                  <c:v>-14.112011399999998</c:v>
                </c:pt>
                <c:pt idx="4984">
                  <c:v>-14.699996000000001</c:v>
                </c:pt>
                <c:pt idx="4985">
                  <c:v>-15.288005999999999</c:v>
                </c:pt>
                <c:pt idx="4986">
                  <c:v>-15.876016</c:v>
                </c:pt>
                <c:pt idx="4987">
                  <c:v>-16.464000599999999</c:v>
                </c:pt>
                <c:pt idx="4988">
                  <c:v>-17.052010599999999</c:v>
                </c:pt>
                <c:pt idx="4989">
                  <c:v>-17.6400206</c:v>
                </c:pt>
                <c:pt idx="4990">
                  <c:v>-18.228005199999998</c:v>
                </c:pt>
                <c:pt idx="4991">
                  <c:v>-18.816015199999999</c:v>
                </c:pt>
                <c:pt idx="4992">
                  <c:v>-19.403999799999998</c:v>
                </c:pt>
                <c:pt idx="4993">
                  <c:v>-19.992009799999998</c:v>
                </c:pt>
                <c:pt idx="4994">
                  <c:v>-20.580019799999999</c:v>
                </c:pt>
                <c:pt idx="4995">
                  <c:v>-21.168004399999997</c:v>
                </c:pt>
                <c:pt idx="4996">
                  <c:v>-21.756014399999998</c:v>
                </c:pt>
                <c:pt idx="4997">
                  <c:v>-22.344024399999999</c:v>
                </c:pt>
                <c:pt idx="4998">
                  <c:v>-22.932009000000001</c:v>
                </c:pt>
                <c:pt idx="4999">
                  <c:v>-23.520018999999998</c:v>
                </c:pt>
                <c:pt idx="5000">
                  <c:v>-24.1080036</c:v>
                </c:pt>
                <c:pt idx="5001">
                  <c:v>-24.696013600000001</c:v>
                </c:pt>
                <c:pt idx="5002">
                  <c:v>-25.284023600000001</c:v>
                </c:pt>
                <c:pt idx="5003">
                  <c:v>-25.871932000000001</c:v>
                </c:pt>
                <c:pt idx="5004">
                  <c:v>-26.459941999999998</c:v>
                </c:pt>
                <c:pt idx="5005">
                  <c:v>-27.047951999999999</c:v>
                </c:pt>
                <c:pt idx="5006">
                  <c:v>-27.635961999999999</c:v>
                </c:pt>
                <c:pt idx="5007">
                  <c:v>-28.223972</c:v>
                </c:pt>
                <c:pt idx="5008">
                  <c:v>-28.811982</c:v>
                </c:pt>
                <c:pt idx="5009">
                  <c:v>-29.399992000000001</c:v>
                </c:pt>
                <c:pt idx="5010">
                  <c:v>-28.76296</c:v>
                </c:pt>
                <c:pt idx="5011">
                  <c:v>-28.125928000000002</c:v>
                </c:pt>
                <c:pt idx="5012">
                  <c:v>-27.488896</c:v>
                </c:pt>
                <c:pt idx="5013">
                  <c:v>-26.852117999999997</c:v>
                </c:pt>
                <c:pt idx="5014">
                  <c:v>-26.215085999999996</c:v>
                </c:pt>
                <c:pt idx="5015">
                  <c:v>-25.578053999999998</c:v>
                </c:pt>
                <c:pt idx="5016">
                  <c:v>-24.941021999999997</c:v>
                </c:pt>
                <c:pt idx="5017">
                  <c:v>-24.304015399999997</c:v>
                </c:pt>
                <c:pt idx="5018">
                  <c:v>-23.667008800000001</c:v>
                </c:pt>
                <c:pt idx="5019">
                  <c:v>-23.030002199999998</c:v>
                </c:pt>
                <c:pt idx="5020">
                  <c:v>-22.393021000000001</c:v>
                </c:pt>
                <c:pt idx="5021">
                  <c:v>-21.756014399999998</c:v>
                </c:pt>
                <c:pt idx="5022">
                  <c:v>-21.119007799999999</c:v>
                </c:pt>
                <c:pt idx="5023">
                  <c:v>-20.482001199999999</c:v>
                </c:pt>
                <c:pt idx="5024">
                  <c:v>-19.845019999999998</c:v>
                </c:pt>
                <c:pt idx="5025">
                  <c:v>-19.208013399999999</c:v>
                </c:pt>
                <c:pt idx="5026">
                  <c:v>-18.571006799999999</c:v>
                </c:pt>
                <c:pt idx="5027">
                  <c:v>-17.9340002</c:v>
                </c:pt>
                <c:pt idx="5028">
                  <c:v>-17.297018999999999</c:v>
                </c:pt>
                <c:pt idx="5029">
                  <c:v>-16.660012399999999</c:v>
                </c:pt>
                <c:pt idx="5030">
                  <c:v>-16.0230058</c:v>
                </c:pt>
                <c:pt idx="5031">
                  <c:v>-15.385999199999999</c:v>
                </c:pt>
                <c:pt idx="5032">
                  <c:v>-14.749018</c:v>
                </c:pt>
                <c:pt idx="5033">
                  <c:v>-14.112011399999998</c:v>
                </c:pt>
                <c:pt idx="5034">
                  <c:v>-13.475004799999999</c:v>
                </c:pt>
                <c:pt idx="5035">
                  <c:v>-12.837998199999999</c:v>
                </c:pt>
                <c:pt idx="5036">
                  <c:v>-12.201016999999998</c:v>
                </c:pt>
                <c:pt idx="5037">
                  <c:v>-11.564010399999999</c:v>
                </c:pt>
                <c:pt idx="5038">
                  <c:v>-10.9270038</c:v>
                </c:pt>
                <c:pt idx="5039">
                  <c:v>-10.289997199999998</c:v>
                </c:pt>
                <c:pt idx="5040">
                  <c:v>-9.6530159999999992</c:v>
                </c:pt>
                <c:pt idx="5041">
                  <c:v>-9.0160093999999997</c:v>
                </c:pt>
                <c:pt idx="5042">
                  <c:v>-8.3790028000000003</c:v>
                </c:pt>
                <c:pt idx="5043">
                  <c:v>-7.7419961999999991</c:v>
                </c:pt>
                <c:pt idx="5044">
                  <c:v>-7.1050149999999999</c:v>
                </c:pt>
                <c:pt idx="5045">
                  <c:v>-6.4680083999999995</c:v>
                </c:pt>
                <c:pt idx="5046">
                  <c:v>-5.8310017999999992</c:v>
                </c:pt>
                <c:pt idx="5047">
                  <c:v>-5.1939951999999998</c:v>
                </c:pt>
                <c:pt idx="5048">
                  <c:v>-4.5570139999999997</c:v>
                </c:pt>
                <c:pt idx="5049">
                  <c:v>-3.9200073999999998</c:v>
                </c:pt>
                <c:pt idx="5050">
                  <c:v>-3.2830007999999999</c:v>
                </c:pt>
                <c:pt idx="5051">
                  <c:v>-2.6459942000000001</c:v>
                </c:pt>
                <c:pt idx="5052">
                  <c:v>-2.0090002999999999</c:v>
                </c:pt>
                <c:pt idx="5053">
                  <c:v>-1.3720013200000001</c:v>
                </c:pt>
                <c:pt idx="5054">
                  <c:v>-0.73499979999999998</c:v>
                </c:pt>
                <c:pt idx="5055">
                  <c:v>-9.8000058000000001E-2</c:v>
                </c:pt>
                <c:pt idx="5056">
                  <c:v>0.5390007</c:v>
                </c:pt>
                <c:pt idx="5057">
                  <c:v>1.1759996799999999</c:v>
                </c:pt>
                <c:pt idx="5058">
                  <c:v>1.8130011999999998</c:v>
                </c:pt>
                <c:pt idx="5059">
                  <c:v>2.45000018</c:v>
                </c:pt>
                <c:pt idx="5060">
                  <c:v>3.086989</c:v>
                </c:pt>
                <c:pt idx="5061">
                  <c:v>3.7239955999999999</c:v>
                </c:pt>
                <c:pt idx="5062">
                  <c:v>4.3610021999999997</c:v>
                </c:pt>
                <c:pt idx="5063">
                  <c:v>4.9980088</c:v>
                </c:pt>
                <c:pt idx="5064">
                  <c:v>5.6350153999999995</c:v>
                </c:pt>
                <c:pt idx="5065">
                  <c:v>6.2719965999999996</c:v>
                </c:pt>
                <c:pt idx="5066">
                  <c:v>6.9090031999999999</c:v>
                </c:pt>
                <c:pt idx="5067">
                  <c:v>7.5460097999999993</c:v>
                </c:pt>
                <c:pt idx="5068">
                  <c:v>8.1830163999999996</c:v>
                </c:pt>
                <c:pt idx="5069">
                  <c:v>8.8199975999999989</c:v>
                </c:pt>
                <c:pt idx="5070">
                  <c:v>9.4570042000000001</c:v>
                </c:pt>
                <c:pt idx="5071">
                  <c:v>10.0940108</c:v>
                </c:pt>
                <c:pt idx="5072">
                  <c:v>10.731017399999999</c:v>
                </c:pt>
                <c:pt idx="5073">
                  <c:v>11.367998599999998</c:v>
                </c:pt>
                <c:pt idx="5074">
                  <c:v>12.005005199999999</c:v>
                </c:pt>
                <c:pt idx="5075">
                  <c:v>12.642011800000001</c:v>
                </c:pt>
                <c:pt idx="5076">
                  <c:v>13.2790184</c:v>
                </c:pt>
                <c:pt idx="5077">
                  <c:v>13.915999599999999</c:v>
                </c:pt>
                <c:pt idx="5078">
                  <c:v>14.5530062</c:v>
                </c:pt>
                <c:pt idx="5079">
                  <c:v>15.1900128</c:v>
                </c:pt>
                <c:pt idx="5080">
                  <c:v>15.827019399999998</c:v>
                </c:pt>
                <c:pt idx="5081">
                  <c:v>16.464000599999999</c:v>
                </c:pt>
                <c:pt idx="5082">
                  <c:v>17.101007199999998</c:v>
                </c:pt>
                <c:pt idx="5083">
                  <c:v>17.738013800000001</c:v>
                </c:pt>
                <c:pt idx="5084">
                  <c:v>18.3750204</c:v>
                </c:pt>
                <c:pt idx="5085">
                  <c:v>19.012001599999998</c:v>
                </c:pt>
                <c:pt idx="5086">
                  <c:v>19.649008200000001</c:v>
                </c:pt>
                <c:pt idx="5087">
                  <c:v>20.286014799999997</c:v>
                </c:pt>
                <c:pt idx="5088">
                  <c:v>20.923021399999996</c:v>
                </c:pt>
                <c:pt idx="5089">
                  <c:v>21.560002599999997</c:v>
                </c:pt>
                <c:pt idx="5090">
                  <c:v>22.197009199999997</c:v>
                </c:pt>
                <c:pt idx="5091">
                  <c:v>22.8340158</c:v>
                </c:pt>
                <c:pt idx="5092">
                  <c:v>23.471022399999999</c:v>
                </c:pt>
                <c:pt idx="5093">
                  <c:v>24.1080036</c:v>
                </c:pt>
                <c:pt idx="5094">
                  <c:v>24.745010199999999</c:v>
                </c:pt>
                <c:pt idx="5095">
                  <c:v>25.382016799999999</c:v>
                </c:pt>
                <c:pt idx="5096">
                  <c:v>26.018998</c:v>
                </c:pt>
                <c:pt idx="5097">
                  <c:v>26.656029999999998</c:v>
                </c:pt>
                <c:pt idx="5098">
                  <c:v>27.293061999999999</c:v>
                </c:pt>
                <c:pt idx="5099">
                  <c:v>27.930093999999997</c:v>
                </c:pt>
                <c:pt idx="5100">
                  <c:v>28.567125999999998</c:v>
                </c:pt>
                <c:pt idx="5101">
                  <c:v>29.203903999999994</c:v>
                </c:pt>
                <c:pt idx="5102">
                  <c:v>29.840936000000003</c:v>
                </c:pt>
                <c:pt idx="5103">
                  <c:v>30.477968000000001</c:v>
                </c:pt>
                <c:pt idx="5104">
                  <c:v>31.115000000000002</c:v>
                </c:pt>
                <c:pt idx="5105">
                  <c:v>31.752032</c:v>
                </c:pt>
                <c:pt idx="5106">
                  <c:v>32.389063999999998</c:v>
                </c:pt>
                <c:pt idx="5107">
                  <c:v>33.026096000000003</c:v>
                </c:pt>
                <c:pt idx="5108">
                  <c:v>33.663128</c:v>
                </c:pt>
                <c:pt idx="5109">
                  <c:v>34.299906</c:v>
                </c:pt>
                <c:pt idx="5110">
                  <c:v>33.614106</c:v>
                </c:pt>
                <c:pt idx="5111">
                  <c:v>32.928052000000001</c:v>
                </c:pt>
                <c:pt idx="5112">
                  <c:v>32.241998000000002</c:v>
                </c:pt>
                <c:pt idx="5113">
                  <c:v>31.555943999999997</c:v>
                </c:pt>
                <c:pt idx="5114">
                  <c:v>30.869889999999998</c:v>
                </c:pt>
                <c:pt idx="5115">
                  <c:v>30.184089999999998</c:v>
                </c:pt>
                <c:pt idx="5116">
                  <c:v>29.498035999999999</c:v>
                </c:pt>
                <c:pt idx="5117">
                  <c:v>28.811982</c:v>
                </c:pt>
                <c:pt idx="5118">
                  <c:v>28.125928000000002</c:v>
                </c:pt>
                <c:pt idx="5119">
                  <c:v>27.440127999999998</c:v>
                </c:pt>
                <c:pt idx="5120">
                  <c:v>26.754073999999999</c:v>
                </c:pt>
                <c:pt idx="5121">
                  <c:v>26.068019999999997</c:v>
                </c:pt>
                <c:pt idx="5122">
                  <c:v>25.382016799999999</c:v>
                </c:pt>
                <c:pt idx="5123">
                  <c:v>24.696013600000001</c:v>
                </c:pt>
                <c:pt idx="5124">
                  <c:v>24.010010399999999</c:v>
                </c:pt>
                <c:pt idx="5125">
                  <c:v>23.324007199999997</c:v>
                </c:pt>
                <c:pt idx="5126">
                  <c:v>22.638003999999999</c:v>
                </c:pt>
                <c:pt idx="5127">
                  <c:v>21.9520008</c:v>
                </c:pt>
                <c:pt idx="5128">
                  <c:v>21.266023000000001</c:v>
                </c:pt>
                <c:pt idx="5129">
                  <c:v>20.580019799999999</c:v>
                </c:pt>
                <c:pt idx="5130">
                  <c:v>19.894016599999997</c:v>
                </c:pt>
                <c:pt idx="5131">
                  <c:v>19.208013399999999</c:v>
                </c:pt>
                <c:pt idx="5132">
                  <c:v>18.5220102</c:v>
                </c:pt>
                <c:pt idx="5133">
                  <c:v>17.836006999999999</c:v>
                </c:pt>
                <c:pt idx="5134">
                  <c:v>17.1500038</c:v>
                </c:pt>
                <c:pt idx="5135">
                  <c:v>16.464000599999999</c:v>
                </c:pt>
                <c:pt idx="5136">
                  <c:v>15.777997399999999</c:v>
                </c:pt>
                <c:pt idx="5137">
                  <c:v>15.092019599999999</c:v>
                </c:pt>
                <c:pt idx="5138">
                  <c:v>14.406016399999999</c:v>
                </c:pt>
                <c:pt idx="5139">
                  <c:v>13.7200132</c:v>
                </c:pt>
                <c:pt idx="5140">
                  <c:v>13.034009999999999</c:v>
                </c:pt>
                <c:pt idx="5141">
                  <c:v>12.3480068</c:v>
                </c:pt>
                <c:pt idx="5142">
                  <c:v>11.662003599999998</c:v>
                </c:pt>
                <c:pt idx="5143">
                  <c:v>10.9760004</c:v>
                </c:pt>
                <c:pt idx="5144">
                  <c:v>10.289997199999998</c:v>
                </c:pt>
                <c:pt idx="5145">
                  <c:v>9.6039940000000001</c:v>
                </c:pt>
                <c:pt idx="5146">
                  <c:v>8.9180162000000003</c:v>
                </c:pt>
                <c:pt idx="5147">
                  <c:v>8.2320130000000002</c:v>
                </c:pt>
                <c:pt idx="5148">
                  <c:v>7.5460097999999993</c:v>
                </c:pt>
                <c:pt idx="5149">
                  <c:v>6.8600066000000002</c:v>
                </c:pt>
                <c:pt idx="5150">
                  <c:v>6.1740034000000001</c:v>
                </c:pt>
                <c:pt idx="5151">
                  <c:v>5.4880002000000001</c:v>
                </c:pt>
                <c:pt idx="5152">
                  <c:v>4.8019970000000001</c:v>
                </c:pt>
                <c:pt idx="5153">
                  <c:v>4.1159938</c:v>
                </c:pt>
                <c:pt idx="5154">
                  <c:v>3.4299905999999996</c:v>
                </c:pt>
                <c:pt idx="5155">
                  <c:v>2.7440128000000001</c:v>
                </c:pt>
                <c:pt idx="5156">
                  <c:v>2.0580019799999998</c:v>
                </c:pt>
                <c:pt idx="5157">
                  <c:v>1.3720013200000001</c:v>
                </c:pt>
                <c:pt idx="5158">
                  <c:v>0.68600066000000004</c:v>
                </c:pt>
                <c:pt idx="5159">
                  <c:v>2.9080967999999998E-15</c:v>
                </c:pt>
                <c:pt idx="5160">
                  <c:v>-0.68600066000000004</c:v>
                </c:pt>
                <c:pt idx="5161">
                  <c:v>-1.3720013200000001</c:v>
                </c:pt>
                <c:pt idx="5162">
                  <c:v>-2.0580019799999998</c:v>
                </c:pt>
                <c:pt idx="5163">
                  <c:v>-2.7440128000000001</c:v>
                </c:pt>
                <c:pt idx="5164">
                  <c:v>-3.4299905999999996</c:v>
                </c:pt>
                <c:pt idx="5165">
                  <c:v>-4.1159938</c:v>
                </c:pt>
                <c:pt idx="5166">
                  <c:v>-4.8019970000000001</c:v>
                </c:pt>
                <c:pt idx="5167">
                  <c:v>-5.4880002000000001</c:v>
                </c:pt>
                <c:pt idx="5168">
                  <c:v>-6.1740034000000001</c:v>
                </c:pt>
                <c:pt idx="5169">
                  <c:v>-6.8600066000000002</c:v>
                </c:pt>
                <c:pt idx="5170">
                  <c:v>-7.5460097999999993</c:v>
                </c:pt>
                <c:pt idx="5171">
                  <c:v>-8.2320130000000002</c:v>
                </c:pt>
                <c:pt idx="5172">
                  <c:v>-8.9180162000000003</c:v>
                </c:pt>
                <c:pt idx="5173">
                  <c:v>-9.6039940000000001</c:v>
                </c:pt>
                <c:pt idx="5174">
                  <c:v>-10.289997199999998</c:v>
                </c:pt>
                <c:pt idx="5175">
                  <c:v>-10.9760004</c:v>
                </c:pt>
                <c:pt idx="5176">
                  <c:v>-11.662003599999998</c:v>
                </c:pt>
                <c:pt idx="5177">
                  <c:v>-12.3480068</c:v>
                </c:pt>
                <c:pt idx="5178">
                  <c:v>-13.034009999999999</c:v>
                </c:pt>
                <c:pt idx="5179">
                  <c:v>-13.7200132</c:v>
                </c:pt>
                <c:pt idx="5180">
                  <c:v>-14.406016399999999</c:v>
                </c:pt>
                <c:pt idx="5181">
                  <c:v>-15.092019599999999</c:v>
                </c:pt>
                <c:pt idx="5182">
                  <c:v>-15.777997399999999</c:v>
                </c:pt>
                <c:pt idx="5183">
                  <c:v>-16.464000599999999</c:v>
                </c:pt>
                <c:pt idx="5184">
                  <c:v>-17.1500038</c:v>
                </c:pt>
                <c:pt idx="5185">
                  <c:v>-17.836006999999999</c:v>
                </c:pt>
                <c:pt idx="5186">
                  <c:v>-18.5220102</c:v>
                </c:pt>
                <c:pt idx="5187">
                  <c:v>-19.208013399999999</c:v>
                </c:pt>
                <c:pt idx="5188">
                  <c:v>-19.894016599999997</c:v>
                </c:pt>
                <c:pt idx="5189">
                  <c:v>-20.580019799999999</c:v>
                </c:pt>
                <c:pt idx="5190">
                  <c:v>-21.266023000000001</c:v>
                </c:pt>
                <c:pt idx="5191">
                  <c:v>-21.9520008</c:v>
                </c:pt>
                <c:pt idx="5192">
                  <c:v>-22.638003999999999</c:v>
                </c:pt>
                <c:pt idx="5193">
                  <c:v>-23.324007199999997</c:v>
                </c:pt>
                <c:pt idx="5194">
                  <c:v>-24.010010399999999</c:v>
                </c:pt>
                <c:pt idx="5195">
                  <c:v>-24.696013600000001</c:v>
                </c:pt>
                <c:pt idx="5196">
                  <c:v>-25.382016799999999</c:v>
                </c:pt>
                <c:pt idx="5197">
                  <c:v>-26.068019999999997</c:v>
                </c:pt>
                <c:pt idx="5198">
                  <c:v>-26.754073999999999</c:v>
                </c:pt>
                <c:pt idx="5199">
                  <c:v>-27.440127999999998</c:v>
                </c:pt>
                <c:pt idx="5200">
                  <c:v>-28.125928000000002</c:v>
                </c:pt>
                <c:pt idx="5201">
                  <c:v>-28.811982</c:v>
                </c:pt>
                <c:pt idx="5202">
                  <c:v>-29.498035999999999</c:v>
                </c:pt>
                <c:pt idx="5203">
                  <c:v>-30.184089999999998</c:v>
                </c:pt>
                <c:pt idx="5204">
                  <c:v>-30.869889999999998</c:v>
                </c:pt>
                <c:pt idx="5205">
                  <c:v>-31.555943999999997</c:v>
                </c:pt>
                <c:pt idx="5206">
                  <c:v>-32.241998000000002</c:v>
                </c:pt>
                <c:pt idx="5207">
                  <c:v>-32.928052000000001</c:v>
                </c:pt>
                <c:pt idx="5208">
                  <c:v>-33.614106</c:v>
                </c:pt>
                <c:pt idx="5209">
                  <c:v>-34.299906</c:v>
                </c:pt>
                <c:pt idx="5210">
                  <c:v>-33.614106</c:v>
                </c:pt>
                <c:pt idx="5211">
                  <c:v>-32.928052000000001</c:v>
                </c:pt>
                <c:pt idx="5212">
                  <c:v>-32.241998000000002</c:v>
                </c:pt>
                <c:pt idx="5213">
                  <c:v>-31.555943999999997</c:v>
                </c:pt>
                <c:pt idx="5214">
                  <c:v>-30.869889999999998</c:v>
                </c:pt>
                <c:pt idx="5215">
                  <c:v>-30.184089999999998</c:v>
                </c:pt>
                <c:pt idx="5216">
                  <c:v>-29.498035999999999</c:v>
                </c:pt>
                <c:pt idx="5217">
                  <c:v>-28.811982</c:v>
                </c:pt>
                <c:pt idx="5218">
                  <c:v>-28.125928000000002</c:v>
                </c:pt>
                <c:pt idx="5219">
                  <c:v>-27.440127999999998</c:v>
                </c:pt>
                <c:pt idx="5220">
                  <c:v>-26.754073999999999</c:v>
                </c:pt>
                <c:pt idx="5221">
                  <c:v>-26.068019999999997</c:v>
                </c:pt>
                <c:pt idx="5222">
                  <c:v>-25.382016799999999</c:v>
                </c:pt>
                <c:pt idx="5223">
                  <c:v>-24.696013600000001</c:v>
                </c:pt>
                <c:pt idx="5224">
                  <c:v>-24.010010399999999</c:v>
                </c:pt>
                <c:pt idx="5225">
                  <c:v>-23.324007199999997</c:v>
                </c:pt>
                <c:pt idx="5226">
                  <c:v>-22.638003999999999</c:v>
                </c:pt>
                <c:pt idx="5227">
                  <c:v>-21.9520008</c:v>
                </c:pt>
                <c:pt idx="5228">
                  <c:v>-21.266023000000001</c:v>
                </c:pt>
                <c:pt idx="5229">
                  <c:v>-20.580019799999999</c:v>
                </c:pt>
                <c:pt idx="5230">
                  <c:v>-19.894016599999997</c:v>
                </c:pt>
                <c:pt idx="5231">
                  <c:v>-19.208013399999999</c:v>
                </c:pt>
                <c:pt idx="5232">
                  <c:v>-18.5220102</c:v>
                </c:pt>
                <c:pt idx="5233">
                  <c:v>-17.836006999999999</c:v>
                </c:pt>
                <c:pt idx="5234">
                  <c:v>-17.1500038</c:v>
                </c:pt>
                <c:pt idx="5235">
                  <c:v>-16.464000599999999</c:v>
                </c:pt>
                <c:pt idx="5236">
                  <c:v>-15.777997399999999</c:v>
                </c:pt>
                <c:pt idx="5237">
                  <c:v>-15.092019599999999</c:v>
                </c:pt>
                <c:pt idx="5238">
                  <c:v>-14.406016399999999</c:v>
                </c:pt>
                <c:pt idx="5239">
                  <c:v>-13.7200132</c:v>
                </c:pt>
                <c:pt idx="5240">
                  <c:v>-13.034009999999999</c:v>
                </c:pt>
                <c:pt idx="5241">
                  <c:v>-12.3480068</c:v>
                </c:pt>
                <c:pt idx="5242">
                  <c:v>-11.662003599999998</c:v>
                </c:pt>
                <c:pt idx="5243">
                  <c:v>-10.9760004</c:v>
                </c:pt>
                <c:pt idx="5244">
                  <c:v>-10.289997199999998</c:v>
                </c:pt>
                <c:pt idx="5245">
                  <c:v>-9.6039940000000001</c:v>
                </c:pt>
                <c:pt idx="5246">
                  <c:v>-8.9180162000000003</c:v>
                </c:pt>
                <c:pt idx="5247">
                  <c:v>-8.2320130000000002</c:v>
                </c:pt>
                <c:pt idx="5248">
                  <c:v>-7.5460097999999993</c:v>
                </c:pt>
                <c:pt idx="5249">
                  <c:v>-6.8600066000000002</c:v>
                </c:pt>
                <c:pt idx="5250">
                  <c:v>-6.1740034000000001</c:v>
                </c:pt>
                <c:pt idx="5251">
                  <c:v>-5.4880002000000001</c:v>
                </c:pt>
                <c:pt idx="5252">
                  <c:v>-4.8019970000000001</c:v>
                </c:pt>
                <c:pt idx="5253">
                  <c:v>-4.1159938</c:v>
                </c:pt>
                <c:pt idx="5254">
                  <c:v>-3.4299905999999996</c:v>
                </c:pt>
                <c:pt idx="5255">
                  <c:v>-2.7440128000000001</c:v>
                </c:pt>
                <c:pt idx="5256">
                  <c:v>-2.0580019799999998</c:v>
                </c:pt>
                <c:pt idx="5257">
                  <c:v>-1.3720013200000001</c:v>
                </c:pt>
                <c:pt idx="5258">
                  <c:v>-0.68600066000000004</c:v>
                </c:pt>
                <c:pt idx="5259">
                  <c:v>4.0537129999999996E-15</c:v>
                </c:pt>
                <c:pt idx="5260">
                  <c:v>0.68600066000000004</c:v>
                </c:pt>
                <c:pt idx="5261">
                  <c:v>1.3720013200000001</c:v>
                </c:pt>
                <c:pt idx="5262">
                  <c:v>2.0580019799999998</c:v>
                </c:pt>
                <c:pt idx="5263">
                  <c:v>2.7440128000000001</c:v>
                </c:pt>
                <c:pt idx="5264">
                  <c:v>3.4299905999999996</c:v>
                </c:pt>
                <c:pt idx="5265">
                  <c:v>4.1159938</c:v>
                </c:pt>
                <c:pt idx="5266">
                  <c:v>4.8019970000000001</c:v>
                </c:pt>
                <c:pt idx="5267">
                  <c:v>5.4880002000000001</c:v>
                </c:pt>
                <c:pt idx="5268">
                  <c:v>6.1740034000000001</c:v>
                </c:pt>
                <c:pt idx="5269">
                  <c:v>6.8600066000000002</c:v>
                </c:pt>
                <c:pt idx="5270">
                  <c:v>7.5460097999999993</c:v>
                </c:pt>
                <c:pt idx="5271">
                  <c:v>8.2320130000000002</c:v>
                </c:pt>
                <c:pt idx="5272">
                  <c:v>8.9180162000000003</c:v>
                </c:pt>
                <c:pt idx="5273">
                  <c:v>9.6039940000000001</c:v>
                </c:pt>
                <c:pt idx="5274">
                  <c:v>10.289997199999998</c:v>
                </c:pt>
                <c:pt idx="5275">
                  <c:v>10.9760004</c:v>
                </c:pt>
                <c:pt idx="5276">
                  <c:v>11.662003599999998</c:v>
                </c:pt>
                <c:pt idx="5277">
                  <c:v>12.3480068</c:v>
                </c:pt>
                <c:pt idx="5278">
                  <c:v>13.034009999999999</c:v>
                </c:pt>
                <c:pt idx="5279">
                  <c:v>13.7200132</c:v>
                </c:pt>
                <c:pt idx="5280">
                  <c:v>14.406016399999999</c:v>
                </c:pt>
                <c:pt idx="5281">
                  <c:v>15.092019599999999</c:v>
                </c:pt>
                <c:pt idx="5282">
                  <c:v>15.777997399999999</c:v>
                </c:pt>
                <c:pt idx="5283">
                  <c:v>16.464000599999999</c:v>
                </c:pt>
                <c:pt idx="5284">
                  <c:v>17.1500038</c:v>
                </c:pt>
                <c:pt idx="5285">
                  <c:v>17.836006999999999</c:v>
                </c:pt>
                <c:pt idx="5286">
                  <c:v>18.5220102</c:v>
                </c:pt>
                <c:pt idx="5287">
                  <c:v>19.208013399999999</c:v>
                </c:pt>
                <c:pt idx="5288">
                  <c:v>19.894016599999997</c:v>
                </c:pt>
                <c:pt idx="5289">
                  <c:v>20.580019799999999</c:v>
                </c:pt>
                <c:pt idx="5290">
                  <c:v>21.266023000000001</c:v>
                </c:pt>
                <c:pt idx="5291">
                  <c:v>21.9520008</c:v>
                </c:pt>
                <c:pt idx="5292">
                  <c:v>22.638003999999999</c:v>
                </c:pt>
                <c:pt idx="5293">
                  <c:v>23.324007199999997</c:v>
                </c:pt>
                <c:pt idx="5294">
                  <c:v>24.010010399999999</c:v>
                </c:pt>
                <c:pt idx="5295">
                  <c:v>24.696013600000001</c:v>
                </c:pt>
                <c:pt idx="5296">
                  <c:v>25.382016799999999</c:v>
                </c:pt>
                <c:pt idx="5297">
                  <c:v>26.068019999999997</c:v>
                </c:pt>
                <c:pt idx="5298">
                  <c:v>26.754073999999999</c:v>
                </c:pt>
                <c:pt idx="5299">
                  <c:v>27.440127999999998</c:v>
                </c:pt>
                <c:pt idx="5300">
                  <c:v>28.125928000000002</c:v>
                </c:pt>
                <c:pt idx="5301">
                  <c:v>28.811982</c:v>
                </c:pt>
                <c:pt idx="5302">
                  <c:v>29.498035999999999</c:v>
                </c:pt>
                <c:pt idx="5303">
                  <c:v>30.184089999999998</c:v>
                </c:pt>
                <c:pt idx="5304">
                  <c:v>30.869889999999998</c:v>
                </c:pt>
                <c:pt idx="5305">
                  <c:v>31.555943999999997</c:v>
                </c:pt>
                <c:pt idx="5306">
                  <c:v>32.241998000000002</c:v>
                </c:pt>
                <c:pt idx="5307">
                  <c:v>32.928052000000001</c:v>
                </c:pt>
                <c:pt idx="5308">
                  <c:v>33.614106</c:v>
                </c:pt>
                <c:pt idx="5309">
                  <c:v>34.299906</c:v>
                </c:pt>
                <c:pt idx="5310">
                  <c:v>33.614106</c:v>
                </c:pt>
                <c:pt idx="5311">
                  <c:v>32.928052000000001</c:v>
                </c:pt>
                <c:pt idx="5312">
                  <c:v>32.241998000000002</c:v>
                </c:pt>
                <c:pt idx="5313">
                  <c:v>31.555943999999997</c:v>
                </c:pt>
                <c:pt idx="5314">
                  <c:v>30.869889999999998</c:v>
                </c:pt>
                <c:pt idx="5315">
                  <c:v>30.184089999999998</c:v>
                </c:pt>
                <c:pt idx="5316">
                  <c:v>29.498035999999999</c:v>
                </c:pt>
                <c:pt idx="5317">
                  <c:v>28.811982</c:v>
                </c:pt>
                <c:pt idx="5318">
                  <c:v>28.125928000000002</c:v>
                </c:pt>
                <c:pt idx="5319">
                  <c:v>27.440127999999998</c:v>
                </c:pt>
                <c:pt idx="5320">
                  <c:v>26.754073999999999</c:v>
                </c:pt>
                <c:pt idx="5321">
                  <c:v>26.068019999999997</c:v>
                </c:pt>
                <c:pt idx="5322">
                  <c:v>25.382016799999999</c:v>
                </c:pt>
                <c:pt idx="5323">
                  <c:v>24.696013600000001</c:v>
                </c:pt>
                <c:pt idx="5324">
                  <c:v>24.010010399999999</c:v>
                </c:pt>
                <c:pt idx="5325">
                  <c:v>23.324007199999997</c:v>
                </c:pt>
                <c:pt idx="5326">
                  <c:v>22.638003999999999</c:v>
                </c:pt>
                <c:pt idx="5327">
                  <c:v>21.9520008</c:v>
                </c:pt>
                <c:pt idx="5328">
                  <c:v>21.266023000000001</c:v>
                </c:pt>
                <c:pt idx="5329">
                  <c:v>20.580019799999999</c:v>
                </c:pt>
                <c:pt idx="5330">
                  <c:v>19.894016599999997</c:v>
                </c:pt>
                <c:pt idx="5331">
                  <c:v>19.208013399999999</c:v>
                </c:pt>
                <c:pt idx="5332">
                  <c:v>18.5220102</c:v>
                </c:pt>
                <c:pt idx="5333">
                  <c:v>17.836006999999999</c:v>
                </c:pt>
                <c:pt idx="5334">
                  <c:v>17.1500038</c:v>
                </c:pt>
                <c:pt idx="5335">
                  <c:v>16.464000599999999</c:v>
                </c:pt>
                <c:pt idx="5336">
                  <c:v>15.777997399999999</c:v>
                </c:pt>
                <c:pt idx="5337">
                  <c:v>15.092019599999999</c:v>
                </c:pt>
                <c:pt idx="5338">
                  <c:v>14.406016399999999</c:v>
                </c:pt>
                <c:pt idx="5339">
                  <c:v>13.7200132</c:v>
                </c:pt>
                <c:pt idx="5340">
                  <c:v>13.034009999999999</c:v>
                </c:pt>
                <c:pt idx="5341">
                  <c:v>12.3480068</c:v>
                </c:pt>
                <c:pt idx="5342">
                  <c:v>11.662003599999998</c:v>
                </c:pt>
                <c:pt idx="5343">
                  <c:v>10.9760004</c:v>
                </c:pt>
                <c:pt idx="5344">
                  <c:v>10.289997199999998</c:v>
                </c:pt>
                <c:pt idx="5345">
                  <c:v>9.6039940000000001</c:v>
                </c:pt>
                <c:pt idx="5346">
                  <c:v>8.9180162000000003</c:v>
                </c:pt>
                <c:pt idx="5347">
                  <c:v>8.2320130000000002</c:v>
                </c:pt>
                <c:pt idx="5348">
                  <c:v>7.5460097999999993</c:v>
                </c:pt>
                <c:pt idx="5349">
                  <c:v>6.8600066000000002</c:v>
                </c:pt>
                <c:pt idx="5350">
                  <c:v>6.1740034000000001</c:v>
                </c:pt>
                <c:pt idx="5351">
                  <c:v>5.4880002000000001</c:v>
                </c:pt>
                <c:pt idx="5352">
                  <c:v>4.8019970000000001</c:v>
                </c:pt>
                <c:pt idx="5353">
                  <c:v>4.1159938</c:v>
                </c:pt>
                <c:pt idx="5354">
                  <c:v>3.4299905999999996</c:v>
                </c:pt>
                <c:pt idx="5355">
                  <c:v>2.7440128000000001</c:v>
                </c:pt>
                <c:pt idx="5356">
                  <c:v>2.0580019799999998</c:v>
                </c:pt>
                <c:pt idx="5357">
                  <c:v>1.3720013200000001</c:v>
                </c:pt>
                <c:pt idx="5358">
                  <c:v>0.68600066000000004</c:v>
                </c:pt>
                <c:pt idx="5359">
                  <c:v>2.9962093999999995E-15</c:v>
                </c:pt>
                <c:pt idx="5360">
                  <c:v>-0.68600066000000004</c:v>
                </c:pt>
                <c:pt idx="5361">
                  <c:v>-1.3720013200000001</c:v>
                </c:pt>
                <c:pt idx="5362">
                  <c:v>-2.0580019799999998</c:v>
                </c:pt>
                <c:pt idx="5363">
                  <c:v>-2.7440128000000001</c:v>
                </c:pt>
                <c:pt idx="5364">
                  <c:v>-3.4299905999999996</c:v>
                </c:pt>
                <c:pt idx="5365">
                  <c:v>-4.1159938</c:v>
                </c:pt>
                <c:pt idx="5366">
                  <c:v>-4.8019970000000001</c:v>
                </c:pt>
                <c:pt idx="5367">
                  <c:v>-5.4880002000000001</c:v>
                </c:pt>
                <c:pt idx="5368">
                  <c:v>-6.1740034000000001</c:v>
                </c:pt>
                <c:pt idx="5369">
                  <c:v>-6.8600066000000002</c:v>
                </c:pt>
                <c:pt idx="5370">
                  <c:v>-7.5460097999999993</c:v>
                </c:pt>
                <c:pt idx="5371">
                  <c:v>-8.2320130000000002</c:v>
                </c:pt>
                <c:pt idx="5372">
                  <c:v>-8.9180162000000003</c:v>
                </c:pt>
                <c:pt idx="5373">
                  <c:v>-9.6039940000000001</c:v>
                </c:pt>
                <c:pt idx="5374">
                  <c:v>-10.289997199999998</c:v>
                </c:pt>
                <c:pt idx="5375">
                  <c:v>-10.9760004</c:v>
                </c:pt>
                <c:pt idx="5376">
                  <c:v>-11.662003599999998</c:v>
                </c:pt>
                <c:pt idx="5377">
                  <c:v>-12.3480068</c:v>
                </c:pt>
                <c:pt idx="5378">
                  <c:v>-13.034009999999999</c:v>
                </c:pt>
                <c:pt idx="5379">
                  <c:v>-13.7200132</c:v>
                </c:pt>
                <c:pt idx="5380">
                  <c:v>-14.406016399999999</c:v>
                </c:pt>
                <c:pt idx="5381">
                  <c:v>-15.092019599999999</c:v>
                </c:pt>
                <c:pt idx="5382">
                  <c:v>-15.777997399999999</c:v>
                </c:pt>
                <c:pt idx="5383">
                  <c:v>-16.464000599999999</c:v>
                </c:pt>
                <c:pt idx="5384">
                  <c:v>-17.1500038</c:v>
                </c:pt>
                <c:pt idx="5385">
                  <c:v>-17.836006999999999</c:v>
                </c:pt>
                <c:pt idx="5386">
                  <c:v>-18.5220102</c:v>
                </c:pt>
                <c:pt idx="5387">
                  <c:v>-19.208013399999999</c:v>
                </c:pt>
                <c:pt idx="5388">
                  <c:v>-19.894016599999997</c:v>
                </c:pt>
                <c:pt idx="5389">
                  <c:v>-20.580019799999999</c:v>
                </c:pt>
                <c:pt idx="5390">
                  <c:v>-21.266023000000001</c:v>
                </c:pt>
                <c:pt idx="5391">
                  <c:v>-21.9520008</c:v>
                </c:pt>
                <c:pt idx="5392">
                  <c:v>-22.638003999999999</c:v>
                </c:pt>
                <c:pt idx="5393">
                  <c:v>-23.324007199999997</c:v>
                </c:pt>
                <c:pt idx="5394">
                  <c:v>-24.010010399999999</c:v>
                </c:pt>
                <c:pt idx="5395">
                  <c:v>-24.696013600000001</c:v>
                </c:pt>
                <c:pt idx="5396">
                  <c:v>-25.382016799999999</c:v>
                </c:pt>
                <c:pt idx="5397">
                  <c:v>-26.068019999999997</c:v>
                </c:pt>
                <c:pt idx="5398">
                  <c:v>-26.754073999999999</c:v>
                </c:pt>
                <c:pt idx="5399">
                  <c:v>-27.440127999999998</c:v>
                </c:pt>
                <c:pt idx="5400">
                  <c:v>-28.125928000000002</c:v>
                </c:pt>
                <c:pt idx="5401">
                  <c:v>-28.811982</c:v>
                </c:pt>
                <c:pt idx="5402">
                  <c:v>-29.498035999999999</c:v>
                </c:pt>
                <c:pt idx="5403">
                  <c:v>-30.184089999999998</c:v>
                </c:pt>
                <c:pt idx="5404">
                  <c:v>-30.869889999999998</c:v>
                </c:pt>
                <c:pt idx="5405">
                  <c:v>-31.555943999999997</c:v>
                </c:pt>
                <c:pt idx="5406">
                  <c:v>-32.241998000000002</c:v>
                </c:pt>
                <c:pt idx="5407">
                  <c:v>-32.928052000000001</c:v>
                </c:pt>
                <c:pt idx="5408">
                  <c:v>-33.614106</c:v>
                </c:pt>
                <c:pt idx="5409">
                  <c:v>-34.299906</c:v>
                </c:pt>
                <c:pt idx="5410">
                  <c:v>-33.614106</c:v>
                </c:pt>
                <c:pt idx="5411">
                  <c:v>-32.928052000000001</c:v>
                </c:pt>
                <c:pt idx="5412">
                  <c:v>-32.241998000000002</c:v>
                </c:pt>
                <c:pt idx="5413">
                  <c:v>-31.555943999999997</c:v>
                </c:pt>
                <c:pt idx="5414">
                  <c:v>-30.869889999999998</c:v>
                </c:pt>
                <c:pt idx="5415">
                  <c:v>-30.184089999999998</c:v>
                </c:pt>
                <c:pt idx="5416">
                  <c:v>-29.498035999999999</c:v>
                </c:pt>
                <c:pt idx="5417">
                  <c:v>-28.811982</c:v>
                </c:pt>
                <c:pt idx="5418">
                  <c:v>-28.125928000000002</c:v>
                </c:pt>
                <c:pt idx="5419">
                  <c:v>-27.440127999999998</c:v>
                </c:pt>
                <c:pt idx="5420">
                  <c:v>-26.754073999999999</c:v>
                </c:pt>
                <c:pt idx="5421">
                  <c:v>-26.068019999999997</c:v>
                </c:pt>
                <c:pt idx="5422">
                  <c:v>-25.382016799999999</c:v>
                </c:pt>
                <c:pt idx="5423">
                  <c:v>-24.696013600000001</c:v>
                </c:pt>
                <c:pt idx="5424">
                  <c:v>-24.010010399999999</c:v>
                </c:pt>
                <c:pt idx="5425">
                  <c:v>-23.324007199999997</c:v>
                </c:pt>
                <c:pt idx="5426">
                  <c:v>-22.638003999999999</c:v>
                </c:pt>
                <c:pt idx="5427">
                  <c:v>-21.9520008</c:v>
                </c:pt>
                <c:pt idx="5428">
                  <c:v>-21.266023000000001</c:v>
                </c:pt>
                <c:pt idx="5429">
                  <c:v>-20.580019799999999</c:v>
                </c:pt>
                <c:pt idx="5430">
                  <c:v>-19.894016599999997</c:v>
                </c:pt>
                <c:pt idx="5431">
                  <c:v>-19.208013399999999</c:v>
                </c:pt>
                <c:pt idx="5432">
                  <c:v>-18.5220102</c:v>
                </c:pt>
                <c:pt idx="5433">
                  <c:v>-17.836006999999999</c:v>
                </c:pt>
                <c:pt idx="5434">
                  <c:v>-17.1500038</c:v>
                </c:pt>
                <c:pt idx="5435">
                  <c:v>-16.464000599999999</c:v>
                </c:pt>
                <c:pt idx="5436">
                  <c:v>-15.777997399999999</c:v>
                </c:pt>
                <c:pt idx="5437">
                  <c:v>-15.092019599999999</c:v>
                </c:pt>
                <c:pt idx="5438">
                  <c:v>-14.406016399999999</c:v>
                </c:pt>
                <c:pt idx="5439">
                  <c:v>-13.7200132</c:v>
                </c:pt>
                <c:pt idx="5440">
                  <c:v>-13.034009999999999</c:v>
                </c:pt>
                <c:pt idx="5441">
                  <c:v>-12.3480068</c:v>
                </c:pt>
                <c:pt idx="5442">
                  <c:v>-11.662003599999998</c:v>
                </c:pt>
                <c:pt idx="5443">
                  <c:v>-10.9760004</c:v>
                </c:pt>
                <c:pt idx="5444">
                  <c:v>-10.289997199999998</c:v>
                </c:pt>
                <c:pt idx="5445">
                  <c:v>-9.6039940000000001</c:v>
                </c:pt>
                <c:pt idx="5446">
                  <c:v>-8.9180162000000003</c:v>
                </c:pt>
                <c:pt idx="5447">
                  <c:v>-8.2320130000000002</c:v>
                </c:pt>
                <c:pt idx="5448">
                  <c:v>-7.5460097999999993</c:v>
                </c:pt>
                <c:pt idx="5449">
                  <c:v>-6.8600066000000002</c:v>
                </c:pt>
                <c:pt idx="5450">
                  <c:v>-6.1740034000000001</c:v>
                </c:pt>
                <c:pt idx="5451">
                  <c:v>-5.4880002000000001</c:v>
                </c:pt>
                <c:pt idx="5452">
                  <c:v>-4.8019970000000001</c:v>
                </c:pt>
                <c:pt idx="5453">
                  <c:v>-4.1159938</c:v>
                </c:pt>
                <c:pt idx="5454">
                  <c:v>-3.4299905999999996</c:v>
                </c:pt>
                <c:pt idx="5455">
                  <c:v>-2.7440128000000001</c:v>
                </c:pt>
                <c:pt idx="5456">
                  <c:v>-2.0580019799999998</c:v>
                </c:pt>
                <c:pt idx="5457">
                  <c:v>-1.3720013200000001</c:v>
                </c:pt>
                <c:pt idx="5458">
                  <c:v>-0.68600066000000004</c:v>
                </c:pt>
                <c:pt idx="5459">
                  <c:v>4.0537129999999996E-15</c:v>
                </c:pt>
                <c:pt idx="5460">
                  <c:v>0.68600066000000004</c:v>
                </c:pt>
                <c:pt idx="5461">
                  <c:v>1.3720013200000001</c:v>
                </c:pt>
                <c:pt idx="5462">
                  <c:v>2.0580019799999998</c:v>
                </c:pt>
                <c:pt idx="5463">
                  <c:v>2.7440128000000001</c:v>
                </c:pt>
                <c:pt idx="5464">
                  <c:v>3.4299905999999996</c:v>
                </c:pt>
                <c:pt idx="5465">
                  <c:v>4.1159938</c:v>
                </c:pt>
                <c:pt idx="5466">
                  <c:v>4.8019970000000001</c:v>
                </c:pt>
                <c:pt idx="5467">
                  <c:v>5.4880002000000001</c:v>
                </c:pt>
                <c:pt idx="5468">
                  <c:v>6.1740034000000001</c:v>
                </c:pt>
                <c:pt idx="5469">
                  <c:v>6.8600066000000002</c:v>
                </c:pt>
                <c:pt idx="5470">
                  <c:v>7.5460097999999993</c:v>
                </c:pt>
                <c:pt idx="5471">
                  <c:v>8.2320130000000002</c:v>
                </c:pt>
                <c:pt idx="5472">
                  <c:v>8.9180162000000003</c:v>
                </c:pt>
                <c:pt idx="5473">
                  <c:v>9.6039940000000001</c:v>
                </c:pt>
                <c:pt idx="5474">
                  <c:v>10.289997199999998</c:v>
                </c:pt>
                <c:pt idx="5475">
                  <c:v>10.9760004</c:v>
                </c:pt>
                <c:pt idx="5476">
                  <c:v>11.662003599999998</c:v>
                </c:pt>
                <c:pt idx="5477">
                  <c:v>12.3480068</c:v>
                </c:pt>
                <c:pt idx="5478">
                  <c:v>13.034009999999999</c:v>
                </c:pt>
                <c:pt idx="5479">
                  <c:v>13.7200132</c:v>
                </c:pt>
                <c:pt idx="5480">
                  <c:v>14.406016399999999</c:v>
                </c:pt>
                <c:pt idx="5481">
                  <c:v>15.092019599999999</c:v>
                </c:pt>
                <c:pt idx="5482">
                  <c:v>15.777997399999999</c:v>
                </c:pt>
                <c:pt idx="5483">
                  <c:v>16.464000599999999</c:v>
                </c:pt>
                <c:pt idx="5484">
                  <c:v>17.1500038</c:v>
                </c:pt>
                <c:pt idx="5485">
                  <c:v>17.836006999999999</c:v>
                </c:pt>
                <c:pt idx="5486">
                  <c:v>18.5220102</c:v>
                </c:pt>
                <c:pt idx="5487">
                  <c:v>19.208013399999999</c:v>
                </c:pt>
                <c:pt idx="5488">
                  <c:v>19.894016599999997</c:v>
                </c:pt>
                <c:pt idx="5489">
                  <c:v>20.580019799999999</c:v>
                </c:pt>
                <c:pt idx="5490">
                  <c:v>21.266023000000001</c:v>
                </c:pt>
                <c:pt idx="5491">
                  <c:v>21.9520008</c:v>
                </c:pt>
                <c:pt idx="5492">
                  <c:v>22.638003999999999</c:v>
                </c:pt>
                <c:pt idx="5493">
                  <c:v>23.324007199999997</c:v>
                </c:pt>
                <c:pt idx="5494">
                  <c:v>24.010010399999999</c:v>
                </c:pt>
                <c:pt idx="5495">
                  <c:v>24.696013600000001</c:v>
                </c:pt>
                <c:pt idx="5496">
                  <c:v>25.382016799999999</c:v>
                </c:pt>
                <c:pt idx="5497">
                  <c:v>26.068019999999997</c:v>
                </c:pt>
                <c:pt idx="5498">
                  <c:v>26.754073999999999</c:v>
                </c:pt>
                <c:pt idx="5499">
                  <c:v>27.440127999999998</c:v>
                </c:pt>
                <c:pt idx="5500">
                  <c:v>28.125928000000002</c:v>
                </c:pt>
                <c:pt idx="5501">
                  <c:v>28.811982</c:v>
                </c:pt>
                <c:pt idx="5502">
                  <c:v>29.498035999999999</c:v>
                </c:pt>
                <c:pt idx="5503">
                  <c:v>30.184089999999998</c:v>
                </c:pt>
                <c:pt idx="5504">
                  <c:v>30.869889999999998</c:v>
                </c:pt>
                <c:pt idx="5505">
                  <c:v>31.555943999999997</c:v>
                </c:pt>
                <c:pt idx="5506">
                  <c:v>32.241998000000002</c:v>
                </c:pt>
                <c:pt idx="5507">
                  <c:v>32.928052000000001</c:v>
                </c:pt>
                <c:pt idx="5508">
                  <c:v>33.614106</c:v>
                </c:pt>
                <c:pt idx="5509">
                  <c:v>34.299906</c:v>
                </c:pt>
                <c:pt idx="5510">
                  <c:v>33.614106</c:v>
                </c:pt>
                <c:pt idx="5511">
                  <c:v>32.928052000000001</c:v>
                </c:pt>
                <c:pt idx="5512">
                  <c:v>32.241998000000002</c:v>
                </c:pt>
                <c:pt idx="5513">
                  <c:v>31.555943999999997</c:v>
                </c:pt>
                <c:pt idx="5514">
                  <c:v>30.869889999999998</c:v>
                </c:pt>
                <c:pt idx="5515">
                  <c:v>30.184089999999998</c:v>
                </c:pt>
                <c:pt idx="5516">
                  <c:v>29.498035999999999</c:v>
                </c:pt>
                <c:pt idx="5517">
                  <c:v>28.811982</c:v>
                </c:pt>
                <c:pt idx="5518">
                  <c:v>28.125928000000002</c:v>
                </c:pt>
                <c:pt idx="5519">
                  <c:v>27.440127999999998</c:v>
                </c:pt>
                <c:pt idx="5520">
                  <c:v>26.754073999999999</c:v>
                </c:pt>
                <c:pt idx="5521">
                  <c:v>26.068019999999997</c:v>
                </c:pt>
                <c:pt idx="5522">
                  <c:v>25.382016799999999</c:v>
                </c:pt>
                <c:pt idx="5523">
                  <c:v>24.696013600000001</c:v>
                </c:pt>
                <c:pt idx="5524">
                  <c:v>24.010010399999999</c:v>
                </c:pt>
                <c:pt idx="5525">
                  <c:v>23.324007199999997</c:v>
                </c:pt>
                <c:pt idx="5526">
                  <c:v>22.638003999999999</c:v>
                </c:pt>
                <c:pt idx="5527">
                  <c:v>21.9520008</c:v>
                </c:pt>
                <c:pt idx="5528">
                  <c:v>21.266023000000001</c:v>
                </c:pt>
                <c:pt idx="5529">
                  <c:v>20.580019799999999</c:v>
                </c:pt>
                <c:pt idx="5530">
                  <c:v>19.894016599999997</c:v>
                </c:pt>
                <c:pt idx="5531">
                  <c:v>19.208013399999999</c:v>
                </c:pt>
                <c:pt idx="5532">
                  <c:v>18.5220102</c:v>
                </c:pt>
                <c:pt idx="5533">
                  <c:v>17.836006999999999</c:v>
                </c:pt>
                <c:pt idx="5534">
                  <c:v>17.1500038</c:v>
                </c:pt>
                <c:pt idx="5535">
                  <c:v>16.464000599999999</c:v>
                </c:pt>
                <c:pt idx="5536">
                  <c:v>15.777997399999999</c:v>
                </c:pt>
                <c:pt idx="5537">
                  <c:v>15.092019599999999</c:v>
                </c:pt>
                <c:pt idx="5538">
                  <c:v>14.406016399999999</c:v>
                </c:pt>
                <c:pt idx="5539">
                  <c:v>13.7200132</c:v>
                </c:pt>
                <c:pt idx="5540">
                  <c:v>13.034009999999999</c:v>
                </c:pt>
                <c:pt idx="5541">
                  <c:v>12.3480068</c:v>
                </c:pt>
                <c:pt idx="5542">
                  <c:v>11.662003599999998</c:v>
                </c:pt>
                <c:pt idx="5543">
                  <c:v>10.9760004</c:v>
                </c:pt>
                <c:pt idx="5544">
                  <c:v>10.289997199999998</c:v>
                </c:pt>
                <c:pt idx="5545">
                  <c:v>9.6039940000000001</c:v>
                </c:pt>
                <c:pt idx="5546">
                  <c:v>8.9180162000000003</c:v>
                </c:pt>
                <c:pt idx="5547">
                  <c:v>8.2320130000000002</c:v>
                </c:pt>
                <c:pt idx="5548">
                  <c:v>7.5460097999999993</c:v>
                </c:pt>
                <c:pt idx="5549">
                  <c:v>6.8600066000000002</c:v>
                </c:pt>
                <c:pt idx="5550">
                  <c:v>6.1740034000000001</c:v>
                </c:pt>
                <c:pt idx="5551">
                  <c:v>5.4880002000000001</c:v>
                </c:pt>
                <c:pt idx="5552">
                  <c:v>4.8019970000000001</c:v>
                </c:pt>
                <c:pt idx="5553">
                  <c:v>4.1159938</c:v>
                </c:pt>
                <c:pt idx="5554">
                  <c:v>3.4299905999999996</c:v>
                </c:pt>
                <c:pt idx="5555">
                  <c:v>2.7440128000000001</c:v>
                </c:pt>
                <c:pt idx="5556">
                  <c:v>2.0580019799999998</c:v>
                </c:pt>
                <c:pt idx="5557">
                  <c:v>1.3720013200000001</c:v>
                </c:pt>
                <c:pt idx="5558">
                  <c:v>0.68600066000000004</c:v>
                </c:pt>
                <c:pt idx="5559">
                  <c:v>2.9962093999999995E-15</c:v>
                </c:pt>
                <c:pt idx="5560">
                  <c:v>-0.68600066000000004</c:v>
                </c:pt>
                <c:pt idx="5561">
                  <c:v>-1.3720013200000001</c:v>
                </c:pt>
                <c:pt idx="5562">
                  <c:v>-2.0580019799999998</c:v>
                </c:pt>
                <c:pt idx="5563">
                  <c:v>-2.7440128000000001</c:v>
                </c:pt>
                <c:pt idx="5564">
                  <c:v>-3.4299905999999996</c:v>
                </c:pt>
                <c:pt idx="5565">
                  <c:v>-4.1159938</c:v>
                </c:pt>
                <c:pt idx="5566">
                  <c:v>-4.8019970000000001</c:v>
                </c:pt>
                <c:pt idx="5567">
                  <c:v>-5.4880002000000001</c:v>
                </c:pt>
                <c:pt idx="5568">
                  <c:v>-6.1740034000000001</c:v>
                </c:pt>
                <c:pt idx="5569">
                  <c:v>-6.8600066000000002</c:v>
                </c:pt>
                <c:pt idx="5570">
                  <c:v>-7.5460097999999993</c:v>
                </c:pt>
                <c:pt idx="5571">
                  <c:v>-8.2320130000000002</c:v>
                </c:pt>
                <c:pt idx="5572">
                  <c:v>-8.9180162000000003</c:v>
                </c:pt>
                <c:pt idx="5573">
                  <c:v>-9.6039940000000001</c:v>
                </c:pt>
                <c:pt idx="5574">
                  <c:v>-10.289997199999998</c:v>
                </c:pt>
                <c:pt idx="5575">
                  <c:v>-10.9760004</c:v>
                </c:pt>
                <c:pt idx="5576">
                  <c:v>-11.662003599999998</c:v>
                </c:pt>
                <c:pt idx="5577">
                  <c:v>-12.3480068</c:v>
                </c:pt>
                <c:pt idx="5578">
                  <c:v>-13.034009999999999</c:v>
                </c:pt>
                <c:pt idx="5579">
                  <c:v>-13.7200132</c:v>
                </c:pt>
                <c:pt idx="5580">
                  <c:v>-14.406016399999999</c:v>
                </c:pt>
                <c:pt idx="5581">
                  <c:v>-15.092019599999999</c:v>
                </c:pt>
                <c:pt idx="5582">
                  <c:v>-15.777997399999999</c:v>
                </c:pt>
                <c:pt idx="5583">
                  <c:v>-16.464000599999999</c:v>
                </c:pt>
                <c:pt idx="5584">
                  <c:v>-17.1500038</c:v>
                </c:pt>
                <c:pt idx="5585">
                  <c:v>-17.836006999999999</c:v>
                </c:pt>
                <c:pt idx="5586">
                  <c:v>-18.5220102</c:v>
                </c:pt>
                <c:pt idx="5587">
                  <c:v>-19.208013399999999</c:v>
                </c:pt>
                <c:pt idx="5588">
                  <c:v>-19.894016599999997</c:v>
                </c:pt>
                <c:pt idx="5589">
                  <c:v>-20.580019799999999</c:v>
                </c:pt>
                <c:pt idx="5590">
                  <c:v>-21.266023000000001</c:v>
                </c:pt>
                <c:pt idx="5591">
                  <c:v>-21.9520008</c:v>
                </c:pt>
                <c:pt idx="5592">
                  <c:v>-22.638003999999999</c:v>
                </c:pt>
                <c:pt idx="5593">
                  <c:v>-23.324007199999997</c:v>
                </c:pt>
                <c:pt idx="5594">
                  <c:v>-24.010010399999999</c:v>
                </c:pt>
                <c:pt idx="5595">
                  <c:v>-24.696013600000001</c:v>
                </c:pt>
                <c:pt idx="5596">
                  <c:v>-25.382016799999999</c:v>
                </c:pt>
                <c:pt idx="5597">
                  <c:v>-26.068019999999997</c:v>
                </c:pt>
                <c:pt idx="5598">
                  <c:v>-26.754073999999999</c:v>
                </c:pt>
                <c:pt idx="5599">
                  <c:v>-27.440127999999998</c:v>
                </c:pt>
                <c:pt idx="5600">
                  <c:v>-28.125928000000002</c:v>
                </c:pt>
                <c:pt idx="5601">
                  <c:v>-28.811982</c:v>
                </c:pt>
                <c:pt idx="5602">
                  <c:v>-29.498035999999999</c:v>
                </c:pt>
                <c:pt idx="5603">
                  <c:v>-30.184089999999998</c:v>
                </c:pt>
                <c:pt idx="5604">
                  <c:v>-30.869889999999998</c:v>
                </c:pt>
                <c:pt idx="5605">
                  <c:v>-31.555943999999997</c:v>
                </c:pt>
                <c:pt idx="5606">
                  <c:v>-32.241998000000002</c:v>
                </c:pt>
                <c:pt idx="5607">
                  <c:v>-32.928052000000001</c:v>
                </c:pt>
                <c:pt idx="5608">
                  <c:v>-33.614106</c:v>
                </c:pt>
                <c:pt idx="5609">
                  <c:v>-34.299906</c:v>
                </c:pt>
                <c:pt idx="5610">
                  <c:v>-33.565083999999999</c:v>
                </c:pt>
                <c:pt idx="5611">
                  <c:v>-32.830007999999992</c:v>
                </c:pt>
                <c:pt idx="5612">
                  <c:v>-32.094931999999993</c:v>
                </c:pt>
                <c:pt idx="5613">
                  <c:v>-31.360109999999999</c:v>
                </c:pt>
                <c:pt idx="5614">
                  <c:v>-30.625033999999999</c:v>
                </c:pt>
                <c:pt idx="5615">
                  <c:v>-29.889958</c:v>
                </c:pt>
                <c:pt idx="5616">
                  <c:v>-29.155135999999999</c:v>
                </c:pt>
                <c:pt idx="5617">
                  <c:v>-28.420059999999999</c:v>
                </c:pt>
                <c:pt idx="5618">
                  <c:v>-27.684984</c:v>
                </c:pt>
                <c:pt idx="5619">
                  <c:v>-26.949908000000001</c:v>
                </c:pt>
                <c:pt idx="5620">
                  <c:v>-26.215085999999996</c:v>
                </c:pt>
                <c:pt idx="5621">
                  <c:v>-25.480009999999996</c:v>
                </c:pt>
                <c:pt idx="5622">
                  <c:v>-24.745010199999999</c:v>
                </c:pt>
                <c:pt idx="5623">
                  <c:v>-24.010010399999999</c:v>
                </c:pt>
                <c:pt idx="5624">
                  <c:v>-23.275010599999998</c:v>
                </c:pt>
                <c:pt idx="5625">
                  <c:v>-22.540010800000001</c:v>
                </c:pt>
                <c:pt idx="5626">
                  <c:v>-21.805011</c:v>
                </c:pt>
                <c:pt idx="5627">
                  <c:v>-21.0700112</c:v>
                </c:pt>
                <c:pt idx="5628">
                  <c:v>-20.335011399999999</c:v>
                </c:pt>
                <c:pt idx="5629">
                  <c:v>-19.600011599999998</c:v>
                </c:pt>
                <c:pt idx="5630">
                  <c:v>-18.865011799999998</c:v>
                </c:pt>
                <c:pt idx="5631">
                  <c:v>-18.130011999999997</c:v>
                </c:pt>
                <c:pt idx="5632">
                  <c:v>-17.3950122</c:v>
                </c:pt>
                <c:pt idx="5633">
                  <c:v>-16.660012399999999</c:v>
                </c:pt>
                <c:pt idx="5634">
                  <c:v>-15.925012599999999</c:v>
                </c:pt>
                <c:pt idx="5635">
                  <c:v>-15.1900128</c:v>
                </c:pt>
                <c:pt idx="5636">
                  <c:v>-14.455012999999999</c:v>
                </c:pt>
                <c:pt idx="5637">
                  <c:v>-13.7200132</c:v>
                </c:pt>
                <c:pt idx="5638">
                  <c:v>-12.9850134</c:v>
                </c:pt>
                <c:pt idx="5639">
                  <c:v>-12.250013599999999</c:v>
                </c:pt>
                <c:pt idx="5640">
                  <c:v>-11.5150138</c:v>
                </c:pt>
                <c:pt idx="5641">
                  <c:v>-10.780014</c:v>
                </c:pt>
                <c:pt idx="5642">
                  <c:v>-10.045014200000001</c:v>
                </c:pt>
                <c:pt idx="5643">
                  <c:v>-9.3100143999999982</c:v>
                </c:pt>
                <c:pt idx="5644">
                  <c:v>-8.5750145999999994</c:v>
                </c:pt>
                <c:pt idx="5645">
                  <c:v>-7.8400147999999996</c:v>
                </c:pt>
                <c:pt idx="5646">
                  <c:v>-7.1050149999999999</c:v>
                </c:pt>
                <c:pt idx="5647">
                  <c:v>-6.3700152000000001</c:v>
                </c:pt>
                <c:pt idx="5648">
                  <c:v>-5.6350153999999995</c:v>
                </c:pt>
                <c:pt idx="5649">
                  <c:v>-4.8999901999999995</c:v>
                </c:pt>
                <c:pt idx="5650">
                  <c:v>-4.1649903999999998</c:v>
                </c:pt>
                <c:pt idx="5651">
                  <c:v>-3.4299905999999996</c:v>
                </c:pt>
                <c:pt idx="5652">
                  <c:v>-2.6949907999999998</c:v>
                </c:pt>
                <c:pt idx="5653">
                  <c:v>-1.9600011599999998</c:v>
                </c:pt>
                <c:pt idx="5654">
                  <c:v>-1.2250013599999998</c:v>
                </c:pt>
                <c:pt idx="5655">
                  <c:v>-0.48999902000000001</c:v>
                </c:pt>
                <c:pt idx="5656">
                  <c:v>0.24500001799999999</c:v>
                </c:pt>
                <c:pt idx="5657">
                  <c:v>0.9800005799999999</c:v>
                </c:pt>
                <c:pt idx="5658">
                  <c:v>1.71500038</c:v>
                </c:pt>
                <c:pt idx="5659">
                  <c:v>2.45000018</c:v>
                </c:pt>
                <c:pt idx="5660">
                  <c:v>3.1850076</c:v>
                </c:pt>
                <c:pt idx="5661">
                  <c:v>3.9200073999999998</c:v>
                </c:pt>
                <c:pt idx="5662">
                  <c:v>4.6550071999999991</c:v>
                </c:pt>
                <c:pt idx="5663">
                  <c:v>5.3900069999999998</c:v>
                </c:pt>
                <c:pt idx="5664">
                  <c:v>6.1250067999999995</c:v>
                </c:pt>
                <c:pt idx="5665">
                  <c:v>6.8600066000000002</c:v>
                </c:pt>
                <c:pt idx="5666">
                  <c:v>7.5950063999999999</c:v>
                </c:pt>
                <c:pt idx="5667">
                  <c:v>8.3300061999999997</c:v>
                </c:pt>
                <c:pt idx="5668">
                  <c:v>9.0650059999999986</c:v>
                </c:pt>
                <c:pt idx="5669">
                  <c:v>9.8000057999999992</c:v>
                </c:pt>
                <c:pt idx="5670">
                  <c:v>10.5350056</c:v>
                </c:pt>
                <c:pt idx="5671">
                  <c:v>11.270005400000001</c:v>
                </c:pt>
                <c:pt idx="5672">
                  <c:v>12.005005199999999</c:v>
                </c:pt>
                <c:pt idx="5673">
                  <c:v>12.740004999999998</c:v>
                </c:pt>
                <c:pt idx="5674">
                  <c:v>13.475004799999999</c:v>
                </c:pt>
                <c:pt idx="5675">
                  <c:v>14.210004599999998</c:v>
                </c:pt>
                <c:pt idx="5676">
                  <c:v>14.945004399999998</c:v>
                </c:pt>
                <c:pt idx="5677">
                  <c:v>15.680004199999997</c:v>
                </c:pt>
                <c:pt idx="5678">
                  <c:v>16.415003999999996</c:v>
                </c:pt>
                <c:pt idx="5679">
                  <c:v>17.1500038</c:v>
                </c:pt>
                <c:pt idx="5680">
                  <c:v>17.885003600000001</c:v>
                </c:pt>
                <c:pt idx="5681">
                  <c:v>18.620003399999998</c:v>
                </c:pt>
                <c:pt idx="5682">
                  <c:v>19.355003199999999</c:v>
                </c:pt>
                <c:pt idx="5683">
                  <c:v>20.090002999999999</c:v>
                </c:pt>
                <c:pt idx="5684">
                  <c:v>20.8250028</c:v>
                </c:pt>
                <c:pt idx="5685">
                  <c:v>21.560002599999997</c:v>
                </c:pt>
                <c:pt idx="5686">
                  <c:v>22.295002399999998</c:v>
                </c:pt>
                <c:pt idx="5687">
                  <c:v>23.030002199999998</c:v>
                </c:pt>
                <c:pt idx="5688">
                  <c:v>23.765001999999999</c:v>
                </c:pt>
                <c:pt idx="5689">
                  <c:v>24.500001799999996</c:v>
                </c:pt>
                <c:pt idx="5690">
                  <c:v>25.2350016</c:v>
                </c:pt>
                <c:pt idx="5691">
                  <c:v>25.969975999999999</c:v>
                </c:pt>
                <c:pt idx="5692">
                  <c:v>26.705051999999998</c:v>
                </c:pt>
                <c:pt idx="5693">
                  <c:v>27.440127999999998</c:v>
                </c:pt>
                <c:pt idx="5694">
                  <c:v>28.174949999999999</c:v>
                </c:pt>
                <c:pt idx="5695">
                  <c:v>28.910025999999998</c:v>
                </c:pt>
                <c:pt idx="5696">
                  <c:v>29.645101999999998</c:v>
                </c:pt>
                <c:pt idx="5697">
                  <c:v>30.379923999999995</c:v>
                </c:pt>
                <c:pt idx="5698">
                  <c:v>31.115000000000002</c:v>
                </c:pt>
                <c:pt idx="5699">
                  <c:v>31.850075999999998</c:v>
                </c:pt>
                <c:pt idx="5700">
                  <c:v>32.584897999999995</c:v>
                </c:pt>
                <c:pt idx="5701">
                  <c:v>33.319973999999995</c:v>
                </c:pt>
                <c:pt idx="5702">
                  <c:v>34.055050000000001</c:v>
                </c:pt>
                <c:pt idx="5703">
                  <c:v>34.790126000000001</c:v>
                </c:pt>
                <c:pt idx="5704">
                  <c:v>35.524947999999995</c:v>
                </c:pt>
                <c:pt idx="5705">
                  <c:v>36.260023999999994</c:v>
                </c:pt>
                <c:pt idx="5706">
                  <c:v>36.995099999999994</c:v>
                </c:pt>
                <c:pt idx="5707">
                  <c:v>37.729922000000002</c:v>
                </c:pt>
                <c:pt idx="5708">
                  <c:v>38.464997999999994</c:v>
                </c:pt>
                <c:pt idx="5709">
                  <c:v>39.200073999999994</c:v>
                </c:pt>
                <c:pt idx="5710">
                  <c:v>38.415976000000001</c:v>
                </c:pt>
                <c:pt idx="5711">
                  <c:v>37.632131999999999</c:v>
                </c:pt>
                <c:pt idx="5712">
                  <c:v>36.848033999999998</c:v>
                </c:pt>
                <c:pt idx="5713">
                  <c:v>36.063935999999998</c:v>
                </c:pt>
                <c:pt idx="5714">
                  <c:v>35.280092000000003</c:v>
                </c:pt>
                <c:pt idx="5715">
                  <c:v>34.495993999999996</c:v>
                </c:pt>
                <c:pt idx="5716">
                  <c:v>33.711895999999996</c:v>
                </c:pt>
                <c:pt idx="5717">
                  <c:v>32.928052000000001</c:v>
                </c:pt>
                <c:pt idx="5718">
                  <c:v>32.143953999999994</c:v>
                </c:pt>
                <c:pt idx="5719">
                  <c:v>31.360109999999999</c:v>
                </c:pt>
                <c:pt idx="5720">
                  <c:v>30.576011999999999</c:v>
                </c:pt>
                <c:pt idx="5721">
                  <c:v>29.791913999999995</c:v>
                </c:pt>
                <c:pt idx="5722">
                  <c:v>29.00807</c:v>
                </c:pt>
                <c:pt idx="5723">
                  <c:v>28.223972</c:v>
                </c:pt>
                <c:pt idx="5724">
                  <c:v>27.440127999999998</c:v>
                </c:pt>
                <c:pt idx="5725">
                  <c:v>26.656029999999998</c:v>
                </c:pt>
                <c:pt idx="5726">
                  <c:v>25.871932000000001</c:v>
                </c:pt>
                <c:pt idx="5727">
                  <c:v>25.088011799999997</c:v>
                </c:pt>
                <c:pt idx="5728">
                  <c:v>24.304015399999997</c:v>
                </c:pt>
                <c:pt idx="5729">
                  <c:v>23.520018999999998</c:v>
                </c:pt>
                <c:pt idx="5730">
                  <c:v>22.736022599999998</c:v>
                </c:pt>
                <c:pt idx="5731">
                  <c:v>21.9520008</c:v>
                </c:pt>
                <c:pt idx="5732">
                  <c:v>21.168004399999997</c:v>
                </c:pt>
                <c:pt idx="5733">
                  <c:v>20.384007999999998</c:v>
                </c:pt>
                <c:pt idx="5734">
                  <c:v>19.600011599999998</c:v>
                </c:pt>
                <c:pt idx="5735">
                  <c:v>18.816015199999999</c:v>
                </c:pt>
                <c:pt idx="5736">
                  <c:v>18.032018799999999</c:v>
                </c:pt>
                <c:pt idx="5737">
                  <c:v>17.247996999999998</c:v>
                </c:pt>
                <c:pt idx="5738">
                  <c:v>16.464000599999999</c:v>
                </c:pt>
                <c:pt idx="5739">
                  <c:v>15.680004199999997</c:v>
                </c:pt>
                <c:pt idx="5740">
                  <c:v>14.8960078</c:v>
                </c:pt>
                <c:pt idx="5741">
                  <c:v>14.112011399999998</c:v>
                </c:pt>
                <c:pt idx="5742">
                  <c:v>13.328014999999999</c:v>
                </c:pt>
                <c:pt idx="5743">
                  <c:v>12.544018599999999</c:v>
                </c:pt>
                <c:pt idx="5744">
                  <c:v>11.7599968</c:v>
                </c:pt>
                <c:pt idx="5745">
                  <c:v>10.9760004</c:v>
                </c:pt>
                <c:pt idx="5746">
                  <c:v>10.192003999999999</c:v>
                </c:pt>
                <c:pt idx="5747">
                  <c:v>9.4080075999999995</c:v>
                </c:pt>
                <c:pt idx="5748">
                  <c:v>8.6240112</c:v>
                </c:pt>
                <c:pt idx="5749">
                  <c:v>7.8400147999999996</c:v>
                </c:pt>
                <c:pt idx="5750">
                  <c:v>7.055993</c:v>
                </c:pt>
                <c:pt idx="5751">
                  <c:v>6.2719965999999996</c:v>
                </c:pt>
                <c:pt idx="5752">
                  <c:v>5.4880002000000001</c:v>
                </c:pt>
                <c:pt idx="5753">
                  <c:v>4.7040037999999997</c:v>
                </c:pt>
                <c:pt idx="5754">
                  <c:v>3.9200073999999998</c:v>
                </c:pt>
                <c:pt idx="5755">
                  <c:v>3.1360109999999999</c:v>
                </c:pt>
                <c:pt idx="5756">
                  <c:v>2.3520018999999999</c:v>
                </c:pt>
                <c:pt idx="5757">
                  <c:v>1.5680004199999997</c:v>
                </c:pt>
                <c:pt idx="5758">
                  <c:v>0.78400147999999992</c:v>
                </c:pt>
                <c:pt idx="5759">
                  <c:v>-4.2123360000000002E-14</c:v>
                </c:pt>
                <c:pt idx="5760">
                  <c:v>-0.78400147999999992</c:v>
                </c:pt>
                <c:pt idx="5761">
                  <c:v>-1.5680004199999997</c:v>
                </c:pt>
                <c:pt idx="5762">
                  <c:v>-2.3520018999999999</c:v>
                </c:pt>
                <c:pt idx="5763">
                  <c:v>-3.1360109999999999</c:v>
                </c:pt>
                <c:pt idx="5764">
                  <c:v>-3.9200073999999998</c:v>
                </c:pt>
                <c:pt idx="5765">
                  <c:v>-4.7040037999999997</c:v>
                </c:pt>
                <c:pt idx="5766">
                  <c:v>-5.4880002000000001</c:v>
                </c:pt>
                <c:pt idx="5767">
                  <c:v>-6.2719965999999996</c:v>
                </c:pt>
                <c:pt idx="5768">
                  <c:v>-7.055993</c:v>
                </c:pt>
                <c:pt idx="5769">
                  <c:v>-7.8400147999999996</c:v>
                </c:pt>
                <c:pt idx="5770">
                  <c:v>-8.6240112</c:v>
                </c:pt>
                <c:pt idx="5771">
                  <c:v>-9.4080075999999995</c:v>
                </c:pt>
                <c:pt idx="5772">
                  <c:v>-10.192003999999999</c:v>
                </c:pt>
                <c:pt idx="5773">
                  <c:v>-10.9760004</c:v>
                </c:pt>
                <c:pt idx="5774">
                  <c:v>-11.7599968</c:v>
                </c:pt>
                <c:pt idx="5775">
                  <c:v>-12.544018599999999</c:v>
                </c:pt>
                <c:pt idx="5776">
                  <c:v>-13.328014999999999</c:v>
                </c:pt>
                <c:pt idx="5777">
                  <c:v>-14.112011399999998</c:v>
                </c:pt>
                <c:pt idx="5778">
                  <c:v>-14.8960078</c:v>
                </c:pt>
                <c:pt idx="5779">
                  <c:v>-15.680004199999997</c:v>
                </c:pt>
                <c:pt idx="5780">
                  <c:v>-16.464000599999999</c:v>
                </c:pt>
                <c:pt idx="5781">
                  <c:v>-17.247996999999998</c:v>
                </c:pt>
                <c:pt idx="5782">
                  <c:v>-18.032018799999999</c:v>
                </c:pt>
                <c:pt idx="5783">
                  <c:v>-18.816015199999999</c:v>
                </c:pt>
                <c:pt idx="5784">
                  <c:v>-19.600011599999998</c:v>
                </c:pt>
                <c:pt idx="5785">
                  <c:v>-20.384007999999998</c:v>
                </c:pt>
                <c:pt idx="5786">
                  <c:v>-21.168004399999997</c:v>
                </c:pt>
                <c:pt idx="5787">
                  <c:v>-21.9520008</c:v>
                </c:pt>
                <c:pt idx="5788">
                  <c:v>-22.736022599999998</c:v>
                </c:pt>
                <c:pt idx="5789">
                  <c:v>-23.520018999999998</c:v>
                </c:pt>
                <c:pt idx="5790">
                  <c:v>-24.304015399999997</c:v>
                </c:pt>
                <c:pt idx="5791">
                  <c:v>-25.088011799999997</c:v>
                </c:pt>
                <c:pt idx="5792">
                  <c:v>-25.871932000000001</c:v>
                </c:pt>
                <c:pt idx="5793">
                  <c:v>-26.656029999999998</c:v>
                </c:pt>
                <c:pt idx="5794">
                  <c:v>-27.440127999999998</c:v>
                </c:pt>
                <c:pt idx="5795">
                  <c:v>-28.223972</c:v>
                </c:pt>
                <c:pt idx="5796">
                  <c:v>-29.00807</c:v>
                </c:pt>
                <c:pt idx="5797">
                  <c:v>-29.791913999999995</c:v>
                </c:pt>
                <c:pt idx="5798">
                  <c:v>-30.576011999999999</c:v>
                </c:pt>
                <c:pt idx="5799">
                  <c:v>-31.360109999999999</c:v>
                </c:pt>
                <c:pt idx="5800">
                  <c:v>-32.143953999999994</c:v>
                </c:pt>
                <c:pt idx="5801">
                  <c:v>-32.928052000000001</c:v>
                </c:pt>
                <c:pt idx="5802">
                  <c:v>-33.711895999999996</c:v>
                </c:pt>
                <c:pt idx="5803">
                  <c:v>-34.495993999999996</c:v>
                </c:pt>
                <c:pt idx="5804">
                  <c:v>-35.280092000000003</c:v>
                </c:pt>
                <c:pt idx="5805">
                  <c:v>-36.063935999999998</c:v>
                </c:pt>
                <c:pt idx="5806">
                  <c:v>-36.848033999999998</c:v>
                </c:pt>
                <c:pt idx="5807">
                  <c:v>-37.632131999999999</c:v>
                </c:pt>
                <c:pt idx="5808">
                  <c:v>-38.415976000000001</c:v>
                </c:pt>
                <c:pt idx="5809">
                  <c:v>-39.200073999999994</c:v>
                </c:pt>
                <c:pt idx="5810">
                  <c:v>-38.415976000000001</c:v>
                </c:pt>
                <c:pt idx="5811">
                  <c:v>-37.632131999999999</c:v>
                </c:pt>
                <c:pt idx="5812">
                  <c:v>-36.848033999999998</c:v>
                </c:pt>
                <c:pt idx="5813">
                  <c:v>-36.063935999999998</c:v>
                </c:pt>
                <c:pt idx="5814">
                  <c:v>-35.280092000000003</c:v>
                </c:pt>
                <c:pt idx="5815">
                  <c:v>-34.495993999999996</c:v>
                </c:pt>
                <c:pt idx="5816">
                  <c:v>-33.711895999999996</c:v>
                </c:pt>
                <c:pt idx="5817">
                  <c:v>-32.928052000000001</c:v>
                </c:pt>
                <c:pt idx="5818">
                  <c:v>-32.143953999999994</c:v>
                </c:pt>
                <c:pt idx="5819">
                  <c:v>-31.360109999999999</c:v>
                </c:pt>
                <c:pt idx="5820">
                  <c:v>-30.576011999999999</c:v>
                </c:pt>
                <c:pt idx="5821">
                  <c:v>-29.791913999999995</c:v>
                </c:pt>
                <c:pt idx="5822">
                  <c:v>-29.00807</c:v>
                </c:pt>
                <c:pt idx="5823">
                  <c:v>-28.223972</c:v>
                </c:pt>
                <c:pt idx="5824">
                  <c:v>-27.440127999999998</c:v>
                </c:pt>
                <c:pt idx="5825">
                  <c:v>-26.656029999999998</c:v>
                </c:pt>
                <c:pt idx="5826">
                  <c:v>-25.871932000000001</c:v>
                </c:pt>
                <c:pt idx="5827">
                  <c:v>-25.088011799999997</c:v>
                </c:pt>
                <c:pt idx="5828">
                  <c:v>-24.304015399999997</c:v>
                </c:pt>
                <c:pt idx="5829">
                  <c:v>-23.520018999999998</c:v>
                </c:pt>
                <c:pt idx="5830">
                  <c:v>-22.736022599999998</c:v>
                </c:pt>
                <c:pt idx="5831">
                  <c:v>-21.9520008</c:v>
                </c:pt>
                <c:pt idx="5832">
                  <c:v>-21.168004399999997</c:v>
                </c:pt>
                <c:pt idx="5833">
                  <c:v>-20.384007999999998</c:v>
                </c:pt>
                <c:pt idx="5834">
                  <c:v>-19.600011599999998</c:v>
                </c:pt>
                <c:pt idx="5835">
                  <c:v>-18.816015199999999</c:v>
                </c:pt>
                <c:pt idx="5836">
                  <c:v>-18.032018799999999</c:v>
                </c:pt>
                <c:pt idx="5837">
                  <c:v>-17.247996999999998</c:v>
                </c:pt>
                <c:pt idx="5838">
                  <c:v>-16.464000599999999</c:v>
                </c:pt>
                <c:pt idx="5839">
                  <c:v>-15.680004199999997</c:v>
                </c:pt>
                <c:pt idx="5840">
                  <c:v>-14.8960078</c:v>
                </c:pt>
                <c:pt idx="5841">
                  <c:v>-14.112011399999998</c:v>
                </c:pt>
                <c:pt idx="5842">
                  <c:v>-13.328014999999999</c:v>
                </c:pt>
                <c:pt idx="5843">
                  <c:v>-12.544018599999999</c:v>
                </c:pt>
                <c:pt idx="5844">
                  <c:v>-11.7599968</c:v>
                </c:pt>
                <c:pt idx="5845">
                  <c:v>-10.9760004</c:v>
                </c:pt>
                <c:pt idx="5846">
                  <c:v>-10.192003999999999</c:v>
                </c:pt>
                <c:pt idx="5847">
                  <c:v>-9.4080075999999995</c:v>
                </c:pt>
                <c:pt idx="5848">
                  <c:v>-8.6240112</c:v>
                </c:pt>
                <c:pt idx="5849">
                  <c:v>-7.8400147999999996</c:v>
                </c:pt>
                <c:pt idx="5850">
                  <c:v>-7.055993</c:v>
                </c:pt>
                <c:pt idx="5851">
                  <c:v>-6.2719965999999996</c:v>
                </c:pt>
                <c:pt idx="5852">
                  <c:v>-5.4880002000000001</c:v>
                </c:pt>
                <c:pt idx="5853">
                  <c:v>-4.7040037999999997</c:v>
                </c:pt>
                <c:pt idx="5854">
                  <c:v>-3.9200073999999998</c:v>
                </c:pt>
                <c:pt idx="5855">
                  <c:v>-3.1360109999999999</c:v>
                </c:pt>
                <c:pt idx="5856">
                  <c:v>-2.3520018999999999</c:v>
                </c:pt>
                <c:pt idx="5857">
                  <c:v>-1.5680004199999997</c:v>
                </c:pt>
                <c:pt idx="5858">
                  <c:v>-0.78400147999999992</c:v>
                </c:pt>
                <c:pt idx="5859">
                  <c:v>-4.2475657999999998E-14</c:v>
                </c:pt>
                <c:pt idx="5860">
                  <c:v>0.78400147999999992</c:v>
                </c:pt>
                <c:pt idx="5861">
                  <c:v>1.5680004199999997</c:v>
                </c:pt>
                <c:pt idx="5862">
                  <c:v>2.3520018999999999</c:v>
                </c:pt>
                <c:pt idx="5863">
                  <c:v>3.1360109999999999</c:v>
                </c:pt>
                <c:pt idx="5864">
                  <c:v>3.9200073999999998</c:v>
                </c:pt>
                <c:pt idx="5865">
                  <c:v>4.7040037999999997</c:v>
                </c:pt>
                <c:pt idx="5866">
                  <c:v>5.4880002000000001</c:v>
                </c:pt>
                <c:pt idx="5867">
                  <c:v>6.2719965999999996</c:v>
                </c:pt>
                <c:pt idx="5868">
                  <c:v>7.055993</c:v>
                </c:pt>
                <c:pt idx="5869">
                  <c:v>7.8400147999999996</c:v>
                </c:pt>
                <c:pt idx="5870">
                  <c:v>8.6240112</c:v>
                </c:pt>
                <c:pt idx="5871">
                  <c:v>9.4080075999999995</c:v>
                </c:pt>
                <c:pt idx="5872">
                  <c:v>10.192003999999999</c:v>
                </c:pt>
                <c:pt idx="5873">
                  <c:v>10.9760004</c:v>
                </c:pt>
                <c:pt idx="5874">
                  <c:v>11.7599968</c:v>
                </c:pt>
                <c:pt idx="5875">
                  <c:v>12.544018599999999</c:v>
                </c:pt>
                <c:pt idx="5876">
                  <c:v>13.328014999999999</c:v>
                </c:pt>
                <c:pt idx="5877">
                  <c:v>14.112011399999998</c:v>
                </c:pt>
                <c:pt idx="5878">
                  <c:v>14.8960078</c:v>
                </c:pt>
                <c:pt idx="5879">
                  <c:v>15.680004199999997</c:v>
                </c:pt>
                <c:pt idx="5880">
                  <c:v>16.464000599999999</c:v>
                </c:pt>
                <c:pt idx="5881">
                  <c:v>17.247996999999998</c:v>
                </c:pt>
                <c:pt idx="5882">
                  <c:v>18.032018799999999</c:v>
                </c:pt>
                <c:pt idx="5883">
                  <c:v>18.816015199999999</c:v>
                </c:pt>
                <c:pt idx="5884">
                  <c:v>19.600011599999998</c:v>
                </c:pt>
                <c:pt idx="5885">
                  <c:v>20.384007999999998</c:v>
                </c:pt>
                <c:pt idx="5886">
                  <c:v>21.168004399999997</c:v>
                </c:pt>
                <c:pt idx="5887">
                  <c:v>21.9520008</c:v>
                </c:pt>
                <c:pt idx="5888">
                  <c:v>22.736022599999998</c:v>
                </c:pt>
                <c:pt idx="5889">
                  <c:v>23.520018999999998</c:v>
                </c:pt>
                <c:pt idx="5890">
                  <c:v>24.304015399999997</c:v>
                </c:pt>
                <c:pt idx="5891">
                  <c:v>25.088011799999997</c:v>
                </c:pt>
                <c:pt idx="5892">
                  <c:v>25.871932000000001</c:v>
                </c:pt>
                <c:pt idx="5893">
                  <c:v>26.656029999999998</c:v>
                </c:pt>
                <c:pt idx="5894">
                  <c:v>27.440127999999998</c:v>
                </c:pt>
                <c:pt idx="5895">
                  <c:v>28.223972</c:v>
                </c:pt>
                <c:pt idx="5896">
                  <c:v>29.00807</c:v>
                </c:pt>
                <c:pt idx="5897">
                  <c:v>29.791913999999995</c:v>
                </c:pt>
                <c:pt idx="5898">
                  <c:v>30.576011999999999</c:v>
                </c:pt>
                <c:pt idx="5899">
                  <c:v>31.360109999999999</c:v>
                </c:pt>
                <c:pt idx="5900">
                  <c:v>32.143953999999994</c:v>
                </c:pt>
                <c:pt idx="5901">
                  <c:v>32.928052000000001</c:v>
                </c:pt>
                <c:pt idx="5902">
                  <c:v>33.711895999999996</c:v>
                </c:pt>
                <c:pt idx="5903">
                  <c:v>34.495993999999996</c:v>
                </c:pt>
                <c:pt idx="5904">
                  <c:v>35.280092000000003</c:v>
                </c:pt>
                <c:pt idx="5905">
                  <c:v>36.063935999999998</c:v>
                </c:pt>
                <c:pt idx="5906">
                  <c:v>36.848033999999998</c:v>
                </c:pt>
                <c:pt idx="5907">
                  <c:v>37.632131999999999</c:v>
                </c:pt>
                <c:pt idx="5908">
                  <c:v>38.415976000000001</c:v>
                </c:pt>
                <c:pt idx="5909">
                  <c:v>39.200073999999994</c:v>
                </c:pt>
                <c:pt idx="5910">
                  <c:v>38.415976000000001</c:v>
                </c:pt>
                <c:pt idx="5911">
                  <c:v>37.632131999999999</c:v>
                </c:pt>
                <c:pt idx="5912">
                  <c:v>36.848033999999998</c:v>
                </c:pt>
                <c:pt idx="5913">
                  <c:v>36.063935999999998</c:v>
                </c:pt>
                <c:pt idx="5914">
                  <c:v>35.280092000000003</c:v>
                </c:pt>
                <c:pt idx="5915">
                  <c:v>34.495993999999996</c:v>
                </c:pt>
                <c:pt idx="5916">
                  <c:v>33.711895999999996</c:v>
                </c:pt>
                <c:pt idx="5917">
                  <c:v>32.928052000000001</c:v>
                </c:pt>
                <c:pt idx="5918">
                  <c:v>32.143953999999994</c:v>
                </c:pt>
                <c:pt idx="5919">
                  <c:v>31.360109999999999</c:v>
                </c:pt>
                <c:pt idx="5920">
                  <c:v>30.576011999999999</c:v>
                </c:pt>
                <c:pt idx="5921">
                  <c:v>29.791913999999995</c:v>
                </c:pt>
                <c:pt idx="5922">
                  <c:v>29.00807</c:v>
                </c:pt>
                <c:pt idx="5923">
                  <c:v>28.223972</c:v>
                </c:pt>
                <c:pt idx="5924">
                  <c:v>27.440127999999998</c:v>
                </c:pt>
                <c:pt idx="5925">
                  <c:v>26.656029999999998</c:v>
                </c:pt>
                <c:pt idx="5926">
                  <c:v>25.871932000000001</c:v>
                </c:pt>
                <c:pt idx="5927">
                  <c:v>25.088011799999997</c:v>
                </c:pt>
                <c:pt idx="5928">
                  <c:v>24.304015399999997</c:v>
                </c:pt>
                <c:pt idx="5929">
                  <c:v>23.520018999999998</c:v>
                </c:pt>
                <c:pt idx="5930">
                  <c:v>22.736022599999998</c:v>
                </c:pt>
                <c:pt idx="5931">
                  <c:v>21.9520008</c:v>
                </c:pt>
                <c:pt idx="5932">
                  <c:v>21.168004399999997</c:v>
                </c:pt>
                <c:pt idx="5933">
                  <c:v>20.384007999999998</c:v>
                </c:pt>
                <c:pt idx="5934">
                  <c:v>19.600011599999998</c:v>
                </c:pt>
                <c:pt idx="5935">
                  <c:v>18.816015199999999</c:v>
                </c:pt>
                <c:pt idx="5936">
                  <c:v>18.032018799999999</c:v>
                </c:pt>
                <c:pt idx="5937">
                  <c:v>17.247996999999998</c:v>
                </c:pt>
                <c:pt idx="5938">
                  <c:v>16.464000599999999</c:v>
                </c:pt>
                <c:pt idx="5939">
                  <c:v>15.680004199999997</c:v>
                </c:pt>
                <c:pt idx="5940">
                  <c:v>14.8960078</c:v>
                </c:pt>
                <c:pt idx="5941">
                  <c:v>14.112011399999998</c:v>
                </c:pt>
                <c:pt idx="5942">
                  <c:v>13.328014999999999</c:v>
                </c:pt>
                <c:pt idx="5943">
                  <c:v>12.544018599999999</c:v>
                </c:pt>
                <c:pt idx="5944">
                  <c:v>11.7599968</c:v>
                </c:pt>
                <c:pt idx="5945">
                  <c:v>10.9760004</c:v>
                </c:pt>
                <c:pt idx="5946">
                  <c:v>10.192003999999999</c:v>
                </c:pt>
                <c:pt idx="5947">
                  <c:v>9.4080075999999995</c:v>
                </c:pt>
                <c:pt idx="5948">
                  <c:v>8.6240112</c:v>
                </c:pt>
                <c:pt idx="5949">
                  <c:v>7.8400147999999996</c:v>
                </c:pt>
                <c:pt idx="5950">
                  <c:v>7.055993</c:v>
                </c:pt>
                <c:pt idx="5951">
                  <c:v>6.2719965999999996</c:v>
                </c:pt>
                <c:pt idx="5952">
                  <c:v>5.4880002000000001</c:v>
                </c:pt>
                <c:pt idx="5953">
                  <c:v>4.7040037999999997</c:v>
                </c:pt>
                <c:pt idx="5954">
                  <c:v>3.9200073999999998</c:v>
                </c:pt>
                <c:pt idx="5955">
                  <c:v>3.1360109999999999</c:v>
                </c:pt>
                <c:pt idx="5956">
                  <c:v>2.3520018999999999</c:v>
                </c:pt>
                <c:pt idx="5957">
                  <c:v>1.5680004199999997</c:v>
                </c:pt>
                <c:pt idx="5958">
                  <c:v>0.78400147999999992</c:v>
                </c:pt>
                <c:pt idx="5959">
                  <c:v>-4.2123360000000002E-14</c:v>
                </c:pt>
                <c:pt idx="5960">
                  <c:v>-0.78400147999999992</c:v>
                </c:pt>
                <c:pt idx="5961">
                  <c:v>-1.5680004199999997</c:v>
                </c:pt>
                <c:pt idx="5962">
                  <c:v>-2.3520018999999999</c:v>
                </c:pt>
                <c:pt idx="5963">
                  <c:v>-3.1360109999999999</c:v>
                </c:pt>
                <c:pt idx="5964">
                  <c:v>-3.9200073999999998</c:v>
                </c:pt>
                <c:pt idx="5965">
                  <c:v>-4.7040037999999997</c:v>
                </c:pt>
                <c:pt idx="5966">
                  <c:v>-5.4880002000000001</c:v>
                </c:pt>
                <c:pt idx="5967">
                  <c:v>-6.2719965999999996</c:v>
                </c:pt>
                <c:pt idx="5968">
                  <c:v>-7.055993</c:v>
                </c:pt>
                <c:pt idx="5969">
                  <c:v>-7.8400147999999996</c:v>
                </c:pt>
                <c:pt idx="5970">
                  <c:v>-8.6240112</c:v>
                </c:pt>
                <c:pt idx="5971">
                  <c:v>-9.4080075999999995</c:v>
                </c:pt>
                <c:pt idx="5972">
                  <c:v>-10.192003999999999</c:v>
                </c:pt>
                <c:pt idx="5973">
                  <c:v>-10.9760004</c:v>
                </c:pt>
                <c:pt idx="5974">
                  <c:v>-11.7599968</c:v>
                </c:pt>
                <c:pt idx="5975">
                  <c:v>-12.544018599999999</c:v>
                </c:pt>
                <c:pt idx="5976">
                  <c:v>-13.328014999999999</c:v>
                </c:pt>
                <c:pt idx="5977">
                  <c:v>-14.112011399999998</c:v>
                </c:pt>
                <c:pt idx="5978">
                  <c:v>-14.8960078</c:v>
                </c:pt>
                <c:pt idx="5979">
                  <c:v>-15.680004199999997</c:v>
                </c:pt>
                <c:pt idx="5980">
                  <c:v>-16.464000599999999</c:v>
                </c:pt>
                <c:pt idx="5981">
                  <c:v>-17.247996999999998</c:v>
                </c:pt>
                <c:pt idx="5982">
                  <c:v>-18.032018799999999</c:v>
                </c:pt>
                <c:pt idx="5983">
                  <c:v>-18.816015199999999</c:v>
                </c:pt>
                <c:pt idx="5984">
                  <c:v>-19.600011599999998</c:v>
                </c:pt>
                <c:pt idx="5985">
                  <c:v>-20.384007999999998</c:v>
                </c:pt>
                <c:pt idx="5986">
                  <c:v>-21.168004399999997</c:v>
                </c:pt>
                <c:pt idx="5987">
                  <c:v>-21.9520008</c:v>
                </c:pt>
                <c:pt idx="5988">
                  <c:v>-22.736022599999998</c:v>
                </c:pt>
                <c:pt idx="5989">
                  <c:v>-23.520018999999998</c:v>
                </c:pt>
                <c:pt idx="5990">
                  <c:v>-24.304015399999997</c:v>
                </c:pt>
                <c:pt idx="5991">
                  <c:v>-25.088011799999997</c:v>
                </c:pt>
                <c:pt idx="5992">
                  <c:v>-25.871932000000001</c:v>
                </c:pt>
                <c:pt idx="5993">
                  <c:v>-26.656029999999998</c:v>
                </c:pt>
                <c:pt idx="5994">
                  <c:v>-27.440127999999998</c:v>
                </c:pt>
                <c:pt idx="5995">
                  <c:v>-28.223972</c:v>
                </c:pt>
                <c:pt idx="5996">
                  <c:v>-29.00807</c:v>
                </c:pt>
                <c:pt idx="5997">
                  <c:v>-29.791913999999995</c:v>
                </c:pt>
                <c:pt idx="5998">
                  <c:v>-30.576011999999999</c:v>
                </c:pt>
                <c:pt idx="5999">
                  <c:v>-31.360109999999999</c:v>
                </c:pt>
                <c:pt idx="6000">
                  <c:v>-32.143953999999994</c:v>
                </c:pt>
                <c:pt idx="6001">
                  <c:v>-32.928052000000001</c:v>
                </c:pt>
                <c:pt idx="6002">
                  <c:v>-33.711895999999996</c:v>
                </c:pt>
                <c:pt idx="6003">
                  <c:v>-34.495993999999996</c:v>
                </c:pt>
                <c:pt idx="6004">
                  <c:v>-35.280092000000003</c:v>
                </c:pt>
                <c:pt idx="6005">
                  <c:v>-36.063935999999998</c:v>
                </c:pt>
                <c:pt idx="6006">
                  <c:v>-36.848033999999998</c:v>
                </c:pt>
                <c:pt idx="6007">
                  <c:v>-37.632131999999999</c:v>
                </c:pt>
                <c:pt idx="6008">
                  <c:v>-38.415976000000001</c:v>
                </c:pt>
                <c:pt idx="6009">
                  <c:v>-39.200073999999994</c:v>
                </c:pt>
                <c:pt idx="6010">
                  <c:v>-38.415976000000001</c:v>
                </c:pt>
                <c:pt idx="6011">
                  <c:v>-37.632131999999999</c:v>
                </c:pt>
                <c:pt idx="6012">
                  <c:v>-36.848033999999998</c:v>
                </c:pt>
                <c:pt idx="6013">
                  <c:v>-36.063935999999998</c:v>
                </c:pt>
                <c:pt idx="6014">
                  <c:v>-35.280092000000003</c:v>
                </c:pt>
                <c:pt idx="6015">
                  <c:v>-34.495993999999996</c:v>
                </c:pt>
                <c:pt idx="6016">
                  <c:v>-33.711895999999996</c:v>
                </c:pt>
                <c:pt idx="6017">
                  <c:v>-32.928052000000001</c:v>
                </c:pt>
                <c:pt idx="6018">
                  <c:v>-32.143953999999994</c:v>
                </c:pt>
                <c:pt idx="6019">
                  <c:v>-31.360109999999999</c:v>
                </c:pt>
                <c:pt idx="6020">
                  <c:v>-30.576011999999999</c:v>
                </c:pt>
                <c:pt idx="6021">
                  <c:v>-29.791913999999995</c:v>
                </c:pt>
                <c:pt idx="6022">
                  <c:v>-29.00807</c:v>
                </c:pt>
                <c:pt idx="6023">
                  <c:v>-28.223972</c:v>
                </c:pt>
                <c:pt idx="6024">
                  <c:v>-27.440127999999998</c:v>
                </c:pt>
                <c:pt idx="6025">
                  <c:v>-26.656029999999998</c:v>
                </c:pt>
                <c:pt idx="6026">
                  <c:v>-25.871932000000001</c:v>
                </c:pt>
                <c:pt idx="6027">
                  <c:v>-25.088011799999997</c:v>
                </c:pt>
                <c:pt idx="6028">
                  <c:v>-24.304015399999997</c:v>
                </c:pt>
                <c:pt idx="6029">
                  <c:v>-23.520018999999998</c:v>
                </c:pt>
                <c:pt idx="6030">
                  <c:v>-22.736022599999998</c:v>
                </c:pt>
                <c:pt idx="6031">
                  <c:v>-21.9520008</c:v>
                </c:pt>
                <c:pt idx="6032">
                  <c:v>-21.168004399999997</c:v>
                </c:pt>
                <c:pt idx="6033">
                  <c:v>-20.384007999999998</c:v>
                </c:pt>
                <c:pt idx="6034">
                  <c:v>-19.600011599999998</c:v>
                </c:pt>
                <c:pt idx="6035">
                  <c:v>-18.816015199999999</c:v>
                </c:pt>
                <c:pt idx="6036">
                  <c:v>-18.032018799999999</c:v>
                </c:pt>
                <c:pt idx="6037">
                  <c:v>-17.247996999999998</c:v>
                </c:pt>
                <c:pt idx="6038">
                  <c:v>-16.464000599999999</c:v>
                </c:pt>
                <c:pt idx="6039">
                  <c:v>-15.680004199999997</c:v>
                </c:pt>
                <c:pt idx="6040">
                  <c:v>-14.8960078</c:v>
                </c:pt>
                <c:pt idx="6041">
                  <c:v>-14.112011399999998</c:v>
                </c:pt>
                <c:pt idx="6042">
                  <c:v>-13.328014999999999</c:v>
                </c:pt>
                <c:pt idx="6043">
                  <c:v>-12.544018599999999</c:v>
                </c:pt>
                <c:pt idx="6044">
                  <c:v>-11.7599968</c:v>
                </c:pt>
                <c:pt idx="6045">
                  <c:v>-10.9760004</c:v>
                </c:pt>
                <c:pt idx="6046">
                  <c:v>-10.192003999999999</c:v>
                </c:pt>
                <c:pt idx="6047">
                  <c:v>-9.4080075999999995</c:v>
                </c:pt>
                <c:pt idx="6048">
                  <c:v>-8.6240112</c:v>
                </c:pt>
                <c:pt idx="6049">
                  <c:v>-7.8400147999999996</c:v>
                </c:pt>
                <c:pt idx="6050">
                  <c:v>-7.055993</c:v>
                </c:pt>
                <c:pt idx="6051">
                  <c:v>-6.2719965999999996</c:v>
                </c:pt>
                <c:pt idx="6052">
                  <c:v>-5.4880002000000001</c:v>
                </c:pt>
                <c:pt idx="6053">
                  <c:v>-4.7040037999999997</c:v>
                </c:pt>
                <c:pt idx="6054">
                  <c:v>-3.9200073999999998</c:v>
                </c:pt>
                <c:pt idx="6055">
                  <c:v>-3.1360109999999999</c:v>
                </c:pt>
                <c:pt idx="6056">
                  <c:v>-2.3520018999999999</c:v>
                </c:pt>
                <c:pt idx="6057">
                  <c:v>-1.5680004199999997</c:v>
                </c:pt>
                <c:pt idx="6058">
                  <c:v>-0.78400147999999992</c:v>
                </c:pt>
                <c:pt idx="6059">
                  <c:v>-4.2475657999999998E-14</c:v>
                </c:pt>
                <c:pt idx="6060">
                  <c:v>0.78400147999999992</c:v>
                </c:pt>
                <c:pt idx="6061">
                  <c:v>1.5680004199999997</c:v>
                </c:pt>
                <c:pt idx="6062">
                  <c:v>2.3520018999999999</c:v>
                </c:pt>
                <c:pt idx="6063">
                  <c:v>3.1360109999999999</c:v>
                </c:pt>
                <c:pt idx="6064">
                  <c:v>3.9200073999999998</c:v>
                </c:pt>
                <c:pt idx="6065">
                  <c:v>4.7040037999999997</c:v>
                </c:pt>
                <c:pt idx="6066">
                  <c:v>5.4880002000000001</c:v>
                </c:pt>
                <c:pt idx="6067">
                  <c:v>6.2719965999999996</c:v>
                </c:pt>
                <c:pt idx="6068">
                  <c:v>7.055993</c:v>
                </c:pt>
                <c:pt idx="6069">
                  <c:v>7.8400147999999996</c:v>
                </c:pt>
                <c:pt idx="6070">
                  <c:v>8.6240112</c:v>
                </c:pt>
                <c:pt idx="6071">
                  <c:v>9.4080075999999995</c:v>
                </c:pt>
                <c:pt idx="6072">
                  <c:v>10.192003999999999</c:v>
                </c:pt>
                <c:pt idx="6073">
                  <c:v>10.9760004</c:v>
                </c:pt>
                <c:pt idx="6074">
                  <c:v>11.7599968</c:v>
                </c:pt>
                <c:pt idx="6075">
                  <c:v>12.544018599999999</c:v>
                </c:pt>
                <c:pt idx="6076">
                  <c:v>13.328014999999999</c:v>
                </c:pt>
                <c:pt idx="6077">
                  <c:v>14.112011399999998</c:v>
                </c:pt>
                <c:pt idx="6078">
                  <c:v>14.8960078</c:v>
                </c:pt>
                <c:pt idx="6079">
                  <c:v>15.680004199999997</c:v>
                </c:pt>
                <c:pt idx="6080">
                  <c:v>16.464000599999999</c:v>
                </c:pt>
                <c:pt idx="6081">
                  <c:v>17.247996999999998</c:v>
                </c:pt>
                <c:pt idx="6082">
                  <c:v>18.032018799999999</c:v>
                </c:pt>
                <c:pt idx="6083">
                  <c:v>18.816015199999999</c:v>
                </c:pt>
                <c:pt idx="6084">
                  <c:v>19.600011599999998</c:v>
                </c:pt>
                <c:pt idx="6085">
                  <c:v>20.384007999999998</c:v>
                </c:pt>
                <c:pt idx="6086">
                  <c:v>21.168004399999997</c:v>
                </c:pt>
                <c:pt idx="6087">
                  <c:v>21.9520008</c:v>
                </c:pt>
                <c:pt idx="6088">
                  <c:v>22.736022599999998</c:v>
                </c:pt>
                <c:pt idx="6089">
                  <c:v>23.520018999999998</c:v>
                </c:pt>
                <c:pt idx="6090">
                  <c:v>24.304015399999997</c:v>
                </c:pt>
                <c:pt idx="6091">
                  <c:v>25.088011799999997</c:v>
                </c:pt>
                <c:pt idx="6092">
                  <c:v>25.871932000000001</c:v>
                </c:pt>
                <c:pt idx="6093">
                  <c:v>26.656029999999998</c:v>
                </c:pt>
                <c:pt idx="6094">
                  <c:v>27.440127999999998</c:v>
                </c:pt>
                <c:pt idx="6095">
                  <c:v>28.223972</c:v>
                </c:pt>
                <c:pt idx="6096">
                  <c:v>29.00807</c:v>
                </c:pt>
                <c:pt idx="6097">
                  <c:v>29.791913999999995</c:v>
                </c:pt>
                <c:pt idx="6098">
                  <c:v>30.576011999999999</c:v>
                </c:pt>
                <c:pt idx="6099">
                  <c:v>31.360109999999999</c:v>
                </c:pt>
                <c:pt idx="6100">
                  <c:v>32.143953999999994</c:v>
                </c:pt>
                <c:pt idx="6101">
                  <c:v>32.928052000000001</c:v>
                </c:pt>
                <c:pt idx="6102">
                  <c:v>33.711895999999996</c:v>
                </c:pt>
                <c:pt idx="6103">
                  <c:v>34.495993999999996</c:v>
                </c:pt>
                <c:pt idx="6104">
                  <c:v>35.280092000000003</c:v>
                </c:pt>
                <c:pt idx="6105">
                  <c:v>36.063935999999998</c:v>
                </c:pt>
                <c:pt idx="6106">
                  <c:v>36.848033999999998</c:v>
                </c:pt>
                <c:pt idx="6107">
                  <c:v>37.632131999999999</c:v>
                </c:pt>
                <c:pt idx="6108">
                  <c:v>38.415976000000001</c:v>
                </c:pt>
                <c:pt idx="6109">
                  <c:v>39.200073999999994</c:v>
                </c:pt>
                <c:pt idx="6110">
                  <c:v>38.415976000000001</c:v>
                </c:pt>
                <c:pt idx="6111">
                  <c:v>37.632131999999999</c:v>
                </c:pt>
                <c:pt idx="6112">
                  <c:v>36.848033999999998</c:v>
                </c:pt>
                <c:pt idx="6113">
                  <c:v>36.063935999999998</c:v>
                </c:pt>
                <c:pt idx="6114">
                  <c:v>35.280092000000003</c:v>
                </c:pt>
                <c:pt idx="6115">
                  <c:v>34.495993999999996</c:v>
                </c:pt>
                <c:pt idx="6116">
                  <c:v>33.711895999999996</c:v>
                </c:pt>
                <c:pt idx="6117">
                  <c:v>32.928052000000001</c:v>
                </c:pt>
                <c:pt idx="6118">
                  <c:v>32.143953999999994</c:v>
                </c:pt>
                <c:pt idx="6119">
                  <c:v>31.360109999999999</c:v>
                </c:pt>
                <c:pt idx="6120">
                  <c:v>30.576011999999999</c:v>
                </c:pt>
                <c:pt idx="6121">
                  <c:v>29.791913999999995</c:v>
                </c:pt>
                <c:pt idx="6122">
                  <c:v>29.00807</c:v>
                </c:pt>
                <c:pt idx="6123">
                  <c:v>28.223972</c:v>
                </c:pt>
                <c:pt idx="6124">
                  <c:v>27.440127999999998</c:v>
                </c:pt>
                <c:pt idx="6125">
                  <c:v>26.656029999999998</c:v>
                </c:pt>
                <c:pt idx="6126">
                  <c:v>25.871932000000001</c:v>
                </c:pt>
                <c:pt idx="6127">
                  <c:v>25.088011799999997</c:v>
                </c:pt>
                <c:pt idx="6128">
                  <c:v>24.304015399999997</c:v>
                </c:pt>
                <c:pt idx="6129">
                  <c:v>23.520018999999998</c:v>
                </c:pt>
                <c:pt idx="6130">
                  <c:v>22.736022599999998</c:v>
                </c:pt>
                <c:pt idx="6131">
                  <c:v>21.9520008</c:v>
                </c:pt>
                <c:pt idx="6132">
                  <c:v>21.168004399999997</c:v>
                </c:pt>
                <c:pt idx="6133">
                  <c:v>20.384007999999998</c:v>
                </c:pt>
                <c:pt idx="6134">
                  <c:v>19.600011599999998</c:v>
                </c:pt>
                <c:pt idx="6135">
                  <c:v>18.816015199999999</c:v>
                </c:pt>
                <c:pt idx="6136">
                  <c:v>18.032018799999999</c:v>
                </c:pt>
                <c:pt idx="6137">
                  <c:v>17.247996999999998</c:v>
                </c:pt>
                <c:pt idx="6138">
                  <c:v>16.464000599999999</c:v>
                </c:pt>
                <c:pt idx="6139">
                  <c:v>15.680004199999997</c:v>
                </c:pt>
                <c:pt idx="6140">
                  <c:v>14.8960078</c:v>
                </c:pt>
                <c:pt idx="6141">
                  <c:v>14.112011399999998</c:v>
                </c:pt>
                <c:pt idx="6142">
                  <c:v>13.328014999999999</c:v>
                </c:pt>
                <c:pt idx="6143">
                  <c:v>12.544018599999999</c:v>
                </c:pt>
                <c:pt idx="6144">
                  <c:v>11.7599968</c:v>
                </c:pt>
                <c:pt idx="6145">
                  <c:v>10.9760004</c:v>
                </c:pt>
                <c:pt idx="6146">
                  <c:v>10.192003999999999</c:v>
                </c:pt>
                <c:pt idx="6147">
                  <c:v>9.4080075999999995</c:v>
                </c:pt>
                <c:pt idx="6148">
                  <c:v>8.6240112</c:v>
                </c:pt>
                <c:pt idx="6149">
                  <c:v>7.8400147999999996</c:v>
                </c:pt>
                <c:pt idx="6150">
                  <c:v>7.055993</c:v>
                </c:pt>
                <c:pt idx="6151">
                  <c:v>6.2719965999999996</c:v>
                </c:pt>
                <c:pt idx="6152">
                  <c:v>5.4880002000000001</c:v>
                </c:pt>
                <c:pt idx="6153">
                  <c:v>4.7040037999999997</c:v>
                </c:pt>
                <c:pt idx="6154">
                  <c:v>3.9200073999999998</c:v>
                </c:pt>
                <c:pt idx="6155">
                  <c:v>3.1360109999999999</c:v>
                </c:pt>
                <c:pt idx="6156">
                  <c:v>2.3520018999999999</c:v>
                </c:pt>
                <c:pt idx="6157">
                  <c:v>1.5680004199999997</c:v>
                </c:pt>
                <c:pt idx="6158">
                  <c:v>0.78400147999999992</c:v>
                </c:pt>
                <c:pt idx="6159">
                  <c:v>-4.2123360000000002E-14</c:v>
                </c:pt>
                <c:pt idx="6160">
                  <c:v>-0.78400147999999992</c:v>
                </c:pt>
                <c:pt idx="6161">
                  <c:v>-1.5680004199999997</c:v>
                </c:pt>
                <c:pt idx="6162">
                  <c:v>-2.3520018999999999</c:v>
                </c:pt>
                <c:pt idx="6163">
                  <c:v>-3.1360109999999999</c:v>
                </c:pt>
                <c:pt idx="6164">
                  <c:v>-3.9200073999999998</c:v>
                </c:pt>
                <c:pt idx="6165">
                  <c:v>-4.7040037999999997</c:v>
                </c:pt>
                <c:pt idx="6166">
                  <c:v>-5.4880002000000001</c:v>
                </c:pt>
                <c:pt idx="6167">
                  <c:v>-6.2719965999999996</c:v>
                </c:pt>
                <c:pt idx="6168">
                  <c:v>-7.055993</c:v>
                </c:pt>
                <c:pt idx="6169">
                  <c:v>-7.8400147999999996</c:v>
                </c:pt>
                <c:pt idx="6170">
                  <c:v>-8.6240112</c:v>
                </c:pt>
                <c:pt idx="6171">
                  <c:v>-9.4080075999999995</c:v>
                </c:pt>
                <c:pt idx="6172">
                  <c:v>-10.192003999999999</c:v>
                </c:pt>
                <c:pt idx="6173">
                  <c:v>-10.9760004</c:v>
                </c:pt>
                <c:pt idx="6174">
                  <c:v>-11.7599968</c:v>
                </c:pt>
                <c:pt idx="6175">
                  <c:v>-12.544018599999999</c:v>
                </c:pt>
                <c:pt idx="6176">
                  <c:v>-13.328014999999999</c:v>
                </c:pt>
                <c:pt idx="6177">
                  <c:v>-14.112011399999998</c:v>
                </c:pt>
                <c:pt idx="6178">
                  <c:v>-14.8960078</c:v>
                </c:pt>
                <c:pt idx="6179">
                  <c:v>-15.680004199999997</c:v>
                </c:pt>
                <c:pt idx="6180">
                  <c:v>-16.464000599999999</c:v>
                </c:pt>
                <c:pt idx="6181">
                  <c:v>-17.247996999999998</c:v>
                </c:pt>
                <c:pt idx="6182">
                  <c:v>-18.032018799999999</c:v>
                </c:pt>
                <c:pt idx="6183">
                  <c:v>-18.816015199999999</c:v>
                </c:pt>
                <c:pt idx="6184">
                  <c:v>-19.600011599999998</c:v>
                </c:pt>
                <c:pt idx="6185">
                  <c:v>-20.384007999999998</c:v>
                </c:pt>
                <c:pt idx="6186">
                  <c:v>-21.168004399999997</c:v>
                </c:pt>
                <c:pt idx="6187">
                  <c:v>-21.9520008</c:v>
                </c:pt>
                <c:pt idx="6188">
                  <c:v>-22.736022599999998</c:v>
                </c:pt>
                <c:pt idx="6189">
                  <c:v>-23.520018999999998</c:v>
                </c:pt>
                <c:pt idx="6190">
                  <c:v>-24.304015399999997</c:v>
                </c:pt>
                <c:pt idx="6191">
                  <c:v>-25.088011799999997</c:v>
                </c:pt>
                <c:pt idx="6192">
                  <c:v>-25.871932000000001</c:v>
                </c:pt>
                <c:pt idx="6193">
                  <c:v>-26.656029999999998</c:v>
                </c:pt>
                <c:pt idx="6194">
                  <c:v>-27.440127999999998</c:v>
                </c:pt>
                <c:pt idx="6195">
                  <c:v>-28.223972</c:v>
                </c:pt>
                <c:pt idx="6196">
                  <c:v>-29.00807</c:v>
                </c:pt>
                <c:pt idx="6197">
                  <c:v>-29.791913999999995</c:v>
                </c:pt>
                <c:pt idx="6198">
                  <c:v>-30.576011999999999</c:v>
                </c:pt>
                <c:pt idx="6199">
                  <c:v>-31.360109999999999</c:v>
                </c:pt>
                <c:pt idx="6200">
                  <c:v>-32.143953999999994</c:v>
                </c:pt>
                <c:pt idx="6201">
                  <c:v>-32.928052000000001</c:v>
                </c:pt>
                <c:pt idx="6202">
                  <c:v>-33.711895999999996</c:v>
                </c:pt>
                <c:pt idx="6203">
                  <c:v>-34.495993999999996</c:v>
                </c:pt>
                <c:pt idx="6204">
                  <c:v>-35.280092000000003</c:v>
                </c:pt>
                <c:pt idx="6205">
                  <c:v>-36.063935999999998</c:v>
                </c:pt>
                <c:pt idx="6206">
                  <c:v>-36.848033999999998</c:v>
                </c:pt>
                <c:pt idx="6207">
                  <c:v>-37.632131999999999</c:v>
                </c:pt>
                <c:pt idx="6208">
                  <c:v>-38.415976000000001</c:v>
                </c:pt>
                <c:pt idx="6209">
                  <c:v>-39.200073999999994</c:v>
                </c:pt>
                <c:pt idx="6210">
                  <c:v>-38.366954</c:v>
                </c:pt>
                <c:pt idx="6211">
                  <c:v>-37.534087999999997</c:v>
                </c:pt>
                <c:pt idx="6212">
                  <c:v>-36.700967999999996</c:v>
                </c:pt>
                <c:pt idx="6213">
                  <c:v>-35.868102</c:v>
                </c:pt>
                <c:pt idx="6214">
                  <c:v>-35.034981999999999</c:v>
                </c:pt>
                <c:pt idx="6215">
                  <c:v>-34.202115999999997</c:v>
                </c:pt>
                <c:pt idx="6216">
                  <c:v>-33.368995999999996</c:v>
                </c:pt>
                <c:pt idx="6217">
                  <c:v>-32.53613</c:v>
                </c:pt>
                <c:pt idx="6218">
                  <c:v>-31.703009999999999</c:v>
                </c:pt>
                <c:pt idx="6219">
                  <c:v>-30.869889999999998</c:v>
                </c:pt>
                <c:pt idx="6220">
                  <c:v>-30.037023999999999</c:v>
                </c:pt>
                <c:pt idx="6221">
                  <c:v>-29.203903999999994</c:v>
                </c:pt>
                <c:pt idx="6222">
                  <c:v>-28.371037999999999</c:v>
                </c:pt>
                <c:pt idx="6223">
                  <c:v>-27.537918000000001</c:v>
                </c:pt>
                <c:pt idx="6224">
                  <c:v>-26.705051999999998</c:v>
                </c:pt>
                <c:pt idx="6225">
                  <c:v>-25.871932000000001</c:v>
                </c:pt>
                <c:pt idx="6226">
                  <c:v>-25.039015199999998</c:v>
                </c:pt>
                <c:pt idx="6227">
                  <c:v>-24.2060222</c:v>
                </c:pt>
                <c:pt idx="6228">
                  <c:v>-23.373003799999999</c:v>
                </c:pt>
                <c:pt idx="6229">
                  <c:v>-22.540010800000001</c:v>
                </c:pt>
                <c:pt idx="6230">
                  <c:v>-21.707017799999999</c:v>
                </c:pt>
                <c:pt idx="6231">
                  <c:v>-20.873999399999999</c:v>
                </c:pt>
                <c:pt idx="6232">
                  <c:v>-20.041006400000001</c:v>
                </c:pt>
                <c:pt idx="6233">
                  <c:v>-19.208013399999999</c:v>
                </c:pt>
                <c:pt idx="6234">
                  <c:v>-18.3750204</c:v>
                </c:pt>
                <c:pt idx="6235">
                  <c:v>-17.542001999999997</c:v>
                </c:pt>
                <c:pt idx="6236">
                  <c:v>-16.709008999999998</c:v>
                </c:pt>
                <c:pt idx="6237">
                  <c:v>-15.876016</c:v>
                </c:pt>
                <c:pt idx="6238">
                  <c:v>-15.0429976</c:v>
                </c:pt>
                <c:pt idx="6239">
                  <c:v>-14.210004599999998</c:v>
                </c:pt>
                <c:pt idx="6240">
                  <c:v>-13.377011599999998</c:v>
                </c:pt>
                <c:pt idx="6241">
                  <c:v>-12.544018599999999</c:v>
                </c:pt>
                <c:pt idx="6242">
                  <c:v>-11.711000199999999</c:v>
                </c:pt>
                <c:pt idx="6243">
                  <c:v>-10.878007199999999</c:v>
                </c:pt>
                <c:pt idx="6244">
                  <c:v>-10.045014200000001</c:v>
                </c:pt>
                <c:pt idx="6245">
                  <c:v>-9.2119958000000004</c:v>
                </c:pt>
                <c:pt idx="6246">
                  <c:v>-8.3790028000000003</c:v>
                </c:pt>
                <c:pt idx="6247">
                  <c:v>-7.5460097999999993</c:v>
                </c:pt>
                <c:pt idx="6248">
                  <c:v>-6.7129913999999999</c:v>
                </c:pt>
                <c:pt idx="6249">
                  <c:v>-5.8799983999999998</c:v>
                </c:pt>
                <c:pt idx="6250">
                  <c:v>-5.0470053999999998</c:v>
                </c:pt>
                <c:pt idx="6251">
                  <c:v>-4.2140123999999997</c:v>
                </c:pt>
                <c:pt idx="6252">
                  <c:v>-3.3809939999999998</c:v>
                </c:pt>
                <c:pt idx="6253">
                  <c:v>-2.5480009999999997</c:v>
                </c:pt>
                <c:pt idx="6254">
                  <c:v>-1.71500038</c:v>
                </c:pt>
                <c:pt idx="6255">
                  <c:v>-0.88199976000000002</c:v>
                </c:pt>
                <c:pt idx="6256">
                  <c:v>-4.8999901999999998E-2</c:v>
                </c:pt>
                <c:pt idx="6257">
                  <c:v>0.78400147999999992</c:v>
                </c:pt>
                <c:pt idx="6258">
                  <c:v>1.6170020999999999</c:v>
                </c:pt>
                <c:pt idx="6259">
                  <c:v>2.45000018</c:v>
                </c:pt>
                <c:pt idx="6260">
                  <c:v>3.2830007999999999</c:v>
                </c:pt>
                <c:pt idx="6261">
                  <c:v>4.1159938</c:v>
                </c:pt>
                <c:pt idx="6262">
                  <c:v>4.9490121999999994</c:v>
                </c:pt>
                <c:pt idx="6263">
                  <c:v>5.7820051999999995</c:v>
                </c:pt>
                <c:pt idx="6264">
                  <c:v>6.6149982000000005</c:v>
                </c:pt>
                <c:pt idx="6265">
                  <c:v>7.4480165999999999</c:v>
                </c:pt>
                <c:pt idx="6266">
                  <c:v>8.2810095999999991</c:v>
                </c:pt>
                <c:pt idx="6267">
                  <c:v>9.1140025999999992</c:v>
                </c:pt>
                <c:pt idx="6268">
                  <c:v>9.9469955999999993</c:v>
                </c:pt>
                <c:pt idx="6269">
                  <c:v>10.780014</c:v>
                </c:pt>
                <c:pt idx="6270">
                  <c:v>11.613006999999998</c:v>
                </c:pt>
                <c:pt idx="6271">
                  <c:v>12.446</c:v>
                </c:pt>
                <c:pt idx="6272">
                  <c:v>13.2790184</c:v>
                </c:pt>
                <c:pt idx="6273">
                  <c:v>14.112011399999998</c:v>
                </c:pt>
                <c:pt idx="6274">
                  <c:v>14.945004399999998</c:v>
                </c:pt>
                <c:pt idx="6275">
                  <c:v>15.777997399999999</c:v>
                </c:pt>
                <c:pt idx="6276">
                  <c:v>16.611015800000001</c:v>
                </c:pt>
                <c:pt idx="6277">
                  <c:v>17.444008799999999</c:v>
                </c:pt>
                <c:pt idx="6278">
                  <c:v>18.277001799999997</c:v>
                </c:pt>
                <c:pt idx="6279">
                  <c:v>19.110020199999997</c:v>
                </c:pt>
                <c:pt idx="6280">
                  <c:v>19.943013199999999</c:v>
                </c:pt>
                <c:pt idx="6281">
                  <c:v>20.776006200000001</c:v>
                </c:pt>
                <c:pt idx="6282">
                  <c:v>21.608999199999996</c:v>
                </c:pt>
                <c:pt idx="6283">
                  <c:v>22.4420176</c:v>
                </c:pt>
                <c:pt idx="6284">
                  <c:v>23.275010599999998</c:v>
                </c:pt>
                <c:pt idx="6285">
                  <c:v>24.1080036</c:v>
                </c:pt>
                <c:pt idx="6286">
                  <c:v>24.941021999999997</c:v>
                </c:pt>
                <c:pt idx="6287">
                  <c:v>25.773887999999999</c:v>
                </c:pt>
                <c:pt idx="6288">
                  <c:v>26.607008</c:v>
                </c:pt>
                <c:pt idx="6289">
                  <c:v>27.440127999999998</c:v>
                </c:pt>
                <c:pt idx="6290">
                  <c:v>28.272994000000001</c:v>
                </c:pt>
                <c:pt idx="6291">
                  <c:v>29.106113999999998</c:v>
                </c:pt>
                <c:pt idx="6292">
                  <c:v>29.938980000000001</c:v>
                </c:pt>
                <c:pt idx="6293">
                  <c:v>30.772099999999998</c:v>
                </c:pt>
                <c:pt idx="6294">
                  <c:v>31.604965999999994</c:v>
                </c:pt>
                <c:pt idx="6295">
                  <c:v>32.438085999999998</c:v>
                </c:pt>
                <c:pt idx="6296">
                  <c:v>33.270951999999994</c:v>
                </c:pt>
                <c:pt idx="6297">
                  <c:v>34.104072000000002</c:v>
                </c:pt>
                <c:pt idx="6298">
                  <c:v>34.936937999999998</c:v>
                </c:pt>
                <c:pt idx="6299">
                  <c:v>35.770057999999999</c:v>
                </c:pt>
                <c:pt idx="6300">
                  <c:v>36.602924000000002</c:v>
                </c:pt>
                <c:pt idx="6301">
                  <c:v>37.436043999999995</c:v>
                </c:pt>
                <c:pt idx="6302">
                  <c:v>38.268909999999998</c:v>
                </c:pt>
                <c:pt idx="6303">
                  <c:v>39.102029999999999</c:v>
                </c:pt>
                <c:pt idx="6304">
                  <c:v>39.934896000000002</c:v>
                </c:pt>
                <c:pt idx="6305">
                  <c:v>40.768015999999996</c:v>
                </c:pt>
                <c:pt idx="6306">
                  <c:v>41.601135999999997</c:v>
                </c:pt>
                <c:pt idx="6307">
                  <c:v>42.434002</c:v>
                </c:pt>
                <c:pt idx="6308">
                  <c:v>43.267122000000001</c:v>
                </c:pt>
                <c:pt idx="6309">
                  <c:v>44.099988000000003</c:v>
                </c:pt>
                <c:pt idx="6310">
                  <c:v>43.2181</c:v>
                </c:pt>
                <c:pt idx="6311">
                  <c:v>42.335957999999998</c:v>
                </c:pt>
                <c:pt idx="6312">
                  <c:v>41.454069999999994</c:v>
                </c:pt>
                <c:pt idx="6313">
                  <c:v>40.571928</c:v>
                </c:pt>
                <c:pt idx="6314">
                  <c:v>39.690039999999996</c:v>
                </c:pt>
                <c:pt idx="6315">
                  <c:v>38.807898000000002</c:v>
                </c:pt>
                <c:pt idx="6316">
                  <c:v>37.926009999999998</c:v>
                </c:pt>
                <c:pt idx="6317">
                  <c:v>37.044121999999994</c:v>
                </c:pt>
                <c:pt idx="6318">
                  <c:v>36.16198</c:v>
                </c:pt>
                <c:pt idx="6319">
                  <c:v>35.280092000000003</c:v>
                </c:pt>
                <c:pt idx="6320">
                  <c:v>34.397949999999994</c:v>
                </c:pt>
                <c:pt idx="6321">
                  <c:v>33.516061999999998</c:v>
                </c:pt>
                <c:pt idx="6322">
                  <c:v>32.633919999999996</c:v>
                </c:pt>
                <c:pt idx="6323">
                  <c:v>31.752032</c:v>
                </c:pt>
                <c:pt idx="6324">
                  <c:v>30.869889999999998</c:v>
                </c:pt>
                <c:pt idx="6325">
                  <c:v>29.988002000000002</c:v>
                </c:pt>
                <c:pt idx="6326">
                  <c:v>29.106113999999998</c:v>
                </c:pt>
                <c:pt idx="6327">
                  <c:v>28.223972</c:v>
                </c:pt>
                <c:pt idx="6328">
                  <c:v>27.342083999999996</c:v>
                </c:pt>
                <c:pt idx="6329">
                  <c:v>26.459941999999998</c:v>
                </c:pt>
                <c:pt idx="6330">
                  <c:v>25.578053999999998</c:v>
                </c:pt>
                <c:pt idx="6331">
                  <c:v>24.696013600000001</c:v>
                </c:pt>
                <c:pt idx="6332">
                  <c:v>23.814023999999996</c:v>
                </c:pt>
                <c:pt idx="6333">
                  <c:v>22.932009000000001</c:v>
                </c:pt>
                <c:pt idx="6334">
                  <c:v>22.050019399999996</c:v>
                </c:pt>
                <c:pt idx="6335">
                  <c:v>21.168004399999997</c:v>
                </c:pt>
                <c:pt idx="6336">
                  <c:v>20.286014799999997</c:v>
                </c:pt>
                <c:pt idx="6337">
                  <c:v>19.403999799999998</c:v>
                </c:pt>
                <c:pt idx="6338">
                  <c:v>18.5220102</c:v>
                </c:pt>
                <c:pt idx="6339">
                  <c:v>17.6400206</c:v>
                </c:pt>
                <c:pt idx="6340">
                  <c:v>16.758005600000001</c:v>
                </c:pt>
                <c:pt idx="6341">
                  <c:v>15.876016</c:v>
                </c:pt>
                <c:pt idx="6342">
                  <c:v>14.994001000000001</c:v>
                </c:pt>
                <c:pt idx="6343">
                  <c:v>14.112011399999998</c:v>
                </c:pt>
                <c:pt idx="6344">
                  <c:v>13.229996400000001</c:v>
                </c:pt>
                <c:pt idx="6345">
                  <c:v>12.3480068</c:v>
                </c:pt>
                <c:pt idx="6346">
                  <c:v>11.4660172</c:v>
                </c:pt>
                <c:pt idx="6347">
                  <c:v>10.584002199999999</c:v>
                </c:pt>
                <c:pt idx="6348">
                  <c:v>9.7020125999999998</c:v>
                </c:pt>
                <c:pt idx="6349">
                  <c:v>8.8199975999999989</c:v>
                </c:pt>
                <c:pt idx="6350">
                  <c:v>7.938008</c:v>
                </c:pt>
                <c:pt idx="6351">
                  <c:v>7.055993</c:v>
                </c:pt>
                <c:pt idx="6352">
                  <c:v>6.1740034000000001</c:v>
                </c:pt>
                <c:pt idx="6353">
                  <c:v>5.2920137999999994</c:v>
                </c:pt>
                <c:pt idx="6354">
                  <c:v>4.4099987999999994</c:v>
                </c:pt>
                <c:pt idx="6355">
                  <c:v>3.5280091999999996</c:v>
                </c:pt>
                <c:pt idx="6356">
                  <c:v>2.6459942000000001</c:v>
                </c:pt>
                <c:pt idx="6357">
                  <c:v>1.7640020599999997</c:v>
                </c:pt>
                <c:pt idx="6358">
                  <c:v>0.88199976000000002</c:v>
                </c:pt>
                <c:pt idx="6359">
                  <c:v>-1.6109060999999998E-13</c:v>
                </c:pt>
                <c:pt idx="6360">
                  <c:v>-0.88199976000000002</c:v>
                </c:pt>
                <c:pt idx="6361">
                  <c:v>-1.7640020599999997</c:v>
                </c:pt>
                <c:pt idx="6362">
                  <c:v>-2.6459942000000001</c:v>
                </c:pt>
                <c:pt idx="6363">
                  <c:v>-3.5280091999999996</c:v>
                </c:pt>
                <c:pt idx="6364">
                  <c:v>-4.4099987999999994</c:v>
                </c:pt>
                <c:pt idx="6365">
                  <c:v>-5.2920137999999994</c:v>
                </c:pt>
                <c:pt idx="6366">
                  <c:v>-6.1740034000000001</c:v>
                </c:pt>
                <c:pt idx="6367">
                  <c:v>-7.055993</c:v>
                </c:pt>
                <c:pt idx="6368">
                  <c:v>-7.938008</c:v>
                </c:pt>
                <c:pt idx="6369">
                  <c:v>-8.8199975999999989</c:v>
                </c:pt>
                <c:pt idx="6370">
                  <c:v>-9.7020125999999998</c:v>
                </c:pt>
                <c:pt idx="6371">
                  <c:v>-10.584002199999999</c:v>
                </c:pt>
                <c:pt idx="6372">
                  <c:v>-11.4660172</c:v>
                </c:pt>
                <c:pt idx="6373">
                  <c:v>-12.3480068</c:v>
                </c:pt>
                <c:pt idx="6374">
                  <c:v>-13.229996400000001</c:v>
                </c:pt>
                <c:pt idx="6375">
                  <c:v>-14.112011399999998</c:v>
                </c:pt>
                <c:pt idx="6376">
                  <c:v>-14.994001000000001</c:v>
                </c:pt>
                <c:pt idx="6377">
                  <c:v>-15.876016</c:v>
                </c:pt>
                <c:pt idx="6378">
                  <c:v>-16.758005600000001</c:v>
                </c:pt>
                <c:pt idx="6379">
                  <c:v>-17.6400206</c:v>
                </c:pt>
                <c:pt idx="6380">
                  <c:v>-18.5220102</c:v>
                </c:pt>
                <c:pt idx="6381">
                  <c:v>-19.403999799999998</c:v>
                </c:pt>
                <c:pt idx="6382">
                  <c:v>-20.286014799999997</c:v>
                </c:pt>
                <c:pt idx="6383">
                  <c:v>-21.168004399999997</c:v>
                </c:pt>
                <c:pt idx="6384">
                  <c:v>-22.050019399999996</c:v>
                </c:pt>
                <c:pt idx="6385">
                  <c:v>-22.932009000000001</c:v>
                </c:pt>
                <c:pt idx="6386">
                  <c:v>-23.814023999999996</c:v>
                </c:pt>
                <c:pt idx="6387">
                  <c:v>-24.696013600000001</c:v>
                </c:pt>
                <c:pt idx="6388">
                  <c:v>-25.578053999999998</c:v>
                </c:pt>
                <c:pt idx="6389">
                  <c:v>-26.459941999999998</c:v>
                </c:pt>
                <c:pt idx="6390">
                  <c:v>-27.342083999999996</c:v>
                </c:pt>
                <c:pt idx="6391">
                  <c:v>-28.223972</c:v>
                </c:pt>
                <c:pt idx="6392">
                  <c:v>-29.106113999999998</c:v>
                </c:pt>
                <c:pt idx="6393">
                  <c:v>-29.988002000000002</c:v>
                </c:pt>
                <c:pt idx="6394">
                  <c:v>-30.869889999999998</c:v>
                </c:pt>
                <c:pt idx="6395">
                  <c:v>-31.752032</c:v>
                </c:pt>
                <c:pt idx="6396">
                  <c:v>-32.633919999999996</c:v>
                </c:pt>
                <c:pt idx="6397">
                  <c:v>-33.516061999999998</c:v>
                </c:pt>
                <c:pt idx="6398">
                  <c:v>-34.397949999999994</c:v>
                </c:pt>
                <c:pt idx="6399">
                  <c:v>-35.280092000000003</c:v>
                </c:pt>
                <c:pt idx="6400">
                  <c:v>-36.16198</c:v>
                </c:pt>
                <c:pt idx="6401">
                  <c:v>-37.044121999999994</c:v>
                </c:pt>
                <c:pt idx="6402">
                  <c:v>-37.926009999999998</c:v>
                </c:pt>
                <c:pt idx="6403">
                  <c:v>-38.807898000000002</c:v>
                </c:pt>
                <c:pt idx="6404">
                  <c:v>-39.690039999999996</c:v>
                </c:pt>
                <c:pt idx="6405">
                  <c:v>-40.571928</c:v>
                </c:pt>
                <c:pt idx="6406">
                  <c:v>-41.454069999999994</c:v>
                </c:pt>
                <c:pt idx="6407">
                  <c:v>-42.335957999999998</c:v>
                </c:pt>
                <c:pt idx="6408">
                  <c:v>-43.2181</c:v>
                </c:pt>
                <c:pt idx="6409">
                  <c:v>-44.099988000000003</c:v>
                </c:pt>
                <c:pt idx="6410">
                  <c:v>-43.2181</c:v>
                </c:pt>
                <c:pt idx="6411">
                  <c:v>-42.335957999999998</c:v>
                </c:pt>
                <c:pt idx="6412">
                  <c:v>-41.454069999999994</c:v>
                </c:pt>
                <c:pt idx="6413">
                  <c:v>-40.571928</c:v>
                </c:pt>
                <c:pt idx="6414">
                  <c:v>-39.690039999999996</c:v>
                </c:pt>
                <c:pt idx="6415">
                  <c:v>-38.807898000000002</c:v>
                </c:pt>
                <c:pt idx="6416">
                  <c:v>-37.926009999999998</c:v>
                </c:pt>
                <c:pt idx="6417">
                  <c:v>-37.044121999999994</c:v>
                </c:pt>
                <c:pt idx="6418">
                  <c:v>-36.16198</c:v>
                </c:pt>
                <c:pt idx="6419">
                  <c:v>-35.280092000000003</c:v>
                </c:pt>
                <c:pt idx="6420">
                  <c:v>-34.397949999999994</c:v>
                </c:pt>
                <c:pt idx="6421">
                  <c:v>-33.516061999999998</c:v>
                </c:pt>
                <c:pt idx="6422">
                  <c:v>-32.633919999999996</c:v>
                </c:pt>
                <c:pt idx="6423">
                  <c:v>-31.752032</c:v>
                </c:pt>
                <c:pt idx="6424">
                  <c:v>-30.869889999999998</c:v>
                </c:pt>
                <c:pt idx="6425">
                  <c:v>-29.988002000000002</c:v>
                </c:pt>
                <c:pt idx="6426">
                  <c:v>-29.106113999999998</c:v>
                </c:pt>
                <c:pt idx="6427">
                  <c:v>-28.223972</c:v>
                </c:pt>
                <c:pt idx="6428">
                  <c:v>-27.342083999999996</c:v>
                </c:pt>
                <c:pt idx="6429">
                  <c:v>-26.459941999999998</c:v>
                </c:pt>
                <c:pt idx="6430">
                  <c:v>-25.578053999999998</c:v>
                </c:pt>
                <c:pt idx="6431">
                  <c:v>-24.696013600000001</c:v>
                </c:pt>
                <c:pt idx="6432">
                  <c:v>-23.814023999999996</c:v>
                </c:pt>
                <c:pt idx="6433">
                  <c:v>-22.932009000000001</c:v>
                </c:pt>
                <c:pt idx="6434">
                  <c:v>-22.050019399999996</c:v>
                </c:pt>
                <c:pt idx="6435">
                  <c:v>-21.168004399999997</c:v>
                </c:pt>
                <c:pt idx="6436">
                  <c:v>-20.286014799999997</c:v>
                </c:pt>
                <c:pt idx="6437">
                  <c:v>-19.403999799999998</c:v>
                </c:pt>
                <c:pt idx="6438">
                  <c:v>-18.5220102</c:v>
                </c:pt>
                <c:pt idx="6439">
                  <c:v>-17.6400206</c:v>
                </c:pt>
                <c:pt idx="6440">
                  <c:v>-16.758005600000001</c:v>
                </c:pt>
                <c:pt idx="6441">
                  <c:v>-15.876016</c:v>
                </c:pt>
                <c:pt idx="6442">
                  <c:v>-14.994001000000001</c:v>
                </c:pt>
                <c:pt idx="6443">
                  <c:v>-14.112011399999998</c:v>
                </c:pt>
                <c:pt idx="6444">
                  <c:v>-13.229996400000001</c:v>
                </c:pt>
                <c:pt idx="6445">
                  <c:v>-12.3480068</c:v>
                </c:pt>
                <c:pt idx="6446">
                  <c:v>-11.4660172</c:v>
                </c:pt>
                <c:pt idx="6447">
                  <c:v>-10.584002199999999</c:v>
                </c:pt>
                <c:pt idx="6448">
                  <c:v>-9.7020125999999998</c:v>
                </c:pt>
                <c:pt idx="6449">
                  <c:v>-8.8199975999999989</c:v>
                </c:pt>
                <c:pt idx="6450">
                  <c:v>-7.938008</c:v>
                </c:pt>
                <c:pt idx="6451">
                  <c:v>-7.055993</c:v>
                </c:pt>
                <c:pt idx="6452">
                  <c:v>-6.1740034000000001</c:v>
                </c:pt>
                <c:pt idx="6453">
                  <c:v>-5.2920137999999994</c:v>
                </c:pt>
                <c:pt idx="6454">
                  <c:v>-4.4099987999999994</c:v>
                </c:pt>
                <c:pt idx="6455">
                  <c:v>-3.5280091999999996</c:v>
                </c:pt>
                <c:pt idx="6456">
                  <c:v>-2.6459942000000001</c:v>
                </c:pt>
                <c:pt idx="6457">
                  <c:v>-1.7640020599999997</c:v>
                </c:pt>
                <c:pt idx="6458">
                  <c:v>-0.88199976000000002</c:v>
                </c:pt>
                <c:pt idx="6459">
                  <c:v>-1.6602557599999999E-13</c:v>
                </c:pt>
                <c:pt idx="6460">
                  <c:v>0.88199976000000002</c:v>
                </c:pt>
                <c:pt idx="6461">
                  <c:v>1.7640020599999997</c:v>
                </c:pt>
                <c:pt idx="6462">
                  <c:v>2.6459942000000001</c:v>
                </c:pt>
                <c:pt idx="6463">
                  <c:v>3.5280091999999996</c:v>
                </c:pt>
                <c:pt idx="6464">
                  <c:v>4.4099987999999994</c:v>
                </c:pt>
                <c:pt idx="6465">
                  <c:v>5.2920137999999994</c:v>
                </c:pt>
                <c:pt idx="6466">
                  <c:v>6.1740034000000001</c:v>
                </c:pt>
                <c:pt idx="6467">
                  <c:v>7.055993</c:v>
                </c:pt>
                <c:pt idx="6468">
                  <c:v>7.938008</c:v>
                </c:pt>
                <c:pt idx="6469">
                  <c:v>8.8199975999999989</c:v>
                </c:pt>
                <c:pt idx="6470">
                  <c:v>9.7020125999999998</c:v>
                </c:pt>
                <c:pt idx="6471">
                  <c:v>10.584002199999999</c:v>
                </c:pt>
                <c:pt idx="6472">
                  <c:v>11.4660172</c:v>
                </c:pt>
                <c:pt idx="6473">
                  <c:v>12.3480068</c:v>
                </c:pt>
                <c:pt idx="6474">
                  <c:v>13.229996400000001</c:v>
                </c:pt>
                <c:pt idx="6475">
                  <c:v>14.112011399999998</c:v>
                </c:pt>
                <c:pt idx="6476">
                  <c:v>14.994001000000001</c:v>
                </c:pt>
                <c:pt idx="6477">
                  <c:v>15.876016</c:v>
                </c:pt>
                <c:pt idx="6478">
                  <c:v>16.758005600000001</c:v>
                </c:pt>
                <c:pt idx="6479">
                  <c:v>17.6400206</c:v>
                </c:pt>
                <c:pt idx="6480">
                  <c:v>18.5220102</c:v>
                </c:pt>
                <c:pt idx="6481">
                  <c:v>19.403999799999998</c:v>
                </c:pt>
                <c:pt idx="6482">
                  <c:v>20.286014799999997</c:v>
                </c:pt>
                <c:pt idx="6483">
                  <c:v>21.168004399999997</c:v>
                </c:pt>
                <c:pt idx="6484">
                  <c:v>22.050019399999996</c:v>
                </c:pt>
                <c:pt idx="6485">
                  <c:v>22.932009000000001</c:v>
                </c:pt>
                <c:pt idx="6486">
                  <c:v>23.814023999999996</c:v>
                </c:pt>
                <c:pt idx="6487">
                  <c:v>24.696013600000001</c:v>
                </c:pt>
                <c:pt idx="6488">
                  <c:v>25.578053999999998</c:v>
                </c:pt>
                <c:pt idx="6489">
                  <c:v>26.459941999999998</c:v>
                </c:pt>
                <c:pt idx="6490">
                  <c:v>27.342083999999996</c:v>
                </c:pt>
                <c:pt idx="6491">
                  <c:v>28.223972</c:v>
                </c:pt>
                <c:pt idx="6492">
                  <c:v>29.106113999999998</c:v>
                </c:pt>
                <c:pt idx="6493">
                  <c:v>29.988002000000002</c:v>
                </c:pt>
                <c:pt idx="6494">
                  <c:v>30.869889999999998</c:v>
                </c:pt>
                <c:pt idx="6495">
                  <c:v>31.752032</c:v>
                </c:pt>
                <c:pt idx="6496">
                  <c:v>32.633919999999996</c:v>
                </c:pt>
                <c:pt idx="6497">
                  <c:v>33.516061999999998</c:v>
                </c:pt>
                <c:pt idx="6498">
                  <c:v>34.397949999999994</c:v>
                </c:pt>
                <c:pt idx="6499">
                  <c:v>35.280092000000003</c:v>
                </c:pt>
                <c:pt idx="6500">
                  <c:v>36.16198</c:v>
                </c:pt>
                <c:pt idx="6501">
                  <c:v>37.044121999999994</c:v>
                </c:pt>
                <c:pt idx="6502">
                  <c:v>37.926009999999998</c:v>
                </c:pt>
                <c:pt idx="6503">
                  <c:v>38.807898000000002</c:v>
                </c:pt>
                <c:pt idx="6504">
                  <c:v>39.690039999999996</c:v>
                </c:pt>
                <c:pt idx="6505">
                  <c:v>40.571928</c:v>
                </c:pt>
                <c:pt idx="6506">
                  <c:v>41.454069999999994</c:v>
                </c:pt>
                <c:pt idx="6507">
                  <c:v>42.335957999999998</c:v>
                </c:pt>
                <c:pt idx="6508">
                  <c:v>43.2181</c:v>
                </c:pt>
                <c:pt idx="6509">
                  <c:v>44.099988000000003</c:v>
                </c:pt>
                <c:pt idx="6510">
                  <c:v>43.2181</c:v>
                </c:pt>
                <c:pt idx="6511">
                  <c:v>42.335957999999998</c:v>
                </c:pt>
                <c:pt idx="6512">
                  <c:v>41.454069999999994</c:v>
                </c:pt>
                <c:pt idx="6513">
                  <c:v>40.571928</c:v>
                </c:pt>
                <c:pt idx="6514">
                  <c:v>39.690039999999996</c:v>
                </c:pt>
                <c:pt idx="6515">
                  <c:v>38.807898000000002</c:v>
                </c:pt>
                <c:pt idx="6516">
                  <c:v>37.926009999999998</c:v>
                </c:pt>
                <c:pt idx="6517">
                  <c:v>37.044121999999994</c:v>
                </c:pt>
                <c:pt idx="6518">
                  <c:v>36.16198</c:v>
                </c:pt>
                <c:pt idx="6519">
                  <c:v>35.280092000000003</c:v>
                </c:pt>
                <c:pt idx="6520">
                  <c:v>34.397949999999994</c:v>
                </c:pt>
                <c:pt idx="6521">
                  <c:v>33.516061999999998</c:v>
                </c:pt>
                <c:pt idx="6522">
                  <c:v>32.633919999999996</c:v>
                </c:pt>
                <c:pt idx="6523">
                  <c:v>31.752032</c:v>
                </c:pt>
                <c:pt idx="6524">
                  <c:v>30.869889999999998</c:v>
                </c:pt>
                <c:pt idx="6525">
                  <c:v>29.988002000000002</c:v>
                </c:pt>
                <c:pt idx="6526">
                  <c:v>29.106113999999998</c:v>
                </c:pt>
                <c:pt idx="6527">
                  <c:v>28.223972</c:v>
                </c:pt>
                <c:pt idx="6528">
                  <c:v>27.342083999999996</c:v>
                </c:pt>
                <c:pt idx="6529">
                  <c:v>26.459941999999998</c:v>
                </c:pt>
                <c:pt idx="6530">
                  <c:v>25.578053999999998</c:v>
                </c:pt>
                <c:pt idx="6531">
                  <c:v>24.696013600000001</c:v>
                </c:pt>
                <c:pt idx="6532">
                  <c:v>23.814023999999996</c:v>
                </c:pt>
                <c:pt idx="6533">
                  <c:v>22.932009000000001</c:v>
                </c:pt>
                <c:pt idx="6534">
                  <c:v>22.050019399999996</c:v>
                </c:pt>
                <c:pt idx="6535">
                  <c:v>21.168004399999997</c:v>
                </c:pt>
                <c:pt idx="6536">
                  <c:v>20.286014799999997</c:v>
                </c:pt>
                <c:pt idx="6537">
                  <c:v>19.403999799999998</c:v>
                </c:pt>
                <c:pt idx="6538">
                  <c:v>18.5220102</c:v>
                </c:pt>
                <c:pt idx="6539">
                  <c:v>17.6400206</c:v>
                </c:pt>
                <c:pt idx="6540">
                  <c:v>16.758005600000001</c:v>
                </c:pt>
                <c:pt idx="6541">
                  <c:v>15.876016</c:v>
                </c:pt>
                <c:pt idx="6542">
                  <c:v>14.994001000000001</c:v>
                </c:pt>
                <c:pt idx="6543">
                  <c:v>14.112011399999998</c:v>
                </c:pt>
                <c:pt idx="6544">
                  <c:v>13.229996400000001</c:v>
                </c:pt>
                <c:pt idx="6545">
                  <c:v>12.3480068</c:v>
                </c:pt>
                <c:pt idx="6546">
                  <c:v>11.4660172</c:v>
                </c:pt>
                <c:pt idx="6547">
                  <c:v>10.584002199999999</c:v>
                </c:pt>
                <c:pt idx="6548">
                  <c:v>9.7020125999999998</c:v>
                </c:pt>
                <c:pt idx="6549">
                  <c:v>8.8199975999999989</c:v>
                </c:pt>
                <c:pt idx="6550">
                  <c:v>7.938008</c:v>
                </c:pt>
                <c:pt idx="6551">
                  <c:v>7.055993</c:v>
                </c:pt>
                <c:pt idx="6552">
                  <c:v>6.1740034000000001</c:v>
                </c:pt>
                <c:pt idx="6553">
                  <c:v>5.2920137999999994</c:v>
                </c:pt>
                <c:pt idx="6554">
                  <c:v>4.4099987999999994</c:v>
                </c:pt>
                <c:pt idx="6555">
                  <c:v>3.5280091999999996</c:v>
                </c:pt>
                <c:pt idx="6556">
                  <c:v>2.6459942000000001</c:v>
                </c:pt>
                <c:pt idx="6557">
                  <c:v>1.7640020599999997</c:v>
                </c:pt>
                <c:pt idx="6558">
                  <c:v>0.88199976000000002</c:v>
                </c:pt>
                <c:pt idx="6559">
                  <c:v>-1.6109060999999998E-13</c:v>
                </c:pt>
                <c:pt idx="6560">
                  <c:v>-0.88199976000000002</c:v>
                </c:pt>
                <c:pt idx="6561">
                  <c:v>-1.7640020599999997</c:v>
                </c:pt>
                <c:pt idx="6562">
                  <c:v>-2.6459942000000001</c:v>
                </c:pt>
                <c:pt idx="6563">
                  <c:v>-3.5280091999999996</c:v>
                </c:pt>
                <c:pt idx="6564">
                  <c:v>-4.4099987999999994</c:v>
                </c:pt>
                <c:pt idx="6565">
                  <c:v>-5.2920137999999994</c:v>
                </c:pt>
                <c:pt idx="6566">
                  <c:v>-6.1740034000000001</c:v>
                </c:pt>
                <c:pt idx="6567">
                  <c:v>-7.055993</c:v>
                </c:pt>
                <c:pt idx="6568">
                  <c:v>-7.938008</c:v>
                </c:pt>
                <c:pt idx="6569">
                  <c:v>-8.8199975999999989</c:v>
                </c:pt>
                <c:pt idx="6570">
                  <c:v>-9.7020125999999998</c:v>
                </c:pt>
                <c:pt idx="6571">
                  <c:v>-10.584002199999999</c:v>
                </c:pt>
                <c:pt idx="6572">
                  <c:v>-11.4660172</c:v>
                </c:pt>
                <c:pt idx="6573">
                  <c:v>-12.3480068</c:v>
                </c:pt>
                <c:pt idx="6574">
                  <c:v>-13.229996400000001</c:v>
                </c:pt>
                <c:pt idx="6575">
                  <c:v>-14.112011399999998</c:v>
                </c:pt>
                <c:pt idx="6576">
                  <c:v>-14.994001000000001</c:v>
                </c:pt>
                <c:pt idx="6577">
                  <c:v>-15.876016</c:v>
                </c:pt>
                <c:pt idx="6578">
                  <c:v>-16.758005600000001</c:v>
                </c:pt>
                <c:pt idx="6579">
                  <c:v>-17.6400206</c:v>
                </c:pt>
                <c:pt idx="6580">
                  <c:v>-18.5220102</c:v>
                </c:pt>
                <c:pt idx="6581">
                  <c:v>-19.403999799999998</c:v>
                </c:pt>
                <c:pt idx="6582">
                  <c:v>-20.286014799999997</c:v>
                </c:pt>
                <c:pt idx="6583">
                  <c:v>-21.168004399999997</c:v>
                </c:pt>
                <c:pt idx="6584">
                  <c:v>-22.050019399999996</c:v>
                </c:pt>
                <c:pt idx="6585">
                  <c:v>-22.932009000000001</c:v>
                </c:pt>
                <c:pt idx="6586">
                  <c:v>-23.814023999999996</c:v>
                </c:pt>
                <c:pt idx="6587">
                  <c:v>-24.696013600000001</c:v>
                </c:pt>
                <c:pt idx="6588">
                  <c:v>-25.578053999999998</c:v>
                </c:pt>
                <c:pt idx="6589">
                  <c:v>-26.459941999999998</c:v>
                </c:pt>
                <c:pt idx="6590">
                  <c:v>-27.342083999999996</c:v>
                </c:pt>
                <c:pt idx="6591">
                  <c:v>-28.223972</c:v>
                </c:pt>
                <c:pt idx="6592">
                  <c:v>-29.106113999999998</c:v>
                </c:pt>
                <c:pt idx="6593">
                  <c:v>-29.988002000000002</c:v>
                </c:pt>
                <c:pt idx="6594">
                  <c:v>-30.869889999999998</c:v>
                </c:pt>
                <c:pt idx="6595">
                  <c:v>-31.752032</c:v>
                </c:pt>
                <c:pt idx="6596">
                  <c:v>-32.633919999999996</c:v>
                </c:pt>
                <c:pt idx="6597">
                  <c:v>-33.516061999999998</c:v>
                </c:pt>
                <c:pt idx="6598">
                  <c:v>-34.397949999999994</c:v>
                </c:pt>
                <c:pt idx="6599">
                  <c:v>-35.280092000000003</c:v>
                </c:pt>
                <c:pt idx="6600">
                  <c:v>-36.16198</c:v>
                </c:pt>
                <c:pt idx="6601">
                  <c:v>-37.044121999999994</c:v>
                </c:pt>
                <c:pt idx="6602">
                  <c:v>-37.926009999999998</c:v>
                </c:pt>
                <c:pt idx="6603">
                  <c:v>-38.807898000000002</c:v>
                </c:pt>
                <c:pt idx="6604">
                  <c:v>-39.690039999999996</c:v>
                </c:pt>
                <c:pt idx="6605">
                  <c:v>-40.571928</c:v>
                </c:pt>
                <c:pt idx="6606">
                  <c:v>-41.454069999999994</c:v>
                </c:pt>
                <c:pt idx="6607">
                  <c:v>-42.335957999999998</c:v>
                </c:pt>
                <c:pt idx="6608">
                  <c:v>-43.2181</c:v>
                </c:pt>
                <c:pt idx="6609">
                  <c:v>-44.099988000000003</c:v>
                </c:pt>
                <c:pt idx="6610">
                  <c:v>-43.2181</c:v>
                </c:pt>
                <c:pt idx="6611">
                  <c:v>-42.335957999999998</c:v>
                </c:pt>
                <c:pt idx="6612">
                  <c:v>-41.454069999999994</c:v>
                </c:pt>
                <c:pt idx="6613">
                  <c:v>-40.571928</c:v>
                </c:pt>
                <c:pt idx="6614">
                  <c:v>-39.690039999999996</c:v>
                </c:pt>
                <c:pt idx="6615">
                  <c:v>-38.807898000000002</c:v>
                </c:pt>
                <c:pt idx="6616">
                  <c:v>-37.926009999999998</c:v>
                </c:pt>
                <c:pt idx="6617">
                  <c:v>-37.044121999999994</c:v>
                </c:pt>
                <c:pt idx="6618">
                  <c:v>-36.16198</c:v>
                </c:pt>
                <c:pt idx="6619">
                  <c:v>-35.280092000000003</c:v>
                </c:pt>
                <c:pt idx="6620">
                  <c:v>-34.397949999999994</c:v>
                </c:pt>
                <c:pt idx="6621">
                  <c:v>-33.516061999999998</c:v>
                </c:pt>
                <c:pt idx="6622">
                  <c:v>-32.633919999999996</c:v>
                </c:pt>
                <c:pt idx="6623">
                  <c:v>-31.752032</c:v>
                </c:pt>
                <c:pt idx="6624">
                  <c:v>-30.869889999999998</c:v>
                </c:pt>
                <c:pt idx="6625">
                  <c:v>-29.988002000000002</c:v>
                </c:pt>
                <c:pt idx="6626">
                  <c:v>-29.106113999999998</c:v>
                </c:pt>
                <c:pt idx="6627">
                  <c:v>-28.223972</c:v>
                </c:pt>
                <c:pt idx="6628">
                  <c:v>-27.342083999999996</c:v>
                </c:pt>
                <c:pt idx="6629">
                  <c:v>-26.459941999999998</c:v>
                </c:pt>
                <c:pt idx="6630">
                  <c:v>-25.578053999999998</c:v>
                </c:pt>
                <c:pt idx="6631">
                  <c:v>-24.696013600000001</c:v>
                </c:pt>
                <c:pt idx="6632">
                  <c:v>-23.814023999999996</c:v>
                </c:pt>
                <c:pt idx="6633">
                  <c:v>-22.932009000000001</c:v>
                </c:pt>
                <c:pt idx="6634">
                  <c:v>-22.050019399999996</c:v>
                </c:pt>
                <c:pt idx="6635">
                  <c:v>-21.168004399999997</c:v>
                </c:pt>
                <c:pt idx="6636">
                  <c:v>-20.286014799999997</c:v>
                </c:pt>
                <c:pt idx="6637">
                  <c:v>-19.403999799999998</c:v>
                </c:pt>
                <c:pt idx="6638">
                  <c:v>-18.5220102</c:v>
                </c:pt>
                <c:pt idx="6639">
                  <c:v>-17.6400206</c:v>
                </c:pt>
                <c:pt idx="6640">
                  <c:v>-16.758005600000001</c:v>
                </c:pt>
                <c:pt idx="6641">
                  <c:v>-15.876016</c:v>
                </c:pt>
                <c:pt idx="6642">
                  <c:v>-14.994001000000001</c:v>
                </c:pt>
                <c:pt idx="6643">
                  <c:v>-14.112011399999998</c:v>
                </c:pt>
                <c:pt idx="6644">
                  <c:v>-13.229996400000001</c:v>
                </c:pt>
                <c:pt idx="6645">
                  <c:v>-12.3480068</c:v>
                </c:pt>
                <c:pt idx="6646">
                  <c:v>-11.4660172</c:v>
                </c:pt>
                <c:pt idx="6647">
                  <c:v>-10.584002199999999</c:v>
                </c:pt>
                <c:pt idx="6648">
                  <c:v>-9.7020125999999998</c:v>
                </c:pt>
                <c:pt idx="6649">
                  <c:v>-8.8199975999999989</c:v>
                </c:pt>
                <c:pt idx="6650">
                  <c:v>-7.938008</c:v>
                </c:pt>
                <c:pt idx="6651">
                  <c:v>-7.055993</c:v>
                </c:pt>
                <c:pt idx="6652">
                  <c:v>-6.1740034000000001</c:v>
                </c:pt>
                <c:pt idx="6653">
                  <c:v>-5.2920137999999994</c:v>
                </c:pt>
                <c:pt idx="6654">
                  <c:v>-4.4099987999999994</c:v>
                </c:pt>
                <c:pt idx="6655">
                  <c:v>-3.5280091999999996</c:v>
                </c:pt>
                <c:pt idx="6656">
                  <c:v>-2.6459942000000001</c:v>
                </c:pt>
                <c:pt idx="6657">
                  <c:v>-1.7640020599999997</c:v>
                </c:pt>
                <c:pt idx="6658">
                  <c:v>-0.88199976000000002</c:v>
                </c:pt>
                <c:pt idx="6659">
                  <c:v>-1.6602405199999999E-13</c:v>
                </c:pt>
                <c:pt idx="6660">
                  <c:v>0.88199976000000002</c:v>
                </c:pt>
                <c:pt idx="6661">
                  <c:v>1.7640020599999997</c:v>
                </c:pt>
                <c:pt idx="6662">
                  <c:v>2.6459942000000001</c:v>
                </c:pt>
                <c:pt idx="6663">
                  <c:v>3.5280091999999996</c:v>
                </c:pt>
                <c:pt idx="6664">
                  <c:v>4.4099987999999994</c:v>
                </c:pt>
                <c:pt idx="6665">
                  <c:v>5.2920137999999994</c:v>
                </c:pt>
                <c:pt idx="6666">
                  <c:v>6.1740034000000001</c:v>
                </c:pt>
                <c:pt idx="6667">
                  <c:v>7.055993</c:v>
                </c:pt>
                <c:pt idx="6668">
                  <c:v>7.938008</c:v>
                </c:pt>
                <c:pt idx="6669">
                  <c:v>8.8199975999999989</c:v>
                </c:pt>
                <c:pt idx="6670">
                  <c:v>9.7020125999999998</c:v>
                </c:pt>
                <c:pt idx="6671">
                  <c:v>10.584002199999999</c:v>
                </c:pt>
                <c:pt idx="6672">
                  <c:v>11.4660172</c:v>
                </c:pt>
                <c:pt idx="6673">
                  <c:v>12.3480068</c:v>
                </c:pt>
                <c:pt idx="6674">
                  <c:v>13.229996400000001</c:v>
                </c:pt>
                <c:pt idx="6675">
                  <c:v>14.112011399999998</c:v>
                </c:pt>
                <c:pt idx="6676">
                  <c:v>14.994001000000001</c:v>
                </c:pt>
                <c:pt idx="6677">
                  <c:v>15.876016</c:v>
                </c:pt>
                <c:pt idx="6678">
                  <c:v>16.758005600000001</c:v>
                </c:pt>
                <c:pt idx="6679">
                  <c:v>17.6400206</c:v>
                </c:pt>
                <c:pt idx="6680">
                  <c:v>18.5220102</c:v>
                </c:pt>
                <c:pt idx="6681">
                  <c:v>19.403999799999998</c:v>
                </c:pt>
                <c:pt idx="6682">
                  <c:v>20.286014799999997</c:v>
                </c:pt>
                <c:pt idx="6683">
                  <c:v>21.168004399999997</c:v>
                </c:pt>
                <c:pt idx="6684">
                  <c:v>22.050019399999996</c:v>
                </c:pt>
                <c:pt idx="6685">
                  <c:v>22.932009000000001</c:v>
                </c:pt>
                <c:pt idx="6686">
                  <c:v>23.814023999999996</c:v>
                </c:pt>
                <c:pt idx="6687">
                  <c:v>24.696013600000001</c:v>
                </c:pt>
                <c:pt idx="6688">
                  <c:v>25.578053999999998</c:v>
                </c:pt>
                <c:pt idx="6689">
                  <c:v>26.459941999999998</c:v>
                </c:pt>
                <c:pt idx="6690">
                  <c:v>27.342083999999996</c:v>
                </c:pt>
                <c:pt idx="6691">
                  <c:v>28.223972</c:v>
                </c:pt>
                <c:pt idx="6692">
                  <c:v>29.106113999999998</c:v>
                </c:pt>
                <c:pt idx="6693">
                  <c:v>29.988002000000002</c:v>
                </c:pt>
                <c:pt idx="6694">
                  <c:v>30.869889999999998</c:v>
                </c:pt>
                <c:pt idx="6695">
                  <c:v>31.752032</c:v>
                </c:pt>
                <c:pt idx="6696">
                  <c:v>32.633919999999996</c:v>
                </c:pt>
                <c:pt idx="6697">
                  <c:v>33.516061999999998</c:v>
                </c:pt>
                <c:pt idx="6698">
                  <c:v>34.397949999999994</c:v>
                </c:pt>
                <c:pt idx="6699">
                  <c:v>35.280092000000003</c:v>
                </c:pt>
                <c:pt idx="6700">
                  <c:v>36.16198</c:v>
                </c:pt>
                <c:pt idx="6701">
                  <c:v>37.044121999999994</c:v>
                </c:pt>
                <c:pt idx="6702">
                  <c:v>37.926009999999998</c:v>
                </c:pt>
                <c:pt idx="6703">
                  <c:v>38.807898000000002</c:v>
                </c:pt>
                <c:pt idx="6704">
                  <c:v>39.690039999999996</c:v>
                </c:pt>
                <c:pt idx="6705">
                  <c:v>40.571928</c:v>
                </c:pt>
                <c:pt idx="6706">
                  <c:v>41.454069999999994</c:v>
                </c:pt>
                <c:pt idx="6707">
                  <c:v>42.335957999999998</c:v>
                </c:pt>
                <c:pt idx="6708">
                  <c:v>43.2181</c:v>
                </c:pt>
                <c:pt idx="6709">
                  <c:v>44.099988000000003</c:v>
                </c:pt>
                <c:pt idx="6710">
                  <c:v>43.2181</c:v>
                </c:pt>
                <c:pt idx="6711">
                  <c:v>42.335957999999998</c:v>
                </c:pt>
                <c:pt idx="6712">
                  <c:v>41.454069999999994</c:v>
                </c:pt>
                <c:pt idx="6713">
                  <c:v>40.571928</c:v>
                </c:pt>
                <c:pt idx="6714">
                  <c:v>39.690039999999996</c:v>
                </c:pt>
                <c:pt idx="6715">
                  <c:v>38.807898000000002</c:v>
                </c:pt>
                <c:pt idx="6716">
                  <c:v>37.926009999999998</c:v>
                </c:pt>
                <c:pt idx="6717">
                  <c:v>37.044121999999994</c:v>
                </c:pt>
                <c:pt idx="6718">
                  <c:v>36.16198</c:v>
                </c:pt>
                <c:pt idx="6719">
                  <c:v>35.280092000000003</c:v>
                </c:pt>
                <c:pt idx="6720">
                  <c:v>34.397949999999994</c:v>
                </c:pt>
                <c:pt idx="6721">
                  <c:v>33.516061999999998</c:v>
                </c:pt>
                <c:pt idx="6722">
                  <c:v>32.633919999999996</c:v>
                </c:pt>
                <c:pt idx="6723">
                  <c:v>31.752032</c:v>
                </c:pt>
                <c:pt idx="6724">
                  <c:v>30.869889999999998</c:v>
                </c:pt>
                <c:pt idx="6725">
                  <c:v>29.988002000000002</c:v>
                </c:pt>
                <c:pt idx="6726">
                  <c:v>29.106113999999998</c:v>
                </c:pt>
                <c:pt idx="6727">
                  <c:v>28.223972</c:v>
                </c:pt>
                <c:pt idx="6728">
                  <c:v>27.342083999999996</c:v>
                </c:pt>
                <c:pt idx="6729">
                  <c:v>26.459941999999998</c:v>
                </c:pt>
                <c:pt idx="6730">
                  <c:v>25.578053999999998</c:v>
                </c:pt>
                <c:pt idx="6731">
                  <c:v>24.696013600000001</c:v>
                </c:pt>
                <c:pt idx="6732">
                  <c:v>23.814023999999996</c:v>
                </c:pt>
                <c:pt idx="6733">
                  <c:v>22.932009000000001</c:v>
                </c:pt>
                <c:pt idx="6734">
                  <c:v>22.050019399999996</c:v>
                </c:pt>
                <c:pt idx="6735">
                  <c:v>21.168004399999997</c:v>
                </c:pt>
                <c:pt idx="6736">
                  <c:v>20.286014799999997</c:v>
                </c:pt>
                <c:pt idx="6737">
                  <c:v>19.403999799999998</c:v>
                </c:pt>
                <c:pt idx="6738">
                  <c:v>18.5220102</c:v>
                </c:pt>
                <c:pt idx="6739">
                  <c:v>17.6400206</c:v>
                </c:pt>
                <c:pt idx="6740">
                  <c:v>16.758005600000001</c:v>
                </c:pt>
                <c:pt idx="6741">
                  <c:v>15.876016</c:v>
                </c:pt>
                <c:pt idx="6742">
                  <c:v>14.994001000000001</c:v>
                </c:pt>
                <c:pt idx="6743">
                  <c:v>14.112011399999998</c:v>
                </c:pt>
                <c:pt idx="6744">
                  <c:v>13.229996400000001</c:v>
                </c:pt>
                <c:pt idx="6745">
                  <c:v>12.3480068</c:v>
                </c:pt>
                <c:pt idx="6746">
                  <c:v>11.4660172</c:v>
                </c:pt>
                <c:pt idx="6747">
                  <c:v>10.584002199999999</c:v>
                </c:pt>
                <c:pt idx="6748">
                  <c:v>9.7020125999999998</c:v>
                </c:pt>
                <c:pt idx="6749">
                  <c:v>8.8199975999999989</c:v>
                </c:pt>
                <c:pt idx="6750">
                  <c:v>7.938008</c:v>
                </c:pt>
                <c:pt idx="6751">
                  <c:v>7.055993</c:v>
                </c:pt>
                <c:pt idx="6752">
                  <c:v>6.1740034000000001</c:v>
                </c:pt>
                <c:pt idx="6753">
                  <c:v>5.2920137999999994</c:v>
                </c:pt>
                <c:pt idx="6754">
                  <c:v>4.4099987999999994</c:v>
                </c:pt>
                <c:pt idx="6755">
                  <c:v>3.5280091999999996</c:v>
                </c:pt>
                <c:pt idx="6756">
                  <c:v>2.6459942000000001</c:v>
                </c:pt>
                <c:pt idx="6757">
                  <c:v>1.7640020599999997</c:v>
                </c:pt>
                <c:pt idx="6758">
                  <c:v>0.88199976000000002</c:v>
                </c:pt>
                <c:pt idx="6759">
                  <c:v>-1.6109060999999998E-13</c:v>
                </c:pt>
                <c:pt idx="6760">
                  <c:v>-0.88199976000000002</c:v>
                </c:pt>
                <c:pt idx="6761">
                  <c:v>-1.7640020599999997</c:v>
                </c:pt>
                <c:pt idx="6762">
                  <c:v>-2.6459942000000001</c:v>
                </c:pt>
                <c:pt idx="6763">
                  <c:v>-3.5280091999999996</c:v>
                </c:pt>
                <c:pt idx="6764">
                  <c:v>-4.4099987999999994</c:v>
                </c:pt>
                <c:pt idx="6765">
                  <c:v>-5.2920137999999994</c:v>
                </c:pt>
                <c:pt idx="6766">
                  <c:v>-6.1740034000000001</c:v>
                </c:pt>
                <c:pt idx="6767">
                  <c:v>-7.055993</c:v>
                </c:pt>
                <c:pt idx="6768">
                  <c:v>-7.938008</c:v>
                </c:pt>
                <c:pt idx="6769">
                  <c:v>-8.8199975999999989</c:v>
                </c:pt>
                <c:pt idx="6770">
                  <c:v>-9.7020125999999998</c:v>
                </c:pt>
                <c:pt idx="6771">
                  <c:v>-10.584002199999999</c:v>
                </c:pt>
                <c:pt idx="6772">
                  <c:v>-11.4660172</c:v>
                </c:pt>
                <c:pt idx="6773">
                  <c:v>-12.3480068</c:v>
                </c:pt>
                <c:pt idx="6774">
                  <c:v>-13.229996400000001</c:v>
                </c:pt>
                <c:pt idx="6775">
                  <c:v>-14.112011399999998</c:v>
                </c:pt>
                <c:pt idx="6776">
                  <c:v>-14.994001000000001</c:v>
                </c:pt>
                <c:pt idx="6777">
                  <c:v>-15.876016</c:v>
                </c:pt>
                <c:pt idx="6778">
                  <c:v>-16.758005600000001</c:v>
                </c:pt>
                <c:pt idx="6779">
                  <c:v>-17.6400206</c:v>
                </c:pt>
                <c:pt idx="6780">
                  <c:v>-18.5220102</c:v>
                </c:pt>
                <c:pt idx="6781">
                  <c:v>-19.403999799999998</c:v>
                </c:pt>
                <c:pt idx="6782">
                  <c:v>-20.286014799999997</c:v>
                </c:pt>
                <c:pt idx="6783">
                  <c:v>-21.168004399999997</c:v>
                </c:pt>
                <c:pt idx="6784">
                  <c:v>-22.050019399999996</c:v>
                </c:pt>
                <c:pt idx="6785">
                  <c:v>-22.932009000000001</c:v>
                </c:pt>
                <c:pt idx="6786">
                  <c:v>-23.814023999999996</c:v>
                </c:pt>
                <c:pt idx="6787">
                  <c:v>-24.696013600000001</c:v>
                </c:pt>
                <c:pt idx="6788">
                  <c:v>-25.578053999999998</c:v>
                </c:pt>
                <c:pt idx="6789">
                  <c:v>-26.459941999999998</c:v>
                </c:pt>
                <c:pt idx="6790">
                  <c:v>-27.342083999999996</c:v>
                </c:pt>
                <c:pt idx="6791">
                  <c:v>-28.223972</c:v>
                </c:pt>
                <c:pt idx="6792">
                  <c:v>-29.106113999999998</c:v>
                </c:pt>
                <c:pt idx="6793">
                  <c:v>-29.988002000000002</c:v>
                </c:pt>
                <c:pt idx="6794">
                  <c:v>-30.869889999999998</c:v>
                </c:pt>
                <c:pt idx="6795">
                  <c:v>-31.752032</c:v>
                </c:pt>
                <c:pt idx="6796">
                  <c:v>-32.633919999999996</c:v>
                </c:pt>
                <c:pt idx="6797">
                  <c:v>-33.516061999999998</c:v>
                </c:pt>
                <c:pt idx="6798">
                  <c:v>-34.397949999999994</c:v>
                </c:pt>
                <c:pt idx="6799">
                  <c:v>-35.280092000000003</c:v>
                </c:pt>
                <c:pt idx="6800">
                  <c:v>-36.16198</c:v>
                </c:pt>
                <c:pt idx="6801">
                  <c:v>-37.044121999999994</c:v>
                </c:pt>
                <c:pt idx="6802">
                  <c:v>-37.926009999999998</c:v>
                </c:pt>
                <c:pt idx="6803">
                  <c:v>-38.807898000000002</c:v>
                </c:pt>
                <c:pt idx="6804">
                  <c:v>-39.690039999999996</c:v>
                </c:pt>
                <c:pt idx="6805">
                  <c:v>-40.571928</c:v>
                </c:pt>
                <c:pt idx="6806">
                  <c:v>-41.454069999999994</c:v>
                </c:pt>
                <c:pt idx="6807">
                  <c:v>-42.335957999999998</c:v>
                </c:pt>
                <c:pt idx="6808">
                  <c:v>-43.2181</c:v>
                </c:pt>
                <c:pt idx="6809">
                  <c:v>-44.099988000000003</c:v>
                </c:pt>
                <c:pt idx="6810">
                  <c:v>-43.169077999999999</c:v>
                </c:pt>
                <c:pt idx="6811">
                  <c:v>-42.237914000000004</c:v>
                </c:pt>
                <c:pt idx="6812">
                  <c:v>-41.307003999999999</c:v>
                </c:pt>
                <c:pt idx="6813">
                  <c:v>-40.376093999999995</c:v>
                </c:pt>
                <c:pt idx="6814">
                  <c:v>-39.444929999999999</c:v>
                </c:pt>
                <c:pt idx="6815">
                  <c:v>-38.514019999999995</c:v>
                </c:pt>
                <c:pt idx="6816">
                  <c:v>-37.583109999999998</c:v>
                </c:pt>
                <c:pt idx="6817">
                  <c:v>-36.651945999999995</c:v>
                </c:pt>
                <c:pt idx="6818">
                  <c:v>-35.721035999999998</c:v>
                </c:pt>
                <c:pt idx="6819">
                  <c:v>-34.790126000000001</c:v>
                </c:pt>
                <c:pt idx="6820">
                  <c:v>-33.858961999999998</c:v>
                </c:pt>
                <c:pt idx="6821">
                  <c:v>-32.928052000000001</c:v>
                </c:pt>
                <c:pt idx="6822">
                  <c:v>-31.997142</c:v>
                </c:pt>
                <c:pt idx="6823">
                  <c:v>-31.065978000000001</c:v>
                </c:pt>
                <c:pt idx="6824">
                  <c:v>-30.135068</c:v>
                </c:pt>
                <c:pt idx="6825">
                  <c:v>-29.203903999999994</c:v>
                </c:pt>
                <c:pt idx="6826">
                  <c:v>-28.272994000000001</c:v>
                </c:pt>
                <c:pt idx="6827">
                  <c:v>-27.342083999999996</c:v>
                </c:pt>
                <c:pt idx="6828">
                  <c:v>-26.410920000000001</c:v>
                </c:pt>
                <c:pt idx="6829">
                  <c:v>-25.480009999999996</c:v>
                </c:pt>
                <c:pt idx="6830">
                  <c:v>-24.549023800000001</c:v>
                </c:pt>
                <c:pt idx="6831">
                  <c:v>-23.618012199999999</c:v>
                </c:pt>
                <c:pt idx="6832">
                  <c:v>-22.687000599999998</c:v>
                </c:pt>
                <c:pt idx="6833">
                  <c:v>-21.756014399999998</c:v>
                </c:pt>
                <c:pt idx="6834">
                  <c:v>-20.8250028</c:v>
                </c:pt>
                <c:pt idx="6835">
                  <c:v>-19.894016599999997</c:v>
                </c:pt>
                <c:pt idx="6836">
                  <c:v>-18.963004999999999</c:v>
                </c:pt>
                <c:pt idx="6837">
                  <c:v>-18.032018799999999</c:v>
                </c:pt>
                <c:pt idx="6838">
                  <c:v>-17.101007199999998</c:v>
                </c:pt>
                <c:pt idx="6839">
                  <c:v>-16.170020999999998</c:v>
                </c:pt>
                <c:pt idx="6840">
                  <c:v>-15.239009399999999</c:v>
                </c:pt>
                <c:pt idx="6841">
                  <c:v>-14.307997799999999</c:v>
                </c:pt>
                <c:pt idx="6842">
                  <c:v>-13.377011599999998</c:v>
                </c:pt>
                <c:pt idx="6843">
                  <c:v>-12.446</c:v>
                </c:pt>
                <c:pt idx="6844">
                  <c:v>-11.5150138</c:v>
                </c:pt>
                <c:pt idx="6845">
                  <c:v>-10.584002199999999</c:v>
                </c:pt>
                <c:pt idx="6846">
                  <c:v>-9.6530159999999992</c:v>
                </c:pt>
                <c:pt idx="6847">
                  <c:v>-8.7220043999999994</c:v>
                </c:pt>
                <c:pt idx="6848">
                  <c:v>-7.7909927999999997</c:v>
                </c:pt>
                <c:pt idx="6849">
                  <c:v>-6.8600066000000002</c:v>
                </c:pt>
                <c:pt idx="6850">
                  <c:v>-5.9289949999999996</c:v>
                </c:pt>
                <c:pt idx="6851">
                  <c:v>-4.9980088</c:v>
                </c:pt>
                <c:pt idx="6852">
                  <c:v>-4.0669972000000003</c:v>
                </c:pt>
                <c:pt idx="6853">
                  <c:v>-3.1360109999999999</c:v>
                </c:pt>
                <c:pt idx="6854">
                  <c:v>-2.2050019399999998</c:v>
                </c:pt>
                <c:pt idx="6855">
                  <c:v>-1.2740004999999999</c:v>
                </c:pt>
                <c:pt idx="6856">
                  <c:v>-0.34299905999999997</c:v>
                </c:pt>
                <c:pt idx="6857">
                  <c:v>0.58799983999999994</c:v>
                </c:pt>
                <c:pt idx="6858">
                  <c:v>1.5190012799999999</c:v>
                </c:pt>
                <c:pt idx="6859">
                  <c:v>2.45000018</c:v>
                </c:pt>
                <c:pt idx="6860">
                  <c:v>3.3809939999999998</c:v>
                </c:pt>
                <c:pt idx="6861">
                  <c:v>4.3120056</c:v>
                </c:pt>
                <c:pt idx="6862">
                  <c:v>5.2429917999999995</c:v>
                </c:pt>
                <c:pt idx="6863">
                  <c:v>6.1740034000000001</c:v>
                </c:pt>
                <c:pt idx="6864">
                  <c:v>7.1050149999999999</c:v>
                </c:pt>
                <c:pt idx="6865">
                  <c:v>8.0360011999999994</c:v>
                </c:pt>
                <c:pt idx="6866">
                  <c:v>8.9670127999999991</c:v>
                </c:pt>
                <c:pt idx="6867">
                  <c:v>9.8979989999999987</c:v>
                </c:pt>
                <c:pt idx="6868">
                  <c:v>10.8290106</c:v>
                </c:pt>
                <c:pt idx="6869">
                  <c:v>11.7599968</c:v>
                </c:pt>
                <c:pt idx="6870">
                  <c:v>12.691008399999999</c:v>
                </c:pt>
                <c:pt idx="6871">
                  <c:v>13.622019999999999</c:v>
                </c:pt>
                <c:pt idx="6872">
                  <c:v>14.5530062</c:v>
                </c:pt>
                <c:pt idx="6873">
                  <c:v>15.4840178</c:v>
                </c:pt>
                <c:pt idx="6874">
                  <c:v>16.415003999999996</c:v>
                </c:pt>
                <c:pt idx="6875">
                  <c:v>17.346015600000001</c:v>
                </c:pt>
                <c:pt idx="6876">
                  <c:v>18.277001799999997</c:v>
                </c:pt>
                <c:pt idx="6877">
                  <c:v>19.208013399999999</c:v>
                </c:pt>
                <c:pt idx="6878">
                  <c:v>20.138999599999998</c:v>
                </c:pt>
                <c:pt idx="6879">
                  <c:v>21.0700112</c:v>
                </c:pt>
                <c:pt idx="6880">
                  <c:v>22.001022799999998</c:v>
                </c:pt>
                <c:pt idx="6881">
                  <c:v>22.932009000000001</c:v>
                </c:pt>
                <c:pt idx="6882">
                  <c:v>23.863020599999999</c:v>
                </c:pt>
                <c:pt idx="6883">
                  <c:v>24.794006799999998</c:v>
                </c:pt>
                <c:pt idx="6884">
                  <c:v>25.725119999999997</c:v>
                </c:pt>
                <c:pt idx="6885">
                  <c:v>26.656029999999998</c:v>
                </c:pt>
                <c:pt idx="6886">
                  <c:v>27.586939999999998</c:v>
                </c:pt>
                <c:pt idx="6887">
                  <c:v>28.518103999999997</c:v>
                </c:pt>
                <c:pt idx="6888">
                  <c:v>29.449013999999998</c:v>
                </c:pt>
                <c:pt idx="6889">
                  <c:v>30.379923999999995</c:v>
                </c:pt>
                <c:pt idx="6890">
                  <c:v>31.311087999999998</c:v>
                </c:pt>
                <c:pt idx="6891">
                  <c:v>32.241998000000002</c:v>
                </c:pt>
                <c:pt idx="6892">
                  <c:v>33.172908</c:v>
                </c:pt>
                <c:pt idx="6893">
                  <c:v>34.104072000000002</c:v>
                </c:pt>
                <c:pt idx="6894">
                  <c:v>35.034981999999999</c:v>
                </c:pt>
                <c:pt idx="6895">
                  <c:v>35.966146000000002</c:v>
                </c:pt>
                <c:pt idx="6896">
                  <c:v>36.897055999999999</c:v>
                </c:pt>
                <c:pt idx="6897">
                  <c:v>37.827965999999996</c:v>
                </c:pt>
                <c:pt idx="6898">
                  <c:v>38.759129999999999</c:v>
                </c:pt>
                <c:pt idx="6899">
                  <c:v>39.690039999999996</c:v>
                </c:pt>
                <c:pt idx="6900">
                  <c:v>40.620950000000001</c:v>
                </c:pt>
                <c:pt idx="6901">
                  <c:v>41.552113999999996</c:v>
                </c:pt>
                <c:pt idx="6902">
                  <c:v>42.483024</c:v>
                </c:pt>
                <c:pt idx="6903">
                  <c:v>43.413933999999998</c:v>
                </c:pt>
                <c:pt idx="6904">
                  <c:v>44.345098</c:v>
                </c:pt>
                <c:pt idx="6905">
                  <c:v>45.276007999999997</c:v>
                </c:pt>
                <c:pt idx="6906">
                  <c:v>46.206917999999995</c:v>
                </c:pt>
                <c:pt idx="6907">
                  <c:v>47.138081999999997</c:v>
                </c:pt>
                <c:pt idx="6908">
                  <c:v>48.068991999999994</c:v>
                </c:pt>
                <c:pt idx="6909">
                  <c:v>48.999901999999999</c:v>
                </c:pt>
                <c:pt idx="6910">
                  <c:v>48.019969999999994</c:v>
                </c:pt>
                <c:pt idx="6911">
                  <c:v>47.040037999999996</c:v>
                </c:pt>
                <c:pt idx="6912">
                  <c:v>46.060105999999998</c:v>
                </c:pt>
                <c:pt idx="6913">
                  <c:v>45.079919999999994</c:v>
                </c:pt>
                <c:pt idx="6914">
                  <c:v>44.099988000000003</c:v>
                </c:pt>
                <c:pt idx="6915">
                  <c:v>43.120055999999998</c:v>
                </c:pt>
                <c:pt idx="6916">
                  <c:v>42.140124</c:v>
                </c:pt>
                <c:pt idx="6917">
                  <c:v>41.159937999999997</c:v>
                </c:pt>
                <c:pt idx="6918">
                  <c:v>40.180005999999999</c:v>
                </c:pt>
                <c:pt idx="6919">
                  <c:v>39.200073999999994</c:v>
                </c:pt>
                <c:pt idx="6920">
                  <c:v>38.220141999999996</c:v>
                </c:pt>
                <c:pt idx="6921">
                  <c:v>37.239955999999999</c:v>
                </c:pt>
                <c:pt idx="6922">
                  <c:v>36.260023999999994</c:v>
                </c:pt>
                <c:pt idx="6923">
                  <c:v>35.280092000000003</c:v>
                </c:pt>
                <c:pt idx="6924">
                  <c:v>34.299906</c:v>
                </c:pt>
                <c:pt idx="6925">
                  <c:v>33.319973999999995</c:v>
                </c:pt>
                <c:pt idx="6926">
                  <c:v>32.340041999999997</c:v>
                </c:pt>
                <c:pt idx="6927">
                  <c:v>31.360109999999999</c:v>
                </c:pt>
                <c:pt idx="6928">
                  <c:v>30.379923999999995</c:v>
                </c:pt>
                <c:pt idx="6929">
                  <c:v>29.399992000000001</c:v>
                </c:pt>
                <c:pt idx="6930">
                  <c:v>28.420059999999999</c:v>
                </c:pt>
                <c:pt idx="6931">
                  <c:v>27.440127999999998</c:v>
                </c:pt>
                <c:pt idx="6932">
                  <c:v>26.459941999999998</c:v>
                </c:pt>
                <c:pt idx="6933">
                  <c:v>25.480009999999996</c:v>
                </c:pt>
                <c:pt idx="6934">
                  <c:v>24.500001799999996</c:v>
                </c:pt>
                <c:pt idx="6935">
                  <c:v>23.520018999999998</c:v>
                </c:pt>
                <c:pt idx="6936">
                  <c:v>22.540010800000001</c:v>
                </c:pt>
                <c:pt idx="6937">
                  <c:v>21.560002599999997</c:v>
                </c:pt>
                <c:pt idx="6938">
                  <c:v>20.580019799999999</c:v>
                </c:pt>
                <c:pt idx="6939">
                  <c:v>19.600011599999998</c:v>
                </c:pt>
                <c:pt idx="6940">
                  <c:v>18.620003399999998</c:v>
                </c:pt>
                <c:pt idx="6941">
                  <c:v>17.6400206</c:v>
                </c:pt>
                <c:pt idx="6942">
                  <c:v>16.660012399999999</c:v>
                </c:pt>
                <c:pt idx="6943">
                  <c:v>15.680004199999997</c:v>
                </c:pt>
                <c:pt idx="6944">
                  <c:v>14.699996000000001</c:v>
                </c:pt>
                <c:pt idx="6945">
                  <c:v>13.7200132</c:v>
                </c:pt>
                <c:pt idx="6946">
                  <c:v>12.740004999999998</c:v>
                </c:pt>
                <c:pt idx="6947">
                  <c:v>11.7599968</c:v>
                </c:pt>
                <c:pt idx="6948">
                  <c:v>10.780014</c:v>
                </c:pt>
                <c:pt idx="6949">
                  <c:v>9.8000057999999992</c:v>
                </c:pt>
                <c:pt idx="6950">
                  <c:v>8.8199975999999989</c:v>
                </c:pt>
                <c:pt idx="6951">
                  <c:v>7.8400147999999996</c:v>
                </c:pt>
                <c:pt idx="6952">
                  <c:v>6.8600066000000002</c:v>
                </c:pt>
                <c:pt idx="6953">
                  <c:v>5.8799983999999998</c:v>
                </c:pt>
                <c:pt idx="6954">
                  <c:v>4.8999901999999995</c:v>
                </c:pt>
                <c:pt idx="6955">
                  <c:v>3.9200073999999998</c:v>
                </c:pt>
                <c:pt idx="6956">
                  <c:v>2.9399991999999999</c:v>
                </c:pt>
                <c:pt idx="6957">
                  <c:v>1.9600011599999998</c:v>
                </c:pt>
                <c:pt idx="6958">
                  <c:v>0.9800005799999999</c:v>
                </c:pt>
                <c:pt idx="6959">
                  <c:v>-1.58645098E-13</c:v>
                </c:pt>
                <c:pt idx="6960">
                  <c:v>-0.9800005799999999</c:v>
                </c:pt>
                <c:pt idx="6961">
                  <c:v>-1.9600011599999998</c:v>
                </c:pt>
                <c:pt idx="6962">
                  <c:v>-2.9399991999999999</c:v>
                </c:pt>
                <c:pt idx="6963">
                  <c:v>-3.9200073999999998</c:v>
                </c:pt>
                <c:pt idx="6964">
                  <c:v>-4.8999901999999995</c:v>
                </c:pt>
                <c:pt idx="6965">
                  <c:v>-5.8799983999999998</c:v>
                </c:pt>
                <c:pt idx="6966">
                  <c:v>-6.8600066000000002</c:v>
                </c:pt>
                <c:pt idx="6967">
                  <c:v>-7.8400147999999996</c:v>
                </c:pt>
                <c:pt idx="6968">
                  <c:v>-8.8199975999999989</c:v>
                </c:pt>
                <c:pt idx="6969">
                  <c:v>-9.8000057999999992</c:v>
                </c:pt>
                <c:pt idx="6970">
                  <c:v>-10.780014</c:v>
                </c:pt>
                <c:pt idx="6971">
                  <c:v>-11.7599968</c:v>
                </c:pt>
                <c:pt idx="6972">
                  <c:v>-12.740004999999998</c:v>
                </c:pt>
                <c:pt idx="6973">
                  <c:v>-13.7200132</c:v>
                </c:pt>
                <c:pt idx="6974">
                  <c:v>-14.699996000000001</c:v>
                </c:pt>
                <c:pt idx="6975">
                  <c:v>-15.680004199999997</c:v>
                </c:pt>
                <c:pt idx="6976">
                  <c:v>-16.660012399999999</c:v>
                </c:pt>
                <c:pt idx="6977">
                  <c:v>-17.6400206</c:v>
                </c:pt>
                <c:pt idx="6978">
                  <c:v>-18.620003399999998</c:v>
                </c:pt>
                <c:pt idx="6979">
                  <c:v>-19.600011599999998</c:v>
                </c:pt>
                <c:pt idx="6980">
                  <c:v>-20.580019799999999</c:v>
                </c:pt>
                <c:pt idx="6981">
                  <c:v>-21.560002599999997</c:v>
                </c:pt>
                <c:pt idx="6982">
                  <c:v>-22.540010800000001</c:v>
                </c:pt>
                <c:pt idx="6983">
                  <c:v>-23.520018999999998</c:v>
                </c:pt>
                <c:pt idx="6984">
                  <c:v>-24.500001799999996</c:v>
                </c:pt>
                <c:pt idx="6985">
                  <c:v>-25.480009999999996</c:v>
                </c:pt>
                <c:pt idx="6986">
                  <c:v>-26.459941999999998</c:v>
                </c:pt>
                <c:pt idx="6987">
                  <c:v>-27.440127999999998</c:v>
                </c:pt>
                <c:pt idx="6988">
                  <c:v>-28.420059999999999</c:v>
                </c:pt>
                <c:pt idx="6989">
                  <c:v>-29.399992000000001</c:v>
                </c:pt>
                <c:pt idx="6990">
                  <c:v>-30.379923999999995</c:v>
                </c:pt>
                <c:pt idx="6991">
                  <c:v>-31.360109999999999</c:v>
                </c:pt>
                <c:pt idx="6992">
                  <c:v>-32.340041999999997</c:v>
                </c:pt>
                <c:pt idx="6993">
                  <c:v>-33.319973999999995</c:v>
                </c:pt>
                <c:pt idx="6994">
                  <c:v>-34.299906</c:v>
                </c:pt>
                <c:pt idx="6995">
                  <c:v>-35.280092000000003</c:v>
                </c:pt>
                <c:pt idx="6996">
                  <c:v>-36.260023999999994</c:v>
                </c:pt>
                <c:pt idx="6997">
                  <c:v>-37.239955999999999</c:v>
                </c:pt>
                <c:pt idx="6998">
                  <c:v>-38.220141999999996</c:v>
                </c:pt>
                <c:pt idx="6999">
                  <c:v>-39.200073999999994</c:v>
                </c:pt>
                <c:pt idx="7000">
                  <c:v>-40.180005999999999</c:v>
                </c:pt>
                <c:pt idx="7001">
                  <c:v>-41.159937999999997</c:v>
                </c:pt>
                <c:pt idx="7002">
                  <c:v>-42.140124</c:v>
                </c:pt>
                <c:pt idx="7003">
                  <c:v>-43.120055999999998</c:v>
                </c:pt>
                <c:pt idx="7004">
                  <c:v>-44.099988000000003</c:v>
                </c:pt>
                <c:pt idx="7005">
                  <c:v>-45.079919999999994</c:v>
                </c:pt>
                <c:pt idx="7006">
                  <c:v>-46.060105999999998</c:v>
                </c:pt>
                <c:pt idx="7007">
                  <c:v>-47.040037999999996</c:v>
                </c:pt>
                <c:pt idx="7008">
                  <c:v>-48.019969999999994</c:v>
                </c:pt>
                <c:pt idx="7009">
                  <c:v>-48.999901999999999</c:v>
                </c:pt>
                <c:pt idx="7010">
                  <c:v>-48.019969999999994</c:v>
                </c:pt>
                <c:pt idx="7011">
                  <c:v>-47.040037999999996</c:v>
                </c:pt>
                <c:pt idx="7012">
                  <c:v>-46.060105999999998</c:v>
                </c:pt>
                <c:pt idx="7013">
                  <c:v>-45.079919999999994</c:v>
                </c:pt>
                <c:pt idx="7014">
                  <c:v>-44.099988000000003</c:v>
                </c:pt>
                <c:pt idx="7015">
                  <c:v>-43.120055999999998</c:v>
                </c:pt>
                <c:pt idx="7016">
                  <c:v>-42.140124</c:v>
                </c:pt>
                <c:pt idx="7017">
                  <c:v>-41.159937999999997</c:v>
                </c:pt>
                <c:pt idx="7018">
                  <c:v>-40.180005999999999</c:v>
                </c:pt>
                <c:pt idx="7019">
                  <c:v>-39.200073999999994</c:v>
                </c:pt>
                <c:pt idx="7020">
                  <c:v>-38.220141999999996</c:v>
                </c:pt>
                <c:pt idx="7021">
                  <c:v>-37.239955999999999</c:v>
                </c:pt>
                <c:pt idx="7022">
                  <c:v>-36.260023999999994</c:v>
                </c:pt>
                <c:pt idx="7023">
                  <c:v>-35.280092000000003</c:v>
                </c:pt>
                <c:pt idx="7024">
                  <c:v>-34.299906</c:v>
                </c:pt>
                <c:pt idx="7025">
                  <c:v>-33.319973999999995</c:v>
                </c:pt>
                <c:pt idx="7026">
                  <c:v>-32.340041999999997</c:v>
                </c:pt>
                <c:pt idx="7027">
                  <c:v>-31.360109999999999</c:v>
                </c:pt>
                <c:pt idx="7028">
                  <c:v>-30.379923999999995</c:v>
                </c:pt>
                <c:pt idx="7029">
                  <c:v>-29.399992000000001</c:v>
                </c:pt>
                <c:pt idx="7030">
                  <c:v>-28.420059999999999</c:v>
                </c:pt>
                <c:pt idx="7031">
                  <c:v>-27.440127999999998</c:v>
                </c:pt>
                <c:pt idx="7032">
                  <c:v>-26.459941999999998</c:v>
                </c:pt>
                <c:pt idx="7033">
                  <c:v>-25.480009999999996</c:v>
                </c:pt>
                <c:pt idx="7034">
                  <c:v>-24.500001799999996</c:v>
                </c:pt>
                <c:pt idx="7035">
                  <c:v>-23.520018999999998</c:v>
                </c:pt>
                <c:pt idx="7036">
                  <c:v>-22.540010800000001</c:v>
                </c:pt>
                <c:pt idx="7037">
                  <c:v>-21.560002599999997</c:v>
                </c:pt>
                <c:pt idx="7038">
                  <c:v>-20.580019799999999</c:v>
                </c:pt>
                <c:pt idx="7039">
                  <c:v>-19.600011599999998</c:v>
                </c:pt>
                <c:pt idx="7040">
                  <c:v>-18.620003399999998</c:v>
                </c:pt>
                <c:pt idx="7041">
                  <c:v>-17.6400206</c:v>
                </c:pt>
                <c:pt idx="7042">
                  <c:v>-16.660012399999999</c:v>
                </c:pt>
                <c:pt idx="7043">
                  <c:v>-15.680004199999997</c:v>
                </c:pt>
                <c:pt idx="7044">
                  <c:v>-14.699996000000001</c:v>
                </c:pt>
                <c:pt idx="7045">
                  <c:v>-13.7200132</c:v>
                </c:pt>
                <c:pt idx="7046">
                  <c:v>-12.740004999999998</c:v>
                </c:pt>
                <c:pt idx="7047">
                  <c:v>-11.7599968</c:v>
                </c:pt>
                <c:pt idx="7048">
                  <c:v>-10.780014</c:v>
                </c:pt>
                <c:pt idx="7049">
                  <c:v>-9.8000057999999992</c:v>
                </c:pt>
                <c:pt idx="7050">
                  <c:v>-8.8199975999999989</c:v>
                </c:pt>
                <c:pt idx="7051">
                  <c:v>-7.8400147999999996</c:v>
                </c:pt>
                <c:pt idx="7052">
                  <c:v>-6.8600066000000002</c:v>
                </c:pt>
                <c:pt idx="7053">
                  <c:v>-5.8799983999999998</c:v>
                </c:pt>
                <c:pt idx="7054">
                  <c:v>-4.8999901999999995</c:v>
                </c:pt>
                <c:pt idx="7055">
                  <c:v>-3.9200073999999998</c:v>
                </c:pt>
                <c:pt idx="7056">
                  <c:v>-2.9399991999999999</c:v>
                </c:pt>
                <c:pt idx="7057">
                  <c:v>-1.9600011599999998</c:v>
                </c:pt>
                <c:pt idx="7058">
                  <c:v>-0.9800005799999999</c:v>
                </c:pt>
                <c:pt idx="7059">
                  <c:v>-1.5721304599999999E-13</c:v>
                </c:pt>
                <c:pt idx="7060">
                  <c:v>0.9800005799999999</c:v>
                </c:pt>
                <c:pt idx="7061">
                  <c:v>1.9600011599999998</c:v>
                </c:pt>
                <c:pt idx="7062">
                  <c:v>2.9399991999999999</c:v>
                </c:pt>
                <c:pt idx="7063">
                  <c:v>3.9200073999999998</c:v>
                </c:pt>
                <c:pt idx="7064">
                  <c:v>4.8999901999999995</c:v>
                </c:pt>
                <c:pt idx="7065">
                  <c:v>5.8799983999999998</c:v>
                </c:pt>
                <c:pt idx="7066">
                  <c:v>6.8600066000000002</c:v>
                </c:pt>
                <c:pt idx="7067">
                  <c:v>7.8400147999999996</c:v>
                </c:pt>
                <c:pt idx="7068">
                  <c:v>8.8199975999999989</c:v>
                </c:pt>
                <c:pt idx="7069">
                  <c:v>9.8000057999999992</c:v>
                </c:pt>
                <c:pt idx="7070">
                  <c:v>10.780014</c:v>
                </c:pt>
                <c:pt idx="7071">
                  <c:v>11.7599968</c:v>
                </c:pt>
                <c:pt idx="7072">
                  <c:v>12.740004999999998</c:v>
                </c:pt>
                <c:pt idx="7073">
                  <c:v>13.7200132</c:v>
                </c:pt>
                <c:pt idx="7074">
                  <c:v>14.699996000000001</c:v>
                </c:pt>
                <c:pt idx="7075">
                  <c:v>15.680004199999997</c:v>
                </c:pt>
                <c:pt idx="7076">
                  <c:v>16.660012399999999</c:v>
                </c:pt>
                <c:pt idx="7077">
                  <c:v>17.6400206</c:v>
                </c:pt>
                <c:pt idx="7078">
                  <c:v>18.620003399999998</c:v>
                </c:pt>
                <c:pt idx="7079">
                  <c:v>19.600011599999998</c:v>
                </c:pt>
                <c:pt idx="7080">
                  <c:v>20.580019799999999</c:v>
                </c:pt>
                <c:pt idx="7081">
                  <c:v>21.560002599999997</c:v>
                </c:pt>
                <c:pt idx="7082">
                  <c:v>22.540010800000001</c:v>
                </c:pt>
                <c:pt idx="7083">
                  <c:v>23.520018999999998</c:v>
                </c:pt>
                <c:pt idx="7084">
                  <c:v>24.500001799999996</c:v>
                </c:pt>
                <c:pt idx="7085">
                  <c:v>25.480009999999996</c:v>
                </c:pt>
                <c:pt idx="7086">
                  <c:v>26.459941999999998</c:v>
                </c:pt>
                <c:pt idx="7087">
                  <c:v>27.440127999999998</c:v>
                </c:pt>
                <c:pt idx="7088">
                  <c:v>28.420059999999999</c:v>
                </c:pt>
                <c:pt idx="7089">
                  <c:v>29.399992000000001</c:v>
                </c:pt>
                <c:pt idx="7090">
                  <c:v>30.379923999999995</c:v>
                </c:pt>
                <c:pt idx="7091">
                  <c:v>31.360109999999999</c:v>
                </c:pt>
                <c:pt idx="7092">
                  <c:v>32.340041999999997</c:v>
                </c:pt>
                <c:pt idx="7093">
                  <c:v>33.319973999999995</c:v>
                </c:pt>
                <c:pt idx="7094">
                  <c:v>34.299906</c:v>
                </c:pt>
                <c:pt idx="7095">
                  <c:v>35.280092000000003</c:v>
                </c:pt>
                <c:pt idx="7096">
                  <c:v>36.260023999999994</c:v>
                </c:pt>
                <c:pt idx="7097">
                  <c:v>37.239955999999999</c:v>
                </c:pt>
                <c:pt idx="7098">
                  <c:v>38.220141999999996</c:v>
                </c:pt>
                <c:pt idx="7099">
                  <c:v>39.200073999999994</c:v>
                </c:pt>
                <c:pt idx="7100">
                  <c:v>40.180005999999999</c:v>
                </c:pt>
                <c:pt idx="7101">
                  <c:v>41.159937999999997</c:v>
                </c:pt>
                <c:pt idx="7102">
                  <c:v>42.140124</c:v>
                </c:pt>
                <c:pt idx="7103">
                  <c:v>43.120055999999998</c:v>
                </c:pt>
                <c:pt idx="7104">
                  <c:v>44.099988000000003</c:v>
                </c:pt>
                <c:pt idx="7105">
                  <c:v>45.079919999999994</c:v>
                </c:pt>
                <c:pt idx="7106">
                  <c:v>46.060105999999998</c:v>
                </c:pt>
                <c:pt idx="7107">
                  <c:v>47.040037999999996</c:v>
                </c:pt>
                <c:pt idx="7108">
                  <c:v>48.019969999999994</c:v>
                </c:pt>
                <c:pt idx="7109">
                  <c:v>48.999901999999999</c:v>
                </c:pt>
                <c:pt idx="7110">
                  <c:v>48.019969999999994</c:v>
                </c:pt>
                <c:pt idx="7111">
                  <c:v>47.040037999999996</c:v>
                </c:pt>
                <c:pt idx="7112">
                  <c:v>46.060105999999998</c:v>
                </c:pt>
                <c:pt idx="7113">
                  <c:v>45.079919999999994</c:v>
                </c:pt>
                <c:pt idx="7114">
                  <c:v>44.099988000000003</c:v>
                </c:pt>
                <c:pt idx="7115">
                  <c:v>43.120055999999998</c:v>
                </c:pt>
                <c:pt idx="7116">
                  <c:v>42.140124</c:v>
                </c:pt>
                <c:pt idx="7117">
                  <c:v>41.159937999999997</c:v>
                </c:pt>
                <c:pt idx="7118">
                  <c:v>40.180005999999999</c:v>
                </c:pt>
                <c:pt idx="7119">
                  <c:v>39.200073999999994</c:v>
                </c:pt>
                <c:pt idx="7120">
                  <c:v>38.220141999999996</c:v>
                </c:pt>
                <c:pt idx="7121">
                  <c:v>37.239955999999999</c:v>
                </c:pt>
                <c:pt idx="7122">
                  <c:v>36.260023999999994</c:v>
                </c:pt>
                <c:pt idx="7123">
                  <c:v>35.280092000000003</c:v>
                </c:pt>
                <c:pt idx="7124">
                  <c:v>34.299906</c:v>
                </c:pt>
                <c:pt idx="7125">
                  <c:v>33.319973999999995</c:v>
                </c:pt>
                <c:pt idx="7126">
                  <c:v>32.340041999999997</c:v>
                </c:pt>
                <c:pt idx="7127">
                  <c:v>31.360109999999999</c:v>
                </c:pt>
                <c:pt idx="7128">
                  <c:v>30.379923999999995</c:v>
                </c:pt>
                <c:pt idx="7129">
                  <c:v>29.399992000000001</c:v>
                </c:pt>
                <c:pt idx="7130">
                  <c:v>28.420059999999999</c:v>
                </c:pt>
                <c:pt idx="7131">
                  <c:v>27.440127999999998</c:v>
                </c:pt>
                <c:pt idx="7132">
                  <c:v>26.459941999999998</c:v>
                </c:pt>
                <c:pt idx="7133">
                  <c:v>25.480009999999996</c:v>
                </c:pt>
                <c:pt idx="7134">
                  <c:v>24.500001799999996</c:v>
                </c:pt>
                <c:pt idx="7135">
                  <c:v>23.520018999999998</c:v>
                </c:pt>
                <c:pt idx="7136">
                  <c:v>22.540010800000001</c:v>
                </c:pt>
                <c:pt idx="7137">
                  <c:v>21.560002599999997</c:v>
                </c:pt>
                <c:pt idx="7138">
                  <c:v>20.580019799999999</c:v>
                </c:pt>
                <c:pt idx="7139">
                  <c:v>19.600011599999998</c:v>
                </c:pt>
                <c:pt idx="7140">
                  <c:v>18.620003399999998</c:v>
                </c:pt>
                <c:pt idx="7141">
                  <c:v>17.6400206</c:v>
                </c:pt>
                <c:pt idx="7142">
                  <c:v>16.660012399999999</c:v>
                </c:pt>
                <c:pt idx="7143">
                  <c:v>15.680004199999997</c:v>
                </c:pt>
                <c:pt idx="7144">
                  <c:v>14.699996000000001</c:v>
                </c:pt>
                <c:pt idx="7145">
                  <c:v>13.7200132</c:v>
                </c:pt>
                <c:pt idx="7146">
                  <c:v>12.740004999999998</c:v>
                </c:pt>
                <c:pt idx="7147">
                  <c:v>11.7599968</c:v>
                </c:pt>
                <c:pt idx="7148">
                  <c:v>10.780014</c:v>
                </c:pt>
                <c:pt idx="7149">
                  <c:v>9.8000057999999992</c:v>
                </c:pt>
                <c:pt idx="7150">
                  <c:v>8.8199975999999989</c:v>
                </c:pt>
                <c:pt idx="7151">
                  <c:v>7.8400147999999996</c:v>
                </c:pt>
                <c:pt idx="7152">
                  <c:v>6.8600066000000002</c:v>
                </c:pt>
                <c:pt idx="7153">
                  <c:v>5.8799983999999998</c:v>
                </c:pt>
                <c:pt idx="7154">
                  <c:v>4.8999901999999995</c:v>
                </c:pt>
                <c:pt idx="7155">
                  <c:v>3.9200073999999998</c:v>
                </c:pt>
                <c:pt idx="7156">
                  <c:v>2.9399991999999999</c:v>
                </c:pt>
                <c:pt idx="7157">
                  <c:v>1.9600011599999998</c:v>
                </c:pt>
                <c:pt idx="7158">
                  <c:v>0.9800005799999999</c:v>
                </c:pt>
                <c:pt idx="7159">
                  <c:v>-1.58623E-13</c:v>
                </c:pt>
                <c:pt idx="7160">
                  <c:v>-0.9800005799999999</c:v>
                </c:pt>
                <c:pt idx="7161">
                  <c:v>-1.9600011599999998</c:v>
                </c:pt>
                <c:pt idx="7162">
                  <c:v>-2.9399991999999999</c:v>
                </c:pt>
                <c:pt idx="7163">
                  <c:v>-3.9200073999999998</c:v>
                </c:pt>
                <c:pt idx="7164">
                  <c:v>-4.8999901999999995</c:v>
                </c:pt>
                <c:pt idx="7165">
                  <c:v>-5.8799983999999998</c:v>
                </c:pt>
                <c:pt idx="7166">
                  <c:v>-6.8600066000000002</c:v>
                </c:pt>
                <c:pt idx="7167">
                  <c:v>-7.8400147999999996</c:v>
                </c:pt>
                <c:pt idx="7168">
                  <c:v>-8.8199975999999989</c:v>
                </c:pt>
                <c:pt idx="7169">
                  <c:v>-9.8000057999999992</c:v>
                </c:pt>
                <c:pt idx="7170">
                  <c:v>-10.780014</c:v>
                </c:pt>
                <c:pt idx="7171">
                  <c:v>-11.7599968</c:v>
                </c:pt>
                <c:pt idx="7172">
                  <c:v>-12.740004999999998</c:v>
                </c:pt>
                <c:pt idx="7173">
                  <c:v>-13.7200132</c:v>
                </c:pt>
                <c:pt idx="7174">
                  <c:v>-14.699996000000001</c:v>
                </c:pt>
                <c:pt idx="7175">
                  <c:v>-15.680004199999997</c:v>
                </c:pt>
                <c:pt idx="7176">
                  <c:v>-16.660012399999999</c:v>
                </c:pt>
                <c:pt idx="7177">
                  <c:v>-17.6400206</c:v>
                </c:pt>
                <c:pt idx="7178">
                  <c:v>-18.620003399999998</c:v>
                </c:pt>
                <c:pt idx="7179">
                  <c:v>-19.600011599999998</c:v>
                </c:pt>
                <c:pt idx="7180">
                  <c:v>-20.580019799999999</c:v>
                </c:pt>
                <c:pt idx="7181">
                  <c:v>-21.560002599999997</c:v>
                </c:pt>
                <c:pt idx="7182">
                  <c:v>-22.540010800000001</c:v>
                </c:pt>
                <c:pt idx="7183">
                  <c:v>-23.520018999999998</c:v>
                </c:pt>
                <c:pt idx="7184">
                  <c:v>-24.500001799999996</c:v>
                </c:pt>
                <c:pt idx="7185">
                  <c:v>-25.480009999999996</c:v>
                </c:pt>
                <c:pt idx="7186">
                  <c:v>-26.459941999999998</c:v>
                </c:pt>
                <c:pt idx="7187">
                  <c:v>-27.440127999999998</c:v>
                </c:pt>
                <c:pt idx="7188">
                  <c:v>-28.420059999999999</c:v>
                </c:pt>
                <c:pt idx="7189">
                  <c:v>-29.399992000000001</c:v>
                </c:pt>
                <c:pt idx="7190">
                  <c:v>-30.379923999999995</c:v>
                </c:pt>
                <c:pt idx="7191">
                  <c:v>-31.360109999999999</c:v>
                </c:pt>
                <c:pt idx="7192">
                  <c:v>-32.340041999999997</c:v>
                </c:pt>
                <c:pt idx="7193">
                  <c:v>-33.319973999999995</c:v>
                </c:pt>
                <c:pt idx="7194">
                  <c:v>-34.299906</c:v>
                </c:pt>
                <c:pt idx="7195">
                  <c:v>-35.280092000000003</c:v>
                </c:pt>
                <c:pt idx="7196">
                  <c:v>-36.260023999999994</c:v>
                </c:pt>
                <c:pt idx="7197">
                  <c:v>-37.239955999999999</c:v>
                </c:pt>
                <c:pt idx="7198">
                  <c:v>-38.220141999999996</c:v>
                </c:pt>
                <c:pt idx="7199">
                  <c:v>-39.200073999999994</c:v>
                </c:pt>
                <c:pt idx="7200">
                  <c:v>-40.180005999999999</c:v>
                </c:pt>
                <c:pt idx="7201">
                  <c:v>-41.159937999999997</c:v>
                </c:pt>
                <c:pt idx="7202">
                  <c:v>-42.140124</c:v>
                </c:pt>
                <c:pt idx="7203">
                  <c:v>-43.120055999999998</c:v>
                </c:pt>
                <c:pt idx="7204">
                  <c:v>-44.099988000000003</c:v>
                </c:pt>
                <c:pt idx="7205">
                  <c:v>-45.079919999999994</c:v>
                </c:pt>
                <c:pt idx="7206">
                  <c:v>-46.060105999999998</c:v>
                </c:pt>
                <c:pt idx="7207">
                  <c:v>-47.040037999999996</c:v>
                </c:pt>
                <c:pt idx="7208">
                  <c:v>-48.019969999999994</c:v>
                </c:pt>
                <c:pt idx="7209">
                  <c:v>-48.999901999999999</c:v>
                </c:pt>
                <c:pt idx="7210">
                  <c:v>-48.019969999999994</c:v>
                </c:pt>
                <c:pt idx="7211">
                  <c:v>-47.040037999999996</c:v>
                </c:pt>
                <c:pt idx="7212">
                  <c:v>-46.060105999999998</c:v>
                </c:pt>
                <c:pt idx="7213">
                  <c:v>-45.079919999999994</c:v>
                </c:pt>
                <c:pt idx="7214">
                  <c:v>-44.099988000000003</c:v>
                </c:pt>
                <c:pt idx="7215">
                  <c:v>-43.120055999999998</c:v>
                </c:pt>
                <c:pt idx="7216">
                  <c:v>-42.140124</c:v>
                </c:pt>
                <c:pt idx="7217">
                  <c:v>-41.159937999999997</c:v>
                </c:pt>
                <c:pt idx="7218">
                  <c:v>-40.180005999999999</c:v>
                </c:pt>
                <c:pt idx="7219">
                  <c:v>-39.200073999999994</c:v>
                </c:pt>
                <c:pt idx="7220">
                  <c:v>-38.220141999999996</c:v>
                </c:pt>
                <c:pt idx="7221">
                  <c:v>-37.239955999999999</c:v>
                </c:pt>
                <c:pt idx="7222">
                  <c:v>-36.260023999999994</c:v>
                </c:pt>
                <c:pt idx="7223">
                  <c:v>-35.280092000000003</c:v>
                </c:pt>
                <c:pt idx="7224">
                  <c:v>-34.299906</c:v>
                </c:pt>
                <c:pt idx="7225">
                  <c:v>-33.319973999999995</c:v>
                </c:pt>
                <c:pt idx="7226">
                  <c:v>-32.340041999999997</c:v>
                </c:pt>
                <c:pt idx="7227">
                  <c:v>-31.360109999999999</c:v>
                </c:pt>
                <c:pt idx="7228">
                  <c:v>-30.379923999999995</c:v>
                </c:pt>
                <c:pt idx="7229">
                  <c:v>-29.399992000000001</c:v>
                </c:pt>
                <c:pt idx="7230">
                  <c:v>-28.420059999999999</c:v>
                </c:pt>
                <c:pt idx="7231">
                  <c:v>-27.440127999999998</c:v>
                </c:pt>
                <c:pt idx="7232">
                  <c:v>-26.459941999999998</c:v>
                </c:pt>
                <c:pt idx="7233">
                  <c:v>-25.480009999999996</c:v>
                </c:pt>
                <c:pt idx="7234">
                  <c:v>-24.500001799999996</c:v>
                </c:pt>
                <c:pt idx="7235">
                  <c:v>-23.520018999999998</c:v>
                </c:pt>
                <c:pt idx="7236">
                  <c:v>-22.540010800000001</c:v>
                </c:pt>
                <c:pt idx="7237">
                  <c:v>-21.560002599999997</c:v>
                </c:pt>
                <c:pt idx="7238">
                  <c:v>-20.580019799999999</c:v>
                </c:pt>
                <c:pt idx="7239">
                  <c:v>-19.600011599999998</c:v>
                </c:pt>
                <c:pt idx="7240">
                  <c:v>-18.620003399999998</c:v>
                </c:pt>
                <c:pt idx="7241">
                  <c:v>-17.6400206</c:v>
                </c:pt>
                <c:pt idx="7242">
                  <c:v>-16.660012399999999</c:v>
                </c:pt>
                <c:pt idx="7243">
                  <c:v>-15.680004199999997</c:v>
                </c:pt>
                <c:pt idx="7244">
                  <c:v>-14.699996000000001</c:v>
                </c:pt>
                <c:pt idx="7245">
                  <c:v>-13.7200132</c:v>
                </c:pt>
                <c:pt idx="7246">
                  <c:v>-12.740004999999998</c:v>
                </c:pt>
                <c:pt idx="7247">
                  <c:v>-11.7599968</c:v>
                </c:pt>
                <c:pt idx="7248">
                  <c:v>-10.780014</c:v>
                </c:pt>
                <c:pt idx="7249">
                  <c:v>-9.8000057999999992</c:v>
                </c:pt>
                <c:pt idx="7250">
                  <c:v>-8.8199975999999989</c:v>
                </c:pt>
                <c:pt idx="7251">
                  <c:v>-7.8400147999999996</c:v>
                </c:pt>
                <c:pt idx="7252">
                  <c:v>-6.8600066000000002</c:v>
                </c:pt>
                <c:pt idx="7253">
                  <c:v>-5.8799983999999998</c:v>
                </c:pt>
                <c:pt idx="7254">
                  <c:v>-4.8999901999999995</c:v>
                </c:pt>
                <c:pt idx="7255">
                  <c:v>-3.9200073999999998</c:v>
                </c:pt>
                <c:pt idx="7256">
                  <c:v>-2.9399991999999999</c:v>
                </c:pt>
                <c:pt idx="7257">
                  <c:v>-1.9600011599999998</c:v>
                </c:pt>
                <c:pt idx="7258">
                  <c:v>-0.9800005799999999</c:v>
                </c:pt>
                <c:pt idx="7259">
                  <c:v>-1.5721304599999999E-13</c:v>
                </c:pt>
                <c:pt idx="7260">
                  <c:v>0.9800005799999999</c:v>
                </c:pt>
                <c:pt idx="7261">
                  <c:v>1.9600011599999998</c:v>
                </c:pt>
                <c:pt idx="7262">
                  <c:v>2.9399991999999999</c:v>
                </c:pt>
                <c:pt idx="7263">
                  <c:v>3.9200073999999998</c:v>
                </c:pt>
                <c:pt idx="7264">
                  <c:v>4.8999901999999995</c:v>
                </c:pt>
                <c:pt idx="7265">
                  <c:v>5.8799983999999998</c:v>
                </c:pt>
                <c:pt idx="7266">
                  <c:v>6.8600066000000002</c:v>
                </c:pt>
                <c:pt idx="7267">
                  <c:v>7.8400147999999996</c:v>
                </c:pt>
                <c:pt idx="7268">
                  <c:v>8.8199975999999989</c:v>
                </c:pt>
                <c:pt idx="7269">
                  <c:v>9.8000057999999992</c:v>
                </c:pt>
                <c:pt idx="7270">
                  <c:v>10.780014</c:v>
                </c:pt>
                <c:pt idx="7271">
                  <c:v>11.7599968</c:v>
                </c:pt>
                <c:pt idx="7272">
                  <c:v>12.740004999999998</c:v>
                </c:pt>
                <c:pt idx="7273">
                  <c:v>13.7200132</c:v>
                </c:pt>
                <c:pt idx="7274">
                  <c:v>14.699996000000001</c:v>
                </c:pt>
                <c:pt idx="7275">
                  <c:v>15.680004199999997</c:v>
                </c:pt>
                <c:pt idx="7276">
                  <c:v>16.660012399999999</c:v>
                </c:pt>
                <c:pt idx="7277">
                  <c:v>17.6400206</c:v>
                </c:pt>
                <c:pt idx="7278">
                  <c:v>18.620003399999998</c:v>
                </c:pt>
                <c:pt idx="7279">
                  <c:v>19.600011599999998</c:v>
                </c:pt>
                <c:pt idx="7280">
                  <c:v>20.580019799999999</c:v>
                </c:pt>
                <c:pt idx="7281">
                  <c:v>21.560002599999997</c:v>
                </c:pt>
                <c:pt idx="7282">
                  <c:v>22.540010800000001</c:v>
                </c:pt>
                <c:pt idx="7283">
                  <c:v>23.520018999999998</c:v>
                </c:pt>
                <c:pt idx="7284">
                  <c:v>24.500001799999996</c:v>
                </c:pt>
                <c:pt idx="7285">
                  <c:v>25.480009999999996</c:v>
                </c:pt>
                <c:pt idx="7286">
                  <c:v>26.459941999999998</c:v>
                </c:pt>
                <c:pt idx="7287">
                  <c:v>27.440127999999998</c:v>
                </c:pt>
                <c:pt idx="7288">
                  <c:v>28.420059999999999</c:v>
                </c:pt>
                <c:pt idx="7289">
                  <c:v>29.399992000000001</c:v>
                </c:pt>
                <c:pt idx="7290">
                  <c:v>30.379923999999995</c:v>
                </c:pt>
                <c:pt idx="7291">
                  <c:v>31.360109999999999</c:v>
                </c:pt>
                <c:pt idx="7292">
                  <c:v>32.340041999999997</c:v>
                </c:pt>
                <c:pt idx="7293">
                  <c:v>33.319973999999995</c:v>
                </c:pt>
                <c:pt idx="7294">
                  <c:v>34.299906</c:v>
                </c:pt>
                <c:pt idx="7295">
                  <c:v>35.280092000000003</c:v>
                </c:pt>
                <c:pt idx="7296">
                  <c:v>36.260023999999994</c:v>
                </c:pt>
                <c:pt idx="7297">
                  <c:v>37.239955999999999</c:v>
                </c:pt>
                <c:pt idx="7298">
                  <c:v>38.220141999999996</c:v>
                </c:pt>
                <c:pt idx="7299">
                  <c:v>39.200073999999994</c:v>
                </c:pt>
                <c:pt idx="7300">
                  <c:v>40.180005999999999</c:v>
                </c:pt>
                <c:pt idx="7301">
                  <c:v>41.159937999999997</c:v>
                </c:pt>
                <c:pt idx="7302">
                  <c:v>42.140124</c:v>
                </c:pt>
                <c:pt idx="7303">
                  <c:v>43.120055999999998</c:v>
                </c:pt>
                <c:pt idx="7304">
                  <c:v>44.099988000000003</c:v>
                </c:pt>
                <c:pt idx="7305">
                  <c:v>45.079919999999994</c:v>
                </c:pt>
                <c:pt idx="7306">
                  <c:v>46.060105999999998</c:v>
                </c:pt>
                <c:pt idx="7307">
                  <c:v>47.040037999999996</c:v>
                </c:pt>
                <c:pt idx="7308">
                  <c:v>48.019969999999994</c:v>
                </c:pt>
                <c:pt idx="7309">
                  <c:v>48.999901999999999</c:v>
                </c:pt>
                <c:pt idx="7310">
                  <c:v>48.019969999999994</c:v>
                </c:pt>
                <c:pt idx="7311">
                  <c:v>47.040037999999996</c:v>
                </c:pt>
                <c:pt idx="7312">
                  <c:v>46.060105999999998</c:v>
                </c:pt>
                <c:pt idx="7313">
                  <c:v>45.079919999999994</c:v>
                </c:pt>
                <c:pt idx="7314">
                  <c:v>44.099988000000003</c:v>
                </c:pt>
                <c:pt idx="7315">
                  <c:v>43.120055999999998</c:v>
                </c:pt>
                <c:pt idx="7316">
                  <c:v>42.140124</c:v>
                </c:pt>
                <c:pt idx="7317">
                  <c:v>41.159937999999997</c:v>
                </c:pt>
                <c:pt idx="7318">
                  <c:v>40.180005999999999</c:v>
                </c:pt>
                <c:pt idx="7319">
                  <c:v>39.200073999999994</c:v>
                </c:pt>
                <c:pt idx="7320">
                  <c:v>38.220141999999996</c:v>
                </c:pt>
                <c:pt idx="7321">
                  <c:v>37.239955999999999</c:v>
                </c:pt>
                <c:pt idx="7322">
                  <c:v>36.260023999999994</c:v>
                </c:pt>
                <c:pt idx="7323">
                  <c:v>35.280092000000003</c:v>
                </c:pt>
                <c:pt idx="7324">
                  <c:v>34.299906</c:v>
                </c:pt>
                <c:pt idx="7325">
                  <c:v>33.319973999999995</c:v>
                </c:pt>
                <c:pt idx="7326">
                  <c:v>32.340041999999997</c:v>
                </c:pt>
                <c:pt idx="7327">
                  <c:v>31.360109999999999</c:v>
                </c:pt>
                <c:pt idx="7328">
                  <c:v>30.379923999999995</c:v>
                </c:pt>
                <c:pt idx="7329">
                  <c:v>29.399992000000001</c:v>
                </c:pt>
                <c:pt idx="7330">
                  <c:v>28.420059999999999</c:v>
                </c:pt>
                <c:pt idx="7331">
                  <c:v>27.440127999999998</c:v>
                </c:pt>
                <c:pt idx="7332">
                  <c:v>26.459941999999998</c:v>
                </c:pt>
                <c:pt idx="7333">
                  <c:v>25.480009999999996</c:v>
                </c:pt>
                <c:pt idx="7334">
                  <c:v>24.500001799999996</c:v>
                </c:pt>
                <c:pt idx="7335">
                  <c:v>23.520018999999998</c:v>
                </c:pt>
                <c:pt idx="7336">
                  <c:v>22.540010800000001</c:v>
                </c:pt>
                <c:pt idx="7337">
                  <c:v>21.560002599999997</c:v>
                </c:pt>
                <c:pt idx="7338">
                  <c:v>20.580019799999999</c:v>
                </c:pt>
                <c:pt idx="7339">
                  <c:v>19.600011599999998</c:v>
                </c:pt>
                <c:pt idx="7340">
                  <c:v>18.620003399999998</c:v>
                </c:pt>
                <c:pt idx="7341">
                  <c:v>17.6400206</c:v>
                </c:pt>
                <c:pt idx="7342">
                  <c:v>16.660012399999999</c:v>
                </c:pt>
                <c:pt idx="7343">
                  <c:v>15.680004199999997</c:v>
                </c:pt>
                <c:pt idx="7344">
                  <c:v>14.699996000000001</c:v>
                </c:pt>
                <c:pt idx="7345">
                  <c:v>13.7200132</c:v>
                </c:pt>
                <c:pt idx="7346">
                  <c:v>12.740004999999998</c:v>
                </c:pt>
                <c:pt idx="7347">
                  <c:v>11.7599968</c:v>
                </c:pt>
                <c:pt idx="7348">
                  <c:v>10.780014</c:v>
                </c:pt>
                <c:pt idx="7349">
                  <c:v>9.8000057999999992</c:v>
                </c:pt>
                <c:pt idx="7350">
                  <c:v>8.8199975999999989</c:v>
                </c:pt>
                <c:pt idx="7351">
                  <c:v>7.8400147999999996</c:v>
                </c:pt>
                <c:pt idx="7352">
                  <c:v>6.8600066000000002</c:v>
                </c:pt>
                <c:pt idx="7353">
                  <c:v>5.8799983999999998</c:v>
                </c:pt>
                <c:pt idx="7354">
                  <c:v>4.8999901999999995</c:v>
                </c:pt>
                <c:pt idx="7355">
                  <c:v>3.9200073999999998</c:v>
                </c:pt>
                <c:pt idx="7356">
                  <c:v>2.9399991999999999</c:v>
                </c:pt>
                <c:pt idx="7357">
                  <c:v>1.9600011599999998</c:v>
                </c:pt>
                <c:pt idx="7358">
                  <c:v>0.9800005799999999</c:v>
                </c:pt>
              </c:numCache>
            </c:numRef>
          </c:xVal>
          <c:yVal>
            <c:numRef>
              <c:f>Sheet1!$N$1:$N$7359</c:f>
              <c:numCache>
                <c:formatCode>General</c:formatCode>
                <c:ptCount val="7359"/>
                <c:pt idx="0">
                  <c:v>1.5194457752360001E-31</c:v>
                </c:pt>
                <c:pt idx="1">
                  <c:v>2.9890892614384E-31</c:v>
                </c:pt>
                <c:pt idx="2">
                  <c:v>-1.0869407408463999E-31</c:v>
                </c:pt>
                <c:pt idx="3">
                  <c:v>-8.6955170303279995E-31</c:v>
                </c:pt>
                <c:pt idx="4">
                  <c:v>1.0869407408463999E-31</c:v>
                </c:pt>
                <c:pt idx="5">
                  <c:v>-1.6304155594912E-31</c:v>
                </c:pt>
                <c:pt idx="6">
                  <c:v>-2.1738859299144001E-31</c:v>
                </c:pt>
                <c:pt idx="7">
                  <c:v>3.2608266707608002E-31</c:v>
                </c:pt>
                <c:pt idx="8">
                  <c:v>9.2390007454160004E-31</c:v>
                </c:pt>
                <c:pt idx="9">
                  <c:v>7.6085940823680005E-31</c:v>
                </c:pt>
                <c:pt idx="10">
                  <c:v>0.30707941957872004</c:v>
                </c:pt>
                <c:pt idx="11">
                  <c:v>0.6139657863400001</c:v>
                </c:pt>
                <c:pt idx="12">
                  <c:v>0.92065732099519992</c:v>
                </c:pt>
                <c:pt idx="13">
                  <c:v>1.2271575821216001</c:v>
                </c:pt>
                <c:pt idx="14">
                  <c:v>1.5334621214976001</c:v>
                </c:pt>
                <c:pt idx="15">
                  <c:v>1.8395753873448</c:v>
                </c:pt>
                <c:pt idx="16">
                  <c:v>2.1454884832199999</c:v>
                </c:pt>
                <c:pt idx="17">
                  <c:v>2.4512147537879998</c:v>
                </c:pt>
                <c:pt idx="18">
                  <c:v>2.7567408543839997</c:v>
                </c:pt>
                <c:pt idx="19">
                  <c:v>3.0620712332296001</c:v>
                </c:pt>
                <c:pt idx="20">
                  <c:v>3.3672103385463998</c:v>
                </c:pt>
                <c:pt idx="21">
                  <c:v>3.6721537221128</c:v>
                </c:pt>
                <c:pt idx="22">
                  <c:v>3.9768969357072002</c:v>
                </c:pt>
                <c:pt idx="23">
                  <c:v>4.2814488757728002</c:v>
                </c:pt>
                <c:pt idx="24">
                  <c:v>4.5858050940879993</c:v>
                </c:pt>
                <c:pt idx="25">
                  <c:v>4.8899744870960005</c:v>
                </c:pt>
                <c:pt idx="26">
                  <c:v>5.1939214690240005</c:v>
                </c:pt>
                <c:pt idx="27">
                  <c:v>5.4976905220879999</c:v>
                </c:pt>
                <c:pt idx="28">
                  <c:v>5.801237164072</c:v>
                </c:pt>
                <c:pt idx="29">
                  <c:v>6.1046058771920002</c:v>
                </c:pt>
                <c:pt idx="30">
                  <c:v>6.4077966614480006</c:v>
                </c:pt>
                <c:pt idx="31">
                  <c:v>6.710765034624</c:v>
                </c:pt>
                <c:pt idx="32">
                  <c:v>7.0135554789360004</c:v>
                </c:pt>
                <c:pt idx="33">
                  <c:v>7.3161235121680006</c:v>
                </c:pt>
                <c:pt idx="34">
                  <c:v>7.6185136165360001</c:v>
                </c:pt>
                <c:pt idx="35">
                  <c:v>7.9206813098240003</c:v>
                </c:pt>
                <c:pt idx="36">
                  <c:v>8.2226710742479998</c:v>
                </c:pt>
                <c:pt idx="37">
                  <c:v>8.5244384275919991</c:v>
                </c:pt>
                <c:pt idx="38">
                  <c:v>8.8260278520720004</c:v>
                </c:pt>
                <c:pt idx="39">
                  <c:v>9.1273948654720005</c:v>
                </c:pt>
                <c:pt idx="40">
                  <c:v>9.4285839500079991</c:v>
                </c:pt>
                <c:pt idx="41">
                  <c:v>9.7295506234640001</c:v>
                </c:pt>
                <c:pt idx="42">
                  <c:v>10.030339368056001</c:v>
                </c:pt>
                <c:pt idx="43">
                  <c:v>10.330950183784001</c:v>
                </c:pt>
                <c:pt idx="44">
                  <c:v>10.631294106216002</c:v>
                </c:pt>
                <c:pt idx="45">
                  <c:v>10.931504582000001</c:v>
                </c:pt>
                <c:pt idx="46">
                  <c:v>11.231448164488</c:v>
                </c:pt>
                <c:pt idx="47">
                  <c:v>11.531258300328</c:v>
                </c:pt>
                <c:pt idx="48">
                  <c:v>11.830801542872001</c:v>
                </c:pt>
                <c:pt idx="49">
                  <c:v>12.130166856552</c:v>
                </c:pt>
                <c:pt idx="50">
                  <c:v>12.398172207952001</c:v>
                </c:pt>
                <c:pt idx="51">
                  <c:v>12.653500127792</c:v>
                </c:pt>
                <c:pt idx="52">
                  <c:v>12.903312252848002</c:v>
                </c:pt>
                <c:pt idx="53">
                  <c:v>13.152323698016001</c:v>
                </c:pt>
                <c:pt idx="54">
                  <c:v>13.401201696536001</c:v>
                </c:pt>
                <c:pt idx="55">
                  <c:v>13.636156761447999</c:v>
                </c:pt>
                <c:pt idx="56">
                  <c:v>13.851183793592</c:v>
                </c:pt>
                <c:pt idx="57">
                  <c:v>14.063586374992001</c:v>
                </c:pt>
                <c:pt idx="58">
                  <c:v>14.272519343544001</c:v>
                </c:pt>
                <c:pt idx="59">
                  <c:v>14.481363347664001</c:v>
                </c:pt>
                <c:pt idx="60">
                  <c:v>14.69002942292</c:v>
                </c:pt>
                <c:pt idx="61">
                  <c:v>14.898517569312</c:v>
                </c:pt>
                <c:pt idx="62">
                  <c:v>15.104870569335999</c:v>
                </c:pt>
                <c:pt idx="63">
                  <c:v>15.303394699344</c:v>
                </c:pt>
                <c:pt idx="64">
                  <c:v>15.500272987360001</c:v>
                </c:pt>
                <c:pt idx="65">
                  <c:v>15.696306113272</c:v>
                </c:pt>
                <c:pt idx="66">
                  <c:v>15.892205792536</c:v>
                </c:pt>
                <c:pt idx="67">
                  <c:v>16.087972025151998</c:v>
                </c:pt>
                <c:pt idx="68">
                  <c:v>16.28360481112</c:v>
                </c:pt>
                <c:pt idx="69">
                  <c:v>16.477547272879999</c:v>
                </c:pt>
                <c:pt idx="70">
                  <c:v>16.664683955592</c:v>
                </c:pt>
                <c:pt idx="71">
                  <c:v>16.851464780575999</c:v>
                </c:pt>
                <c:pt idx="72">
                  <c:v>17.038067676695999</c:v>
                </c:pt>
                <c:pt idx="73">
                  <c:v>17.224537126168002</c:v>
                </c:pt>
                <c:pt idx="74">
                  <c:v>17.410873128992002</c:v>
                </c:pt>
                <c:pt idx="75">
                  <c:v>17.597120167383999</c:v>
                </c:pt>
                <c:pt idx="76">
                  <c:v>17.783189276912001</c:v>
                </c:pt>
                <c:pt idx="77">
                  <c:v>17.968190813256001</c:v>
                </c:pt>
                <c:pt idx="78">
                  <c:v>18.151635472040002</c:v>
                </c:pt>
                <c:pt idx="79">
                  <c:v>18.331655000192001</c:v>
                </c:pt>
                <c:pt idx="80">
                  <c:v>18.511585563912</c:v>
                </c:pt>
                <c:pt idx="81">
                  <c:v>18.691338198768001</c:v>
                </c:pt>
                <c:pt idx="82">
                  <c:v>18.871001869192</c:v>
                </c:pt>
                <c:pt idx="83">
                  <c:v>19.050532092968002</c:v>
                </c:pt>
                <c:pt idx="84">
                  <c:v>19.229928870096</c:v>
                </c:pt>
                <c:pt idx="85">
                  <c:v>19.409192200576001</c:v>
                </c:pt>
                <c:pt idx="86">
                  <c:v>19.587610368952003</c:v>
                </c:pt>
                <c:pt idx="87">
                  <c:v>19.765806126248002</c:v>
                </c:pt>
                <c:pt idx="88">
                  <c:v>19.943823954680003</c:v>
                </c:pt>
                <c:pt idx="89">
                  <c:v>20.117037703784003</c:v>
                </c:pt>
                <c:pt idx="90">
                  <c:v>20.288739057543999</c:v>
                </c:pt>
                <c:pt idx="91">
                  <c:v>20.458349747151999</c:v>
                </c:pt>
                <c:pt idx="92">
                  <c:v>20.627826990111998</c:v>
                </c:pt>
                <c:pt idx="93">
                  <c:v>20.795213568920001</c:v>
                </c:pt>
                <c:pt idx="94">
                  <c:v>20.957084352944001</c:v>
                </c:pt>
                <c:pt idx="95">
                  <c:v>21.116686543952003</c:v>
                </c:pt>
                <c:pt idx="96">
                  <c:v>21.26516818096</c:v>
                </c:pt>
                <c:pt idx="97">
                  <c:v>21.41351637132</c:v>
                </c:pt>
                <c:pt idx="98">
                  <c:v>21.560263201904</c:v>
                </c:pt>
                <c:pt idx="99">
                  <c:v>21.704963850552002</c:v>
                </c:pt>
                <c:pt idx="100">
                  <c:v>21.849575534768</c:v>
                </c:pt>
                <c:pt idx="101">
                  <c:v>21.993831361256003</c:v>
                </c:pt>
                <c:pt idx="102">
                  <c:v>22.134839985976001</c:v>
                </c:pt>
                <c:pt idx="103">
                  <c:v>22.274558626432004</c:v>
                </c:pt>
                <c:pt idx="104">
                  <c:v>22.412008673872002</c:v>
                </c:pt>
                <c:pt idx="105">
                  <c:v>22.539984009304</c:v>
                </c:pt>
                <c:pt idx="106">
                  <c:v>22.667025218199999</c:v>
                </c:pt>
                <c:pt idx="107">
                  <c:v>22.793666087152001</c:v>
                </c:pt>
                <c:pt idx="108">
                  <c:v>22.918438703031999</c:v>
                </c:pt>
                <c:pt idx="109">
                  <c:v>23.041031690328001</c:v>
                </c:pt>
                <c:pt idx="110">
                  <c:v>22.764752646752001</c:v>
                </c:pt>
                <c:pt idx="111">
                  <c:v>22.481845752992001</c:v>
                </c:pt>
                <c:pt idx="112">
                  <c:v>22.182702850391998</c:v>
                </c:pt>
                <c:pt idx="113">
                  <c:v>21.870838034016</c:v>
                </c:pt>
                <c:pt idx="114">
                  <c:v>21.551188829840001</c:v>
                </c:pt>
                <c:pt idx="115">
                  <c:v>21.229493443728</c:v>
                </c:pt>
                <c:pt idx="116">
                  <c:v>20.891384119912001</c:v>
                </c:pt>
                <c:pt idx="117">
                  <c:v>20.536238107368</c:v>
                </c:pt>
                <c:pt idx="118">
                  <c:v>20.166323999112002</c:v>
                </c:pt>
                <c:pt idx="119">
                  <c:v>19.789159289648001</c:v>
                </c:pt>
                <c:pt idx="120">
                  <c:v>19.404966390056</c:v>
                </c:pt>
                <c:pt idx="121">
                  <c:v>19.015880446703999</c:v>
                </c:pt>
                <c:pt idx="122">
                  <c:v>18.625148661360001</c:v>
                </c:pt>
                <c:pt idx="123">
                  <c:v>18.234416876016002</c:v>
                </c:pt>
                <c:pt idx="124">
                  <c:v>17.842083730896</c:v>
                </c:pt>
                <c:pt idx="125">
                  <c:v>17.441743786896001</c:v>
                </c:pt>
                <c:pt idx="126">
                  <c:v>17.039980411984001</c:v>
                </c:pt>
                <c:pt idx="127">
                  <c:v>16.636971535023999</c:v>
                </c:pt>
                <c:pt idx="128">
                  <c:v>16.233918175848</c:v>
                </c:pt>
                <c:pt idx="129">
                  <c:v>15.819788744888001</c:v>
                </c:pt>
                <c:pt idx="130">
                  <c:v>15.399120428176001</c:v>
                </c:pt>
                <c:pt idx="131">
                  <c:v>14.977918324872002</c:v>
                </c:pt>
                <c:pt idx="132">
                  <c:v>14.550533193544</c:v>
                </c:pt>
                <c:pt idx="133">
                  <c:v>14.104865871440001</c:v>
                </c:pt>
                <c:pt idx="134">
                  <c:v>13.658353387232001</c:v>
                </c:pt>
                <c:pt idx="135">
                  <c:v>13.211840903023999</c:v>
                </c:pt>
                <c:pt idx="136">
                  <c:v>12.712661475072</c:v>
                </c:pt>
                <c:pt idx="137">
                  <c:v>12.183456551320001</c:v>
                </c:pt>
                <c:pt idx="138">
                  <c:v>11.654207145352</c:v>
                </c:pt>
                <c:pt idx="139">
                  <c:v>11.026963417535999</c:v>
                </c:pt>
                <c:pt idx="140">
                  <c:v>10.393581143912</c:v>
                </c:pt>
                <c:pt idx="141">
                  <c:v>9.7601988702879989</c:v>
                </c:pt>
                <c:pt idx="142">
                  <c:v>9.1268165966639998</c:v>
                </c:pt>
                <c:pt idx="143">
                  <c:v>8.4934343230400007</c:v>
                </c:pt>
                <c:pt idx="144">
                  <c:v>7.8600520494159998</c:v>
                </c:pt>
                <c:pt idx="145">
                  <c:v>7.2266697757919998</c:v>
                </c:pt>
                <c:pt idx="146">
                  <c:v>6.5932430199520002</c:v>
                </c:pt>
                <c:pt idx="147">
                  <c:v>5.9598607463280002</c:v>
                </c:pt>
                <c:pt idx="148">
                  <c:v>5.3264784727040002</c:v>
                </c:pt>
                <c:pt idx="149">
                  <c:v>4.6930961990800002</c:v>
                </c:pt>
                <c:pt idx="150">
                  <c:v>4.0597228218992001</c:v>
                </c:pt>
                <c:pt idx="151">
                  <c:v>3.4263449964968</c:v>
                </c:pt>
                <c:pt idx="152">
                  <c:v>2.7929716193160004</c:v>
                </c:pt>
                <c:pt idx="153">
                  <c:v>2.1596115868000001</c:v>
                </c:pt>
                <c:pt idx="154">
                  <c:v>1.5262782436136</c:v>
                </c:pt>
                <c:pt idx="155">
                  <c:v>0.89300272730800001</c:v>
                </c:pt>
                <c:pt idx="156">
                  <c:v>0.26021696020056001</c:v>
                </c:pt>
                <c:pt idx="157">
                  <c:v>-0.37038606456775997</c:v>
                </c:pt>
                <c:pt idx="158">
                  <c:v>-0.99497820748800003</c:v>
                </c:pt>
                <c:pt idx="159">
                  <c:v>-1.6107410753544</c:v>
                </c:pt>
                <c:pt idx="160">
                  <c:v>-2.2236392885103999</c:v>
                </c:pt>
                <c:pt idx="161">
                  <c:v>-2.835719028892</c:v>
                </c:pt>
                <c:pt idx="162">
                  <c:v>-3.4470158822720003</c:v>
                </c:pt>
                <c:pt idx="163">
                  <c:v>-4.0575342968720003</c:v>
                </c:pt>
                <c:pt idx="164">
                  <c:v>-4.6672520315839998</c:v>
                </c:pt>
                <c:pt idx="165">
                  <c:v>-5.2762135686239997</c:v>
                </c:pt>
                <c:pt idx="166">
                  <c:v>-5.884418907992</c:v>
                </c:pt>
                <c:pt idx="167">
                  <c:v>-6.4917790852560007</c:v>
                </c:pt>
                <c:pt idx="168">
                  <c:v>-7.098383064848</c:v>
                </c:pt>
                <c:pt idx="169">
                  <c:v>-7.7041863645520001</c:v>
                </c:pt>
                <c:pt idx="170">
                  <c:v>-8.3091889843679994</c:v>
                </c:pt>
                <c:pt idx="171">
                  <c:v>-8.9133909242960012</c:v>
                </c:pt>
                <c:pt idx="172">
                  <c:v>-9.5045595749359997</c:v>
                </c:pt>
                <c:pt idx="173">
                  <c:v>-10.010366853072</c:v>
                </c:pt>
                <c:pt idx="174">
                  <c:v>-10.51203728512</c:v>
                </c:pt>
                <c:pt idx="175">
                  <c:v>-11.010327068752002</c:v>
                </c:pt>
                <c:pt idx="176">
                  <c:v>-11.459819861432001</c:v>
                </c:pt>
                <c:pt idx="177">
                  <c:v>-11.8811998936</c:v>
                </c:pt>
                <c:pt idx="178">
                  <c:v>-12.302046139176001</c:v>
                </c:pt>
                <c:pt idx="179">
                  <c:v>-12.722314115944</c:v>
                </c:pt>
                <c:pt idx="180">
                  <c:v>-13.142003823904</c:v>
                </c:pt>
                <c:pt idx="181">
                  <c:v>-13.561159745272001</c:v>
                </c:pt>
                <c:pt idx="182">
                  <c:v>-13.979737397832</c:v>
                </c:pt>
                <c:pt idx="183">
                  <c:v>-14.397781263799999</c:v>
                </c:pt>
                <c:pt idx="184">
                  <c:v>-14.806661793271999</c:v>
                </c:pt>
                <c:pt idx="185">
                  <c:v>-15.201752835783999</c:v>
                </c:pt>
                <c:pt idx="186">
                  <c:v>-15.594219427552002</c:v>
                </c:pt>
                <c:pt idx="187">
                  <c:v>-15.986152232728001</c:v>
                </c:pt>
                <c:pt idx="188">
                  <c:v>-16.367453788279999</c:v>
                </c:pt>
                <c:pt idx="189">
                  <c:v>-16.741371295975998</c:v>
                </c:pt>
                <c:pt idx="190">
                  <c:v>-17.114710534863999</c:v>
                </c:pt>
                <c:pt idx="191">
                  <c:v>-17.487604951592001</c:v>
                </c:pt>
                <c:pt idx="192">
                  <c:v>-17.859476277352002</c:v>
                </c:pt>
                <c:pt idx="193">
                  <c:v>-18.220360495760001</c:v>
                </c:pt>
                <c:pt idx="194">
                  <c:v>-18.580310587631999</c:v>
                </c:pt>
                <c:pt idx="195">
                  <c:v>-18.939771375128</c:v>
                </c:pt>
                <c:pt idx="196">
                  <c:v>-19.298698376032</c:v>
                </c:pt>
                <c:pt idx="197">
                  <c:v>-19.648862380383999</c:v>
                </c:pt>
                <c:pt idx="198">
                  <c:v>-19.993999894328002</c:v>
                </c:pt>
                <c:pt idx="199">
                  <c:v>-20.325881707904003</c:v>
                </c:pt>
                <c:pt idx="200">
                  <c:v>-20.626937345792001</c:v>
                </c:pt>
                <c:pt idx="201">
                  <c:v>-20.927103339360002</c:v>
                </c:pt>
                <c:pt idx="202">
                  <c:v>-21.224289024456002</c:v>
                </c:pt>
                <c:pt idx="203">
                  <c:v>-21.518449918864</c:v>
                </c:pt>
                <c:pt idx="204">
                  <c:v>-21.795485160112001</c:v>
                </c:pt>
                <c:pt idx="205">
                  <c:v>-22.062022598384001</c:v>
                </c:pt>
                <c:pt idx="206">
                  <c:v>-22.323355617383999</c:v>
                </c:pt>
                <c:pt idx="207">
                  <c:v>-22.578772501656001</c:v>
                </c:pt>
                <c:pt idx="208">
                  <c:v>-22.829652199896003</c:v>
                </c:pt>
                <c:pt idx="209">
                  <c:v>-23.075371961079998</c:v>
                </c:pt>
                <c:pt idx="210">
                  <c:v>-22.660975636823999</c:v>
                </c:pt>
                <c:pt idx="211">
                  <c:v>-22.236882189480003</c:v>
                </c:pt>
                <c:pt idx="212">
                  <c:v>-21.801579223704</c:v>
                </c:pt>
                <c:pt idx="213">
                  <c:v>-21.338830730655999</c:v>
                </c:pt>
                <c:pt idx="214">
                  <c:v>-20.851305643296001</c:v>
                </c:pt>
                <c:pt idx="215">
                  <c:v>-20.358576136663999</c:v>
                </c:pt>
                <c:pt idx="216">
                  <c:v>-19.832840825759998</c:v>
                </c:pt>
                <c:pt idx="217">
                  <c:v>-19.266849109376</c:v>
                </c:pt>
                <c:pt idx="218">
                  <c:v>-18.689158570183999</c:v>
                </c:pt>
                <c:pt idx="219">
                  <c:v>-18.103060892167999</c:v>
                </c:pt>
                <c:pt idx="220">
                  <c:v>-17.513315672440001</c:v>
                </c:pt>
                <c:pt idx="221">
                  <c:v>-16.910937503368</c:v>
                </c:pt>
                <c:pt idx="222">
                  <c:v>-16.306335223495999</c:v>
                </c:pt>
                <c:pt idx="223">
                  <c:v>-15.698574706288001</c:v>
                </c:pt>
                <c:pt idx="224">
                  <c:v>-15.068350670000001</c:v>
                </c:pt>
                <c:pt idx="225">
                  <c:v>-14.436525273936001</c:v>
                </c:pt>
                <c:pt idx="226">
                  <c:v>-13.781079821176</c:v>
                </c:pt>
                <c:pt idx="227">
                  <c:v>-13.111355577080001</c:v>
                </c:pt>
                <c:pt idx="228">
                  <c:v>-12.441586850768001</c:v>
                </c:pt>
                <c:pt idx="229">
                  <c:v>-11.771862606672</c:v>
                </c:pt>
                <c:pt idx="230">
                  <c:v>-11.10209388036</c:v>
                </c:pt>
                <c:pt idx="231">
                  <c:v>-10.397540061136</c:v>
                </c:pt>
                <c:pt idx="232">
                  <c:v>-9.626618775639999</c:v>
                </c:pt>
                <c:pt idx="233">
                  <c:v>-8.827985069576</c:v>
                </c:pt>
                <c:pt idx="234">
                  <c:v>-7.9037780677439997</c:v>
                </c:pt>
                <c:pt idx="235">
                  <c:v>-6.9616892150800007</c:v>
                </c:pt>
                <c:pt idx="236">
                  <c:v>-6.0117714923999994</c:v>
                </c:pt>
                <c:pt idx="237">
                  <c:v>-5.0618537697199999</c:v>
                </c:pt>
                <c:pt idx="238">
                  <c:v>-4.1119360470400004</c:v>
                </c:pt>
                <c:pt idx="239">
                  <c:v>-3.1620138761384</c:v>
                </c:pt>
                <c:pt idx="240">
                  <c:v>-2.2120917052368001</c:v>
                </c:pt>
                <c:pt idx="241">
                  <c:v>-1.2621695343352002</c:v>
                </c:pt>
                <c:pt idx="242">
                  <c:v>-0.31224424967848002</c:v>
                </c:pt>
                <c:pt idx="243">
                  <c:v>0.63767925568960004</c:v>
                </c:pt>
                <c:pt idx="244">
                  <c:v>1.5876014265912</c:v>
                </c:pt>
                <c:pt idx="245">
                  <c:v>2.5375235974928003</c:v>
                </c:pt>
                <c:pt idx="246">
                  <c:v>3.4874457683943998</c:v>
                </c:pt>
                <c:pt idx="247">
                  <c:v>4.4373679392960002</c:v>
                </c:pt>
                <c:pt idx="248">
                  <c:v>5.3872856619759997</c:v>
                </c:pt>
                <c:pt idx="249">
                  <c:v>6.3372033846560001</c:v>
                </c:pt>
                <c:pt idx="250">
                  <c:v>7.2871211073359996</c:v>
                </c:pt>
                <c:pt idx="251">
                  <c:v>8.220402481232</c:v>
                </c:pt>
                <c:pt idx="252">
                  <c:v>9.104130666504</c:v>
                </c:pt>
                <c:pt idx="253">
                  <c:v>9.890442798736002</c:v>
                </c:pt>
                <c:pt idx="254">
                  <c:v>10.660741333208</c:v>
                </c:pt>
                <c:pt idx="255">
                  <c:v>11.330465577304</c:v>
                </c:pt>
                <c:pt idx="256">
                  <c:v>12.000234303616001</c:v>
                </c:pt>
                <c:pt idx="257">
                  <c:v>12.670003029927999</c:v>
                </c:pt>
                <c:pt idx="258">
                  <c:v>13.339771756239999</c:v>
                </c:pt>
                <c:pt idx="259">
                  <c:v>14.009496000336</c:v>
                </c:pt>
                <c:pt idx="260">
                  <c:v>14.652175057104001</c:v>
                </c:pt>
                <c:pt idx="261">
                  <c:v>15.284000453168</c:v>
                </c:pt>
                <c:pt idx="262">
                  <c:v>15.908308354728</c:v>
                </c:pt>
                <c:pt idx="263">
                  <c:v>16.512866152383999</c:v>
                </c:pt>
                <c:pt idx="264">
                  <c:v>17.117468432256</c:v>
                </c:pt>
                <c:pt idx="265">
                  <c:v>17.717311115016003</c:v>
                </c:pt>
                <c:pt idx="266">
                  <c:v>18.303408793032002</c:v>
                </c:pt>
                <c:pt idx="267">
                  <c:v>18.889506471048001</c:v>
                </c:pt>
                <c:pt idx="268">
                  <c:v>19.460613642272001</c:v>
                </c:pt>
                <c:pt idx="269">
                  <c:v>20.025537785472</c:v>
                </c:pt>
                <c:pt idx="270">
                  <c:v>20.528142344056</c:v>
                </c:pt>
                <c:pt idx="271">
                  <c:v>21.019448419776001</c:v>
                </c:pt>
                <c:pt idx="272">
                  <c:v>21.503681823152</c:v>
                </c:pt>
                <c:pt idx="273">
                  <c:v>21.952062560432001</c:v>
                </c:pt>
                <c:pt idx="274">
                  <c:v>22.384919004328001</c:v>
                </c:pt>
                <c:pt idx="275">
                  <c:v>22.805676285472</c:v>
                </c:pt>
                <c:pt idx="276">
                  <c:v>23.199165968208</c:v>
                </c:pt>
                <c:pt idx="277">
                  <c:v>23.558982613432001</c:v>
                </c:pt>
                <c:pt idx="278">
                  <c:v>23.907278364712003</c:v>
                </c:pt>
                <c:pt idx="279">
                  <c:v>24.250058321207998</c:v>
                </c:pt>
                <c:pt idx="280">
                  <c:v>24.588745913832003</c:v>
                </c:pt>
                <c:pt idx="281">
                  <c:v>24.924186304688</c:v>
                </c:pt>
                <c:pt idx="282">
                  <c:v>25.253755043032001</c:v>
                </c:pt>
                <c:pt idx="283">
                  <c:v>25.580654848416</c:v>
                </c:pt>
                <c:pt idx="284">
                  <c:v>25.905463989648002</c:v>
                </c:pt>
                <c:pt idx="285">
                  <c:v>26.228137984512003</c:v>
                </c:pt>
                <c:pt idx="286">
                  <c:v>26.545207220160002</c:v>
                </c:pt>
                <c:pt idx="287">
                  <c:v>26.860185791656001</c:v>
                </c:pt>
                <c:pt idx="288">
                  <c:v>27.174096789968001</c:v>
                </c:pt>
                <c:pt idx="289">
                  <c:v>27.485739195263999</c:v>
                </c:pt>
                <c:pt idx="290">
                  <c:v>27.794000952144</c:v>
                </c:pt>
                <c:pt idx="291">
                  <c:v>28.099415847200003</c:v>
                </c:pt>
                <c:pt idx="292">
                  <c:v>28.403674204639998</c:v>
                </c:pt>
                <c:pt idx="293">
                  <c:v>28.704685360312002</c:v>
                </c:pt>
                <c:pt idx="294">
                  <c:v>29.003205511888002</c:v>
                </c:pt>
                <c:pt idx="295">
                  <c:v>29.299723963744</c:v>
                </c:pt>
                <c:pt idx="296">
                  <c:v>29.593529000424002</c:v>
                </c:pt>
                <c:pt idx="297">
                  <c:v>29.884887515224001</c:v>
                </c:pt>
                <c:pt idx="298">
                  <c:v>30.173221239336002</c:v>
                </c:pt>
                <c:pt idx="299">
                  <c:v>30.460220496968002</c:v>
                </c:pt>
                <c:pt idx="300">
                  <c:v>30.745929770335998</c:v>
                </c:pt>
                <c:pt idx="301">
                  <c:v>31.030215612791999</c:v>
                </c:pt>
                <c:pt idx="302">
                  <c:v>31.313122506551998</c:v>
                </c:pt>
                <c:pt idx="303">
                  <c:v>31.593360467352003</c:v>
                </c:pt>
                <c:pt idx="304">
                  <c:v>31.869950886440002</c:v>
                </c:pt>
                <c:pt idx="305">
                  <c:v>32.144984427967998</c:v>
                </c:pt>
                <c:pt idx="306">
                  <c:v>32.418505574152</c:v>
                </c:pt>
                <c:pt idx="307">
                  <c:v>32.690380878344001</c:v>
                </c:pt>
                <c:pt idx="308">
                  <c:v>32.9602100006</c:v>
                </c:pt>
                <c:pt idx="309">
                  <c:v>33.227770529840001</c:v>
                </c:pt>
                <c:pt idx="310">
                  <c:v>32.782859405408004</c:v>
                </c:pt>
                <c:pt idx="311">
                  <c:v>32.335991063472001</c:v>
                </c:pt>
                <c:pt idx="312">
                  <c:v>31.889300650399999</c:v>
                </c:pt>
                <c:pt idx="313">
                  <c:v>31.442432308463999</c:v>
                </c:pt>
                <c:pt idx="314">
                  <c:v>30.989692314016001</c:v>
                </c:pt>
                <c:pt idx="315">
                  <c:v>30.536774390704</c:v>
                </c:pt>
                <c:pt idx="316">
                  <c:v>30.083811985176002</c:v>
                </c:pt>
                <c:pt idx="317">
                  <c:v>29.630894061864002</c:v>
                </c:pt>
                <c:pt idx="318">
                  <c:v>29.173794810248001</c:v>
                </c:pt>
                <c:pt idx="319">
                  <c:v>28.713092499136</c:v>
                </c:pt>
                <c:pt idx="320">
                  <c:v>28.251500543704001</c:v>
                </c:pt>
                <c:pt idx="321">
                  <c:v>27.787728959688</c:v>
                </c:pt>
                <c:pt idx="322">
                  <c:v>27.318219169808</c:v>
                </c:pt>
                <c:pt idx="323">
                  <c:v>26.8461294114</c:v>
                </c:pt>
                <c:pt idx="324">
                  <c:v>26.373283455320003</c:v>
                </c:pt>
                <c:pt idx="325">
                  <c:v>25.896612028664002</c:v>
                </c:pt>
                <c:pt idx="326">
                  <c:v>25.414558253872002</c:v>
                </c:pt>
                <c:pt idx="327">
                  <c:v>24.928590044071999</c:v>
                </c:pt>
                <c:pt idx="328">
                  <c:v>24.437328450568003</c:v>
                </c:pt>
                <c:pt idx="329">
                  <c:v>23.938682809208004</c:v>
                </c:pt>
                <c:pt idx="330">
                  <c:v>23.440215096711999</c:v>
                </c:pt>
                <c:pt idx="331">
                  <c:v>22.932272672208001</c:v>
                </c:pt>
                <c:pt idx="332">
                  <c:v>22.418013773032001</c:v>
                </c:pt>
                <c:pt idx="333">
                  <c:v>21.896548754864</c:v>
                </c:pt>
                <c:pt idx="334">
                  <c:v>21.364674898152</c:v>
                </c:pt>
                <c:pt idx="335">
                  <c:v>20.794946675624001</c:v>
                </c:pt>
                <c:pt idx="336">
                  <c:v>20.19870705236</c:v>
                </c:pt>
                <c:pt idx="337">
                  <c:v>19.577690834783997</c:v>
                </c:pt>
                <c:pt idx="338">
                  <c:v>18.887504771328</c:v>
                </c:pt>
                <c:pt idx="339">
                  <c:v>18.180904770167999</c:v>
                </c:pt>
                <c:pt idx="340">
                  <c:v>17.453753985216</c:v>
                </c:pt>
                <c:pt idx="341">
                  <c:v>16.701470748224001</c:v>
                </c:pt>
                <c:pt idx="342">
                  <c:v>15.909954196720001</c:v>
                </c:pt>
                <c:pt idx="343">
                  <c:v>15.117903858624</c:v>
                </c:pt>
                <c:pt idx="344">
                  <c:v>14.298852815416002</c:v>
                </c:pt>
                <c:pt idx="345">
                  <c:v>13.472818064296</c:v>
                </c:pt>
                <c:pt idx="346">
                  <c:v>12.609551698384001</c:v>
                </c:pt>
                <c:pt idx="347">
                  <c:v>11.735743047280002</c:v>
                </c:pt>
                <c:pt idx="348">
                  <c:v>10.860644411912</c:v>
                </c:pt>
                <c:pt idx="349">
                  <c:v>9.9759821001039999</c:v>
                </c:pt>
                <c:pt idx="350">
                  <c:v>8.9866086518320003</c:v>
                </c:pt>
                <c:pt idx="351">
                  <c:v>7.9703234628800006</c:v>
                </c:pt>
                <c:pt idx="352">
                  <c:v>6.8023539173680003</c:v>
                </c:pt>
                <c:pt idx="353">
                  <c:v>5.5927934998959996</c:v>
                </c:pt>
                <c:pt idx="354">
                  <c:v>4.3718945655655999</c:v>
                </c:pt>
                <c:pt idx="355">
                  <c:v>3.1158235430440002</c:v>
                </c:pt>
                <c:pt idx="356">
                  <c:v>1.8584091575992001</c:v>
                </c:pt>
                <c:pt idx="357">
                  <c:v>0.6009947721544</c:v>
                </c:pt>
                <c:pt idx="358">
                  <c:v>-0.62855150496640011</c:v>
                </c:pt>
                <c:pt idx="359">
                  <c:v>-1.8552687131496</c:v>
                </c:pt>
                <c:pt idx="360">
                  <c:v>-3.0819903695544002</c:v>
                </c:pt>
                <c:pt idx="361">
                  <c:v>-4.2844247360232002</c:v>
                </c:pt>
                <c:pt idx="362">
                  <c:v>-5.4673091685600008</c:v>
                </c:pt>
                <c:pt idx="363">
                  <c:v>-6.4943590537839997</c:v>
                </c:pt>
                <c:pt idx="364">
                  <c:v>-7.5214089390080003</c:v>
                </c:pt>
                <c:pt idx="365">
                  <c:v>-8.4453045653279997</c:v>
                </c:pt>
                <c:pt idx="366">
                  <c:v>-9.3383295337440018</c:v>
                </c:pt>
                <c:pt idx="367">
                  <c:v>-10.231310019944001</c:v>
                </c:pt>
                <c:pt idx="368">
                  <c:v>-11.124334988359999</c:v>
                </c:pt>
                <c:pt idx="369">
                  <c:v>-12.015936525864001</c:v>
                </c:pt>
                <c:pt idx="370">
                  <c:v>-12.899086442328001</c:v>
                </c:pt>
                <c:pt idx="371">
                  <c:v>-13.772628200136001</c:v>
                </c:pt>
                <c:pt idx="372">
                  <c:v>-14.613164153672001</c:v>
                </c:pt>
                <c:pt idx="373">
                  <c:v>-15.443380233096001</c:v>
                </c:pt>
                <c:pt idx="374">
                  <c:v>-16.249486951448002</c:v>
                </c:pt>
                <c:pt idx="375">
                  <c:v>-17.05470402548</c:v>
                </c:pt>
                <c:pt idx="376">
                  <c:v>-17.843462679592001</c:v>
                </c:pt>
                <c:pt idx="377">
                  <c:v>-18.624170052608001</c:v>
                </c:pt>
                <c:pt idx="378">
                  <c:v>-19.382725282056001</c:v>
                </c:pt>
                <c:pt idx="379">
                  <c:v>-20.079539195696</c:v>
                </c:pt>
                <c:pt idx="380">
                  <c:v>-20.737698063631999</c:v>
                </c:pt>
                <c:pt idx="381">
                  <c:v>-21.378953689488004</c:v>
                </c:pt>
                <c:pt idx="382">
                  <c:v>-21.969366142456</c:v>
                </c:pt>
                <c:pt idx="383">
                  <c:v>-22.540117455952</c:v>
                </c:pt>
                <c:pt idx="384">
                  <c:v>-23.091430041056</c:v>
                </c:pt>
                <c:pt idx="385">
                  <c:v>-23.572282796016001</c:v>
                </c:pt>
                <c:pt idx="386">
                  <c:v>-24.033207518207998</c:v>
                </c:pt>
                <c:pt idx="387">
                  <c:v>-24.487148532488</c:v>
                </c:pt>
                <c:pt idx="388">
                  <c:v>-24.934372732152003</c:v>
                </c:pt>
                <c:pt idx="389">
                  <c:v>-25.373145310776</c:v>
                </c:pt>
                <c:pt idx="390">
                  <c:v>-25.807113810072</c:v>
                </c:pt>
                <c:pt idx="391">
                  <c:v>-26.237345803224002</c:v>
                </c:pt>
                <c:pt idx="392">
                  <c:v>-26.6593041042</c:v>
                </c:pt>
                <c:pt idx="393">
                  <c:v>-27.078548990000002</c:v>
                </c:pt>
                <c:pt idx="394">
                  <c:v>-27.494502191816</c:v>
                </c:pt>
                <c:pt idx="395">
                  <c:v>-27.904272365608001</c:v>
                </c:pt>
                <c:pt idx="396">
                  <c:v>-28.310706373199999</c:v>
                </c:pt>
                <c:pt idx="397">
                  <c:v>-28.712870088056</c:v>
                </c:pt>
                <c:pt idx="398">
                  <c:v>-29.110140759152003</c:v>
                </c:pt>
                <c:pt idx="399">
                  <c:v>-29.503585959672002</c:v>
                </c:pt>
                <c:pt idx="400">
                  <c:v>-29.892493974160004</c:v>
                </c:pt>
                <c:pt idx="401">
                  <c:v>-30.276553427104002</c:v>
                </c:pt>
                <c:pt idx="402">
                  <c:v>-30.658299804816004</c:v>
                </c:pt>
                <c:pt idx="403">
                  <c:v>-31.037644142864004</c:v>
                </c:pt>
                <c:pt idx="404">
                  <c:v>-31.414275065736003</c:v>
                </c:pt>
                <c:pt idx="405">
                  <c:v>-31.785034336096</c:v>
                </c:pt>
                <c:pt idx="406">
                  <c:v>-32.152057100312</c:v>
                </c:pt>
                <c:pt idx="407">
                  <c:v>-32.516277484919996</c:v>
                </c:pt>
                <c:pt idx="408">
                  <c:v>-32.877517561056003</c:v>
                </c:pt>
                <c:pt idx="409">
                  <c:v>-33.234620791104</c:v>
                </c:pt>
                <c:pt idx="410">
                  <c:v>-32.677836893432001</c:v>
                </c:pt>
                <c:pt idx="411">
                  <c:v>-32.119540600416002</c:v>
                </c:pt>
                <c:pt idx="412">
                  <c:v>-31.561244307400003</c:v>
                </c:pt>
                <c:pt idx="413">
                  <c:v>-30.996898433007999</c:v>
                </c:pt>
                <c:pt idx="414">
                  <c:v>-30.43072878776</c:v>
                </c:pt>
                <c:pt idx="415">
                  <c:v>-29.864559142512</c:v>
                </c:pt>
                <c:pt idx="416">
                  <c:v>-29.296521244192</c:v>
                </c:pt>
                <c:pt idx="417">
                  <c:v>-28.720787922504002</c:v>
                </c:pt>
                <c:pt idx="418">
                  <c:v>-28.143542205472002</c:v>
                </c:pt>
                <c:pt idx="419">
                  <c:v>-27.562248606784003</c:v>
                </c:pt>
                <c:pt idx="420">
                  <c:v>-26.97245890484</c:v>
                </c:pt>
                <c:pt idx="421">
                  <c:v>-26.381735076360002</c:v>
                </c:pt>
                <c:pt idx="422">
                  <c:v>-25.785050630936002</c:v>
                </c:pt>
                <c:pt idx="423">
                  <c:v>-25.181649370896</c:v>
                </c:pt>
                <c:pt idx="424">
                  <c:v>-24.571887153967999</c:v>
                </c:pt>
                <c:pt idx="425">
                  <c:v>-23.949136129968</c:v>
                </c:pt>
                <c:pt idx="426">
                  <c:v>-23.326029248240001</c:v>
                </c:pt>
                <c:pt idx="427">
                  <c:v>-22.688554610744003</c:v>
                </c:pt>
                <c:pt idx="428">
                  <c:v>-22.042895245504003</c:v>
                </c:pt>
                <c:pt idx="429">
                  <c:v>-21.37993229824</c:v>
                </c:pt>
                <c:pt idx="430">
                  <c:v>-20.685609388696001</c:v>
                </c:pt>
                <c:pt idx="431">
                  <c:v>-19.935950602447999</c:v>
                </c:pt>
                <c:pt idx="432">
                  <c:v>-19.150972936696004</c:v>
                </c:pt>
                <c:pt idx="433">
                  <c:v>-18.274406388199999</c:v>
                </c:pt>
                <c:pt idx="434">
                  <c:v>-17.379957988872</c:v>
                </c:pt>
                <c:pt idx="435">
                  <c:v>-16.440715998032001</c:v>
                </c:pt>
                <c:pt idx="436">
                  <c:v>-15.454856644824</c:v>
                </c:pt>
                <c:pt idx="437">
                  <c:v>-14.460545670576</c:v>
                </c:pt>
                <c:pt idx="438">
                  <c:v>-13.430070654720001</c:v>
                </c:pt>
                <c:pt idx="439">
                  <c:v>-12.37962312388</c:v>
                </c:pt>
                <c:pt idx="440">
                  <c:v>-11.295947377688</c:v>
                </c:pt>
                <c:pt idx="441">
                  <c:v>-10.203375188296</c:v>
                </c:pt>
                <c:pt idx="442">
                  <c:v>-9.1108029989039991</c:v>
                </c:pt>
                <c:pt idx="443">
                  <c:v>-8.0076885243200007</c:v>
                </c:pt>
                <c:pt idx="444">
                  <c:v>-6.9018606345600002</c:v>
                </c:pt>
                <c:pt idx="445">
                  <c:v>-5.6324271543519995</c:v>
                </c:pt>
                <c:pt idx="446">
                  <c:v>-4.3412196294119996</c:v>
                </c:pt>
                <c:pt idx="447">
                  <c:v>-2.872728232604</c:v>
                </c:pt>
                <c:pt idx="448">
                  <c:v>-1.4422068553736</c:v>
                </c:pt>
                <c:pt idx="449">
                  <c:v>1.3419795262824001E-3</c:v>
                </c:pt>
                <c:pt idx="450">
                  <c:v>1.4448001685664</c:v>
                </c:pt>
                <c:pt idx="451">
                  <c:v>2.8755484050984004</c:v>
                </c:pt>
                <c:pt idx="452">
                  <c:v>4.3440664912360001</c:v>
                </c:pt>
                <c:pt idx="453">
                  <c:v>5.6348291940160005</c:v>
                </c:pt>
                <c:pt idx="454">
                  <c:v>6.903728887632</c:v>
                </c:pt>
                <c:pt idx="455">
                  <c:v>8.0096012596080008</c:v>
                </c:pt>
                <c:pt idx="456">
                  <c:v>9.1127602164080006</c:v>
                </c:pt>
                <c:pt idx="457">
                  <c:v>10.205376888016</c:v>
                </c:pt>
                <c:pt idx="458">
                  <c:v>11.297993559624</c:v>
                </c:pt>
                <c:pt idx="459">
                  <c:v>12.381713788032002</c:v>
                </c:pt>
                <c:pt idx="460">
                  <c:v>13.432161318872001</c:v>
                </c:pt>
                <c:pt idx="461">
                  <c:v>14.462680816943999</c:v>
                </c:pt>
                <c:pt idx="462">
                  <c:v>15.456947308976</c:v>
                </c:pt>
                <c:pt idx="463">
                  <c:v>16.442895626616</c:v>
                </c:pt>
                <c:pt idx="464">
                  <c:v>17.382226581888002</c:v>
                </c:pt>
                <c:pt idx="465">
                  <c:v>18.276986356728003</c:v>
                </c:pt>
                <c:pt idx="466">
                  <c:v>19.155198747216001</c:v>
                </c:pt>
                <c:pt idx="467">
                  <c:v>19.939375733079999</c:v>
                </c:pt>
                <c:pt idx="468">
                  <c:v>20.690191056944002</c:v>
                </c:pt>
                <c:pt idx="469">
                  <c:v>21.385759468536001</c:v>
                </c:pt>
                <c:pt idx="470">
                  <c:v>22.050368257791998</c:v>
                </c:pt>
                <c:pt idx="471">
                  <c:v>22.697851393888001</c:v>
                </c:pt>
                <c:pt idx="472">
                  <c:v>23.336793944511999</c:v>
                </c:pt>
                <c:pt idx="473">
                  <c:v>23.961324257152004</c:v>
                </c:pt>
                <c:pt idx="474">
                  <c:v>24.585142854335999</c:v>
                </c:pt>
                <c:pt idx="475">
                  <c:v>25.195928162232001</c:v>
                </c:pt>
                <c:pt idx="476">
                  <c:v>25.800841817616</c:v>
                </c:pt>
                <c:pt idx="477">
                  <c:v>26.397748674119999</c:v>
                </c:pt>
                <c:pt idx="478">
                  <c:v>26.989495593567998</c:v>
                </c:pt>
                <c:pt idx="479">
                  <c:v>27.579552188807998</c:v>
                </c:pt>
                <c:pt idx="480">
                  <c:v>28.162180253976</c:v>
                </c:pt>
                <c:pt idx="481">
                  <c:v>28.740360097544002</c:v>
                </c:pt>
                <c:pt idx="482">
                  <c:v>29.31644927696</c:v>
                </c:pt>
                <c:pt idx="483">
                  <c:v>29.885421301816002</c:v>
                </c:pt>
                <c:pt idx="484">
                  <c:v>30.45163542928</c:v>
                </c:pt>
                <c:pt idx="485">
                  <c:v>31.017805074528003</c:v>
                </c:pt>
                <c:pt idx="486">
                  <c:v>31.582996111023999</c:v>
                </c:pt>
                <c:pt idx="487">
                  <c:v>32.141514815119997</c:v>
                </c:pt>
                <c:pt idx="488">
                  <c:v>32.699855590352001</c:v>
                </c:pt>
                <c:pt idx="489">
                  <c:v>33.243739645384004</c:v>
                </c:pt>
                <c:pt idx="490">
                  <c:v>33.685003228104001</c:v>
                </c:pt>
                <c:pt idx="491">
                  <c:v>34.119194138480005</c:v>
                </c:pt>
                <c:pt idx="492">
                  <c:v>34.545022392248001</c:v>
                </c:pt>
                <c:pt idx="493">
                  <c:v>34.964756582424002</c:v>
                </c:pt>
                <c:pt idx="494">
                  <c:v>35.377729475768</c:v>
                </c:pt>
                <c:pt idx="495">
                  <c:v>35.78327383904</c:v>
                </c:pt>
                <c:pt idx="496">
                  <c:v>36.180677956783995</c:v>
                </c:pt>
                <c:pt idx="497">
                  <c:v>36.522924126688004</c:v>
                </c:pt>
                <c:pt idx="498">
                  <c:v>36.847466374623998</c:v>
                </c:pt>
                <c:pt idx="499">
                  <c:v>37.164713539136002</c:v>
                </c:pt>
                <c:pt idx="500">
                  <c:v>37.473864940336</c:v>
                </c:pt>
                <c:pt idx="501">
                  <c:v>37.773986451688003</c:v>
                </c:pt>
                <c:pt idx="502">
                  <c:v>38.018594157472002</c:v>
                </c:pt>
                <c:pt idx="503">
                  <c:v>38.237446660192006</c:v>
                </c:pt>
                <c:pt idx="504">
                  <c:v>38.454341945408004</c:v>
                </c:pt>
                <c:pt idx="505">
                  <c:v>38.669324495336006</c:v>
                </c:pt>
                <c:pt idx="506">
                  <c:v>38.882260863328</c:v>
                </c:pt>
                <c:pt idx="507">
                  <c:v>39.093151049383998</c:v>
                </c:pt>
                <c:pt idx="508">
                  <c:v>39.298658887304001</c:v>
                </c:pt>
                <c:pt idx="509">
                  <c:v>39.500207808000006</c:v>
                </c:pt>
                <c:pt idx="510">
                  <c:v>38.904279560248</c:v>
                </c:pt>
                <c:pt idx="511">
                  <c:v>38.308351312496001</c:v>
                </c:pt>
                <c:pt idx="512">
                  <c:v>37.712467546959999</c:v>
                </c:pt>
                <c:pt idx="513">
                  <c:v>37.116583781423998</c:v>
                </c:pt>
                <c:pt idx="514">
                  <c:v>36.520655533671999</c:v>
                </c:pt>
                <c:pt idx="515">
                  <c:v>35.924460392624006</c:v>
                </c:pt>
                <c:pt idx="516">
                  <c:v>35.328265251575999</c:v>
                </c:pt>
                <c:pt idx="517">
                  <c:v>34.729534624216001</c:v>
                </c:pt>
                <c:pt idx="518">
                  <c:v>34.127734723952003</c:v>
                </c:pt>
                <c:pt idx="519">
                  <c:v>33.525045179368</c:v>
                </c:pt>
                <c:pt idx="520">
                  <c:v>32.920309452848002</c:v>
                </c:pt>
                <c:pt idx="521">
                  <c:v>32.314506153144002</c:v>
                </c:pt>
                <c:pt idx="522">
                  <c:v>31.708747335656</c:v>
                </c:pt>
                <c:pt idx="523">
                  <c:v>31.102098873848</c:v>
                </c:pt>
                <c:pt idx="524">
                  <c:v>30.490068063904001</c:v>
                </c:pt>
                <c:pt idx="525">
                  <c:v>29.876969680776</c:v>
                </c:pt>
                <c:pt idx="526">
                  <c:v>29.263915779864</c:v>
                </c:pt>
                <c:pt idx="527">
                  <c:v>28.646146764056002</c:v>
                </c:pt>
                <c:pt idx="528">
                  <c:v>28.026998799552</c:v>
                </c:pt>
                <c:pt idx="529">
                  <c:v>27.401979182536003</c:v>
                </c:pt>
                <c:pt idx="530">
                  <c:v>26.770331715335999</c:v>
                </c:pt>
                <c:pt idx="531">
                  <c:v>26.138728730352</c:v>
                </c:pt>
                <c:pt idx="532">
                  <c:v>25.499830661943999</c:v>
                </c:pt>
                <c:pt idx="533">
                  <c:v>24.850924094936001</c:v>
                </c:pt>
                <c:pt idx="534">
                  <c:v>24.195523124392</c:v>
                </c:pt>
                <c:pt idx="535">
                  <c:v>23.530336066328001</c:v>
                </c:pt>
                <c:pt idx="536">
                  <c:v>22.857987371488001</c:v>
                </c:pt>
                <c:pt idx="537">
                  <c:v>22.174518122647999</c:v>
                </c:pt>
                <c:pt idx="538">
                  <c:v>21.483575861519999</c:v>
                </c:pt>
                <c:pt idx="539">
                  <c:v>20.787295734472</c:v>
                </c:pt>
                <c:pt idx="540">
                  <c:v>20.061123558272001</c:v>
                </c:pt>
                <c:pt idx="541">
                  <c:v>19.322985665968002</c:v>
                </c:pt>
                <c:pt idx="542">
                  <c:v>18.561049788104</c:v>
                </c:pt>
                <c:pt idx="543">
                  <c:v>17.753697567704002</c:v>
                </c:pt>
                <c:pt idx="544">
                  <c:v>16.924549061464003</c:v>
                </c:pt>
                <c:pt idx="545">
                  <c:v>16.054877256448002</c:v>
                </c:pt>
                <c:pt idx="546">
                  <c:v>15.132227132176</c:v>
                </c:pt>
                <c:pt idx="547">
                  <c:v>14.194453054464001</c:v>
                </c:pt>
                <c:pt idx="548">
                  <c:v>13.205835803864</c:v>
                </c:pt>
                <c:pt idx="549">
                  <c:v>12.138485030944</c:v>
                </c:pt>
                <c:pt idx="550">
                  <c:v>10.96575588832</c:v>
                </c:pt>
                <c:pt idx="551">
                  <c:v>9.797786342808001</c:v>
                </c:pt>
                <c:pt idx="552">
                  <c:v>8.6399142603280001</c:v>
                </c:pt>
                <c:pt idx="553">
                  <c:v>7.4761705253360002</c:v>
                </c:pt>
                <c:pt idx="554">
                  <c:v>6.2874277849520004</c:v>
                </c:pt>
                <c:pt idx="555">
                  <c:v>4.9375259760000008</c:v>
                </c:pt>
                <c:pt idx="556">
                  <c:v>3.5077430035552002</c:v>
                </c:pt>
                <c:pt idx="557">
                  <c:v>1.9342157501064001</c:v>
                </c:pt>
                <c:pt idx="558">
                  <c:v>0.36073164440712002</c:v>
                </c:pt>
                <c:pt idx="559">
                  <c:v>-1.2373306649208</c:v>
                </c:pt>
                <c:pt idx="560">
                  <c:v>-2.8663939650456003</c:v>
                </c:pt>
                <c:pt idx="561">
                  <c:v>-4.3389243470664001</c:v>
                </c:pt>
                <c:pt idx="562">
                  <c:v>-5.7333573024560005</c:v>
                </c:pt>
                <c:pt idx="563">
                  <c:v>-7.0350403892640001</c:v>
                </c:pt>
                <c:pt idx="564">
                  <c:v>-8.3328535232800007</c:v>
                </c:pt>
                <c:pt idx="565">
                  <c:v>-9.630711139512</c:v>
                </c:pt>
                <c:pt idx="566">
                  <c:v>-10.928568755744001</c:v>
                </c:pt>
                <c:pt idx="567">
                  <c:v>-12.224068814528</c:v>
                </c:pt>
                <c:pt idx="568">
                  <c:v>-13.453868640280001</c:v>
                </c:pt>
                <c:pt idx="569">
                  <c:v>-14.6668986706</c:v>
                </c:pt>
                <c:pt idx="570">
                  <c:v>-15.826994863880001</c:v>
                </c:pt>
                <c:pt idx="571">
                  <c:v>-16.9399399082</c:v>
                </c:pt>
                <c:pt idx="572">
                  <c:v>-18.007691021063998</c:v>
                </c:pt>
                <c:pt idx="573">
                  <c:v>-19.043103562896</c:v>
                </c:pt>
                <c:pt idx="574">
                  <c:v>-19.976251490144001</c:v>
                </c:pt>
                <c:pt idx="575">
                  <c:v>-20.856954884728001</c:v>
                </c:pt>
                <c:pt idx="576">
                  <c:v>-21.664707445072001</c:v>
                </c:pt>
                <c:pt idx="577">
                  <c:v>-22.448795466503999</c:v>
                </c:pt>
                <c:pt idx="578">
                  <c:v>-23.219672269784002</c:v>
                </c:pt>
                <c:pt idx="579">
                  <c:v>-23.969286573815999</c:v>
                </c:pt>
                <c:pt idx="580">
                  <c:v>-24.714719549544</c:v>
                </c:pt>
                <c:pt idx="581">
                  <c:v>-25.44560684064</c:v>
                </c:pt>
                <c:pt idx="582">
                  <c:v>-26.166441150920001</c:v>
                </c:pt>
                <c:pt idx="583">
                  <c:v>-26.877578338112002</c:v>
                </c:pt>
                <c:pt idx="584">
                  <c:v>-27.585423841320001</c:v>
                </c:pt>
                <c:pt idx="585">
                  <c:v>-28.283705668088</c:v>
                </c:pt>
                <c:pt idx="586">
                  <c:v>-28.976516182287998</c:v>
                </c:pt>
                <c:pt idx="587">
                  <c:v>-29.663988830568002</c:v>
                </c:pt>
                <c:pt idx="588">
                  <c:v>-30.343410197752</c:v>
                </c:pt>
                <c:pt idx="589">
                  <c:v>-31.022831564936002</c:v>
                </c:pt>
                <c:pt idx="590">
                  <c:v>-31.699583999160001</c:v>
                </c:pt>
                <c:pt idx="591">
                  <c:v>-32.369530654336003</c:v>
                </c:pt>
                <c:pt idx="592">
                  <c:v>-33.039210416216001</c:v>
                </c:pt>
                <c:pt idx="593">
                  <c:v>-33.602088377480001</c:v>
                </c:pt>
                <c:pt idx="594">
                  <c:v>-34.123864771160001</c:v>
                </c:pt>
                <c:pt idx="595">
                  <c:v>-34.634031306464003</c:v>
                </c:pt>
                <c:pt idx="596">
                  <c:v>-35.135212434136001</c:v>
                </c:pt>
                <c:pt idx="597">
                  <c:v>-35.626296098776002</c:v>
                </c:pt>
                <c:pt idx="598">
                  <c:v>-36.106036798336007</c:v>
                </c:pt>
                <c:pt idx="599">
                  <c:v>-36.526215810671999</c:v>
                </c:pt>
                <c:pt idx="600">
                  <c:v>-36.914679003000003</c:v>
                </c:pt>
                <c:pt idx="601">
                  <c:v>-37.292377499056002</c:v>
                </c:pt>
                <c:pt idx="602">
                  <c:v>-37.657887867928004</c:v>
                </c:pt>
                <c:pt idx="603">
                  <c:v>-37.976336052271996</c:v>
                </c:pt>
                <c:pt idx="604">
                  <c:v>-38.239136984400005</c:v>
                </c:pt>
                <c:pt idx="605">
                  <c:v>-38.499180019136006</c:v>
                </c:pt>
                <c:pt idx="606">
                  <c:v>-38.756331709832004</c:v>
                </c:pt>
                <c:pt idx="607">
                  <c:v>-39.010592056488001</c:v>
                </c:pt>
                <c:pt idx="608">
                  <c:v>-39.259736948303996</c:v>
                </c:pt>
                <c:pt idx="609">
                  <c:v>-39.501853649992</c:v>
                </c:pt>
                <c:pt idx="610">
                  <c:v>-38.806685578344002</c:v>
                </c:pt>
                <c:pt idx="611">
                  <c:v>-38.111517506695996</c:v>
                </c:pt>
                <c:pt idx="612">
                  <c:v>-37.416349435048005</c:v>
                </c:pt>
                <c:pt idx="613">
                  <c:v>-36.721225845615997</c:v>
                </c:pt>
                <c:pt idx="614">
                  <c:v>-36.025790880671998</c:v>
                </c:pt>
                <c:pt idx="615">
                  <c:v>-35.330311433512001</c:v>
                </c:pt>
                <c:pt idx="616">
                  <c:v>-34.631406855720002</c:v>
                </c:pt>
                <c:pt idx="617">
                  <c:v>-33.929344040591999</c:v>
                </c:pt>
                <c:pt idx="618">
                  <c:v>-33.225590901255998</c:v>
                </c:pt>
                <c:pt idx="619">
                  <c:v>-32.518901935663997</c:v>
                </c:pt>
                <c:pt idx="620">
                  <c:v>-31.812212970072</c:v>
                </c:pt>
                <c:pt idx="621">
                  <c:v>-31.104545395728003</c:v>
                </c:pt>
                <c:pt idx="622">
                  <c:v>-30.390561346712001</c:v>
                </c:pt>
                <c:pt idx="623">
                  <c:v>-29.675376277864</c:v>
                </c:pt>
                <c:pt idx="624">
                  <c:v>-28.958233991512</c:v>
                </c:pt>
                <c:pt idx="625">
                  <c:v>-28.236465554696</c:v>
                </c:pt>
                <c:pt idx="626">
                  <c:v>-27.509715109687999</c:v>
                </c:pt>
                <c:pt idx="627">
                  <c:v>-26.773979257048001</c:v>
                </c:pt>
                <c:pt idx="628">
                  <c:v>-26.036953420144002</c:v>
                </c:pt>
                <c:pt idx="629">
                  <c:v>-25.288095313784002</c:v>
                </c:pt>
                <c:pt idx="630">
                  <c:v>-24.529184226608002</c:v>
                </c:pt>
                <c:pt idx="631">
                  <c:v>-23.758040530032002</c:v>
                </c:pt>
                <c:pt idx="632">
                  <c:v>-22.978089354688002</c:v>
                </c:pt>
                <c:pt idx="633">
                  <c:v>-22.180834597320001</c:v>
                </c:pt>
                <c:pt idx="634">
                  <c:v>-21.374861325615999</c:v>
                </c:pt>
                <c:pt idx="635">
                  <c:v>-20.562215721512</c:v>
                </c:pt>
                <c:pt idx="636">
                  <c:v>-19.711582304943999</c:v>
                </c:pt>
                <c:pt idx="637">
                  <c:v>-18.849294547784002</c:v>
                </c:pt>
                <c:pt idx="638">
                  <c:v>-17.935318455632</c:v>
                </c:pt>
                <c:pt idx="639">
                  <c:v>-16.975837056512002</c:v>
                </c:pt>
                <c:pt idx="640">
                  <c:v>-15.967692113088001</c:v>
                </c:pt>
                <c:pt idx="641">
                  <c:v>-14.891222485888001</c:v>
                </c:pt>
                <c:pt idx="642">
                  <c:v>-13.803231964744</c:v>
                </c:pt>
                <c:pt idx="643">
                  <c:v>-12.643936451352001</c:v>
                </c:pt>
                <c:pt idx="644">
                  <c:v>-11.402971589384</c:v>
                </c:pt>
                <c:pt idx="645">
                  <c:v>-10.07210816888</c:v>
                </c:pt>
                <c:pt idx="646">
                  <c:v>-8.7341720760319994</c:v>
                </c:pt>
                <c:pt idx="647">
                  <c:v>-7.3872950577680001</c:v>
                </c:pt>
                <c:pt idx="648">
                  <c:v>-6.0296533432320008</c:v>
                </c:pt>
                <c:pt idx="649">
                  <c:v>-4.6720116286960005</c:v>
                </c:pt>
                <c:pt idx="650">
                  <c:v>-3.1553281990736002</c:v>
                </c:pt>
                <c:pt idx="651">
                  <c:v>-1.5046376455296</c:v>
                </c:pt>
                <c:pt idx="652">
                  <c:v>0.24653867878055999</c:v>
                </c:pt>
                <c:pt idx="653">
                  <c:v>2.0145506322024</c:v>
                </c:pt>
                <c:pt idx="654">
                  <c:v>3.6055416036528003</c:v>
                </c:pt>
                <c:pt idx="655">
                  <c:v>5.0626989318239994</c:v>
                </c:pt>
                <c:pt idx="656">
                  <c:v>6.4203406463599997</c:v>
                </c:pt>
                <c:pt idx="657">
                  <c:v>7.7779823608959999</c:v>
                </c:pt>
                <c:pt idx="658">
                  <c:v>9.1192546199439999</c:v>
                </c:pt>
                <c:pt idx="659">
                  <c:v>10.45710174836</c:v>
                </c:pt>
                <c:pt idx="660">
                  <c:v>11.780981460952001</c:v>
                </c:pt>
                <c:pt idx="661">
                  <c:v>12.980711308688001</c:v>
                </c:pt>
                <c:pt idx="662">
                  <c:v>14.125238726368</c:v>
                </c:pt>
                <c:pt idx="663">
                  <c:v>15.208692061480001</c:v>
                </c:pt>
                <c:pt idx="664">
                  <c:v>16.267991553304</c:v>
                </c:pt>
                <c:pt idx="665">
                  <c:v>17.262658385279998</c:v>
                </c:pt>
                <c:pt idx="666">
                  <c:v>18.214844700975998</c:v>
                </c:pt>
                <c:pt idx="667">
                  <c:v>19.109426546951997</c:v>
                </c:pt>
                <c:pt idx="668">
                  <c:v>19.973093252807999</c:v>
                </c:pt>
                <c:pt idx="669">
                  <c:v>20.811227166680002</c:v>
                </c:pt>
                <c:pt idx="670">
                  <c:v>21.624895861751998</c:v>
                </c:pt>
                <c:pt idx="671">
                  <c:v>22.428333647144001</c:v>
                </c:pt>
                <c:pt idx="672">
                  <c:v>23.221762933936002</c:v>
                </c:pt>
                <c:pt idx="673">
                  <c:v>24.001669627064</c:v>
                </c:pt>
                <c:pt idx="674">
                  <c:v>24.769966461816001</c:v>
                </c:pt>
                <c:pt idx="675">
                  <c:v>25.528566173479998</c:v>
                </c:pt>
                <c:pt idx="676">
                  <c:v>26.274088113640001</c:v>
                </c:pt>
                <c:pt idx="677">
                  <c:v>27.012314970376</c:v>
                </c:pt>
                <c:pt idx="678">
                  <c:v>27.747072214264001</c:v>
                </c:pt>
                <c:pt idx="679">
                  <c:v>28.474400928080001</c:v>
                </c:pt>
                <c:pt idx="680">
                  <c:v>29.197192455864002</c:v>
                </c:pt>
                <c:pt idx="681">
                  <c:v>29.914379224432</c:v>
                </c:pt>
                <c:pt idx="682">
                  <c:v>30.631210135271999</c:v>
                </c:pt>
                <c:pt idx="683">
                  <c:v>31.346840026279999</c:v>
                </c:pt>
                <c:pt idx="684">
                  <c:v>32.054240707327999</c:v>
                </c:pt>
                <c:pt idx="685">
                  <c:v>32.761507941727999</c:v>
                </c:pt>
                <c:pt idx="686">
                  <c:v>33.468819658344003</c:v>
                </c:pt>
                <c:pt idx="687">
                  <c:v>34.172706244328005</c:v>
                </c:pt>
                <c:pt idx="688">
                  <c:v>34.875480774911999</c:v>
                </c:pt>
                <c:pt idx="689">
                  <c:v>35.575719819184002</c:v>
                </c:pt>
                <c:pt idx="690">
                  <c:v>36.272177875096006</c:v>
                </c:pt>
                <c:pt idx="691">
                  <c:v>36.968369037712002</c:v>
                </c:pt>
                <c:pt idx="692">
                  <c:v>37.664382271464</c:v>
                </c:pt>
                <c:pt idx="693">
                  <c:v>38.360262058568004</c:v>
                </c:pt>
                <c:pt idx="694">
                  <c:v>39.055697023512003</c:v>
                </c:pt>
                <c:pt idx="695">
                  <c:v>39.504389136304006</c:v>
                </c:pt>
                <c:pt idx="696">
                  <c:v>39.786762243471998</c:v>
                </c:pt>
                <c:pt idx="697">
                  <c:v>40.064509200175998</c:v>
                </c:pt>
                <c:pt idx="698">
                  <c:v>40.337585524200001</c:v>
                </c:pt>
                <c:pt idx="699">
                  <c:v>40.605902251111999</c:v>
                </c:pt>
                <c:pt idx="700">
                  <c:v>40.865278052608005</c:v>
                </c:pt>
                <c:pt idx="701">
                  <c:v>41.109085078504002</c:v>
                </c:pt>
                <c:pt idx="702">
                  <c:v>41.345730467624001</c:v>
                </c:pt>
                <c:pt idx="703">
                  <c:v>41.574724915592</c:v>
                </c:pt>
                <c:pt idx="704">
                  <c:v>41.795579118032002</c:v>
                </c:pt>
                <c:pt idx="705">
                  <c:v>42.007714806136001</c:v>
                </c:pt>
                <c:pt idx="706">
                  <c:v>42.210553711095997</c:v>
                </c:pt>
                <c:pt idx="707">
                  <c:v>42.403295153024004</c:v>
                </c:pt>
                <c:pt idx="708">
                  <c:v>42.585138452032005</c:v>
                </c:pt>
                <c:pt idx="709">
                  <c:v>42.751057117712001</c:v>
                </c:pt>
                <c:pt idx="710">
                  <c:v>42.078619458440002</c:v>
                </c:pt>
                <c:pt idx="711">
                  <c:v>41.406003870303998</c:v>
                </c:pt>
                <c:pt idx="712">
                  <c:v>40.733432764383998</c:v>
                </c:pt>
                <c:pt idx="713">
                  <c:v>40.060906140680004</c:v>
                </c:pt>
                <c:pt idx="714">
                  <c:v>39.388379516976002</c:v>
                </c:pt>
                <c:pt idx="715">
                  <c:v>38.712472244855995</c:v>
                </c:pt>
                <c:pt idx="716">
                  <c:v>38.034830166312005</c:v>
                </c:pt>
                <c:pt idx="717">
                  <c:v>37.357232569983999</c:v>
                </c:pt>
                <c:pt idx="718">
                  <c:v>36.679634973656</c:v>
                </c:pt>
                <c:pt idx="719">
                  <c:v>36.001726001816003</c:v>
                </c:pt>
                <c:pt idx="720">
                  <c:v>35.321815330256001</c:v>
                </c:pt>
                <c:pt idx="721">
                  <c:v>34.641682247615996</c:v>
                </c:pt>
                <c:pt idx="722">
                  <c:v>33.961549164975999</c:v>
                </c:pt>
                <c:pt idx="723">
                  <c:v>33.28003713364</c:v>
                </c:pt>
                <c:pt idx="724">
                  <c:v>32.598302691223999</c:v>
                </c:pt>
                <c:pt idx="725">
                  <c:v>31.914966889031998</c:v>
                </c:pt>
                <c:pt idx="726">
                  <c:v>31.226560114215999</c:v>
                </c:pt>
                <c:pt idx="727">
                  <c:v>30.536240604111999</c:v>
                </c:pt>
                <c:pt idx="728">
                  <c:v>29.845921094007998</c:v>
                </c:pt>
                <c:pt idx="729">
                  <c:v>29.155245726176002</c:v>
                </c:pt>
                <c:pt idx="730">
                  <c:v>28.460122136744001</c:v>
                </c:pt>
                <c:pt idx="731">
                  <c:v>27.763975456344003</c:v>
                </c:pt>
                <c:pt idx="732">
                  <c:v>27.061779194568</c:v>
                </c:pt>
                <c:pt idx="733">
                  <c:v>26.352554742664001</c:v>
                </c:pt>
                <c:pt idx="734">
                  <c:v>25.642796504168</c:v>
                </c:pt>
                <c:pt idx="735">
                  <c:v>24.925387324519999</c:v>
                </c:pt>
                <c:pt idx="736">
                  <c:v>24.201928563496001</c:v>
                </c:pt>
                <c:pt idx="737">
                  <c:v>23.459297967375999</c:v>
                </c:pt>
                <c:pt idx="738">
                  <c:v>22.727698960824004</c:v>
                </c:pt>
                <c:pt idx="739">
                  <c:v>21.98511284692</c:v>
                </c:pt>
                <c:pt idx="740">
                  <c:v>21.234608898567998</c:v>
                </c:pt>
                <c:pt idx="741">
                  <c:v>20.506568469295999</c:v>
                </c:pt>
                <c:pt idx="742">
                  <c:v>19.760067920384</c:v>
                </c:pt>
                <c:pt idx="743">
                  <c:v>18.996708611608</c:v>
                </c:pt>
                <c:pt idx="744">
                  <c:v>18.223296322016001</c:v>
                </c:pt>
                <c:pt idx="745">
                  <c:v>17.415632726104</c:v>
                </c:pt>
                <c:pt idx="746">
                  <c:v>16.601563691088</c:v>
                </c:pt>
                <c:pt idx="747">
                  <c:v>15.763474259432</c:v>
                </c:pt>
                <c:pt idx="748">
                  <c:v>14.868225180215999</c:v>
                </c:pt>
                <c:pt idx="749">
                  <c:v>13.891173305776002</c:v>
                </c:pt>
                <c:pt idx="750">
                  <c:v>12.792195677280001</c:v>
                </c:pt>
                <c:pt idx="751">
                  <c:v>11.583925244071999</c:v>
                </c:pt>
                <c:pt idx="752">
                  <c:v>10.262358606712001</c:v>
                </c:pt>
                <c:pt idx="753">
                  <c:v>8.8065891236800002</c:v>
                </c:pt>
                <c:pt idx="754">
                  <c:v>7.3188369273439999</c:v>
                </c:pt>
                <c:pt idx="755">
                  <c:v>5.843584233704</c:v>
                </c:pt>
                <c:pt idx="756">
                  <c:v>4.3500404528447998</c:v>
                </c:pt>
                <c:pt idx="757">
                  <c:v>2.7116180944736001</c:v>
                </c:pt>
                <c:pt idx="758">
                  <c:v>0.93552327758240006</c:v>
                </c:pt>
                <c:pt idx="759">
                  <c:v>-0.95412129209200003</c:v>
                </c:pt>
                <c:pt idx="760">
                  <c:v>-2.6896928102072</c:v>
                </c:pt>
                <c:pt idx="761">
                  <c:v>-4.3152820492624002</c:v>
                </c:pt>
                <c:pt idx="762">
                  <c:v>-5.8386467077280004</c:v>
                </c:pt>
                <c:pt idx="763">
                  <c:v>-7.3620291590799996</c:v>
                </c:pt>
                <c:pt idx="764">
                  <c:v>-8.8853671282160001</c:v>
                </c:pt>
                <c:pt idx="765">
                  <c:v>-10.322898902687999</c:v>
                </c:pt>
                <c:pt idx="766">
                  <c:v>-11.727691766184</c:v>
                </c:pt>
                <c:pt idx="767">
                  <c:v>-13.06198031732</c:v>
                </c:pt>
                <c:pt idx="768">
                  <c:v>-14.340932991752</c:v>
                </c:pt>
                <c:pt idx="769">
                  <c:v>-15.566640453632001</c:v>
                </c:pt>
                <c:pt idx="770">
                  <c:v>-16.733720354824001</c:v>
                </c:pt>
                <c:pt idx="771">
                  <c:v>-17.839459280151999</c:v>
                </c:pt>
                <c:pt idx="772">
                  <c:v>-18.874649410904002</c:v>
                </c:pt>
                <c:pt idx="773">
                  <c:v>-19.861932195024</c:v>
                </c:pt>
                <c:pt idx="774">
                  <c:v>-20.816075728224</c:v>
                </c:pt>
                <c:pt idx="775">
                  <c:v>-21.744597505007999</c:v>
                </c:pt>
                <c:pt idx="776">
                  <c:v>-22.660486332448002</c:v>
                </c:pt>
                <c:pt idx="777">
                  <c:v>-23.560272597696002</c:v>
                </c:pt>
                <c:pt idx="778">
                  <c:v>-24.445958000472</c:v>
                </c:pt>
                <c:pt idx="779">
                  <c:v>-25.314740161168</c:v>
                </c:pt>
                <c:pt idx="780">
                  <c:v>-26.170800408087999</c:v>
                </c:pt>
                <c:pt idx="781">
                  <c:v>-27.014494598960002</c:v>
                </c:pt>
                <c:pt idx="782">
                  <c:v>-27.85342919272</c:v>
                </c:pt>
                <c:pt idx="783">
                  <c:v>-28.683067003336003</c:v>
                </c:pt>
                <c:pt idx="784">
                  <c:v>-29.506388339280001</c:v>
                </c:pt>
                <c:pt idx="785">
                  <c:v>-30.325528346920002</c:v>
                </c:pt>
                <c:pt idx="786">
                  <c:v>-31.144712836776002</c:v>
                </c:pt>
                <c:pt idx="787">
                  <c:v>-31.954467096840002</c:v>
                </c:pt>
                <c:pt idx="788">
                  <c:v>-32.762708961560001</c:v>
                </c:pt>
                <c:pt idx="789">
                  <c:v>-33.570817379631997</c:v>
                </c:pt>
                <c:pt idx="790">
                  <c:v>-34.374522058319997</c:v>
                </c:pt>
                <c:pt idx="791">
                  <c:v>-35.177559503768002</c:v>
                </c:pt>
                <c:pt idx="792">
                  <c:v>-35.974547367840003</c:v>
                </c:pt>
                <c:pt idx="793">
                  <c:v>-36.770289729863997</c:v>
                </c:pt>
                <c:pt idx="794">
                  <c:v>-37.565631751944004</c:v>
                </c:pt>
                <c:pt idx="795">
                  <c:v>-38.360840327376003</c:v>
                </c:pt>
                <c:pt idx="796">
                  <c:v>-39.155203740704003</c:v>
                </c:pt>
                <c:pt idx="797">
                  <c:v>-39.586592271472</c:v>
                </c:pt>
                <c:pt idx="798">
                  <c:v>-39.907264566616</c:v>
                </c:pt>
                <c:pt idx="799">
                  <c:v>-40.221976244816005</c:v>
                </c:pt>
                <c:pt idx="800">
                  <c:v>-40.530549377207997</c:v>
                </c:pt>
                <c:pt idx="801">
                  <c:v>-40.830715370775998</c:v>
                </c:pt>
                <c:pt idx="802">
                  <c:v>-41.109885758392004</c:v>
                </c:pt>
                <c:pt idx="803">
                  <c:v>-41.379625916216</c:v>
                </c:pt>
                <c:pt idx="804">
                  <c:v>-41.639313093223997</c:v>
                </c:pt>
                <c:pt idx="805">
                  <c:v>-41.888102127311996</c:v>
                </c:pt>
                <c:pt idx="806">
                  <c:v>-42.125236820807999</c:v>
                </c:pt>
                <c:pt idx="807">
                  <c:v>-42.349605118311999</c:v>
                </c:pt>
                <c:pt idx="808">
                  <c:v>-42.560050482208005</c:v>
                </c:pt>
                <c:pt idx="809">
                  <c:v>-42.751724350952003</c:v>
                </c:pt>
                <c:pt idx="810">
                  <c:v>-41.957850241999999</c:v>
                </c:pt>
                <c:pt idx="811">
                  <c:v>-41.163842686400002</c:v>
                </c:pt>
                <c:pt idx="812">
                  <c:v>-40.369924095231994</c:v>
                </c:pt>
                <c:pt idx="813">
                  <c:v>-39.576049986280005</c:v>
                </c:pt>
                <c:pt idx="814">
                  <c:v>-38.779284533288006</c:v>
                </c:pt>
                <c:pt idx="815">
                  <c:v>-37.979360842959998</c:v>
                </c:pt>
                <c:pt idx="816">
                  <c:v>-37.179481634848003</c:v>
                </c:pt>
                <c:pt idx="817">
                  <c:v>-36.379468980088006</c:v>
                </c:pt>
                <c:pt idx="818">
                  <c:v>-35.578077376632002</c:v>
                </c:pt>
                <c:pt idx="819">
                  <c:v>-34.775217860048002</c:v>
                </c:pt>
                <c:pt idx="820">
                  <c:v>-33.972313861247997</c:v>
                </c:pt>
                <c:pt idx="821">
                  <c:v>-33.167808502671996</c:v>
                </c:pt>
                <c:pt idx="822">
                  <c:v>-32.363080733015998</c:v>
                </c:pt>
                <c:pt idx="823">
                  <c:v>-31.553548884032001</c:v>
                </c:pt>
                <c:pt idx="824">
                  <c:v>-30.739301920152002</c:v>
                </c:pt>
                <c:pt idx="825">
                  <c:v>-29.924387723032002</c:v>
                </c:pt>
                <c:pt idx="826">
                  <c:v>-29.10893973932</c:v>
                </c:pt>
                <c:pt idx="827">
                  <c:v>-28.288109407472</c:v>
                </c:pt>
                <c:pt idx="828">
                  <c:v>-27.46643391352</c:v>
                </c:pt>
                <c:pt idx="829">
                  <c:v>-26.630746521528003</c:v>
                </c:pt>
                <c:pt idx="830">
                  <c:v>-25.793546734191999</c:v>
                </c:pt>
                <c:pt idx="831">
                  <c:v>-24.947984290248002</c:v>
                </c:pt>
                <c:pt idx="832">
                  <c:v>-24.091746114463998</c:v>
                </c:pt>
                <c:pt idx="833">
                  <c:v>-23.219405376487998</c:v>
                </c:pt>
                <c:pt idx="834">
                  <c:v>-22.349867018120001</c:v>
                </c:pt>
                <c:pt idx="835">
                  <c:v>-21.470053267856002</c:v>
                </c:pt>
                <c:pt idx="836">
                  <c:v>-20.601182142728</c:v>
                </c:pt>
                <c:pt idx="837">
                  <c:v>-19.727773831568001</c:v>
                </c:pt>
                <c:pt idx="838">
                  <c:v>-18.826564135407999</c:v>
                </c:pt>
                <c:pt idx="839">
                  <c:v>-17.907517070632</c:v>
                </c:pt>
                <c:pt idx="840">
                  <c:v>-16.951950106520002</c:v>
                </c:pt>
                <c:pt idx="841">
                  <c:v>-15.978946113736001</c:v>
                </c:pt>
                <c:pt idx="842">
                  <c:v>-14.939263279168001</c:v>
                </c:pt>
                <c:pt idx="843">
                  <c:v>-13.792556232904001</c:v>
                </c:pt>
                <c:pt idx="844">
                  <c:v>-12.485446315743999</c:v>
                </c:pt>
                <c:pt idx="845">
                  <c:v>-11.047380754680001</c:v>
                </c:pt>
                <c:pt idx="846">
                  <c:v>-9.4901918191680004</c:v>
                </c:pt>
                <c:pt idx="847">
                  <c:v>-7.8624985712960003</c:v>
                </c:pt>
                <c:pt idx="848">
                  <c:v>-6.1414816342560004</c:v>
                </c:pt>
                <c:pt idx="849">
                  <c:v>-4.4149666953183999</c:v>
                </c:pt>
                <c:pt idx="850">
                  <c:v>-2.6516160333112002</c:v>
                </c:pt>
                <c:pt idx="851">
                  <c:v>-0.75549040476560003</c:v>
                </c:pt>
                <c:pt idx="852">
                  <c:v>1.3295067129160001</c:v>
                </c:pt>
                <c:pt idx="853">
                  <c:v>3.2066295387864003</c:v>
                </c:pt>
                <c:pt idx="854">
                  <c:v>4.9258271531920004</c:v>
                </c:pt>
                <c:pt idx="855">
                  <c:v>6.6523154028000002</c:v>
                </c:pt>
                <c:pt idx="856">
                  <c:v>8.3353000451600003</c:v>
                </c:pt>
                <c:pt idx="857">
                  <c:v>9.9795851596000009</c:v>
                </c:pt>
                <c:pt idx="858">
                  <c:v>11.479658929768</c:v>
                </c:pt>
                <c:pt idx="859">
                  <c:v>12.891035161231999</c:v>
                </c:pt>
                <c:pt idx="860">
                  <c:v>14.148458443119999</c:v>
                </c:pt>
                <c:pt idx="861">
                  <c:v>15.2651844758</c:v>
                </c:pt>
                <c:pt idx="862">
                  <c:v>16.275331118943999</c:v>
                </c:pt>
                <c:pt idx="863">
                  <c:v>17.243486550183999</c:v>
                </c:pt>
                <c:pt idx="864">
                  <c:v>18.194961150424</c:v>
                </c:pt>
                <c:pt idx="865">
                  <c:v>19.102442839040002</c:v>
                </c:pt>
                <c:pt idx="866">
                  <c:v>20.004008392928004</c:v>
                </c:pt>
                <c:pt idx="867">
                  <c:v>20.862915501672003</c:v>
                </c:pt>
                <c:pt idx="868">
                  <c:v>21.742373394208002</c:v>
                </c:pt>
                <c:pt idx="869">
                  <c:v>22.619251318215998</c:v>
                </c:pt>
                <c:pt idx="870">
                  <c:v>23.484697312711997</c:v>
                </c:pt>
                <c:pt idx="871">
                  <c:v>24.357082532904002</c:v>
                </c:pt>
                <c:pt idx="872">
                  <c:v>25.208516629359998</c:v>
                </c:pt>
                <c:pt idx="873">
                  <c:v>26.051588069208002</c:v>
                </c:pt>
                <c:pt idx="874">
                  <c:v>26.889188196488</c:v>
                </c:pt>
                <c:pt idx="875">
                  <c:v>27.720027026935998</c:v>
                </c:pt>
                <c:pt idx="876">
                  <c:v>28.54223630748</c:v>
                </c:pt>
                <c:pt idx="877">
                  <c:v>29.361910101711999</c:v>
                </c:pt>
                <c:pt idx="878">
                  <c:v>30.177224638776</c:v>
                </c:pt>
                <c:pt idx="879">
                  <c:v>30.992539175839998</c:v>
                </c:pt>
                <c:pt idx="880">
                  <c:v>31.806296835344</c:v>
                </c:pt>
                <c:pt idx="881">
                  <c:v>32.613649055743998</c:v>
                </c:pt>
                <c:pt idx="882">
                  <c:v>33.419044058640004</c:v>
                </c:pt>
                <c:pt idx="883">
                  <c:v>34.223549417215999</c:v>
                </c:pt>
                <c:pt idx="884">
                  <c:v>35.026942720392</c:v>
                </c:pt>
                <c:pt idx="885">
                  <c:v>35.830247059135999</c:v>
                </c:pt>
                <c:pt idx="886">
                  <c:v>36.631416251512</c:v>
                </c:pt>
                <c:pt idx="887">
                  <c:v>37.431918210648</c:v>
                </c:pt>
                <c:pt idx="888">
                  <c:v>38.232331205352004</c:v>
                </c:pt>
                <c:pt idx="889">
                  <c:v>39.032699717840003</c:v>
                </c:pt>
                <c:pt idx="890">
                  <c:v>39.828975866456005</c:v>
                </c:pt>
                <c:pt idx="891">
                  <c:v>40.623606173079999</c:v>
                </c:pt>
                <c:pt idx="892">
                  <c:v>41.418103033055999</c:v>
                </c:pt>
                <c:pt idx="893">
                  <c:v>42.212332999736006</c:v>
                </c:pt>
                <c:pt idx="894">
                  <c:v>42.724100894816004</c:v>
                </c:pt>
                <c:pt idx="895">
                  <c:v>42.950292963175997</c:v>
                </c:pt>
                <c:pt idx="896">
                  <c:v>43.476917918399998</c:v>
                </c:pt>
                <c:pt idx="897">
                  <c:v>43.998783276512</c:v>
                </c:pt>
                <c:pt idx="898">
                  <c:v>44.514688017680001</c:v>
                </c:pt>
                <c:pt idx="899">
                  <c:v>45.024009390880003</c:v>
                </c:pt>
                <c:pt idx="900">
                  <c:v>45.52354467656</c:v>
                </c:pt>
                <c:pt idx="901">
                  <c:v>46.011959408240003</c:v>
                </c:pt>
                <c:pt idx="902">
                  <c:v>46.531956513280008</c:v>
                </c:pt>
                <c:pt idx="903">
                  <c:v>47.131576784959996</c:v>
                </c:pt>
                <c:pt idx="904">
                  <c:v>47.726748835039999</c:v>
                </c:pt>
                <c:pt idx="905">
                  <c:v>48.316583019200003</c:v>
                </c:pt>
                <c:pt idx="906">
                  <c:v>48.899744870959999</c:v>
                </c:pt>
                <c:pt idx="907">
                  <c:v>49.475789568160003</c:v>
                </c:pt>
                <c:pt idx="908">
                  <c:v>50.047830865920005</c:v>
                </c:pt>
                <c:pt idx="909">
                  <c:v>50.530907731680003</c:v>
                </c:pt>
                <c:pt idx="910">
                  <c:v>49.69241796008</c:v>
                </c:pt>
                <c:pt idx="911">
                  <c:v>48.853928188479998</c:v>
                </c:pt>
                <c:pt idx="912">
                  <c:v>48.015438416880002</c:v>
                </c:pt>
                <c:pt idx="913">
                  <c:v>47.176503823120001</c:v>
                </c:pt>
                <c:pt idx="914">
                  <c:v>46.337124407200001</c:v>
                </c:pt>
                <c:pt idx="915">
                  <c:v>45.494631236160004</c:v>
                </c:pt>
                <c:pt idx="916">
                  <c:v>44.650803598640003</c:v>
                </c:pt>
                <c:pt idx="917">
                  <c:v>43.806709067824002</c:v>
                </c:pt>
                <c:pt idx="918">
                  <c:v>42.962659019224006</c:v>
                </c:pt>
                <c:pt idx="919">
                  <c:v>42.118431041760005</c:v>
                </c:pt>
                <c:pt idx="920">
                  <c:v>41.274158582080005</c:v>
                </c:pt>
                <c:pt idx="921">
                  <c:v>40.428418209272003</c:v>
                </c:pt>
                <c:pt idx="922">
                  <c:v>39.581877156575999</c:v>
                </c:pt>
                <c:pt idx="923">
                  <c:v>38.735336103880002</c:v>
                </c:pt>
                <c:pt idx="924">
                  <c:v>37.888795051183997</c:v>
                </c:pt>
                <c:pt idx="925">
                  <c:v>37.042253998488</c:v>
                </c:pt>
                <c:pt idx="926">
                  <c:v>36.195446052496003</c:v>
                </c:pt>
                <c:pt idx="927">
                  <c:v>35.348549142072002</c:v>
                </c:pt>
                <c:pt idx="928">
                  <c:v>34.495113345896002</c:v>
                </c:pt>
                <c:pt idx="929">
                  <c:v>33.641188245343997</c:v>
                </c:pt>
                <c:pt idx="930">
                  <c:v>32.785884196095999</c:v>
                </c:pt>
                <c:pt idx="931">
                  <c:v>31.93066911128</c:v>
                </c:pt>
                <c:pt idx="932">
                  <c:v>31.074964722088001</c:v>
                </c:pt>
                <c:pt idx="933">
                  <c:v>30.216947257664003</c:v>
                </c:pt>
                <c:pt idx="934">
                  <c:v>29.358929793240002</c:v>
                </c:pt>
                <c:pt idx="935">
                  <c:v>28.492950012152001</c:v>
                </c:pt>
                <c:pt idx="936">
                  <c:v>27.619808594287999</c:v>
                </c:pt>
                <c:pt idx="937">
                  <c:v>26.744620994488002</c:v>
                </c:pt>
                <c:pt idx="938">
                  <c:v>25.864673797576</c:v>
                </c:pt>
                <c:pt idx="939">
                  <c:v>24.977920821616003</c:v>
                </c:pt>
                <c:pt idx="940">
                  <c:v>24.074042192496002</c:v>
                </c:pt>
                <c:pt idx="941">
                  <c:v>23.159176456023999</c:v>
                </c:pt>
                <c:pt idx="942">
                  <c:v>22.2388838892</c:v>
                </c:pt>
                <c:pt idx="943">
                  <c:v>21.296617107672002</c:v>
                </c:pt>
                <c:pt idx="944">
                  <c:v>20.348256262551999</c:v>
                </c:pt>
                <c:pt idx="945">
                  <c:v>19.382147013248002</c:v>
                </c:pt>
                <c:pt idx="946">
                  <c:v>18.377649611536</c:v>
                </c:pt>
                <c:pt idx="947">
                  <c:v>17.359051347352001</c:v>
                </c:pt>
                <c:pt idx="948">
                  <c:v>16.295703973872001</c:v>
                </c:pt>
                <c:pt idx="949">
                  <c:v>15.213318211944001</c:v>
                </c:pt>
                <c:pt idx="950">
                  <c:v>14.081290296960001</c:v>
                </c:pt>
                <c:pt idx="951">
                  <c:v>12.901577446424</c:v>
                </c:pt>
                <c:pt idx="952">
                  <c:v>11.53290414232</c:v>
                </c:pt>
                <c:pt idx="953">
                  <c:v>9.9948425596879993</c:v>
                </c:pt>
                <c:pt idx="954">
                  <c:v>8.3614555881679991</c:v>
                </c:pt>
                <c:pt idx="955">
                  <c:v>6.5953336841040002</c:v>
                </c:pt>
                <c:pt idx="956">
                  <c:v>4.6914058748720002</c:v>
                </c:pt>
                <c:pt idx="957">
                  <c:v>2.7993281279824003</c:v>
                </c:pt>
                <c:pt idx="958">
                  <c:v>0.8438587750712</c:v>
                </c:pt>
                <c:pt idx="959">
                  <c:v>-1.1807003557312001</c:v>
                </c:pt>
                <c:pt idx="960">
                  <c:v>-3.1027235304320002</c:v>
                </c:pt>
                <c:pt idx="961">
                  <c:v>-5.0094982014880003</c:v>
                </c:pt>
                <c:pt idx="962">
                  <c:v>-6.838695887840001</c:v>
                </c:pt>
                <c:pt idx="963">
                  <c:v>-8.6678490919760005</c:v>
                </c:pt>
                <c:pt idx="964">
                  <c:v>-10.441177115032</c:v>
                </c:pt>
                <c:pt idx="965">
                  <c:v>-12.102498918199998</c:v>
                </c:pt>
                <c:pt idx="966">
                  <c:v>-13.624813796368</c:v>
                </c:pt>
                <c:pt idx="967">
                  <c:v>-14.951673817432001</c:v>
                </c:pt>
                <c:pt idx="968">
                  <c:v>-16.133966636496002</c:v>
                </c:pt>
                <c:pt idx="969">
                  <c:v>-17.250826115824001</c:v>
                </c:pt>
                <c:pt idx="970">
                  <c:v>-18.318443782039999</c:v>
                </c:pt>
                <c:pt idx="971">
                  <c:v>-19.359060743143999</c:v>
                </c:pt>
                <c:pt idx="972">
                  <c:v>-20.369251868503998</c:v>
                </c:pt>
                <c:pt idx="973">
                  <c:v>-21.360315640984002</c:v>
                </c:pt>
                <c:pt idx="974">
                  <c:v>-22.374777059079999</c:v>
                </c:pt>
                <c:pt idx="975">
                  <c:v>-23.374737274760001</c:v>
                </c:pt>
                <c:pt idx="976">
                  <c:v>-24.376921601239999</c:v>
                </c:pt>
                <c:pt idx="977">
                  <c:v>-25.356864819720002</c:v>
                </c:pt>
                <c:pt idx="978">
                  <c:v>-26.325376108688001</c:v>
                </c:pt>
                <c:pt idx="979">
                  <c:v>-27.290239855944002</c:v>
                </c:pt>
                <c:pt idx="980">
                  <c:v>-28.238378289983999</c:v>
                </c:pt>
                <c:pt idx="981">
                  <c:v>-29.184248131008001</c:v>
                </c:pt>
                <c:pt idx="982">
                  <c:v>-30.123401157416001</c:v>
                </c:pt>
                <c:pt idx="983">
                  <c:v>-31.062420737176001</c:v>
                </c:pt>
                <c:pt idx="984">
                  <c:v>-31.999082759487997</c:v>
                </c:pt>
                <c:pt idx="985">
                  <c:v>-32.926848338600003</c:v>
                </c:pt>
                <c:pt idx="986">
                  <c:v>-33.854258059983998</c:v>
                </c:pt>
                <c:pt idx="987">
                  <c:v>-34.779532635000002</c:v>
                </c:pt>
                <c:pt idx="988">
                  <c:v>-35.704540316719999</c:v>
                </c:pt>
                <c:pt idx="989">
                  <c:v>-36.627279405423998</c:v>
                </c:pt>
                <c:pt idx="990">
                  <c:v>-37.548861956511999</c:v>
                </c:pt>
                <c:pt idx="991">
                  <c:v>-38.470311060952</c:v>
                </c:pt>
                <c:pt idx="992">
                  <c:v>-39.390559145559997</c:v>
                </c:pt>
                <c:pt idx="993">
                  <c:v>-40.305246953168002</c:v>
                </c:pt>
                <c:pt idx="994">
                  <c:v>-41.219623385264008</c:v>
                </c:pt>
                <c:pt idx="995">
                  <c:v>-42.133510512984003</c:v>
                </c:pt>
                <c:pt idx="996">
                  <c:v>-42.740025528144002</c:v>
                </c:pt>
                <c:pt idx="997">
                  <c:v>-43.065146044888003</c:v>
                </c:pt>
                <c:pt idx="998">
                  <c:v>-43.670993826808001</c:v>
                </c:pt>
                <c:pt idx="999">
                  <c:v>-44.269235149792003</c:v>
                </c:pt>
                <c:pt idx="1000">
                  <c:v>-44.858980369519998</c:v>
                </c:pt>
                <c:pt idx="1001">
                  <c:v>-45.43769399968</c:v>
                </c:pt>
                <c:pt idx="1002">
                  <c:v>-46.0012836764</c:v>
                </c:pt>
                <c:pt idx="1003">
                  <c:v>-46.609800391280004</c:v>
                </c:pt>
                <c:pt idx="1004">
                  <c:v>-47.298829917120003</c:v>
                </c:pt>
                <c:pt idx="1005">
                  <c:v>-47.981631932719999</c:v>
                </c:pt>
                <c:pt idx="1006">
                  <c:v>-48.656871971599998</c:v>
                </c:pt>
                <c:pt idx="1007">
                  <c:v>-49.320991456480002</c:v>
                </c:pt>
                <c:pt idx="1008">
                  <c:v>-49.979328253279995</c:v>
                </c:pt>
                <c:pt idx="1009">
                  <c:v>-50.545142040800002</c:v>
                </c:pt>
                <c:pt idx="1010">
                  <c:v>-49.706652269199999</c:v>
                </c:pt>
                <c:pt idx="1011">
                  <c:v>-48.868162497600004</c:v>
                </c:pt>
                <c:pt idx="1012">
                  <c:v>-48.029672726000001</c:v>
                </c:pt>
                <c:pt idx="1013">
                  <c:v>-47.19073813224</c:v>
                </c:pt>
                <c:pt idx="1014">
                  <c:v>-46.35135871632</c:v>
                </c:pt>
                <c:pt idx="1015">
                  <c:v>-45.509310367440001</c:v>
                </c:pt>
                <c:pt idx="1016">
                  <c:v>-44.665037907760002</c:v>
                </c:pt>
                <c:pt idx="1017">
                  <c:v>-43.821076823592001</c:v>
                </c:pt>
                <c:pt idx="1018">
                  <c:v>-42.977026774991998</c:v>
                </c:pt>
                <c:pt idx="1019">
                  <c:v>-42.132843279744002</c:v>
                </c:pt>
                <c:pt idx="1020">
                  <c:v>-41.288526337848005</c:v>
                </c:pt>
                <c:pt idx="1021">
                  <c:v>-40.442874929471998</c:v>
                </c:pt>
                <c:pt idx="1022">
                  <c:v>-39.596333876776001</c:v>
                </c:pt>
                <c:pt idx="1023">
                  <c:v>-38.749792824079996</c:v>
                </c:pt>
                <c:pt idx="1024">
                  <c:v>-37.903251771383999</c:v>
                </c:pt>
                <c:pt idx="1025">
                  <c:v>-37.056755200904007</c:v>
                </c:pt>
                <c:pt idx="1026">
                  <c:v>-36.209947254911995</c:v>
                </c:pt>
                <c:pt idx="1027">
                  <c:v>-35.363050344488002</c:v>
                </c:pt>
                <c:pt idx="1028">
                  <c:v>-34.509792477175999</c:v>
                </c:pt>
                <c:pt idx="1029">
                  <c:v>-33.656045305488</c:v>
                </c:pt>
                <c:pt idx="1030">
                  <c:v>-32.800741256240002</c:v>
                </c:pt>
                <c:pt idx="1031">
                  <c:v>-31.945526171424</c:v>
                </c:pt>
                <c:pt idx="1032">
                  <c:v>-31.090088675528001</c:v>
                </c:pt>
                <c:pt idx="1033">
                  <c:v>-30.232071211104</c:v>
                </c:pt>
                <c:pt idx="1034">
                  <c:v>-29.374053746680001</c:v>
                </c:pt>
                <c:pt idx="1035">
                  <c:v>-28.508741198832002</c:v>
                </c:pt>
                <c:pt idx="1036">
                  <c:v>-27.635777709831999</c:v>
                </c:pt>
                <c:pt idx="1037">
                  <c:v>-26.761212861056002</c:v>
                </c:pt>
                <c:pt idx="1038">
                  <c:v>-25.881221181927998</c:v>
                </c:pt>
                <c:pt idx="1039">
                  <c:v>-24.995402332504</c:v>
                </c:pt>
                <c:pt idx="1040">
                  <c:v>-24.092190936624004</c:v>
                </c:pt>
                <c:pt idx="1041">
                  <c:v>-23.178303808903998</c:v>
                </c:pt>
                <c:pt idx="1042">
                  <c:v>-22.259212261911998</c:v>
                </c:pt>
                <c:pt idx="1043">
                  <c:v>-21.317568231408</c:v>
                </c:pt>
                <c:pt idx="1044">
                  <c:v>-20.370319441688</c:v>
                </c:pt>
                <c:pt idx="1045">
                  <c:v>-19.412706295640003</c:v>
                </c:pt>
                <c:pt idx="1046">
                  <c:v>-18.416616032752003</c:v>
                </c:pt>
                <c:pt idx="1047">
                  <c:v>-17.407092140631999</c:v>
                </c:pt>
                <c:pt idx="1048">
                  <c:v>-16.364473479808002</c:v>
                </c:pt>
                <c:pt idx="1049">
                  <c:v>-15.285201472999999</c:v>
                </c:pt>
                <c:pt idx="1050">
                  <c:v>-14.168297511456002</c:v>
                </c:pt>
                <c:pt idx="1051">
                  <c:v>-13.003441721064002</c:v>
                </c:pt>
                <c:pt idx="1052">
                  <c:v>-11.686323305304001</c:v>
                </c:pt>
                <c:pt idx="1053">
                  <c:v>-10.187183661672</c:v>
                </c:pt>
                <c:pt idx="1054">
                  <c:v>-8.6539706405839993</c:v>
                </c:pt>
                <c:pt idx="1055">
                  <c:v>-6.9475883526080002</c:v>
                </c:pt>
                <c:pt idx="1056">
                  <c:v>-5.209401280192</c:v>
                </c:pt>
                <c:pt idx="1057">
                  <c:v>-3.4407127522648002</c:v>
                </c:pt>
                <c:pt idx="1058">
                  <c:v>-1.6189035619904</c:v>
                </c:pt>
                <c:pt idx="1059">
                  <c:v>6.1183508819360001E-2</c:v>
                </c:pt>
                <c:pt idx="1060">
                  <c:v>1.7374842534032</c:v>
                </c:pt>
                <c:pt idx="1061">
                  <c:v>3.5633635664416001</c:v>
                </c:pt>
                <c:pt idx="1062">
                  <c:v>5.3392893509120007</c:v>
                </c:pt>
                <c:pt idx="1063">
                  <c:v>7.0772540122479999</c:v>
                </c:pt>
                <c:pt idx="1064">
                  <c:v>8.7954240874640011</c:v>
                </c:pt>
                <c:pt idx="1065">
                  <c:v>10.324589226896</c:v>
                </c:pt>
                <c:pt idx="1066">
                  <c:v>11.831335329464</c:v>
                </c:pt>
                <c:pt idx="1067">
                  <c:v>13.1633997698</c:v>
                </c:pt>
                <c:pt idx="1068">
                  <c:v>14.336128912424</c:v>
                </c:pt>
                <c:pt idx="1069">
                  <c:v>15.456369040168001</c:v>
                </c:pt>
                <c:pt idx="1070">
                  <c:v>16.539333070904</c:v>
                </c:pt>
                <c:pt idx="1071">
                  <c:v>17.57981658536</c:v>
                </c:pt>
                <c:pt idx="1072">
                  <c:v>18.589118066400001</c:v>
                </c:pt>
                <c:pt idx="1073">
                  <c:v>19.582228020816</c:v>
                </c:pt>
                <c:pt idx="1074">
                  <c:v>20.540641846752003</c:v>
                </c:pt>
                <c:pt idx="1075">
                  <c:v>21.487223403232001</c:v>
                </c:pt>
                <c:pt idx="1076">
                  <c:v>22.427755378336002</c:v>
                </c:pt>
                <c:pt idx="1077">
                  <c:v>23.346535549816</c:v>
                </c:pt>
                <c:pt idx="1078">
                  <c:v>24.258821317759999</c:v>
                </c:pt>
                <c:pt idx="1079">
                  <c:v>25.160965140456</c:v>
                </c:pt>
                <c:pt idx="1080">
                  <c:v>26.045182630104001</c:v>
                </c:pt>
                <c:pt idx="1081">
                  <c:v>26.924329147128002</c:v>
                </c:pt>
                <c:pt idx="1082">
                  <c:v>27.797292636128002</c:v>
                </c:pt>
                <c:pt idx="1083">
                  <c:v>28.668921658647999</c:v>
                </c:pt>
                <c:pt idx="1084">
                  <c:v>29.532099060128001</c:v>
                </c:pt>
                <c:pt idx="1085">
                  <c:v>30.388782058072</c:v>
                </c:pt>
                <c:pt idx="1086">
                  <c:v>31.245287127152</c:v>
                </c:pt>
                <c:pt idx="1087">
                  <c:v>32.09881188776</c:v>
                </c:pt>
                <c:pt idx="1088">
                  <c:v>32.952158719503998</c:v>
                </c:pt>
                <c:pt idx="1089">
                  <c:v>33.805238657951996</c:v>
                </c:pt>
                <c:pt idx="1090">
                  <c:v>34.656494825544002</c:v>
                </c:pt>
                <c:pt idx="1091">
                  <c:v>35.505882740063996</c:v>
                </c:pt>
                <c:pt idx="1092">
                  <c:v>36.349932788663999</c:v>
                </c:pt>
                <c:pt idx="1093">
                  <c:v>37.193538015104004</c:v>
                </c:pt>
                <c:pt idx="1094">
                  <c:v>38.036609454952</c:v>
                </c:pt>
                <c:pt idx="1095">
                  <c:v>38.879369519287998</c:v>
                </c:pt>
                <c:pt idx="1096">
                  <c:v>39.721729243680002</c:v>
                </c:pt>
                <c:pt idx="1097">
                  <c:v>40.563644145912001</c:v>
                </c:pt>
                <c:pt idx="1098">
                  <c:v>41.403557348424002</c:v>
                </c:pt>
                <c:pt idx="1099">
                  <c:v>42.242136084456</c:v>
                </c:pt>
                <c:pt idx="1100">
                  <c:v>43.079825176168001</c:v>
                </c:pt>
                <c:pt idx="1101">
                  <c:v>43.916491176912004</c:v>
                </c:pt>
                <c:pt idx="1102">
                  <c:v>44.752223051120005</c:v>
                </c:pt>
                <c:pt idx="1103">
                  <c:v>45.586264601120007</c:v>
                </c:pt>
                <c:pt idx="1104">
                  <c:v>46.415857929520001</c:v>
                </c:pt>
                <c:pt idx="1105">
                  <c:v>47.241892680639999</c:v>
                </c:pt>
                <c:pt idx="1106">
                  <c:v>48.065258498800006</c:v>
                </c:pt>
                <c:pt idx="1107">
                  <c:v>48.885065739680002</c:v>
                </c:pt>
                <c:pt idx="1108">
                  <c:v>49.699979936799998</c:v>
                </c:pt>
                <c:pt idx="1109">
                  <c:v>50.494432314560001</c:v>
                </c:pt>
                <c:pt idx="1110">
                  <c:v>49.655942542959998</c:v>
                </c:pt>
                <c:pt idx="1111">
                  <c:v>48.817452771360003</c:v>
                </c:pt>
                <c:pt idx="1112">
                  <c:v>47.97896299976</c:v>
                </c:pt>
                <c:pt idx="1113">
                  <c:v>47.140028405999999</c:v>
                </c:pt>
                <c:pt idx="1114">
                  <c:v>46.300648990079999</c:v>
                </c:pt>
                <c:pt idx="1115">
                  <c:v>45.459045463359999</c:v>
                </c:pt>
                <c:pt idx="1116">
                  <c:v>44.615217825839999</c:v>
                </c:pt>
                <c:pt idx="1117">
                  <c:v>43.771078812808</c:v>
                </c:pt>
                <c:pt idx="1118">
                  <c:v>42.927117728639999</c:v>
                </c:pt>
                <c:pt idx="1119">
                  <c:v>42.083067680039996</c:v>
                </c:pt>
                <c:pt idx="1120">
                  <c:v>41.238839702576001</c:v>
                </c:pt>
                <c:pt idx="1121">
                  <c:v>40.39363311636</c:v>
                </c:pt>
                <c:pt idx="1122">
                  <c:v>39.547269992528001</c:v>
                </c:pt>
                <c:pt idx="1123">
                  <c:v>38.700862386480004</c:v>
                </c:pt>
                <c:pt idx="1124">
                  <c:v>37.854454780432008</c:v>
                </c:pt>
                <c:pt idx="1125">
                  <c:v>37.008091656600001</c:v>
                </c:pt>
                <c:pt idx="1126">
                  <c:v>36.161506121687999</c:v>
                </c:pt>
                <c:pt idx="1127">
                  <c:v>35.314787140127997</c:v>
                </c:pt>
                <c:pt idx="1128">
                  <c:v>34.462463399352004</c:v>
                </c:pt>
                <c:pt idx="1129">
                  <c:v>33.609072085392</c:v>
                </c:pt>
                <c:pt idx="1130">
                  <c:v>32.753990447223998</c:v>
                </c:pt>
                <c:pt idx="1131">
                  <c:v>31.898864326840002</c:v>
                </c:pt>
                <c:pt idx="1132">
                  <c:v>31.043693724240001</c:v>
                </c:pt>
                <c:pt idx="1133">
                  <c:v>30.185809706463999</c:v>
                </c:pt>
                <c:pt idx="1134">
                  <c:v>29.327881206472</c:v>
                </c:pt>
                <c:pt idx="1135">
                  <c:v>28.46328037408</c:v>
                </c:pt>
                <c:pt idx="1136">
                  <c:v>27.590672742808</c:v>
                </c:pt>
                <c:pt idx="1137">
                  <c:v>26.716864091704</c:v>
                </c:pt>
                <c:pt idx="1138">
                  <c:v>25.837005859224</c:v>
                </c:pt>
                <c:pt idx="1139">
                  <c:v>24.952210100767999</c:v>
                </c:pt>
                <c:pt idx="1140">
                  <c:v>24.049265598184</c:v>
                </c:pt>
                <c:pt idx="1141">
                  <c:v>23.136623972512002</c:v>
                </c:pt>
                <c:pt idx="1142">
                  <c:v>22.217532425520002</c:v>
                </c:pt>
                <c:pt idx="1143">
                  <c:v>21.276689074904002</c:v>
                </c:pt>
                <c:pt idx="1144">
                  <c:v>20.329929589560003</c:v>
                </c:pt>
                <c:pt idx="1145">
                  <c:v>19.371515763624</c:v>
                </c:pt>
                <c:pt idx="1146">
                  <c:v>18.378138915912</c:v>
                </c:pt>
                <c:pt idx="1147">
                  <c:v>17.368792952656001</c:v>
                </c:pt>
                <c:pt idx="1148">
                  <c:v>16.328042544904001</c:v>
                </c:pt>
                <c:pt idx="1149">
                  <c:v>15.245879194056</c:v>
                </c:pt>
                <c:pt idx="1150">
                  <c:v>14.126083888472001</c:v>
                </c:pt>
                <c:pt idx="1151">
                  <c:v>12.955311963351999</c:v>
                </c:pt>
                <c:pt idx="1152">
                  <c:v>11.629252622176001</c:v>
                </c:pt>
                <c:pt idx="1153">
                  <c:v>10.125086488135999</c:v>
                </c:pt>
                <c:pt idx="1154">
                  <c:v>8.5956989376240003</c:v>
                </c:pt>
                <c:pt idx="1155">
                  <c:v>6.8834449971360003</c:v>
                </c:pt>
                <c:pt idx="1156">
                  <c:v>5.1459696401760002</c:v>
                </c:pt>
                <c:pt idx="1157">
                  <c:v>3.3748568314768002</c:v>
                </c:pt>
                <c:pt idx="1158">
                  <c:v>1.5584388857816001</c:v>
                </c:pt>
                <c:pt idx="1159">
                  <c:v>-0.11865942493512001</c:v>
                </c:pt>
                <c:pt idx="1160">
                  <c:v>-1.7899910611695999</c:v>
                </c:pt>
                <c:pt idx="1161">
                  <c:v>-3.6129923748328001</c:v>
                </c:pt>
                <c:pt idx="1162">
                  <c:v>-5.3791009342320004</c:v>
                </c:pt>
                <c:pt idx="1163">
                  <c:v>-7.1168431844880002</c:v>
                </c:pt>
                <c:pt idx="1164">
                  <c:v>-8.8275847296320009</c:v>
                </c:pt>
                <c:pt idx="1165">
                  <c:v>-10.355682295880001</c:v>
                </c:pt>
                <c:pt idx="1166">
                  <c:v>-11.859670501056002</c:v>
                </c:pt>
                <c:pt idx="1167">
                  <c:v>-13.186797415416001</c:v>
                </c:pt>
                <c:pt idx="1168">
                  <c:v>-14.357925198264001</c:v>
                </c:pt>
                <c:pt idx="1169">
                  <c:v>-15.476563966232002</c:v>
                </c:pt>
                <c:pt idx="1170">
                  <c:v>-16.558905245944</c:v>
                </c:pt>
                <c:pt idx="1171">
                  <c:v>-17.597831882840001</c:v>
                </c:pt>
                <c:pt idx="1172">
                  <c:v>-18.6069109528</c:v>
                </c:pt>
                <c:pt idx="1173">
                  <c:v>-19.598375065224001</c:v>
                </c:pt>
                <c:pt idx="1174">
                  <c:v>-20.556610962296002</c:v>
                </c:pt>
                <c:pt idx="1175">
                  <c:v>-21.502925625480003</c:v>
                </c:pt>
                <c:pt idx="1176">
                  <c:v>-22.442790367344003</c:v>
                </c:pt>
                <c:pt idx="1177">
                  <c:v>-23.361570538824001</c:v>
                </c:pt>
                <c:pt idx="1178">
                  <c:v>-24.273367002392003</c:v>
                </c:pt>
                <c:pt idx="1179">
                  <c:v>-25.175154967360001</c:v>
                </c:pt>
                <c:pt idx="1180">
                  <c:v>-26.058927634848001</c:v>
                </c:pt>
                <c:pt idx="1181">
                  <c:v>-26.937985187440002</c:v>
                </c:pt>
                <c:pt idx="1182">
                  <c:v>-27.810637300928001</c:v>
                </c:pt>
                <c:pt idx="1183">
                  <c:v>-28.682088394584</c:v>
                </c:pt>
                <c:pt idx="1184">
                  <c:v>-29.544909938336001</c:v>
                </c:pt>
                <c:pt idx="1185">
                  <c:v>-30.401503971848001</c:v>
                </c:pt>
                <c:pt idx="1186">
                  <c:v>-31.257786629847999</c:v>
                </c:pt>
                <c:pt idx="1187">
                  <c:v>-32.111222426024</c:v>
                </c:pt>
                <c:pt idx="1188">
                  <c:v>-32.964524775552</c:v>
                </c:pt>
                <c:pt idx="1189">
                  <c:v>-33.817515749568003</c:v>
                </c:pt>
                <c:pt idx="1190">
                  <c:v>-34.668549506079998</c:v>
                </c:pt>
                <c:pt idx="1191">
                  <c:v>-35.517759491736001</c:v>
                </c:pt>
                <c:pt idx="1192">
                  <c:v>-36.361720575904002</c:v>
                </c:pt>
                <c:pt idx="1193">
                  <c:v>-37.205192355695999</c:v>
                </c:pt>
                <c:pt idx="1194">
                  <c:v>-38.048174831112</c:v>
                </c:pt>
                <c:pt idx="1195">
                  <c:v>-38.890756966584007</c:v>
                </c:pt>
                <c:pt idx="1196">
                  <c:v>-39.732983244328004</c:v>
                </c:pt>
                <c:pt idx="1197">
                  <c:v>-40.574720217696004</c:v>
                </c:pt>
                <c:pt idx="1198">
                  <c:v>-41.414455491344</c:v>
                </c:pt>
                <c:pt idx="1199">
                  <c:v>-42.252811816296003</c:v>
                </c:pt>
                <c:pt idx="1200">
                  <c:v>-43.090278496928001</c:v>
                </c:pt>
                <c:pt idx="1201">
                  <c:v>-43.926766568808006</c:v>
                </c:pt>
                <c:pt idx="1202">
                  <c:v>-44.762009138640003</c:v>
                </c:pt>
                <c:pt idx="1203">
                  <c:v>-45.596050688640005</c:v>
                </c:pt>
                <c:pt idx="1204">
                  <c:v>-46.425199194880001</c:v>
                </c:pt>
                <c:pt idx="1205">
                  <c:v>-47.250789123840008</c:v>
                </c:pt>
                <c:pt idx="1206">
                  <c:v>-48.074154942</c:v>
                </c:pt>
                <c:pt idx="1207">
                  <c:v>-48.893517360719997</c:v>
                </c:pt>
                <c:pt idx="1208">
                  <c:v>-49.708431557840001</c:v>
                </c:pt>
                <c:pt idx="1209">
                  <c:v>-50.503328757760002</c:v>
                </c:pt>
                <c:pt idx="1210">
                  <c:v>-49.664838986160007</c:v>
                </c:pt>
                <c:pt idx="1211">
                  <c:v>-48.825904392399998</c:v>
                </c:pt>
                <c:pt idx="1212">
                  <c:v>-47.987414620800003</c:v>
                </c:pt>
                <c:pt idx="1213">
                  <c:v>-47.148480027039994</c:v>
                </c:pt>
                <c:pt idx="1214">
                  <c:v>-46.309100611120002</c:v>
                </c:pt>
                <c:pt idx="1215">
                  <c:v>-45.46794190656</c:v>
                </c:pt>
                <c:pt idx="1216">
                  <c:v>-44.623669446880001</c:v>
                </c:pt>
                <c:pt idx="1217">
                  <c:v>-43.779797327144003</c:v>
                </c:pt>
                <c:pt idx="1218">
                  <c:v>-42.935836242976002</c:v>
                </c:pt>
                <c:pt idx="1219">
                  <c:v>-42.091830676591997</c:v>
                </c:pt>
                <c:pt idx="1220">
                  <c:v>-41.247602699128002</c:v>
                </c:pt>
                <c:pt idx="1221">
                  <c:v>-40.402396112912001</c:v>
                </c:pt>
                <c:pt idx="1222">
                  <c:v>-39.556032989080002</c:v>
                </c:pt>
                <c:pt idx="1223">
                  <c:v>-38.709625383032005</c:v>
                </c:pt>
                <c:pt idx="1224">
                  <c:v>-37.863217776984001</c:v>
                </c:pt>
                <c:pt idx="1225">
                  <c:v>-37.016810170935997</c:v>
                </c:pt>
                <c:pt idx="1226">
                  <c:v>-36.17026911824</c:v>
                </c:pt>
                <c:pt idx="1227">
                  <c:v>-35.323550136679998</c:v>
                </c:pt>
                <c:pt idx="1228">
                  <c:v>-34.471270878120002</c:v>
                </c:pt>
                <c:pt idx="1229">
                  <c:v>-33.618013010807999</c:v>
                </c:pt>
                <c:pt idx="1230">
                  <c:v>-32.762931372640004</c:v>
                </c:pt>
                <c:pt idx="1231">
                  <c:v>-31.907760770039999</c:v>
                </c:pt>
                <c:pt idx="1232">
                  <c:v>-31.052634649656</c:v>
                </c:pt>
                <c:pt idx="1233">
                  <c:v>-30.194884078528002</c:v>
                </c:pt>
                <c:pt idx="1234">
                  <c:v>-29.336911096320001</c:v>
                </c:pt>
                <c:pt idx="1235">
                  <c:v>-28.472710603872002</c:v>
                </c:pt>
                <c:pt idx="1236">
                  <c:v>-27.600191937032001</c:v>
                </c:pt>
                <c:pt idx="1237">
                  <c:v>-26.726650179224002</c:v>
                </c:pt>
                <c:pt idx="1238">
                  <c:v>-25.846791946744002</c:v>
                </c:pt>
                <c:pt idx="1239">
                  <c:v>-24.9623075638</c:v>
                </c:pt>
                <c:pt idx="1240">
                  <c:v>-24.059763401160001</c:v>
                </c:pt>
                <c:pt idx="1241">
                  <c:v>-23.147522115432</c:v>
                </c:pt>
                <c:pt idx="1242">
                  <c:v>-22.228430568440004</c:v>
                </c:pt>
                <c:pt idx="1243">
                  <c:v>-21.288209968848001</c:v>
                </c:pt>
                <c:pt idx="1244">
                  <c:v>-20.341672894584001</c:v>
                </c:pt>
                <c:pt idx="1245">
                  <c:v>-19.383481479727998</c:v>
                </c:pt>
                <c:pt idx="1246">
                  <c:v>-18.391572545144001</c:v>
                </c:pt>
                <c:pt idx="1247">
                  <c:v>-17.382493475183999</c:v>
                </c:pt>
                <c:pt idx="1248">
                  <c:v>-16.343210980560002</c:v>
                </c:pt>
                <c:pt idx="1249">
                  <c:v>-15.261625898520002</c:v>
                </c:pt>
                <c:pt idx="1250">
                  <c:v>-14.142586790608</c:v>
                </c:pt>
                <c:pt idx="1251">
                  <c:v>-12.974172422936</c:v>
                </c:pt>
                <c:pt idx="1252">
                  <c:v>-11.65278371444</c:v>
                </c:pt>
                <c:pt idx="1253">
                  <c:v>-10.15262097984</c:v>
                </c:pt>
                <c:pt idx="1254">
                  <c:v>-8.6230999826799994</c:v>
                </c:pt>
                <c:pt idx="1255">
                  <c:v>-6.9180521611839998</c:v>
                </c:pt>
                <c:pt idx="1256">
                  <c:v>-5.1807992153039999</c:v>
                </c:pt>
                <c:pt idx="1257">
                  <c:v>-3.4194324601304005</c:v>
                </c:pt>
                <c:pt idx="1258">
                  <c:v>-1.6050206623768</c:v>
                </c:pt>
                <c:pt idx="1259">
                  <c:v>6.6989772473839998E-2</c:v>
                </c:pt>
                <c:pt idx="1260">
                  <c:v>1.7361586833664</c:v>
                </c:pt>
                <c:pt idx="1261">
                  <c:v>3.5535952718080002</c:v>
                </c:pt>
                <c:pt idx="1262">
                  <c:v>5.3211406067839997</c:v>
                </c:pt>
                <c:pt idx="1263">
                  <c:v>7.0581711415840003</c:v>
                </c:pt>
                <c:pt idx="1264">
                  <c:v>8.7733164261120002</c:v>
                </c:pt>
                <c:pt idx="1265">
                  <c:v>10.300435383608001</c:v>
                </c:pt>
                <c:pt idx="1266">
                  <c:v>11.804912893159999</c:v>
                </c:pt>
                <c:pt idx="1267">
                  <c:v>13.139023515432001</c:v>
                </c:pt>
                <c:pt idx="1268">
                  <c:v>14.312597820160001</c:v>
                </c:pt>
                <c:pt idx="1269">
                  <c:v>15.432526572392002</c:v>
                </c:pt>
                <c:pt idx="1270">
                  <c:v>16.515801978639999</c:v>
                </c:pt>
                <c:pt idx="1271">
                  <c:v>17.552771398032</c:v>
                </c:pt>
                <c:pt idx="1272">
                  <c:v>18.561005305887999</c:v>
                </c:pt>
                <c:pt idx="1273">
                  <c:v>19.55037875416</c:v>
                </c:pt>
                <c:pt idx="1274">
                  <c:v>20.509103955607998</c:v>
                </c:pt>
                <c:pt idx="1275">
                  <c:v>21.454751385552001</c:v>
                </c:pt>
                <c:pt idx="1276">
                  <c:v>22.394260269688001</c:v>
                </c:pt>
                <c:pt idx="1277">
                  <c:v>23.312818030088</c:v>
                </c:pt>
                <c:pt idx="1278">
                  <c:v>24.223591402688001</c:v>
                </c:pt>
                <c:pt idx="1279">
                  <c:v>25.125334885439997</c:v>
                </c:pt>
                <c:pt idx="1280">
                  <c:v>26.009329964008</c:v>
                </c:pt>
                <c:pt idx="1281">
                  <c:v>26.888076141088</c:v>
                </c:pt>
                <c:pt idx="1282">
                  <c:v>27.760061021336</c:v>
                </c:pt>
                <c:pt idx="1283">
                  <c:v>28.631245221696002</c:v>
                </c:pt>
                <c:pt idx="1284">
                  <c:v>29.494511587608002</c:v>
                </c:pt>
                <c:pt idx="1285">
                  <c:v>30.350927692256001</c:v>
                </c:pt>
                <c:pt idx="1286">
                  <c:v>31.206810010312001</c:v>
                </c:pt>
                <c:pt idx="1287">
                  <c:v>32.060112359839998</c:v>
                </c:pt>
                <c:pt idx="1288">
                  <c:v>32.913192298288003</c:v>
                </c:pt>
                <c:pt idx="1289">
                  <c:v>33.765916379008004</c:v>
                </c:pt>
                <c:pt idx="1290">
                  <c:v>34.616727724439997</c:v>
                </c:pt>
                <c:pt idx="1291">
                  <c:v>35.4667828722</c:v>
                </c:pt>
                <c:pt idx="1292">
                  <c:v>36.310566027504002</c:v>
                </c:pt>
                <c:pt idx="1293">
                  <c:v>37.153815396216004</c:v>
                </c:pt>
                <c:pt idx="1294">
                  <c:v>37.996575460551995</c:v>
                </c:pt>
                <c:pt idx="1295">
                  <c:v>38.838979667160004</c:v>
                </c:pt>
                <c:pt idx="1296">
                  <c:v>39.680983533824005</c:v>
                </c:pt>
                <c:pt idx="1297">
                  <c:v>40.522453613895998</c:v>
                </c:pt>
                <c:pt idx="1298">
                  <c:v>41.362366816407999</c:v>
                </c:pt>
                <c:pt idx="1299">
                  <c:v>42.200456248064</c:v>
                </c:pt>
                <c:pt idx="1300">
                  <c:v>43.037567070968002</c:v>
                </c:pt>
                <c:pt idx="1301">
                  <c:v>43.873654802903999</c:v>
                </c:pt>
                <c:pt idx="1302">
                  <c:v>44.708630479440004</c:v>
                </c:pt>
                <c:pt idx="1303">
                  <c:v>45.542227207280007</c:v>
                </c:pt>
                <c:pt idx="1304">
                  <c:v>46.371820535680001</c:v>
                </c:pt>
                <c:pt idx="1305">
                  <c:v>47.197410464640001</c:v>
                </c:pt>
                <c:pt idx="1306">
                  <c:v>48.019886638479996</c:v>
                </c:pt>
                <c:pt idx="1307">
                  <c:v>48.838804235040001</c:v>
                </c:pt>
                <c:pt idx="1308">
                  <c:v>49.653718432159998</c:v>
                </c:pt>
                <c:pt idx="1309">
                  <c:v>50.463739585520003</c:v>
                </c:pt>
                <c:pt idx="1310">
                  <c:v>49.62524981392</c:v>
                </c:pt>
                <c:pt idx="1311">
                  <c:v>48.786760042320005</c:v>
                </c:pt>
                <c:pt idx="1312">
                  <c:v>47.948270270720002</c:v>
                </c:pt>
                <c:pt idx="1313">
                  <c:v>47.109335676960001</c:v>
                </c:pt>
                <c:pt idx="1314">
                  <c:v>46.269956261040001</c:v>
                </c:pt>
                <c:pt idx="1315">
                  <c:v>45.427907912160002</c:v>
                </c:pt>
                <c:pt idx="1316">
                  <c:v>44.584080274640002</c:v>
                </c:pt>
                <c:pt idx="1317">
                  <c:v>43.740163672688006</c:v>
                </c:pt>
                <c:pt idx="1318">
                  <c:v>42.896202588519998</c:v>
                </c:pt>
                <c:pt idx="1319">
                  <c:v>42.052197022135999</c:v>
                </c:pt>
                <c:pt idx="1320">
                  <c:v>41.207969044672005</c:v>
                </c:pt>
                <c:pt idx="1321">
                  <c:v>40.362673494024001</c:v>
                </c:pt>
                <c:pt idx="1322">
                  <c:v>39.516310370192002</c:v>
                </c:pt>
                <c:pt idx="1323">
                  <c:v>38.669902764143998</c:v>
                </c:pt>
                <c:pt idx="1324">
                  <c:v>37.823495158096001</c:v>
                </c:pt>
                <c:pt idx="1325">
                  <c:v>36.977132034264002</c:v>
                </c:pt>
                <c:pt idx="1326">
                  <c:v>36.130590981567998</c:v>
                </c:pt>
                <c:pt idx="1327">
                  <c:v>35.283827517792005</c:v>
                </c:pt>
                <c:pt idx="1328">
                  <c:v>34.431281365936002</c:v>
                </c:pt>
                <c:pt idx="1329">
                  <c:v>33.577979016408001</c:v>
                </c:pt>
                <c:pt idx="1330">
                  <c:v>32.723119789320002</c:v>
                </c:pt>
                <c:pt idx="1331">
                  <c:v>31.867993668935998</c:v>
                </c:pt>
                <c:pt idx="1332">
                  <c:v>31.012823066336001</c:v>
                </c:pt>
                <c:pt idx="1333">
                  <c:v>30.155428352935999</c:v>
                </c:pt>
                <c:pt idx="1334">
                  <c:v>29.297455370728002</c:v>
                </c:pt>
                <c:pt idx="1335">
                  <c:v>28.433299360496001</c:v>
                </c:pt>
                <c:pt idx="1336">
                  <c:v>27.561003104736002</c:v>
                </c:pt>
                <c:pt idx="1337">
                  <c:v>26.687995133520001</c:v>
                </c:pt>
                <c:pt idx="1338">
                  <c:v>25.808314829904003</c:v>
                </c:pt>
                <c:pt idx="1339">
                  <c:v>24.924319751336</c:v>
                </c:pt>
                <c:pt idx="1340">
                  <c:v>24.021953517560004</c:v>
                </c:pt>
                <c:pt idx="1341">
                  <c:v>23.110779805015998</c:v>
                </c:pt>
                <c:pt idx="1342">
                  <c:v>22.191688258023998</c:v>
                </c:pt>
                <c:pt idx="1343">
                  <c:v>21.252312820536002</c:v>
                </c:pt>
                <c:pt idx="1344">
                  <c:v>20.306398497296001</c:v>
                </c:pt>
                <c:pt idx="1345">
                  <c:v>19.347717778064002</c:v>
                </c:pt>
                <c:pt idx="1346">
                  <c:v>18.358789151952003</c:v>
                </c:pt>
                <c:pt idx="1347">
                  <c:v>17.350466279664001</c:v>
                </c:pt>
                <c:pt idx="1348">
                  <c:v>16.313897200216001</c:v>
                </c:pt>
                <c:pt idx="1349">
                  <c:v>15.231377991640001</c:v>
                </c:pt>
                <c:pt idx="1350">
                  <c:v>14.112160954864001</c:v>
                </c:pt>
                <c:pt idx="1351">
                  <c:v>12.940543867640001</c:v>
                </c:pt>
                <c:pt idx="1352">
                  <c:v>11.612349380096001</c:v>
                </c:pt>
                <c:pt idx="1353">
                  <c:v>10.109962534696001</c:v>
                </c:pt>
                <c:pt idx="1354">
                  <c:v>8.5828435772000002</c:v>
                </c:pt>
                <c:pt idx="1355">
                  <c:v>6.8727247830800007</c:v>
                </c:pt>
                <c:pt idx="1356">
                  <c:v>5.1355608016319998</c:v>
                </c:pt>
                <c:pt idx="1357">
                  <c:v>3.3710491537872</c:v>
                </c:pt>
                <c:pt idx="1358">
                  <c:v>1.5595109071872002</c:v>
                </c:pt>
                <c:pt idx="1359">
                  <c:v>-0.10877903511720001</c:v>
                </c:pt>
                <c:pt idx="1360">
                  <c:v>-1.7751028634743999</c:v>
                </c:pt>
                <c:pt idx="1361">
                  <c:v>-3.5889230477552001</c:v>
                </c:pt>
                <c:pt idx="1362">
                  <c:v>-5.3544133043519997</c:v>
                </c:pt>
                <c:pt idx="1363">
                  <c:v>-7.0915328035840011</c:v>
                </c:pt>
                <c:pt idx="1364">
                  <c:v>-8.8027191708880004</c:v>
                </c:pt>
                <c:pt idx="1365">
                  <c:v>-10.329348824008001</c:v>
                </c:pt>
                <c:pt idx="1366">
                  <c:v>-11.831602222760001</c:v>
                </c:pt>
                <c:pt idx="1367">
                  <c:v>-13.161487034512</c:v>
                </c:pt>
                <c:pt idx="1368">
                  <c:v>-14.333682390544</c:v>
                </c:pt>
                <c:pt idx="1369">
                  <c:v>-15.452410122944</c:v>
                </c:pt>
                <c:pt idx="1370">
                  <c:v>-16.5351517426</c:v>
                </c:pt>
                <c:pt idx="1371">
                  <c:v>-17.570653248864001</c:v>
                </c:pt>
                <c:pt idx="1372">
                  <c:v>-18.578620263424</c:v>
                </c:pt>
                <c:pt idx="1373">
                  <c:v>-19.566481316352</c:v>
                </c:pt>
                <c:pt idx="1374">
                  <c:v>-20.525028588935999</c:v>
                </c:pt>
                <c:pt idx="1375">
                  <c:v>-21.470409125584002</c:v>
                </c:pt>
                <c:pt idx="1376">
                  <c:v>-22.409295258696002</c:v>
                </c:pt>
                <c:pt idx="1377">
                  <c:v>-23.327808536879999</c:v>
                </c:pt>
                <c:pt idx="1378">
                  <c:v>-24.237959158456</c:v>
                </c:pt>
                <c:pt idx="1379">
                  <c:v>-25.139702641208</c:v>
                </c:pt>
                <c:pt idx="1380">
                  <c:v>-26.02298600432</c:v>
                </c:pt>
                <c:pt idx="1381">
                  <c:v>-26.901598734752</c:v>
                </c:pt>
                <c:pt idx="1382">
                  <c:v>-27.773494650568001</c:v>
                </c:pt>
                <c:pt idx="1383">
                  <c:v>-28.644500922064001</c:v>
                </c:pt>
                <c:pt idx="1384">
                  <c:v>-29.507411430248002</c:v>
                </c:pt>
                <c:pt idx="1385">
                  <c:v>-30.363783052680002</c:v>
                </c:pt>
                <c:pt idx="1386">
                  <c:v>-31.219442959656003</c:v>
                </c:pt>
                <c:pt idx="1387">
                  <c:v>-32.072656344751998</c:v>
                </c:pt>
                <c:pt idx="1388">
                  <c:v>-32.925647318768</c:v>
                </c:pt>
                <c:pt idx="1389">
                  <c:v>-33.778193470623997</c:v>
                </c:pt>
                <c:pt idx="1390">
                  <c:v>-34.628871369408003</c:v>
                </c:pt>
                <c:pt idx="1391">
                  <c:v>-35.478793070519998</c:v>
                </c:pt>
                <c:pt idx="1392">
                  <c:v>-36.322442779175994</c:v>
                </c:pt>
                <c:pt idx="1393">
                  <c:v>-37.165558701240002</c:v>
                </c:pt>
                <c:pt idx="1394">
                  <c:v>-38.008185318928</c:v>
                </c:pt>
                <c:pt idx="1395">
                  <c:v>-38.850456078888001</c:v>
                </c:pt>
                <c:pt idx="1396">
                  <c:v>-39.692326498904002</c:v>
                </c:pt>
                <c:pt idx="1397">
                  <c:v>-40.533663132328002</c:v>
                </c:pt>
                <c:pt idx="1398">
                  <c:v>-41.37335392376</c:v>
                </c:pt>
                <c:pt idx="1399">
                  <c:v>-42.211220944335999</c:v>
                </c:pt>
                <c:pt idx="1400">
                  <c:v>-43.048109356159998</c:v>
                </c:pt>
                <c:pt idx="1401">
                  <c:v>-43.884019159232004</c:v>
                </c:pt>
                <c:pt idx="1402">
                  <c:v>-44.718861389120001</c:v>
                </c:pt>
                <c:pt idx="1403">
                  <c:v>-45.552013294800005</c:v>
                </c:pt>
                <c:pt idx="1404">
                  <c:v>-46.3816066232</c:v>
                </c:pt>
                <c:pt idx="1405">
                  <c:v>-47.206306907839995</c:v>
                </c:pt>
                <c:pt idx="1406">
                  <c:v>-48.028783081680004</c:v>
                </c:pt>
                <c:pt idx="1407">
                  <c:v>-48.847255856079997</c:v>
                </c:pt>
                <c:pt idx="1408">
                  <c:v>-49.662170053200001</c:v>
                </c:pt>
                <c:pt idx="1409">
                  <c:v>-50.471746384400006</c:v>
                </c:pt>
                <c:pt idx="1410">
                  <c:v>-49.423300553280001</c:v>
                </c:pt>
                <c:pt idx="1411">
                  <c:v>-48.375299544320001</c:v>
                </c:pt>
                <c:pt idx="1412">
                  <c:v>-47.326853713200002</c:v>
                </c:pt>
                <c:pt idx="1413">
                  <c:v>-46.277963059920005</c:v>
                </c:pt>
                <c:pt idx="1414">
                  <c:v>-45.225069007199998</c:v>
                </c:pt>
                <c:pt idx="1415">
                  <c:v>-44.170173254760002</c:v>
                </c:pt>
                <c:pt idx="1416">
                  <c:v>-43.115233020104007</c:v>
                </c:pt>
                <c:pt idx="1417">
                  <c:v>-42.060248303232001</c:v>
                </c:pt>
                <c:pt idx="1418">
                  <c:v>-41.004952210848003</c:v>
                </c:pt>
                <c:pt idx="1419">
                  <c:v>-39.947520972096001</c:v>
                </c:pt>
                <c:pt idx="1420">
                  <c:v>-38.889555946752004</c:v>
                </c:pt>
                <c:pt idx="1421">
                  <c:v>-37.831546439192003</c:v>
                </c:pt>
                <c:pt idx="1422">
                  <c:v>-36.773536931632002</c:v>
                </c:pt>
                <c:pt idx="1423">
                  <c:v>-35.715260530776</c:v>
                </c:pt>
                <c:pt idx="1424">
                  <c:v>-34.652713837184002</c:v>
                </c:pt>
                <c:pt idx="1425">
                  <c:v>-33.586119261935998</c:v>
                </c:pt>
                <c:pt idx="1426">
                  <c:v>-32.517567469184002</c:v>
                </c:pt>
                <c:pt idx="1427">
                  <c:v>-31.448615336488</c:v>
                </c:pt>
                <c:pt idx="1428">
                  <c:v>-30.378239772880001</c:v>
                </c:pt>
                <c:pt idx="1429">
                  <c:v>-29.305818027336002</c:v>
                </c:pt>
                <c:pt idx="1430">
                  <c:v>-28.224232945296002</c:v>
                </c:pt>
                <c:pt idx="1431">
                  <c:v>-27.133217633464</c:v>
                </c:pt>
                <c:pt idx="1432">
                  <c:v>-26.037264795656</c:v>
                </c:pt>
                <c:pt idx="1433">
                  <c:v>-24.933794463344</c:v>
                </c:pt>
                <c:pt idx="1434">
                  <c:v>-23.804835821264</c:v>
                </c:pt>
                <c:pt idx="1435">
                  <c:v>-22.661242530120003</c:v>
                </c:pt>
                <c:pt idx="1436">
                  <c:v>-21.498833261607999</c:v>
                </c:pt>
                <c:pt idx="1437">
                  <c:v>-20.317163193568</c:v>
                </c:pt>
                <c:pt idx="1438">
                  <c:v>-19.11823402572</c:v>
                </c:pt>
                <c:pt idx="1439">
                  <c:v>-17.867305147368</c:v>
                </c:pt>
                <c:pt idx="1440">
                  <c:v>-16.594579983176001</c:v>
                </c:pt>
                <c:pt idx="1441">
                  <c:v>-15.245834711840001</c:v>
                </c:pt>
                <c:pt idx="1442">
                  <c:v>-13.844022156816001</c:v>
                </c:pt>
                <c:pt idx="1443">
                  <c:v>-12.320283847736</c:v>
                </c:pt>
                <c:pt idx="1444">
                  <c:v>-10.515818273480001</c:v>
                </c:pt>
                <c:pt idx="1445">
                  <c:v>-8.6064191516800008</c:v>
                </c:pt>
                <c:pt idx="1446">
                  <c:v>-6.4655345778160003</c:v>
                </c:pt>
                <c:pt idx="1447">
                  <c:v>-4.2940551357872003</c:v>
                </c:pt>
                <c:pt idx="1448">
                  <c:v>-2.0146351484128</c:v>
                </c:pt>
                <c:pt idx="1449">
                  <c:v>7.421768775168E-2</c:v>
                </c:pt>
                <c:pt idx="1450">
                  <c:v>2.1632546802904002</c:v>
                </c:pt>
                <c:pt idx="1451">
                  <c:v>4.4479013280448001</c:v>
                </c:pt>
                <c:pt idx="1452">
                  <c:v>6.6191316696640001</c:v>
                </c:pt>
                <c:pt idx="1453">
                  <c:v>8.7684678645680005</c:v>
                </c:pt>
                <c:pt idx="1454">
                  <c:v>10.675954251079999</c:v>
                </c:pt>
                <c:pt idx="1455">
                  <c:v>12.488426624216</c:v>
                </c:pt>
                <c:pt idx="1456">
                  <c:v>14.022173431896</c:v>
                </c:pt>
                <c:pt idx="1457">
                  <c:v>15.425453900048</c:v>
                </c:pt>
                <c:pt idx="1458">
                  <c:v>16.775489155648</c:v>
                </c:pt>
                <c:pt idx="1459">
                  <c:v>18.045856762391999</c:v>
                </c:pt>
                <c:pt idx="1460">
                  <c:v>19.294783941024001</c:v>
                </c:pt>
                <c:pt idx="1461">
                  <c:v>20.494024484383999</c:v>
                </c:pt>
                <c:pt idx="1462">
                  <c:v>21.674760425888</c:v>
                </c:pt>
                <c:pt idx="1463">
                  <c:v>22.836369014512002</c:v>
                </c:pt>
                <c:pt idx="1464">
                  <c:v>23.978538874744004</c:v>
                </c:pt>
                <c:pt idx="1465">
                  <c:v>25.105940639264002</c:v>
                </c:pt>
                <c:pt idx="1466">
                  <c:v>26.209144078280001</c:v>
                </c:pt>
                <c:pt idx="1467">
                  <c:v>27.303495556312001</c:v>
                </c:pt>
                <c:pt idx="1468">
                  <c:v>28.392865026152002</c:v>
                </c:pt>
                <c:pt idx="1469">
                  <c:v>29.473160123928</c:v>
                </c:pt>
                <c:pt idx="1470">
                  <c:v>30.543624651968003</c:v>
                </c:pt>
                <c:pt idx="1471">
                  <c:v>31.611598175912</c:v>
                </c:pt>
                <c:pt idx="1472">
                  <c:v>32.678014822295999</c:v>
                </c:pt>
                <c:pt idx="1473">
                  <c:v>33.743586306575999</c:v>
                </c:pt>
                <c:pt idx="1474">
                  <c:v>34.806978162271996</c:v>
                </c:pt>
                <c:pt idx="1475">
                  <c:v>35.866322136312</c:v>
                </c:pt>
                <c:pt idx="1476">
                  <c:v>36.920506173296005</c:v>
                </c:pt>
                <c:pt idx="1477">
                  <c:v>37.973845048176003</c:v>
                </c:pt>
                <c:pt idx="1478">
                  <c:v>39.026561172031997</c:v>
                </c:pt>
                <c:pt idx="1479">
                  <c:v>40.078565580432006</c:v>
                </c:pt>
                <c:pt idx="1480">
                  <c:v>41.129280004568002</c:v>
                </c:pt>
                <c:pt idx="1481">
                  <c:v>42.176613780288001</c:v>
                </c:pt>
                <c:pt idx="1482">
                  <c:v>43.222390678448001</c:v>
                </c:pt>
                <c:pt idx="1483">
                  <c:v>44.266521734616006</c:v>
                </c:pt>
                <c:pt idx="1484">
                  <c:v>45.308695573280005</c:v>
                </c:pt>
                <c:pt idx="1485">
                  <c:v>46.346020850400002</c:v>
                </c:pt>
                <c:pt idx="1486">
                  <c:v>47.376673795120006</c:v>
                </c:pt>
                <c:pt idx="1487">
                  <c:v>48.401988873919997</c:v>
                </c:pt>
                <c:pt idx="1488">
                  <c:v>49.422410908960003</c:v>
                </c:pt>
                <c:pt idx="1489">
                  <c:v>50.434826145120006</c:v>
                </c:pt>
                <c:pt idx="1490">
                  <c:v>51.149210534079998</c:v>
                </c:pt>
                <c:pt idx="1491">
                  <c:v>51.824895395120002</c:v>
                </c:pt>
                <c:pt idx="1492">
                  <c:v>52.490794168640001</c:v>
                </c:pt>
                <c:pt idx="1493">
                  <c:v>53.145127565999999</c:v>
                </c:pt>
                <c:pt idx="1494">
                  <c:v>53.787450765040006</c:v>
                </c:pt>
                <c:pt idx="1495">
                  <c:v>54.417318943600002</c:v>
                </c:pt>
                <c:pt idx="1496">
                  <c:v>55.033842457360002</c:v>
                </c:pt>
                <c:pt idx="1497">
                  <c:v>55.636576484160003</c:v>
                </c:pt>
                <c:pt idx="1498">
                  <c:v>56.030688917920003</c:v>
                </c:pt>
                <c:pt idx="1499">
                  <c:v>56.39544308912</c:v>
                </c:pt>
                <c:pt idx="1500">
                  <c:v>56.753080105759999</c:v>
                </c:pt>
                <c:pt idx="1501">
                  <c:v>57.103599967840005</c:v>
                </c:pt>
                <c:pt idx="1502">
                  <c:v>57.447447497520002</c:v>
                </c:pt>
                <c:pt idx="1503">
                  <c:v>57.784622694800007</c:v>
                </c:pt>
                <c:pt idx="1504">
                  <c:v>58.114680737520004</c:v>
                </c:pt>
                <c:pt idx="1505">
                  <c:v>58.438066447840001</c:v>
                </c:pt>
                <c:pt idx="1506">
                  <c:v>58.754779825760004</c:v>
                </c:pt>
                <c:pt idx="1507">
                  <c:v>59.064820871279998</c:v>
                </c:pt>
                <c:pt idx="1508">
                  <c:v>59.368189584400007</c:v>
                </c:pt>
                <c:pt idx="1509">
                  <c:v>59.663996320800003</c:v>
                </c:pt>
                <c:pt idx="1510">
                  <c:v>58.464755777439997</c:v>
                </c:pt>
                <c:pt idx="1511">
                  <c:v>57.265960056240004</c:v>
                </c:pt>
                <c:pt idx="1512">
                  <c:v>56.067609157200003</c:v>
                </c:pt>
                <c:pt idx="1513">
                  <c:v>54.868813436000003</c:v>
                </c:pt>
                <c:pt idx="1514">
                  <c:v>53.670462536960002</c:v>
                </c:pt>
                <c:pt idx="1515">
                  <c:v>52.471221993599997</c:v>
                </c:pt>
                <c:pt idx="1516">
                  <c:v>51.271536628080007</c:v>
                </c:pt>
                <c:pt idx="1517">
                  <c:v>50.072296084720001</c:v>
                </c:pt>
                <c:pt idx="1518">
                  <c:v>48.872610719200004</c:v>
                </c:pt>
                <c:pt idx="1519">
                  <c:v>47.673370175839999</c:v>
                </c:pt>
                <c:pt idx="1520">
                  <c:v>46.473684810319995</c:v>
                </c:pt>
                <c:pt idx="1521">
                  <c:v>45.274444266960003</c:v>
                </c:pt>
                <c:pt idx="1522">
                  <c:v>44.072534790639999</c:v>
                </c:pt>
                <c:pt idx="1523">
                  <c:v>42.867511559200004</c:v>
                </c:pt>
                <c:pt idx="1524">
                  <c:v>41.662488327760002</c:v>
                </c:pt>
                <c:pt idx="1525">
                  <c:v>40.457420614104002</c:v>
                </c:pt>
                <c:pt idx="1526">
                  <c:v>39.252397382664</c:v>
                </c:pt>
                <c:pt idx="1527">
                  <c:v>38.047018293496002</c:v>
                </c:pt>
                <c:pt idx="1528">
                  <c:v>36.841594722111999</c:v>
                </c:pt>
                <c:pt idx="1529">
                  <c:v>35.635726328567998</c:v>
                </c:pt>
                <c:pt idx="1530">
                  <c:v>34.428123128599999</c:v>
                </c:pt>
                <c:pt idx="1531">
                  <c:v>33.220475446416003</c:v>
                </c:pt>
                <c:pt idx="1532">
                  <c:v>32.012338459855997</c:v>
                </c:pt>
                <c:pt idx="1533">
                  <c:v>30.804245955511998</c:v>
                </c:pt>
                <c:pt idx="1534">
                  <c:v>29.595041395768</c:v>
                </c:pt>
                <c:pt idx="1535">
                  <c:v>28.38454685176</c:v>
                </c:pt>
                <c:pt idx="1536">
                  <c:v>27.172717841272</c:v>
                </c:pt>
                <c:pt idx="1537">
                  <c:v>25.951191707696001</c:v>
                </c:pt>
                <c:pt idx="1538">
                  <c:v>24.727263534456</c:v>
                </c:pt>
                <c:pt idx="1539">
                  <c:v>23.496796475463999</c:v>
                </c:pt>
                <c:pt idx="1540">
                  <c:v>22.259301226344</c:v>
                </c:pt>
                <c:pt idx="1541">
                  <c:v>21.015089162608</c:v>
                </c:pt>
                <c:pt idx="1542">
                  <c:v>19.758422078391998</c:v>
                </c:pt>
                <c:pt idx="1543">
                  <c:v>18.497662630303999</c:v>
                </c:pt>
                <c:pt idx="1544">
                  <c:v>17.221023031104</c:v>
                </c:pt>
                <c:pt idx="1545">
                  <c:v>15.948920617936</c:v>
                </c:pt>
                <c:pt idx="1546">
                  <c:v>14.680465746480001</c:v>
                </c:pt>
                <c:pt idx="1547">
                  <c:v>13.460896830408002</c:v>
                </c:pt>
                <c:pt idx="1548">
                  <c:v>12.210234845352</c:v>
                </c:pt>
                <c:pt idx="1549">
                  <c:v>11.000985803392002</c:v>
                </c:pt>
                <c:pt idx="1550">
                  <c:v>9.8677568685760004</c:v>
                </c:pt>
                <c:pt idx="1551">
                  <c:v>8.7957354629759994</c:v>
                </c:pt>
                <c:pt idx="1552">
                  <c:v>7.7458217187280001</c:v>
                </c:pt>
                <c:pt idx="1553">
                  <c:v>6.7154801495200003</c:v>
                </c:pt>
                <c:pt idx="1554">
                  <c:v>5.6784662479120005</c:v>
                </c:pt>
                <c:pt idx="1555">
                  <c:v>4.3257175771360004</c:v>
                </c:pt>
                <c:pt idx="1556">
                  <c:v>2.5769882195280003</c:v>
                </c:pt>
                <c:pt idx="1557">
                  <c:v>0.69564403135920005</c:v>
                </c:pt>
                <c:pt idx="1558">
                  <c:v>-1.1785918986928001</c:v>
                </c:pt>
                <c:pt idx="1559">
                  <c:v>-3.1297153391007999</c:v>
                </c:pt>
                <c:pt idx="1560">
                  <c:v>-5.4571672233120001</c:v>
                </c:pt>
                <c:pt idx="1561">
                  <c:v>-7.9201920054480004</c:v>
                </c:pt>
                <c:pt idx="1562">
                  <c:v>-10.187139179456</c:v>
                </c:pt>
                <c:pt idx="1563">
                  <c:v>-12.339767058344002</c:v>
                </c:pt>
                <c:pt idx="1564">
                  <c:v>-14.300187281896001</c:v>
                </c:pt>
                <c:pt idx="1565">
                  <c:v>-15.938867637120001</c:v>
                </c:pt>
                <c:pt idx="1566">
                  <c:v>-17.421459896400002</c:v>
                </c:pt>
                <c:pt idx="1567">
                  <c:v>-18.900849436128002</c:v>
                </c:pt>
                <c:pt idx="1568">
                  <c:v>-20.322901399431998</c:v>
                </c:pt>
                <c:pt idx="1569">
                  <c:v>-21.712926167216001</c:v>
                </c:pt>
                <c:pt idx="1570">
                  <c:v>-23.078485716199999</c:v>
                </c:pt>
                <c:pt idx="1571">
                  <c:v>-24.416377326832002</c:v>
                </c:pt>
                <c:pt idx="1572">
                  <c:v>-25.727357196783998</c:v>
                </c:pt>
                <c:pt idx="1573">
                  <c:v>-27.014717010040002</c:v>
                </c:pt>
                <c:pt idx="1574">
                  <c:v>-28.291267644807998</c:v>
                </c:pt>
                <c:pt idx="1575">
                  <c:v>-29.555363259096001</c:v>
                </c:pt>
                <c:pt idx="1576">
                  <c:v>-30.808827623759999</c:v>
                </c:pt>
                <c:pt idx="1577">
                  <c:v>-32.058422035631999</c:v>
                </c:pt>
                <c:pt idx="1578">
                  <c:v>-33.306237158864</c:v>
                </c:pt>
                <c:pt idx="1579">
                  <c:v>-34.551205420272005</c:v>
                </c:pt>
                <c:pt idx="1580">
                  <c:v>-35.788656187176002</c:v>
                </c:pt>
                <c:pt idx="1581">
                  <c:v>-37.021970107992004</c:v>
                </c:pt>
                <c:pt idx="1582">
                  <c:v>-38.253860597896001</c:v>
                </c:pt>
                <c:pt idx="1583">
                  <c:v>-39.484461103535999</c:v>
                </c:pt>
                <c:pt idx="1584">
                  <c:v>-40.713193356104</c:v>
                </c:pt>
                <c:pt idx="1585">
                  <c:v>-41.937833244800004</c:v>
                </c:pt>
                <c:pt idx="1586">
                  <c:v>-43.160071093831995</c:v>
                </c:pt>
                <c:pt idx="1587">
                  <c:v>-44.379684492120006</c:v>
                </c:pt>
                <c:pt idx="1588">
                  <c:v>-45.596050688640005</c:v>
                </c:pt>
                <c:pt idx="1589">
                  <c:v>-46.802853208719995</c:v>
                </c:pt>
                <c:pt idx="1590">
                  <c:v>-48.003428218560003</c:v>
                </c:pt>
                <c:pt idx="1591">
                  <c:v>-49.195996429520001</c:v>
                </c:pt>
                <c:pt idx="1592">
                  <c:v>-50.37877855296</c:v>
                </c:pt>
                <c:pt idx="1593">
                  <c:v>-51.290219158799999</c:v>
                </c:pt>
                <c:pt idx="1594">
                  <c:v>-52.103354067280002</c:v>
                </c:pt>
                <c:pt idx="1595">
                  <c:v>-52.888020357519999</c:v>
                </c:pt>
                <c:pt idx="1596">
                  <c:v>-53.65266965056</c:v>
                </c:pt>
                <c:pt idx="1597">
                  <c:v>-54.399526057199999</c:v>
                </c:pt>
                <c:pt idx="1598">
                  <c:v>-55.125920644479997</c:v>
                </c:pt>
                <c:pt idx="1599">
                  <c:v>-55.780254041839996</c:v>
                </c:pt>
                <c:pt idx="1600">
                  <c:v>-56.220627980239996</c:v>
                </c:pt>
                <c:pt idx="1601">
                  <c:v>-56.648102076000001</c:v>
                </c:pt>
                <c:pt idx="1602">
                  <c:v>-57.065345262080001</c:v>
                </c:pt>
                <c:pt idx="1603">
                  <c:v>-57.472802360640003</c:v>
                </c:pt>
                <c:pt idx="1604">
                  <c:v>-57.870473371679999</c:v>
                </c:pt>
                <c:pt idx="1605">
                  <c:v>-58.258803117359996</c:v>
                </c:pt>
                <c:pt idx="1606">
                  <c:v>-58.63779159768</c:v>
                </c:pt>
                <c:pt idx="1607">
                  <c:v>-59.006993990479998</c:v>
                </c:pt>
                <c:pt idx="1608">
                  <c:v>-59.367299940079995</c:v>
                </c:pt>
                <c:pt idx="1609">
                  <c:v>-59.716040513519999</c:v>
                </c:pt>
                <c:pt idx="1610">
                  <c:v>-58.516799970160001</c:v>
                </c:pt>
                <c:pt idx="1611">
                  <c:v>-57.318004248960001</c:v>
                </c:pt>
                <c:pt idx="1612">
                  <c:v>-56.11965334992</c:v>
                </c:pt>
                <c:pt idx="1613">
                  <c:v>-54.92085762872</c:v>
                </c:pt>
                <c:pt idx="1614">
                  <c:v>-53.722061907520001</c:v>
                </c:pt>
                <c:pt idx="1615">
                  <c:v>-52.523266186320001</c:v>
                </c:pt>
                <c:pt idx="1616">
                  <c:v>-51.324025642960002</c:v>
                </c:pt>
                <c:pt idx="1617">
                  <c:v>-50.124340277439998</c:v>
                </c:pt>
                <c:pt idx="1618">
                  <c:v>-48.924654911920001</c:v>
                </c:pt>
                <c:pt idx="1619">
                  <c:v>-47.725414368560003</c:v>
                </c:pt>
                <c:pt idx="1620">
                  <c:v>-46.525729003040006</c:v>
                </c:pt>
                <c:pt idx="1621">
                  <c:v>-45.326043637520002</c:v>
                </c:pt>
                <c:pt idx="1622">
                  <c:v>-44.125023805520001</c:v>
                </c:pt>
                <c:pt idx="1623">
                  <c:v>-42.919911609648004</c:v>
                </c:pt>
                <c:pt idx="1624">
                  <c:v>-41.714843895991997</c:v>
                </c:pt>
                <c:pt idx="1625">
                  <c:v>-40.50973170012</c:v>
                </c:pt>
                <c:pt idx="1626">
                  <c:v>-39.304619504247995</c:v>
                </c:pt>
                <c:pt idx="1627">
                  <c:v>-38.099284897296002</c:v>
                </c:pt>
                <c:pt idx="1628">
                  <c:v>-36.893861325911999</c:v>
                </c:pt>
                <c:pt idx="1629">
                  <c:v>-35.688170861232003</c:v>
                </c:pt>
                <c:pt idx="1630">
                  <c:v>-34.480478696832002</c:v>
                </c:pt>
                <c:pt idx="1631">
                  <c:v>-33.272831014647998</c:v>
                </c:pt>
                <c:pt idx="1632">
                  <c:v>-32.064738510304004</c:v>
                </c:pt>
                <c:pt idx="1633">
                  <c:v>-30.856557041527999</c:v>
                </c:pt>
                <c:pt idx="1634">
                  <c:v>-29.647663857296003</c:v>
                </c:pt>
                <c:pt idx="1635">
                  <c:v>-28.437124831072001</c:v>
                </c:pt>
                <c:pt idx="1636">
                  <c:v>-27.226007536040001</c:v>
                </c:pt>
                <c:pt idx="1637">
                  <c:v>-26.005104153488002</c:v>
                </c:pt>
                <c:pt idx="1638">
                  <c:v>-24.781576320191999</c:v>
                </c:pt>
                <c:pt idx="1639">
                  <c:v>-23.551287190063999</c:v>
                </c:pt>
                <c:pt idx="1640">
                  <c:v>-22.31428124532</c:v>
                </c:pt>
                <c:pt idx="1641">
                  <c:v>-21.070514003744002</c:v>
                </c:pt>
                <c:pt idx="1642">
                  <c:v>-19.813757955096001</c:v>
                </c:pt>
                <c:pt idx="1643">
                  <c:v>-18.546014799096003</c:v>
                </c:pt>
                <c:pt idx="1644">
                  <c:v>-17.257631894871999</c:v>
                </c:pt>
                <c:pt idx="1645">
                  <c:v>-15.96533455564</c:v>
                </c:pt>
                <c:pt idx="1646">
                  <c:v>-14.675172362776001</c:v>
                </c:pt>
                <c:pt idx="1647">
                  <c:v>-13.424510377720001</c:v>
                </c:pt>
                <c:pt idx="1648">
                  <c:v>-12.150050407104001</c:v>
                </c:pt>
                <c:pt idx="1649">
                  <c:v>-10.863535755952</c:v>
                </c:pt>
                <c:pt idx="1650">
                  <c:v>-9.6256401668880009</c:v>
                </c:pt>
                <c:pt idx="1651">
                  <c:v>-8.4372532842319998</c:v>
                </c:pt>
                <c:pt idx="1652">
                  <c:v>-7.2570956115360001</c:v>
                </c:pt>
                <c:pt idx="1653">
                  <c:v>-6.0815640893039999</c:v>
                </c:pt>
                <c:pt idx="1654">
                  <c:v>-4.9338339520719998</c:v>
                </c:pt>
                <c:pt idx="1655">
                  <c:v>-3.7546860256792001</c:v>
                </c:pt>
                <c:pt idx="1656">
                  <c:v>-2.3101660950735998</c:v>
                </c:pt>
                <c:pt idx="1657">
                  <c:v>-0.62638077282560001</c:v>
                </c:pt>
                <c:pt idx="1658">
                  <c:v>1.0842451185568001</c:v>
                </c:pt>
                <c:pt idx="1659">
                  <c:v>2.7906096136463998</c:v>
                </c:pt>
                <c:pt idx="1660">
                  <c:v>4.5767752042399996</c:v>
                </c:pt>
                <c:pt idx="1661">
                  <c:v>6.5504956103760001</c:v>
                </c:pt>
                <c:pt idx="1662">
                  <c:v>8.6023712700240011</c:v>
                </c:pt>
                <c:pt idx="1663">
                  <c:v>10.631827892808001</c:v>
                </c:pt>
                <c:pt idx="1664">
                  <c:v>12.609996520544</c:v>
                </c:pt>
                <c:pt idx="1665">
                  <c:v>14.376830140064001</c:v>
                </c:pt>
                <c:pt idx="1666">
                  <c:v>15.822902500008</c:v>
                </c:pt>
                <c:pt idx="1667">
                  <c:v>17.067915243632001</c:v>
                </c:pt>
                <c:pt idx="1668">
                  <c:v>18.266221660456001</c:v>
                </c:pt>
                <c:pt idx="1669">
                  <c:v>19.412261473480001</c:v>
                </c:pt>
                <c:pt idx="1670">
                  <c:v>20.542821475336002</c:v>
                </c:pt>
                <c:pt idx="1671">
                  <c:v>21.655988930736001</c:v>
                </c:pt>
                <c:pt idx="1672">
                  <c:v>22.805231463312001</c:v>
                </c:pt>
                <c:pt idx="1673">
                  <c:v>23.929608437144001</c:v>
                </c:pt>
                <c:pt idx="1674">
                  <c:v>25.029253298880001</c:v>
                </c:pt>
                <c:pt idx="1675">
                  <c:v>26.120980326168002</c:v>
                </c:pt>
                <c:pt idx="1676">
                  <c:v>27.275115902504002</c:v>
                </c:pt>
                <c:pt idx="1677">
                  <c:v>28.407633121863999</c:v>
                </c:pt>
                <c:pt idx="1678">
                  <c:v>29.526449818696001</c:v>
                </c:pt>
                <c:pt idx="1679">
                  <c:v>30.638060396536002</c:v>
                </c:pt>
                <c:pt idx="1680">
                  <c:v>31.741130388904001</c:v>
                </c:pt>
                <c:pt idx="1681">
                  <c:v>32.827341621408003</c:v>
                </c:pt>
                <c:pt idx="1682">
                  <c:v>33.903499873096003</c:v>
                </c:pt>
                <c:pt idx="1683">
                  <c:v>34.972096148064004</c:v>
                </c:pt>
                <c:pt idx="1684">
                  <c:v>36.03370871512</c:v>
                </c:pt>
                <c:pt idx="1685">
                  <c:v>37.088026198751997</c:v>
                </c:pt>
                <c:pt idx="1686">
                  <c:v>38.13527101004</c:v>
                </c:pt>
                <c:pt idx="1687">
                  <c:v>39.175309702336001</c:v>
                </c:pt>
                <c:pt idx="1688">
                  <c:v>40.201469943239999</c:v>
                </c:pt>
                <c:pt idx="1689">
                  <c:v>41.216998934519999</c:v>
                </c:pt>
                <c:pt idx="1690">
                  <c:v>42.224521126920003</c:v>
                </c:pt>
                <c:pt idx="1691">
                  <c:v>43.223769627144002</c:v>
                </c:pt>
                <c:pt idx="1692">
                  <c:v>44.214699952975998</c:v>
                </c:pt>
                <c:pt idx="1693">
                  <c:v>45.197045211119999</c:v>
                </c:pt>
                <c:pt idx="1694">
                  <c:v>46.170316097200001</c:v>
                </c:pt>
                <c:pt idx="1695">
                  <c:v>47.131576784959996</c:v>
                </c:pt>
                <c:pt idx="1696">
                  <c:v>48.082606563040002</c:v>
                </c:pt>
                <c:pt idx="1697">
                  <c:v>49.024295075760001</c:v>
                </c:pt>
                <c:pt idx="1698">
                  <c:v>49.956642323120001</c:v>
                </c:pt>
                <c:pt idx="1699">
                  <c:v>50.878313838640004</c:v>
                </c:pt>
                <c:pt idx="1700">
                  <c:v>51.789309622319998</c:v>
                </c:pt>
                <c:pt idx="1701">
                  <c:v>52.682957341760002</c:v>
                </c:pt>
                <c:pt idx="1702">
                  <c:v>53.565929329360003</c:v>
                </c:pt>
                <c:pt idx="1703">
                  <c:v>54.436891118639998</c:v>
                </c:pt>
                <c:pt idx="1704">
                  <c:v>55.295842709599995</c:v>
                </c:pt>
                <c:pt idx="1705">
                  <c:v>56.141894457920003</c:v>
                </c:pt>
                <c:pt idx="1706">
                  <c:v>56.974156719279996</c:v>
                </c:pt>
                <c:pt idx="1707">
                  <c:v>57.791739849360006</c:v>
                </c:pt>
                <c:pt idx="1708">
                  <c:v>58.591974915200005</c:v>
                </c:pt>
                <c:pt idx="1709">
                  <c:v>59.368634406560005</c:v>
                </c:pt>
                <c:pt idx="1710">
                  <c:v>58.169838685359998</c:v>
                </c:pt>
                <c:pt idx="1711">
                  <c:v>56.971487786320004</c:v>
                </c:pt>
                <c:pt idx="1712">
                  <c:v>55.773136887279996</c:v>
                </c:pt>
                <c:pt idx="1713">
                  <c:v>54.574341166080004</c:v>
                </c:pt>
                <c:pt idx="1714">
                  <c:v>53.375990267040002</c:v>
                </c:pt>
                <c:pt idx="1715">
                  <c:v>52.177639368000001</c:v>
                </c:pt>
                <c:pt idx="1716">
                  <c:v>50.978843646800001</c:v>
                </c:pt>
                <c:pt idx="1717">
                  <c:v>49.780047925600002</c:v>
                </c:pt>
                <c:pt idx="1718">
                  <c:v>48.580362560080005</c:v>
                </c:pt>
                <c:pt idx="1719">
                  <c:v>47.381122016719999</c:v>
                </c:pt>
                <c:pt idx="1720">
                  <c:v>46.181436651200002</c:v>
                </c:pt>
                <c:pt idx="1721">
                  <c:v>44.981306463519999</c:v>
                </c:pt>
                <c:pt idx="1722">
                  <c:v>43.777217358615999</c:v>
                </c:pt>
                <c:pt idx="1723">
                  <c:v>42.57326170036</c:v>
                </c:pt>
                <c:pt idx="1724">
                  <c:v>41.368416397783996</c:v>
                </c:pt>
                <c:pt idx="1725">
                  <c:v>40.163482130775996</c:v>
                </c:pt>
                <c:pt idx="1726">
                  <c:v>38.958503381551999</c:v>
                </c:pt>
                <c:pt idx="1727">
                  <c:v>37.753569114544</c:v>
                </c:pt>
                <c:pt idx="1728">
                  <c:v>36.548234507591999</c:v>
                </c:pt>
                <c:pt idx="1729">
                  <c:v>35.340720272056004</c:v>
                </c:pt>
                <c:pt idx="1730">
                  <c:v>34.133206036520001</c:v>
                </c:pt>
                <c:pt idx="1731">
                  <c:v>32.925691800983998</c:v>
                </c:pt>
                <c:pt idx="1732">
                  <c:v>31.718222047664</c:v>
                </c:pt>
                <c:pt idx="1733">
                  <c:v>30.510440918832</c:v>
                </c:pt>
                <c:pt idx="1734">
                  <c:v>29.302526343352</c:v>
                </c:pt>
                <c:pt idx="1735">
                  <c:v>28.094166945712004</c:v>
                </c:pt>
                <c:pt idx="1736">
                  <c:v>26.877578338112002</c:v>
                </c:pt>
                <c:pt idx="1737">
                  <c:v>25.659833192895999</c:v>
                </c:pt>
                <c:pt idx="1738">
                  <c:v>24.438662917048003</c:v>
                </c:pt>
                <c:pt idx="1739">
                  <c:v>23.215935763640001</c:v>
                </c:pt>
                <c:pt idx="1740">
                  <c:v>21.986313866751999</c:v>
                </c:pt>
                <c:pt idx="1741">
                  <c:v>20.750019637464</c:v>
                </c:pt>
                <c:pt idx="1742">
                  <c:v>19.507497897936002</c:v>
                </c:pt>
                <c:pt idx="1743">
                  <c:v>18.249852204968001</c:v>
                </c:pt>
                <c:pt idx="1744">
                  <c:v>16.978417025039999</c:v>
                </c:pt>
                <c:pt idx="1745">
                  <c:v>15.694927164576001</c:v>
                </c:pt>
                <c:pt idx="1746">
                  <c:v>14.439238689112001</c:v>
                </c:pt>
                <c:pt idx="1747">
                  <c:v>13.207081305912</c:v>
                </c:pt>
                <c:pt idx="1748">
                  <c:v>11.951437312664</c:v>
                </c:pt>
                <c:pt idx="1749">
                  <c:v>10.694236441856001</c:v>
                </c:pt>
                <c:pt idx="1750">
                  <c:v>9.4622569875200018</c:v>
                </c:pt>
                <c:pt idx="1751">
                  <c:v>8.2720463340079995</c:v>
                </c:pt>
                <c:pt idx="1752">
                  <c:v>7.0868176886880008</c:v>
                </c:pt>
                <c:pt idx="1753">
                  <c:v>5.9184478032319996</c:v>
                </c:pt>
                <c:pt idx="1754">
                  <c:v>4.7494996489680004</c:v>
                </c:pt>
                <c:pt idx="1755">
                  <c:v>3.4711074504576001</c:v>
                </c:pt>
                <c:pt idx="1756">
                  <c:v>1.9041546685335999</c:v>
                </c:pt>
                <c:pt idx="1757">
                  <c:v>0.18782081919408</c:v>
                </c:pt>
                <c:pt idx="1758">
                  <c:v>-1.5235870695456</c:v>
                </c:pt>
                <c:pt idx="1759">
                  <c:v>-3.2638914954431999</c:v>
                </c:pt>
                <c:pt idx="1760">
                  <c:v>-5.0376109620000005</c:v>
                </c:pt>
                <c:pt idx="1761">
                  <c:v>-6.9688508518559997</c:v>
                </c:pt>
                <c:pt idx="1762">
                  <c:v>-8.9369220165600005</c:v>
                </c:pt>
                <c:pt idx="1763">
                  <c:v>-10.960551469048001</c:v>
                </c:pt>
                <c:pt idx="1764">
                  <c:v>-12.897129224823999</c:v>
                </c:pt>
                <c:pt idx="1765">
                  <c:v>-14.590611670160001</c:v>
                </c:pt>
                <c:pt idx="1766">
                  <c:v>-15.984328461872</c:v>
                </c:pt>
                <c:pt idx="1767">
                  <c:v>-17.224581608384</c:v>
                </c:pt>
                <c:pt idx="1768">
                  <c:v>-18.408253376144003</c:v>
                </c:pt>
                <c:pt idx="1769">
                  <c:v>-19.552024596152002</c:v>
                </c:pt>
                <c:pt idx="1770">
                  <c:v>-20.678803609648003</c:v>
                </c:pt>
                <c:pt idx="1771">
                  <c:v>-21.793083120447999</c:v>
                </c:pt>
                <c:pt idx="1772">
                  <c:v>-22.937655020344</c:v>
                </c:pt>
                <c:pt idx="1773">
                  <c:v>-24.057005503768</c:v>
                </c:pt>
                <c:pt idx="1774">
                  <c:v>-25.152202143904002</c:v>
                </c:pt>
                <c:pt idx="1775">
                  <c:v>-26.245486048751999</c:v>
                </c:pt>
                <c:pt idx="1776">
                  <c:v>-27.395084439056003</c:v>
                </c:pt>
                <c:pt idx="1777">
                  <c:v>-28.522041381416003</c:v>
                </c:pt>
                <c:pt idx="1778">
                  <c:v>-29.637655358696001</c:v>
                </c:pt>
                <c:pt idx="1779">
                  <c:v>-30.745129090448003</c:v>
                </c:pt>
                <c:pt idx="1780">
                  <c:v>-31.844907398832</c:v>
                </c:pt>
                <c:pt idx="1781">
                  <c:v>-32.926581445304002</c:v>
                </c:pt>
                <c:pt idx="1782">
                  <c:v>-33.999092155280003</c:v>
                </c:pt>
                <c:pt idx="1783">
                  <c:v>-35.064263299616002</c:v>
                </c:pt>
                <c:pt idx="1784">
                  <c:v>-36.122406253824003</c:v>
                </c:pt>
                <c:pt idx="1785">
                  <c:v>-37.173432053472006</c:v>
                </c:pt>
                <c:pt idx="1786">
                  <c:v>-38.217340698560001</c:v>
                </c:pt>
                <c:pt idx="1787">
                  <c:v>-39.254043224656002</c:v>
                </c:pt>
                <c:pt idx="1788">
                  <c:v>-40.276600406063999</c:v>
                </c:pt>
                <c:pt idx="1789">
                  <c:v>-41.288837713360003</c:v>
                </c:pt>
                <c:pt idx="1790">
                  <c:v>-42.292890292912006</c:v>
                </c:pt>
                <c:pt idx="1791">
                  <c:v>-43.288802626935997</c:v>
                </c:pt>
                <c:pt idx="1792">
                  <c:v>-44.276396786568</c:v>
                </c:pt>
                <c:pt idx="1793">
                  <c:v>-45.255316914079998</c:v>
                </c:pt>
                <c:pt idx="1794">
                  <c:v>-46.225474045040002</c:v>
                </c:pt>
                <c:pt idx="1795">
                  <c:v>-47.183176155520002</c:v>
                </c:pt>
                <c:pt idx="1796">
                  <c:v>-48.131092178479996</c:v>
                </c:pt>
                <c:pt idx="1797">
                  <c:v>-49.069666936079997</c:v>
                </c:pt>
                <c:pt idx="1798">
                  <c:v>-49.99845560616</c:v>
                </c:pt>
                <c:pt idx="1799">
                  <c:v>-50.917458188719998</c:v>
                </c:pt>
                <c:pt idx="1800">
                  <c:v>-51.825340217280001</c:v>
                </c:pt>
                <c:pt idx="1801">
                  <c:v>-52.715874181600007</c:v>
                </c:pt>
                <c:pt idx="1802">
                  <c:v>-53.595732414080004</c:v>
                </c:pt>
                <c:pt idx="1803">
                  <c:v>-54.463580448240002</c:v>
                </c:pt>
                <c:pt idx="1804">
                  <c:v>-55.319418284080001</c:v>
                </c:pt>
                <c:pt idx="1805">
                  <c:v>-56.162801099440003</c:v>
                </c:pt>
                <c:pt idx="1806">
                  <c:v>-56.992839250000003</c:v>
                </c:pt>
                <c:pt idx="1807">
                  <c:v>-57.80775344712</c:v>
                </c:pt>
                <c:pt idx="1808">
                  <c:v>-58.605764402160005</c:v>
                </c:pt>
                <c:pt idx="1809">
                  <c:v>-59.377975671919998</c:v>
                </c:pt>
                <c:pt idx="1810">
                  <c:v>-58.179179950720005</c:v>
                </c:pt>
                <c:pt idx="1811">
                  <c:v>-56.980829051679997</c:v>
                </c:pt>
                <c:pt idx="1812">
                  <c:v>-55.782478152640003</c:v>
                </c:pt>
                <c:pt idx="1813">
                  <c:v>-54.583682431439996</c:v>
                </c:pt>
                <c:pt idx="1814">
                  <c:v>-53.385331532400002</c:v>
                </c:pt>
                <c:pt idx="1815">
                  <c:v>-52.186535811199995</c:v>
                </c:pt>
                <c:pt idx="1816">
                  <c:v>-50.988184912160001</c:v>
                </c:pt>
                <c:pt idx="1817">
                  <c:v>-49.789389190960001</c:v>
                </c:pt>
                <c:pt idx="1818">
                  <c:v>-48.590148647600003</c:v>
                </c:pt>
                <c:pt idx="1819">
                  <c:v>-47.390463282080006</c:v>
                </c:pt>
                <c:pt idx="1820">
                  <c:v>-46.191222738720001</c:v>
                </c:pt>
                <c:pt idx="1821">
                  <c:v>-44.990647728879999</c:v>
                </c:pt>
                <c:pt idx="1822">
                  <c:v>-43.786692070624007</c:v>
                </c:pt>
                <c:pt idx="1823">
                  <c:v>-42.582780894584005</c:v>
                </c:pt>
                <c:pt idx="1824">
                  <c:v>-41.378291449736004</c:v>
                </c:pt>
                <c:pt idx="1825">
                  <c:v>-40.173312700512</c:v>
                </c:pt>
                <c:pt idx="1826">
                  <c:v>-38.968378433504</c:v>
                </c:pt>
                <c:pt idx="1827">
                  <c:v>-37.763399684279996</c:v>
                </c:pt>
                <c:pt idx="1828">
                  <c:v>-36.558243006192001</c:v>
                </c:pt>
                <c:pt idx="1829">
                  <c:v>-35.350728770656005</c:v>
                </c:pt>
                <c:pt idx="1830">
                  <c:v>-34.143214535120002</c:v>
                </c:pt>
                <c:pt idx="1831">
                  <c:v>-32.935700299583999</c:v>
                </c:pt>
                <c:pt idx="1832">
                  <c:v>-31.728186064048003</c:v>
                </c:pt>
                <c:pt idx="1833">
                  <c:v>-30.520538381864004</c:v>
                </c:pt>
                <c:pt idx="1834">
                  <c:v>-29.312623806384</c:v>
                </c:pt>
                <c:pt idx="1835">
                  <c:v>-28.104664748688002</c:v>
                </c:pt>
                <c:pt idx="1836">
                  <c:v>-26.888609927680001</c:v>
                </c:pt>
                <c:pt idx="1837">
                  <c:v>-25.671131675759998</c:v>
                </c:pt>
                <c:pt idx="1838">
                  <c:v>-24.450317257639998</c:v>
                </c:pt>
                <c:pt idx="1839">
                  <c:v>-23.228435266336</c:v>
                </c:pt>
                <c:pt idx="1840">
                  <c:v>-21.999169227176001</c:v>
                </c:pt>
                <c:pt idx="1841">
                  <c:v>-20.763898088855999</c:v>
                </c:pt>
                <c:pt idx="1842">
                  <c:v>-19.522621851376002</c:v>
                </c:pt>
                <c:pt idx="1843">
                  <c:v>-18.267823020232001</c:v>
                </c:pt>
                <c:pt idx="1844">
                  <c:v>-16.997321966840001</c:v>
                </c:pt>
                <c:pt idx="1845">
                  <c:v>-15.714721750696</c:v>
                </c:pt>
                <c:pt idx="1846">
                  <c:v>-14.460545670576</c:v>
                </c:pt>
                <c:pt idx="1847">
                  <c:v>-13.2345713154</c:v>
                </c:pt>
                <c:pt idx="1848">
                  <c:v>-11.979994895336</c:v>
                </c:pt>
                <c:pt idx="1849">
                  <c:v>-10.728131890447999</c:v>
                </c:pt>
                <c:pt idx="1850">
                  <c:v>-9.4973534559439994</c:v>
                </c:pt>
                <c:pt idx="1851">
                  <c:v>-8.3107903441439994</c:v>
                </c:pt>
                <c:pt idx="1852">
                  <c:v>-7.1281861495680001</c:v>
                </c:pt>
                <c:pt idx="1853">
                  <c:v>-5.9629300192320001</c:v>
                </c:pt>
                <c:pt idx="1854">
                  <c:v>-4.8043907035120004</c:v>
                </c:pt>
                <c:pt idx="1855">
                  <c:v>-3.5725980744831998</c:v>
                </c:pt>
                <c:pt idx="1856">
                  <c:v>-2.0536460518448001</c:v>
                </c:pt>
                <c:pt idx="1857">
                  <c:v>-0.37957831450415996</c:v>
                </c:pt>
                <c:pt idx="1858">
                  <c:v>1.3250406984296002</c:v>
                </c:pt>
                <c:pt idx="1859">
                  <c:v>3.0247150682327999</c:v>
                </c:pt>
                <c:pt idx="1860">
                  <c:v>4.7950494381520006</c:v>
                </c:pt>
                <c:pt idx="1861">
                  <c:v>6.7023578958000005</c:v>
                </c:pt>
                <c:pt idx="1862">
                  <c:v>8.6628670837840005</c:v>
                </c:pt>
                <c:pt idx="1863">
                  <c:v>10.672262227152</c:v>
                </c:pt>
                <c:pt idx="1864">
                  <c:v>12.62827871132</c:v>
                </c:pt>
                <c:pt idx="1865">
                  <c:v>14.357480376104</c:v>
                </c:pt>
                <c:pt idx="1866">
                  <c:v>15.774238955704002</c:v>
                </c:pt>
                <c:pt idx="1867">
                  <c:v>17.023166134336002</c:v>
                </c:pt>
                <c:pt idx="1868">
                  <c:v>18.203412771464002</c:v>
                </c:pt>
                <c:pt idx="1869">
                  <c:v>19.346961580392001</c:v>
                </c:pt>
                <c:pt idx="1870">
                  <c:v>20.473607147239999</c:v>
                </c:pt>
                <c:pt idx="1871">
                  <c:v>21.587797693608</c:v>
                </c:pt>
                <c:pt idx="1872">
                  <c:v>22.728499640711998</c:v>
                </c:pt>
                <c:pt idx="1873">
                  <c:v>23.848695286239998</c:v>
                </c:pt>
                <c:pt idx="1874">
                  <c:v>24.942957799840002</c:v>
                </c:pt>
                <c:pt idx="1875">
                  <c:v>26.035129649287999</c:v>
                </c:pt>
                <c:pt idx="1876">
                  <c:v>27.18908729676</c:v>
                </c:pt>
                <c:pt idx="1877">
                  <c:v>28.316889401224003</c:v>
                </c:pt>
                <c:pt idx="1878">
                  <c:v>29.433748880552002</c:v>
                </c:pt>
                <c:pt idx="1879">
                  <c:v>30.541133647872002</c:v>
                </c:pt>
                <c:pt idx="1880">
                  <c:v>31.642157458303998</c:v>
                </c:pt>
                <c:pt idx="1881">
                  <c:v>32.728591101888</c:v>
                </c:pt>
                <c:pt idx="1882">
                  <c:v>33.802436278344004</c:v>
                </c:pt>
                <c:pt idx="1883">
                  <c:v>34.869520157968005</c:v>
                </c:pt>
                <c:pt idx="1884">
                  <c:v>35.929264471952003</c:v>
                </c:pt>
                <c:pt idx="1885">
                  <c:v>36.981936113591999</c:v>
                </c:pt>
                <c:pt idx="1886">
                  <c:v>38.027446118455998</c:v>
                </c:pt>
                <c:pt idx="1887">
                  <c:v>39.065661039896007</c:v>
                </c:pt>
                <c:pt idx="1888">
                  <c:v>40.091954727448005</c:v>
                </c:pt>
                <c:pt idx="1889">
                  <c:v>41.105037196848002</c:v>
                </c:pt>
                <c:pt idx="1890">
                  <c:v>42.109890456287999</c:v>
                </c:pt>
                <c:pt idx="1891">
                  <c:v>43.1066034702</c:v>
                </c:pt>
                <c:pt idx="1892">
                  <c:v>44.094909345287995</c:v>
                </c:pt>
                <c:pt idx="1893">
                  <c:v>45.074719117120004</c:v>
                </c:pt>
                <c:pt idx="1894">
                  <c:v>46.04532107024</c:v>
                </c:pt>
                <c:pt idx="1895">
                  <c:v>47.003468002880005</c:v>
                </c:pt>
                <c:pt idx="1896">
                  <c:v>47.951828847999998</c:v>
                </c:pt>
                <c:pt idx="1897">
                  <c:v>48.890848427759998</c:v>
                </c:pt>
                <c:pt idx="1898">
                  <c:v>49.82008192</c:v>
                </c:pt>
                <c:pt idx="1899">
                  <c:v>50.739084502559997</c:v>
                </c:pt>
                <c:pt idx="1900">
                  <c:v>51.648300997600003</c:v>
                </c:pt>
                <c:pt idx="1901">
                  <c:v>52.540169428400006</c:v>
                </c:pt>
                <c:pt idx="1902">
                  <c:v>53.419582838720004</c:v>
                </c:pt>
                <c:pt idx="1903">
                  <c:v>54.287430872880002</c:v>
                </c:pt>
                <c:pt idx="1904">
                  <c:v>55.143268708720001</c:v>
                </c:pt>
                <c:pt idx="1905">
                  <c:v>55.986651524080003</c:v>
                </c:pt>
                <c:pt idx="1906">
                  <c:v>56.816244852480004</c:v>
                </c:pt>
                <c:pt idx="1907">
                  <c:v>57.631159049600001</c:v>
                </c:pt>
                <c:pt idx="1908">
                  <c:v>58.430059648960004</c:v>
                </c:pt>
                <c:pt idx="1909">
                  <c:v>59.210722539759999</c:v>
                </c:pt>
                <c:pt idx="1910">
                  <c:v>58.012371640720005</c:v>
                </c:pt>
                <c:pt idx="1911">
                  <c:v>56.813575919519998</c:v>
                </c:pt>
                <c:pt idx="1912">
                  <c:v>55.615225020480004</c:v>
                </c:pt>
                <c:pt idx="1913">
                  <c:v>54.416874121440003</c:v>
                </c:pt>
                <c:pt idx="1914">
                  <c:v>53.218078400240003</c:v>
                </c:pt>
                <c:pt idx="1915">
                  <c:v>52.019727501200002</c:v>
                </c:pt>
                <c:pt idx="1916">
                  <c:v>50.821376602160001</c:v>
                </c:pt>
                <c:pt idx="1917">
                  <c:v>49.622580880960001</c:v>
                </c:pt>
                <c:pt idx="1918">
                  <c:v>48.423785159760001</c:v>
                </c:pt>
                <c:pt idx="1919">
                  <c:v>47.224544616400003</c:v>
                </c:pt>
                <c:pt idx="1920">
                  <c:v>46.025304073039997</c:v>
                </c:pt>
                <c:pt idx="1921">
                  <c:v>44.823394596720007</c:v>
                </c:pt>
                <c:pt idx="1922">
                  <c:v>43.619572385112001</c:v>
                </c:pt>
                <c:pt idx="1923">
                  <c:v>42.415705691288004</c:v>
                </c:pt>
                <c:pt idx="1924">
                  <c:v>41.211794515248002</c:v>
                </c:pt>
                <c:pt idx="1925">
                  <c:v>40.007082659319998</c:v>
                </c:pt>
                <c:pt idx="1926">
                  <c:v>38.802148392311999</c:v>
                </c:pt>
                <c:pt idx="1927">
                  <c:v>37.597169643088002</c:v>
                </c:pt>
                <c:pt idx="1928">
                  <c:v>36.391479178407998</c:v>
                </c:pt>
                <c:pt idx="1929">
                  <c:v>35.184187353951998</c:v>
                </c:pt>
                <c:pt idx="1930">
                  <c:v>33.976673118416002</c:v>
                </c:pt>
                <c:pt idx="1931">
                  <c:v>32.769158882879999</c:v>
                </c:pt>
                <c:pt idx="1932">
                  <c:v>31.561733611776003</c:v>
                </c:pt>
                <c:pt idx="1933">
                  <c:v>30.354263858456001</c:v>
                </c:pt>
                <c:pt idx="1934">
                  <c:v>29.146527211839999</c:v>
                </c:pt>
                <c:pt idx="1935">
                  <c:v>27.937856438688002</c:v>
                </c:pt>
                <c:pt idx="1936">
                  <c:v>26.72202402876</c:v>
                </c:pt>
                <c:pt idx="1937">
                  <c:v>25.504634741272</c:v>
                </c:pt>
                <c:pt idx="1938">
                  <c:v>24.2861778806</c:v>
                </c:pt>
                <c:pt idx="1939">
                  <c:v>23.065230015832</c:v>
                </c:pt>
                <c:pt idx="1940">
                  <c:v>21.840545644920002</c:v>
                </c:pt>
                <c:pt idx="1941">
                  <c:v>20.610567890304001</c:v>
                </c:pt>
                <c:pt idx="1942">
                  <c:v>19.372939194535999</c:v>
                </c:pt>
                <c:pt idx="1943">
                  <c:v>18.123255818232003</c:v>
                </c:pt>
                <c:pt idx="1944">
                  <c:v>16.859960883832002</c:v>
                </c:pt>
                <c:pt idx="1945">
                  <c:v>15.587324684072</c:v>
                </c:pt>
                <c:pt idx="1946">
                  <c:v>14.347027055344</c:v>
                </c:pt>
                <c:pt idx="1947">
                  <c:v>13.133552202863999</c:v>
                </c:pt>
                <c:pt idx="1948">
                  <c:v>11.887738779352</c:v>
                </c:pt>
                <c:pt idx="1949">
                  <c:v>10.648019419432</c:v>
                </c:pt>
                <c:pt idx="1950">
                  <c:v>9.430363238647999</c:v>
                </c:pt>
                <c:pt idx="1951">
                  <c:v>8.2440670201439996</c:v>
                </c:pt>
                <c:pt idx="1952">
                  <c:v>7.0580821771519995</c:v>
                </c:pt>
                <c:pt idx="1953">
                  <c:v>5.8884667896479996</c:v>
                </c:pt>
                <c:pt idx="1954">
                  <c:v>4.7210310307280006</c:v>
                </c:pt>
                <c:pt idx="1955">
                  <c:v>3.4371452785416001</c:v>
                </c:pt>
                <c:pt idx="1956">
                  <c:v>1.8727546722592001</c:v>
                </c:pt>
                <c:pt idx="1957">
                  <c:v>0.18334635308664002</c:v>
                </c:pt>
                <c:pt idx="1958">
                  <c:v>-1.5222792923952002</c:v>
                </c:pt>
                <c:pt idx="1959">
                  <c:v>-3.2435853638392</c:v>
                </c:pt>
                <c:pt idx="1960">
                  <c:v>-5.0125229921759997</c:v>
                </c:pt>
                <c:pt idx="1961">
                  <c:v>-6.8979461995520008</c:v>
                </c:pt>
                <c:pt idx="1962">
                  <c:v>-8.8185103575679999</c:v>
                </c:pt>
                <c:pt idx="1963">
                  <c:v>-10.835422995440002</c:v>
                </c:pt>
                <c:pt idx="1964">
                  <c:v>-12.769420782688002</c:v>
                </c:pt>
                <c:pt idx="1965">
                  <c:v>-14.470153829232</c:v>
                </c:pt>
                <c:pt idx="1966">
                  <c:v>-15.858310343944002</c:v>
                </c:pt>
                <c:pt idx="1967">
                  <c:v>-17.103634463080002</c:v>
                </c:pt>
                <c:pt idx="1968">
                  <c:v>-18.273783637175999</c:v>
                </c:pt>
                <c:pt idx="1969">
                  <c:v>-19.415909015192</c:v>
                </c:pt>
                <c:pt idx="1970">
                  <c:v>-20.541487008856002</c:v>
                </c:pt>
                <c:pt idx="1971">
                  <c:v>-21.654476535392</c:v>
                </c:pt>
                <c:pt idx="1972">
                  <c:v>-22.791931280728001</c:v>
                </c:pt>
                <c:pt idx="1973">
                  <c:v>-23.908968688920002</c:v>
                </c:pt>
                <c:pt idx="1974">
                  <c:v>-25.002208111552001</c:v>
                </c:pt>
                <c:pt idx="1975">
                  <c:v>-26.09237826128</c:v>
                </c:pt>
                <c:pt idx="1976">
                  <c:v>-27.243222153632001</c:v>
                </c:pt>
                <c:pt idx="1977">
                  <c:v>-28.369511862752002</c:v>
                </c:pt>
                <c:pt idx="1978">
                  <c:v>-29.484458606792003</c:v>
                </c:pt>
                <c:pt idx="1979">
                  <c:v>-30.590553389848001</c:v>
                </c:pt>
                <c:pt idx="1980">
                  <c:v>-31.690242733800002</c:v>
                </c:pt>
                <c:pt idx="1981">
                  <c:v>-32.774541231016002</c:v>
                </c:pt>
                <c:pt idx="1982">
                  <c:v>-33.847051940992003</c:v>
                </c:pt>
                <c:pt idx="1983">
                  <c:v>-34.912578943055998</c:v>
                </c:pt>
                <c:pt idx="1984">
                  <c:v>-35.970899826127997</c:v>
                </c:pt>
                <c:pt idx="1985">
                  <c:v>-37.022103554640005</c:v>
                </c:pt>
                <c:pt idx="1986">
                  <c:v>-38.066145646376</c:v>
                </c:pt>
                <c:pt idx="1987">
                  <c:v>-39.102803690256003</c:v>
                </c:pt>
                <c:pt idx="1988">
                  <c:v>-40.127629464680005</c:v>
                </c:pt>
                <c:pt idx="1989">
                  <c:v>-41.138932645440001</c:v>
                </c:pt>
                <c:pt idx="1990">
                  <c:v>-42.142229027319999</c:v>
                </c:pt>
                <c:pt idx="1991">
                  <c:v>-43.137296199239998</c:v>
                </c:pt>
                <c:pt idx="1992">
                  <c:v>-44.123956232336006</c:v>
                </c:pt>
                <c:pt idx="1993">
                  <c:v>-45.101853268880006</c:v>
                </c:pt>
                <c:pt idx="1994">
                  <c:v>-46.070675933360008</c:v>
                </c:pt>
                <c:pt idx="1995">
                  <c:v>-47.027043577360004</c:v>
                </c:pt>
                <c:pt idx="1996">
                  <c:v>-47.973625133840002</c:v>
                </c:pt>
                <c:pt idx="1997">
                  <c:v>-48.910865424960001</c:v>
                </c:pt>
                <c:pt idx="1998">
                  <c:v>-49.838319628560001</c:v>
                </c:pt>
                <c:pt idx="1999">
                  <c:v>-50.755987744639995</c:v>
                </c:pt>
                <c:pt idx="2000">
                  <c:v>-51.66342495104</c:v>
                </c:pt>
                <c:pt idx="2001">
                  <c:v>-52.553514093200008</c:v>
                </c:pt>
                <c:pt idx="2002">
                  <c:v>-53.431148214879997</c:v>
                </c:pt>
                <c:pt idx="2003">
                  <c:v>-54.2972169604</c:v>
                </c:pt>
                <c:pt idx="2004">
                  <c:v>-55.151720329760003</c:v>
                </c:pt>
                <c:pt idx="2005">
                  <c:v>-55.993323856479996</c:v>
                </c:pt>
                <c:pt idx="2006">
                  <c:v>-56.821582718399995</c:v>
                </c:pt>
                <c:pt idx="2007">
                  <c:v>-57.635162449039996</c:v>
                </c:pt>
                <c:pt idx="2008">
                  <c:v>-58.432728581920003</c:v>
                </c:pt>
                <c:pt idx="2009">
                  <c:v>-59.212501828400001</c:v>
                </c:pt>
                <c:pt idx="2010">
                  <c:v>-57.814425779520001</c:v>
                </c:pt>
                <c:pt idx="2011">
                  <c:v>-56.415904908480002</c:v>
                </c:pt>
                <c:pt idx="2012">
                  <c:v>-55.017828859599994</c:v>
                </c:pt>
                <c:pt idx="2013">
                  <c:v>-53.619307988560003</c:v>
                </c:pt>
                <c:pt idx="2014">
                  <c:v>-52.221231939680003</c:v>
                </c:pt>
                <c:pt idx="2015">
                  <c:v>-50.822711068639997</c:v>
                </c:pt>
                <c:pt idx="2016">
                  <c:v>-49.424635019760004</c:v>
                </c:pt>
                <c:pt idx="2017">
                  <c:v>-48.026114148719998</c:v>
                </c:pt>
                <c:pt idx="2018">
                  <c:v>-46.626703633360002</c:v>
                </c:pt>
                <c:pt idx="2019">
                  <c:v>-45.226848295840007</c:v>
                </c:pt>
                <c:pt idx="2020">
                  <c:v>-43.822233361207999</c:v>
                </c:pt>
                <c:pt idx="2021">
                  <c:v>-42.417662908791996</c:v>
                </c:pt>
                <c:pt idx="2022">
                  <c:v>-41.013092456376</c:v>
                </c:pt>
                <c:pt idx="2023">
                  <c:v>-39.607810288503998</c:v>
                </c:pt>
                <c:pt idx="2024">
                  <c:v>-38.201994334040002</c:v>
                </c:pt>
                <c:pt idx="2025">
                  <c:v>-36.796222861791996</c:v>
                </c:pt>
                <c:pt idx="2026">
                  <c:v>-35.387871421016001</c:v>
                </c:pt>
                <c:pt idx="2027">
                  <c:v>-33.979119640296005</c:v>
                </c:pt>
                <c:pt idx="2028">
                  <c:v>-32.570412341792</c:v>
                </c:pt>
                <c:pt idx="2029">
                  <c:v>-31.161705043287999</c:v>
                </c:pt>
                <c:pt idx="2030">
                  <c:v>-29.753042226999998</c:v>
                </c:pt>
                <c:pt idx="2031">
                  <c:v>-28.34384562412</c:v>
                </c:pt>
                <c:pt idx="2032">
                  <c:v>-26.928332546568001</c:v>
                </c:pt>
                <c:pt idx="2033">
                  <c:v>-25.508059871904003</c:v>
                </c:pt>
                <c:pt idx="2034">
                  <c:v>-24.086764106272003</c:v>
                </c:pt>
                <c:pt idx="2035">
                  <c:v>-22.662354585519999</c:v>
                </c:pt>
                <c:pt idx="2036">
                  <c:v>-21.231005839072001</c:v>
                </c:pt>
                <c:pt idx="2037">
                  <c:v>-19.791383400448002</c:v>
                </c:pt>
                <c:pt idx="2038">
                  <c:v>-18.340729372256003</c:v>
                </c:pt>
                <c:pt idx="2039">
                  <c:v>-16.870770062320002</c:v>
                </c:pt>
                <c:pt idx="2040">
                  <c:v>-15.386754372128001</c:v>
                </c:pt>
                <c:pt idx="2041">
                  <c:v>-13.9596314362</c:v>
                </c:pt>
                <c:pt idx="2042">
                  <c:v>-12.532864357999999</c:v>
                </c:pt>
                <c:pt idx="2043">
                  <c:v>-11.084167547312001</c:v>
                </c:pt>
                <c:pt idx="2044">
                  <c:v>-9.6587794178080006</c:v>
                </c:pt>
                <c:pt idx="2045">
                  <c:v>-8.2774286821440004</c:v>
                </c:pt>
                <c:pt idx="2046">
                  <c:v>-6.8985689505760002</c:v>
                </c:pt>
                <c:pt idx="2047">
                  <c:v>-5.5412830937680004</c:v>
                </c:pt>
                <c:pt idx="2048">
                  <c:v>-4.1706614686032006</c:v>
                </c:pt>
                <c:pt idx="2049">
                  <c:v>-2.5640883768879998</c:v>
                </c:pt>
                <c:pt idx="2050">
                  <c:v>-0.61691495726080003</c:v>
                </c:pt>
                <c:pt idx="2051">
                  <c:v>1.3658442351664</c:v>
                </c:pt>
                <c:pt idx="2052">
                  <c:v>3.3659870776064005</c:v>
                </c:pt>
                <c:pt idx="2053">
                  <c:v>5.4281203362640005</c:v>
                </c:pt>
                <c:pt idx="2054">
                  <c:v>7.6479608435280007</c:v>
                </c:pt>
                <c:pt idx="2055">
                  <c:v>9.9562764784159992</c:v>
                </c:pt>
                <c:pt idx="2056">
                  <c:v>12.260321820568</c:v>
                </c:pt>
                <c:pt idx="2057">
                  <c:v>14.304057234687999</c:v>
                </c:pt>
                <c:pt idx="2058">
                  <c:v>15.911110734336001</c:v>
                </c:pt>
                <c:pt idx="2059">
                  <c:v>17.343660500616</c:v>
                </c:pt>
                <c:pt idx="2060">
                  <c:v>18.688357890296</c:v>
                </c:pt>
                <c:pt idx="2061">
                  <c:v>20.008901436687999</c:v>
                </c:pt>
                <c:pt idx="2062">
                  <c:v>21.298529842960001</c:v>
                </c:pt>
                <c:pt idx="2063">
                  <c:v>22.620986124640002</c:v>
                </c:pt>
                <c:pt idx="2064">
                  <c:v>23.92008924292</c:v>
                </c:pt>
                <c:pt idx="2065">
                  <c:v>25.190990636256004</c:v>
                </c:pt>
                <c:pt idx="2066">
                  <c:v>26.491517185448004</c:v>
                </c:pt>
                <c:pt idx="2067">
                  <c:v>27.818466170944003</c:v>
                </c:pt>
                <c:pt idx="2068">
                  <c:v>29.123351977303997</c:v>
                </c:pt>
                <c:pt idx="2069">
                  <c:v>30.415916209832002</c:v>
                </c:pt>
                <c:pt idx="2070">
                  <c:v>31.698516425975999</c:v>
                </c:pt>
                <c:pt idx="2071">
                  <c:v>32.961633431511999</c:v>
                </c:pt>
                <c:pt idx="2072">
                  <c:v>34.210827503440001</c:v>
                </c:pt>
                <c:pt idx="2073">
                  <c:v>35.450235487847998</c:v>
                </c:pt>
                <c:pt idx="2074">
                  <c:v>36.679990831384004</c:v>
                </c:pt>
                <c:pt idx="2075">
                  <c:v>37.899826640752003</c:v>
                </c:pt>
                <c:pt idx="2076">
                  <c:v>39.109609469303997</c:v>
                </c:pt>
                <c:pt idx="2077">
                  <c:v>40.302489055776</c:v>
                </c:pt>
                <c:pt idx="2078">
                  <c:v>41.479355044488003</c:v>
                </c:pt>
                <c:pt idx="2079">
                  <c:v>42.645055996983999</c:v>
                </c:pt>
                <c:pt idx="2080">
                  <c:v>43.799280537752004</c:v>
                </c:pt>
                <c:pt idx="2081">
                  <c:v>44.941272469120001</c:v>
                </c:pt>
                <c:pt idx="2082">
                  <c:v>46.070675933360008</c:v>
                </c:pt>
                <c:pt idx="2083">
                  <c:v>47.18362097768</c:v>
                </c:pt>
                <c:pt idx="2084">
                  <c:v>48.283666179359997</c:v>
                </c:pt>
                <c:pt idx="2085">
                  <c:v>49.370366716240007</c:v>
                </c:pt>
                <c:pt idx="2086">
                  <c:v>50.44372258832</c:v>
                </c:pt>
                <c:pt idx="2087">
                  <c:v>51.502399329120003</c:v>
                </c:pt>
                <c:pt idx="2088">
                  <c:v>52.539724606240007</c:v>
                </c:pt>
                <c:pt idx="2089">
                  <c:v>53.559256996960002</c:v>
                </c:pt>
                <c:pt idx="2090">
                  <c:v>54.563220612079995</c:v>
                </c:pt>
                <c:pt idx="2091">
                  <c:v>55.550280985120004</c:v>
                </c:pt>
                <c:pt idx="2092">
                  <c:v>56.519548471759997</c:v>
                </c:pt>
                <c:pt idx="2093">
                  <c:v>57.469243783360007</c:v>
                </c:pt>
                <c:pt idx="2094">
                  <c:v>58.398032453439995</c:v>
                </c:pt>
                <c:pt idx="2095">
                  <c:v>59.295238750160003</c:v>
                </c:pt>
                <c:pt idx="2096">
                  <c:v>59.858383604719997</c:v>
                </c:pt>
                <c:pt idx="2097">
                  <c:v>60.256499437920006</c:v>
                </c:pt>
                <c:pt idx="2098">
                  <c:v>60.636822384720006</c:v>
                </c:pt>
                <c:pt idx="2099">
                  <c:v>61.006024777520004</c:v>
                </c:pt>
                <c:pt idx="2100">
                  <c:v>61.365441082800004</c:v>
                </c:pt>
                <c:pt idx="2101">
                  <c:v>61.714626478400007</c:v>
                </c:pt>
                <c:pt idx="2102">
                  <c:v>62.053580964320005</c:v>
                </c:pt>
                <c:pt idx="2103">
                  <c:v>62.381414896239995</c:v>
                </c:pt>
                <c:pt idx="2104">
                  <c:v>62.683893965040006</c:v>
                </c:pt>
                <c:pt idx="2105">
                  <c:v>62.868050339280003</c:v>
                </c:pt>
                <c:pt idx="2106">
                  <c:v>63.020179518000006</c:v>
                </c:pt>
                <c:pt idx="2107">
                  <c:v>63.142950434159999</c:v>
                </c:pt>
                <c:pt idx="2108">
                  <c:v>63.295969257199999</c:v>
                </c:pt>
                <c:pt idx="2109">
                  <c:v>63.451657013199998</c:v>
                </c:pt>
                <c:pt idx="2110">
                  <c:v>61.916575739039999</c:v>
                </c:pt>
                <c:pt idx="2111">
                  <c:v>60.381494464879999</c:v>
                </c:pt>
                <c:pt idx="2112">
                  <c:v>58.846858012880006</c:v>
                </c:pt>
                <c:pt idx="2113">
                  <c:v>57.313111205199995</c:v>
                </c:pt>
                <c:pt idx="2114">
                  <c:v>55.77891957536</c:v>
                </c:pt>
                <c:pt idx="2115">
                  <c:v>54.245172767680003</c:v>
                </c:pt>
                <c:pt idx="2116">
                  <c:v>52.710091493520004</c:v>
                </c:pt>
                <c:pt idx="2117">
                  <c:v>51.17412057504</c:v>
                </c:pt>
                <c:pt idx="2118">
                  <c:v>49.638149656560003</c:v>
                </c:pt>
                <c:pt idx="2119">
                  <c:v>48.101733915920008</c:v>
                </c:pt>
                <c:pt idx="2120">
                  <c:v>46.564873353119999</c:v>
                </c:pt>
                <c:pt idx="2121">
                  <c:v>45.028457612479997</c:v>
                </c:pt>
                <c:pt idx="2122">
                  <c:v>43.491863942976003</c:v>
                </c:pt>
                <c:pt idx="2123">
                  <c:v>41.955448202336001</c:v>
                </c:pt>
                <c:pt idx="2124">
                  <c:v>40.419165908343999</c:v>
                </c:pt>
                <c:pt idx="2125">
                  <c:v>38.883017061000004</c:v>
                </c:pt>
                <c:pt idx="2126">
                  <c:v>37.34593408712</c:v>
                </c:pt>
                <c:pt idx="2127">
                  <c:v>35.809118006536004</c:v>
                </c:pt>
                <c:pt idx="2128">
                  <c:v>34.272657783679996</c:v>
                </c:pt>
                <c:pt idx="2129">
                  <c:v>32.736597900767997</c:v>
                </c:pt>
                <c:pt idx="2130">
                  <c:v>31.200804911152002</c:v>
                </c:pt>
                <c:pt idx="2131">
                  <c:v>29.659451644535999</c:v>
                </c:pt>
                <c:pt idx="2132">
                  <c:v>28.118854575592</c:v>
                </c:pt>
                <c:pt idx="2133">
                  <c:v>26.579191633184003</c:v>
                </c:pt>
                <c:pt idx="2134">
                  <c:v>25.040195924016004</c:v>
                </c:pt>
                <c:pt idx="2135">
                  <c:v>23.502579163544002</c:v>
                </c:pt>
                <c:pt idx="2136">
                  <c:v>21.968743391432</c:v>
                </c:pt>
                <c:pt idx="2137">
                  <c:v>20.449275375088</c:v>
                </c:pt>
                <c:pt idx="2138">
                  <c:v>18.945554063208</c:v>
                </c:pt>
                <c:pt idx="2139">
                  <c:v>17.45437673624</c:v>
                </c:pt>
                <c:pt idx="2140">
                  <c:v>15.975876840832001</c:v>
                </c:pt>
                <c:pt idx="2141">
                  <c:v>14.508942321584001</c:v>
                </c:pt>
                <c:pt idx="2142">
                  <c:v>13.146674456584002</c:v>
                </c:pt>
                <c:pt idx="2143">
                  <c:v>11.82137131308</c:v>
                </c:pt>
                <c:pt idx="2144">
                  <c:v>10.531209120215999</c:v>
                </c:pt>
                <c:pt idx="2145">
                  <c:v>9.3171559989280013</c:v>
                </c:pt>
                <c:pt idx="2146">
                  <c:v>8.158839094288</c:v>
                </c:pt>
                <c:pt idx="2147">
                  <c:v>7.0296580411280001</c:v>
                </c:pt>
                <c:pt idx="2148">
                  <c:v>5.9124871862880006</c:v>
                </c:pt>
                <c:pt idx="2149">
                  <c:v>4.8060810277199995</c:v>
                </c:pt>
                <c:pt idx="2150">
                  <c:v>3.7871758362456003</c:v>
                </c:pt>
                <c:pt idx="2151">
                  <c:v>2.8092254210423997</c:v>
                </c:pt>
                <c:pt idx="2152">
                  <c:v>1.8536629051519999</c:v>
                </c:pt>
                <c:pt idx="2153">
                  <c:v>0.9219873392536001</c:v>
                </c:pt>
                <c:pt idx="2154">
                  <c:v>2.7566518899520002E-2</c:v>
                </c:pt>
                <c:pt idx="2155">
                  <c:v>-0.90431900305840007</c:v>
                </c:pt>
                <c:pt idx="2156">
                  <c:v>-2.0130026510856003</c:v>
                </c:pt>
                <c:pt idx="2157">
                  <c:v>-3.5567935431383999</c:v>
                </c:pt>
                <c:pt idx="2158">
                  <c:v>-5.3695372577920004</c:v>
                </c:pt>
                <c:pt idx="2159">
                  <c:v>-7.2375679187120001</c:v>
                </c:pt>
                <c:pt idx="2160">
                  <c:v>-9.2281470847120008</c:v>
                </c:pt>
                <c:pt idx="2161">
                  <c:v>-11.30315349668</c:v>
                </c:pt>
                <c:pt idx="2162">
                  <c:v>-13.637491227928001</c:v>
                </c:pt>
                <c:pt idx="2163">
                  <c:v>-15.945317558439999</c:v>
                </c:pt>
                <c:pt idx="2164">
                  <c:v>-17.805786242640004</c:v>
                </c:pt>
                <c:pt idx="2165">
                  <c:v>-19.32218498608</c:v>
                </c:pt>
                <c:pt idx="2166">
                  <c:v>-20.782269244064</c:v>
                </c:pt>
                <c:pt idx="2167">
                  <c:v>-22.202363989864001</c:v>
                </c:pt>
                <c:pt idx="2168">
                  <c:v>-23.581890954672001</c:v>
                </c:pt>
                <c:pt idx="2169">
                  <c:v>-25.001629842744002</c:v>
                </c:pt>
                <c:pt idx="2170">
                  <c:v>-26.395480081104001</c:v>
                </c:pt>
                <c:pt idx="2171">
                  <c:v>-27.764420278504002</c:v>
                </c:pt>
                <c:pt idx="2172">
                  <c:v>-29.21325053584</c:v>
                </c:pt>
                <c:pt idx="2173">
                  <c:v>-30.639439345232002</c:v>
                </c:pt>
                <c:pt idx="2174">
                  <c:v>-32.050014896808001</c:v>
                </c:pt>
                <c:pt idx="2175">
                  <c:v>-33.445555459376003</c:v>
                </c:pt>
                <c:pt idx="2176">
                  <c:v>-34.813294636944001</c:v>
                </c:pt>
                <c:pt idx="2177">
                  <c:v>-36.167466738632001</c:v>
                </c:pt>
                <c:pt idx="2178">
                  <c:v>-37.508071764440004</c:v>
                </c:pt>
                <c:pt idx="2179">
                  <c:v>-38.834798338855997</c:v>
                </c:pt>
                <c:pt idx="2180">
                  <c:v>-40.147201639719995</c:v>
                </c:pt>
                <c:pt idx="2181">
                  <c:v>-41.436162812752002</c:v>
                </c:pt>
                <c:pt idx="2182">
                  <c:v>-42.706886277224001</c:v>
                </c:pt>
                <c:pt idx="2183">
                  <c:v>-43.962485788256004</c:v>
                </c:pt>
                <c:pt idx="2184">
                  <c:v>-45.202383077039997</c:v>
                </c:pt>
                <c:pt idx="2185">
                  <c:v>-46.426978483520003</c:v>
                </c:pt>
                <c:pt idx="2186">
                  <c:v>-47.633336181440001</c:v>
                </c:pt>
                <c:pt idx="2187">
                  <c:v>-48.822790637280001</c:v>
                </c:pt>
                <c:pt idx="2188">
                  <c:v>-49.99623149536</c:v>
                </c:pt>
                <c:pt idx="2189">
                  <c:v>-51.153213933520007</c:v>
                </c:pt>
                <c:pt idx="2190">
                  <c:v>-52.291958663119999</c:v>
                </c:pt>
                <c:pt idx="2191">
                  <c:v>-53.405793351760003</c:v>
                </c:pt>
                <c:pt idx="2192">
                  <c:v>-54.501835153999998</c:v>
                </c:pt>
                <c:pt idx="2193">
                  <c:v>-55.578749603360002</c:v>
                </c:pt>
                <c:pt idx="2194">
                  <c:v>-56.635647055520003</c:v>
                </c:pt>
                <c:pt idx="2195">
                  <c:v>-57.669413755360004</c:v>
                </c:pt>
                <c:pt idx="2196">
                  <c:v>-58.676491125600002</c:v>
                </c:pt>
                <c:pt idx="2197">
                  <c:v>-59.627076081520002</c:v>
                </c:pt>
                <c:pt idx="2198">
                  <c:v>-60.140400854159999</c:v>
                </c:pt>
                <c:pt idx="2199">
                  <c:v>-60.578550681760007</c:v>
                </c:pt>
                <c:pt idx="2200">
                  <c:v>-60.999797267280002</c:v>
                </c:pt>
                <c:pt idx="2201">
                  <c:v>-61.408144010160001</c:v>
                </c:pt>
                <c:pt idx="2202">
                  <c:v>-61.803146088240005</c:v>
                </c:pt>
                <c:pt idx="2203">
                  <c:v>-62.184803501520001</c:v>
                </c:pt>
                <c:pt idx="2204">
                  <c:v>-62.553116250000002</c:v>
                </c:pt>
                <c:pt idx="2205">
                  <c:v>-62.814226857920005</c:v>
                </c:pt>
                <c:pt idx="2206">
                  <c:v>-62.993935010560001</c:v>
                </c:pt>
                <c:pt idx="2207">
                  <c:v>-63.137167746080003</c:v>
                </c:pt>
                <c:pt idx="2208">
                  <c:v>-63.311093210640003</c:v>
                </c:pt>
                <c:pt idx="2209">
                  <c:v>-63.494804762720001</c:v>
                </c:pt>
                <c:pt idx="2210">
                  <c:v>-61.959723488560002</c:v>
                </c:pt>
                <c:pt idx="2211">
                  <c:v>-60.425087036560001</c:v>
                </c:pt>
                <c:pt idx="2212">
                  <c:v>-58.890005762400008</c:v>
                </c:pt>
                <c:pt idx="2213">
                  <c:v>-57.356258954719998</c:v>
                </c:pt>
                <c:pt idx="2214">
                  <c:v>-55.822067324880003</c:v>
                </c:pt>
                <c:pt idx="2215">
                  <c:v>-54.28787569504</c:v>
                </c:pt>
                <c:pt idx="2216">
                  <c:v>-52.752349598720002</c:v>
                </c:pt>
                <c:pt idx="2217">
                  <c:v>-51.217268324559996</c:v>
                </c:pt>
                <c:pt idx="2218">
                  <c:v>-49.681742228240005</c:v>
                </c:pt>
                <c:pt idx="2219">
                  <c:v>-48.146216131920006</c:v>
                </c:pt>
                <c:pt idx="2220">
                  <c:v>-46.610245213440002</c:v>
                </c:pt>
                <c:pt idx="2221">
                  <c:v>-45.0738294728</c:v>
                </c:pt>
                <c:pt idx="2222">
                  <c:v>-43.537369249944</c:v>
                </c:pt>
                <c:pt idx="2223">
                  <c:v>-42.001042473736</c:v>
                </c:pt>
                <c:pt idx="2224">
                  <c:v>-40.464804661960002</c:v>
                </c:pt>
                <c:pt idx="2225">
                  <c:v>-38.928700296831998</c:v>
                </c:pt>
                <c:pt idx="2226">
                  <c:v>-37.392862825000002</c:v>
                </c:pt>
                <c:pt idx="2227">
                  <c:v>-35.856758459871998</c:v>
                </c:pt>
                <c:pt idx="2228">
                  <c:v>-34.320387201448</c:v>
                </c:pt>
                <c:pt idx="2229">
                  <c:v>-32.784460765184001</c:v>
                </c:pt>
                <c:pt idx="2230">
                  <c:v>-31.24808950676</c:v>
                </c:pt>
                <c:pt idx="2231">
                  <c:v>-29.708248635488001</c:v>
                </c:pt>
                <c:pt idx="2232">
                  <c:v>-28.168007424272002</c:v>
                </c:pt>
                <c:pt idx="2233">
                  <c:v>-26.628700339592001</c:v>
                </c:pt>
                <c:pt idx="2234">
                  <c:v>-25.090549792528002</c:v>
                </c:pt>
                <c:pt idx="2235">
                  <c:v>-23.553466818647998</c:v>
                </c:pt>
                <c:pt idx="2236">
                  <c:v>-22.019497599887998</c:v>
                </c:pt>
                <c:pt idx="2237">
                  <c:v>-20.496871346208</c:v>
                </c:pt>
                <c:pt idx="2238">
                  <c:v>-18.986121844199999</c:v>
                </c:pt>
                <c:pt idx="2239">
                  <c:v>-17.486670825056002</c:v>
                </c:pt>
                <c:pt idx="2240">
                  <c:v>-15.997094857864001</c:v>
                </c:pt>
                <c:pt idx="2241">
                  <c:v>-14.515659136200002</c:v>
                </c:pt>
                <c:pt idx="2242">
                  <c:v>-13.097610572336</c:v>
                </c:pt>
                <c:pt idx="2243">
                  <c:v>-11.724133188904</c:v>
                </c:pt>
                <c:pt idx="2244">
                  <c:v>-10.368671102952002</c:v>
                </c:pt>
                <c:pt idx="2245">
                  <c:v>-9.0614277391440012</c:v>
                </c:pt>
                <c:pt idx="2246">
                  <c:v>-7.7963090338879999</c:v>
                </c:pt>
                <c:pt idx="2247">
                  <c:v>-6.5496059660560002</c:v>
                </c:pt>
                <c:pt idx="2248">
                  <c:v>-5.3046821868639995</c:v>
                </c:pt>
                <c:pt idx="2249">
                  <c:v>-4.1037379746311995</c:v>
                </c:pt>
                <c:pt idx="2250">
                  <c:v>-2.9527250498584001</c:v>
                </c:pt>
                <c:pt idx="2251">
                  <c:v>-1.8639205041616</c:v>
                </c:pt>
                <c:pt idx="2252">
                  <c:v>-0.8163420762536</c:v>
                </c:pt>
                <c:pt idx="2253">
                  <c:v>0.21636461237912002</c:v>
                </c:pt>
                <c:pt idx="2254">
                  <c:v>1.2540915639096</c:v>
                </c:pt>
                <c:pt idx="2255">
                  <c:v>2.2843397204640001</c:v>
                </c:pt>
                <c:pt idx="2256">
                  <c:v>3.2956918316616002</c:v>
                </c:pt>
                <c:pt idx="2257">
                  <c:v>4.4181694148704</c:v>
                </c:pt>
                <c:pt idx="2258">
                  <c:v>5.840692889664</c:v>
                </c:pt>
                <c:pt idx="2259">
                  <c:v>7.4531732196640004</c:v>
                </c:pt>
                <c:pt idx="2260">
                  <c:v>9.1594665432080014</c:v>
                </c:pt>
                <c:pt idx="2261">
                  <c:v>10.828172394232</c:v>
                </c:pt>
                <c:pt idx="2262">
                  <c:v>12.608839982928</c:v>
                </c:pt>
                <c:pt idx="2263">
                  <c:v>14.398270568176001</c:v>
                </c:pt>
                <c:pt idx="2264">
                  <c:v>16.182007429776</c:v>
                </c:pt>
                <c:pt idx="2265">
                  <c:v>17.783055830264001</c:v>
                </c:pt>
                <c:pt idx="2266">
                  <c:v>19.160314202056</c:v>
                </c:pt>
                <c:pt idx="2267">
                  <c:v>20.428902520160001</c:v>
                </c:pt>
                <c:pt idx="2268">
                  <c:v>21.623338984191999</c:v>
                </c:pt>
                <c:pt idx="2269">
                  <c:v>22.781922782127999</c:v>
                </c:pt>
                <c:pt idx="2270">
                  <c:v>23.934145623176001</c:v>
                </c:pt>
                <c:pt idx="2271">
                  <c:v>25.0757372146</c:v>
                </c:pt>
                <c:pt idx="2272">
                  <c:v>26.219864292335998</c:v>
                </c:pt>
                <c:pt idx="2273">
                  <c:v>27.367772358431999</c:v>
                </c:pt>
                <c:pt idx="2274">
                  <c:v>28.498999593528001</c:v>
                </c:pt>
                <c:pt idx="2275">
                  <c:v>29.611722226768002</c:v>
                </c:pt>
                <c:pt idx="2276">
                  <c:v>30.698645174728</c:v>
                </c:pt>
                <c:pt idx="2277">
                  <c:v>31.796154890096002</c:v>
                </c:pt>
                <c:pt idx="2278">
                  <c:v>32.932141722304003</c:v>
                </c:pt>
                <c:pt idx="2279">
                  <c:v>34.0533604588</c:v>
                </c:pt>
                <c:pt idx="2280">
                  <c:v>35.15251601616</c:v>
                </c:pt>
                <c:pt idx="2281">
                  <c:v>36.327691680664003</c:v>
                </c:pt>
                <c:pt idx="2282">
                  <c:v>37.487209605136002</c:v>
                </c:pt>
                <c:pt idx="2283">
                  <c:v>38.632804596</c:v>
                </c:pt>
                <c:pt idx="2284">
                  <c:v>39.764654582120002</c:v>
                </c:pt>
                <c:pt idx="2285">
                  <c:v>40.882448187984004</c:v>
                </c:pt>
                <c:pt idx="2286">
                  <c:v>41.983294069551995</c:v>
                </c:pt>
                <c:pt idx="2287">
                  <c:v>43.059941625616005</c:v>
                </c:pt>
                <c:pt idx="2288">
                  <c:v>44.123555892392005</c:v>
                </c:pt>
                <c:pt idx="2289">
                  <c:v>45.174359280959997</c:v>
                </c:pt>
                <c:pt idx="2290">
                  <c:v>46.212574202399999</c:v>
                </c:pt>
                <c:pt idx="2291">
                  <c:v>47.237889281200005</c:v>
                </c:pt>
                <c:pt idx="2292">
                  <c:v>48.250749339520006</c:v>
                </c:pt>
                <c:pt idx="2293">
                  <c:v>49.251599199520001</c:v>
                </c:pt>
                <c:pt idx="2294">
                  <c:v>50.240438861199998</c:v>
                </c:pt>
                <c:pt idx="2295">
                  <c:v>51.217268324559996</c:v>
                </c:pt>
                <c:pt idx="2296">
                  <c:v>52.180753123120006</c:v>
                </c:pt>
                <c:pt idx="2297">
                  <c:v>53.121107169360002</c:v>
                </c:pt>
                <c:pt idx="2298">
                  <c:v>54.048116550799996</c:v>
                </c:pt>
                <c:pt idx="2299">
                  <c:v>54.962226089600001</c:v>
                </c:pt>
                <c:pt idx="2300">
                  <c:v>55.861211674959996</c:v>
                </c:pt>
                <c:pt idx="2301">
                  <c:v>56.745962951199999</c:v>
                </c:pt>
                <c:pt idx="2302">
                  <c:v>57.613810985359997</c:v>
                </c:pt>
                <c:pt idx="2303">
                  <c:v>58.464310955279998</c:v>
                </c:pt>
                <c:pt idx="2304">
                  <c:v>59.295683572320002</c:v>
                </c:pt>
                <c:pt idx="2305">
                  <c:v>60.106149547839998</c:v>
                </c:pt>
                <c:pt idx="2306">
                  <c:v>60.890815838080002</c:v>
                </c:pt>
                <c:pt idx="2307">
                  <c:v>61.651016909520003</c:v>
                </c:pt>
                <c:pt idx="2308">
                  <c:v>62.383194184880004</c:v>
                </c:pt>
                <c:pt idx="2309">
                  <c:v>63.07311335504</c:v>
                </c:pt>
                <c:pt idx="2310">
                  <c:v>61.539811369520002</c:v>
                </c:pt>
                <c:pt idx="2311">
                  <c:v>60.005619739680007</c:v>
                </c:pt>
                <c:pt idx="2312">
                  <c:v>58.471428109839998</c:v>
                </c:pt>
                <c:pt idx="2313">
                  <c:v>56.93812612432</c:v>
                </c:pt>
                <c:pt idx="2314">
                  <c:v>55.404379316639996</c:v>
                </c:pt>
                <c:pt idx="2315">
                  <c:v>53.87063250896</c:v>
                </c:pt>
                <c:pt idx="2316">
                  <c:v>52.3355512348</c:v>
                </c:pt>
                <c:pt idx="2317">
                  <c:v>50.800914782800007</c:v>
                </c:pt>
                <c:pt idx="2318">
                  <c:v>49.266278330799999</c:v>
                </c:pt>
                <c:pt idx="2319">
                  <c:v>47.731197056639999</c:v>
                </c:pt>
                <c:pt idx="2320">
                  <c:v>46.196560604640005</c:v>
                </c:pt>
                <c:pt idx="2321">
                  <c:v>44.661479330479999</c:v>
                </c:pt>
                <c:pt idx="2322">
                  <c:v>43.126753914048003</c:v>
                </c:pt>
                <c:pt idx="2323">
                  <c:v>41.591094371079997</c:v>
                </c:pt>
                <c:pt idx="2324">
                  <c:v>40.055657239192001</c:v>
                </c:pt>
                <c:pt idx="2325">
                  <c:v>38.520487000600006</c:v>
                </c:pt>
                <c:pt idx="2326">
                  <c:v>36.985672619736</c:v>
                </c:pt>
                <c:pt idx="2327">
                  <c:v>35.451258578816002</c:v>
                </c:pt>
                <c:pt idx="2328">
                  <c:v>33.917467288920001</c:v>
                </c:pt>
                <c:pt idx="2329">
                  <c:v>32.382297050327999</c:v>
                </c:pt>
                <c:pt idx="2330">
                  <c:v>30.843790645536</c:v>
                </c:pt>
                <c:pt idx="2331">
                  <c:v>29.306262849496001</c:v>
                </c:pt>
                <c:pt idx="2332">
                  <c:v>27.769891591072</c:v>
                </c:pt>
                <c:pt idx="2333">
                  <c:v>26.234676870264</c:v>
                </c:pt>
                <c:pt idx="2334">
                  <c:v>24.699995936048001</c:v>
                </c:pt>
                <c:pt idx="2335">
                  <c:v>23.167227737120001</c:v>
                </c:pt>
                <c:pt idx="2336">
                  <c:v>21.638551902063998</c:v>
                </c:pt>
                <c:pt idx="2337">
                  <c:v>20.121663854248002</c:v>
                </c:pt>
                <c:pt idx="2338">
                  <c:v>18.617542202424001</c:v>
                </c:pt>
                <c:pt idx="2339">
                  <c:v>17.125742124432001</c:v>
                </c:pt>
                <c:pt idx="2340">
                  <c:v>15.64595224476</c:v>
                </c:pt>
                <c:pt idx="2341">
                  <c:v>14.185556611263999</c:v>
                </c:pt>
                <c:pt idx="2342">
                  <c:v>12.810033045896001</c:v>
                </c:pt>
                <c:pt idx="2343">
                  <c:v>11.459197110408001</c:v>
                </c:pt>
                <c:pt idx="2344">
                  <c:v>10.127399563368002</c:v>
                </c:pt>
                <c:pt idx="2345">
                  <c:v>8.8606794983359993</c:v>
                </c:pt>
                <c:pt idx="2346">
                  <c:v>7.623895964672001</c:v>
                </c:pt>
                <c:pt idx="2347">
                  <c:v>6.3899148106160002</c:v>
                </c:pt>
                <c:pt idx="2348">
                  <c:v>5.1596701627039998</c:v>
                </c:pt>
                <c:pt idx="2349">
                  <c:v>3.9767056621784</c:v>
                </c:pt>
                <c:pt idx="2350">
                  <c:v>2.8533339864279998</c:v>
                </c:pt>
                <c:pt idx="2351">
                  <c:v>1.7595251914312</c:v>
                </c:pt>
                <c:pt idx="2352">
                  <c:v>0.7198201157552</c:v>
                </c:pt>
                <c:pt idx="2353">
                  <c:v>-0.32755992146944002</c:v>
                </c:pt>
                <c:pt idx="2354">
                  <c:v>-1.3620587985848001</c:v>
                </c:pt>
                <c:pt idx="2355">
                  <c:v>-2.3964615941135996</c:v>
                </c:pt>
                <c:pt idx="2356">
                  <c:v>-3.4486261384912003</c:v>
                </c:pt>
                <c:pt idx="2357">
                  <c:v>-4.7025264288719999</c:v>
                </c:pt>
                <c:pt idx="2358">
                  <c:v>-6.2789761639120005</c:v>
                </c:pt>
                <c:pt idx="2359">
                  <c:v>-7.9318463460400004</c:v>
                </c:pt>
                <c:pt idx="2360">
                  <c:v>-9.6259070601839998</c:v>
                </c:pt>
                <c:pt idx="2361">
                  <c:v>-11.294746357855999</c:v>
                </c:pt>
                <c:pt idx="2362">
                  <c:v>-13.045566379616</c:v>
                </c:pt>
                <c:pt idx="2363">
                  <c:v>-14.717786325703999</c:v>
                </c:pt>
                <c:pt idx="2364">
                  <c:v>-16.429684408464002</c:v>
                </c:pt>
                <c:pt idx="2365">
                  <c:v>-17.948841049296</c:v>
                </c:pt>
                <c:pt idx="2366">
                  <c:v>-19.283529940376003</c:v>
                </c:pt>
                <c:pt idx="2367">
                  <c:v>-20.538640147032002</c:v>
                </c:pt>
                <c:pt idx="2368">
                  <c:v>-21.723512934624001</c:v>
                </c:pt>
                <c:pt idx="2369">
                  <c:v>-22.877737475391999</c:v>
                </c:pt>
                <c:pt idx="2370">
                  <c:v>-24.027513794560001</c:v>
                </c:pt>
                <c:pt idx="2371">
                  <c:v>-25.165190950976001</c:v>
                </c:pt>
                <c:pt idx="2372">
                  <c:v>-26.308695277688003</c:v>
                </c:pt>
                <c:pt idx="2373">
                  <c:v>-27.452911319856</c:v>
                </c:pt>
                <c:pt idx="2374">
                  <c:v>-28.580224119943999</c:v>
                </c:pt>
                <c:pt idx="2375">
                  <c:v>-29.689121282608003</c:v>
                </c:pt>
                <c:pt idx="2376">
                  <c:v>-30.772708064368</c:v>
                </c:pt>
                <c:pt idx="2377">
                  <c:v>-31.869950886440002</c:v>
                </c:pt>
                <c:pt idx="2378">
                  <c:v>-33.002557070232001</c:v>
                </c:pt>
                <c:pt idx="2379">
                  <c:v>-34.120484122744003</c:v>
                </c:pt>
                <c:pt idx="2380">
                  <c:v>-35.243793523392</c:v>
                </c:pt>
                <c:pt idx="2381">
                  <c:v>-36.417501274768</c:v>
                </c:pt>
                <c:pt idx="2382">
                  <c:v>-37.572837870935999</c:v>
                </c:pt>
                <c:pt idx="2383">
                  <c:v>-38.714296015712002</c:v>
                </c:pt>
                <c:pt idx="2384">
                  <c:v>-39.841875709096001</c:v>
                </c:pt>
                <c:pt idx="2385">
                  <c:v>-40.955399022224007</c:v>
                </c:pt>
                <c:pt idx="2386">
                  <c:v>-42.053842864128001</c:v>
                </c:pt>
                <c:pt idx="2387">
                  <c:v>-43.126798396264</c:v>
                </c:pt>
                <c:pt idx="2388">
                  <c:v>-44.186765121327994</c:v>
                </c:pt>
                <c:pt idx="2389">
                  <c:v>-45.233965450400007</c:v>
                </c:pt>
                <c:pt idx="2390">
                  <c:v>-46.268176972400006</c:v>
                </c:pt>
                <c:pt idx="2391">
                  <c:v>-47.289933473920001</c:v>
                </c:pt>
                <c:pt idx="2392">
                  <c:v>-48.299679777120005</c:v>
                </c:pt>
                <c:pt idx="2393">
                  <c:v>-49.296971059839997</c:v>
                </c:pt>
                <c:pt idx="2394">
                  <c:v>-50.283141788560002</c:v>
                </c:pt>
                <c:pt idx="2395">
                  <c:v>-51.256857496800002</c:v>
                </c:pt>
                <c:pt idx="2396">
                  <c:v>-52.219007828880002</c:v>
                </c:pt>
                <c:pt idx="2397">
                  <c:v>-53.157582586480004</c:v>
                </c:pt>
                <c:pt idx="2398">
                  <c:v>-54.082367857120005</c:v>
                </c:pt>
                <c:pt idx="2399">
                  <c:v>-54.99291881864</c:v>
                </c:pt>
                <c:pt idx="2400">
                  <c:v>-55.89012511536</c:v>
                </c:pt>
                <c:pt idx="2401">
                  <c:v>-56.772207458640004</c:v>
                </c:pt>
                <c:pt idx="2402">
                  <c:v>-57.63827620416</c:v>
                </c:pt>
                <c:pt idx="2403">
                  <c:v>-58.487441707600006</c:v>
                </c:pt>
                <c:pt idx="2404">
                  <c:v>-59.317924680320004</c:v>
                </c:pt>
                <c:pt idx="2405">
                  <c:v>-60.127945833680002</c:v>
                </c:pt>
                <c:pt idx="2406">
                  <c:v>-60.914836234720006</c:v>
                </c:pt>
                <c:pt idx="2407">
                  <c:v>-61.675926950479997</c:v>
                </c:pt>
                <c:pt idx="2408">
                  <c:v>-62.408993870159996</c:v>
                </c:pt>
                <c:pt idx="2409">
                  <c:v>-63.076671932319996</c:v>
                </c:pt>
                <c:pt idx="2410">
                  <c:v>-61.543814768959997</c:v>
                </c:pt>
                <c:pt idx="2411">
                  <c:v>-60.010512783439999</c:v>
                </c:pt>
                <c:pt idx="2412">
                  <c:v>-58.477210797920002</c:v>
                </c:pt>
                <c:pt idx="2413">
                  <c:v>-56.943908812400004</c:v>
                </c:pt>
                <c:pt idx="2414">
                  <c:v>-55.411051649039997</c:v>
                </c:pt>
                <c:pt idx="2415">
                  <c:v>-53.876415197040004</c:v>
                </c:pt>
                <c:pt idx="2416">
                  <c:v>-52.342223567200001</c:v>
                </c:pt>
                <c:pt idx="2417">
                  <c:v>-50.808031937360006</c:v>
                </c:pt>
                <c:pt idx="2418">
                  <c:v>-49.273395485359998</c:v>
                </c:pt>
                <c:pt idx="2419">
                  <c:v>-47.739203855520003</c:v>
                </c:pt>
                <c:pt idx="2420">
                  <c:v>-46.205012225680001</c:v>
                </c:pt>
                <c:pt idx="2421">
                  <c:v>-44.670820595840006</c:v>
                </c:pt>
                <c:pt idx="2422">
                  <c:v>-43.136228626056003</c:v>
                </c:pt>
                <c:pt idx="2423">
                  <c:v>-41.601458727408001</c:v>
                </c:pt>
                <c:pt idx="2424">
                  <c:v>-40.066421935464</c:v>
                </c:pt>
                <c:pt idx="2425">
                  <c:v>-38.531607554600001</c:v>
                </c:pt>
                <c:pt idx="2426">
                  <c:v>-36.997193513679996</c:v>
                </c:pt>
                <c:pt idx="2427">
                  <c:v>-35.463179812703999</c:v>
                </c:pt>
                <c:pt idx="2428">
                  <c:v>-33.929744380536</c:v>
                </c:pt>
                <c:pt idx="2429">
                  <c:v>-32.394084837568002</c:v>
                </c:pt>
                <c:pt idx="2430">
                  <c:v>-30.856023254935998</c:v>
                </c:pt>
                <c:pt idx="2431">
                  <c:v>-29.31889579884</c:v>
                </c:pt>
                <c:pt idx="2432">
                  <c:v>-27.78292488036</c:v>
                </c:pt>
                <c:pt idx="2433">
                  <c:v>-26.248332910576</c:v>
                </c:pt>
                <c:pt idx="2434">
                  <c:v>-24.71409679852</c:v>
                </c:pt>
                <c:pt idx="2435">
                  <c:v>-23.181639975103998</c:v>
                </c:pt>
                <c:pt idx="2436">
                  <c:v>-21.653408962208001</c:v>
                </c:pt>
                <c:pt idx="2437">
                  <c:v>-20.137010218768001</c:v>
                </c:pt>
                <c:pt idx="2438">
                  <c:v>-18.633333389103999</c:v>
                </c:pt>
                <c:pt idx="2439">
                  <c:v>-17.142111579920002</c:v>
                </c:pt>
                <c:pt idx="2440">
                  <c:v>-15.66285548684</c:v>
                </c:pt>
                <c:pt idx="2441">
                  <c:v>-14.191383781560001</c:v>
                </c:pt>
                <c:pt idx="2442">
                  <c:v>-12.806696879696</c:v>
                </c:pt>
                <c:pt idx="2443">
                  <c:v>-11.456617141879999</c:v>
                </c:pt>
                <c:pt idx="2444">
                  <c:v>-10.125709239159999</c:v>
                </c:pt>
                <c:pt idx="2445">
                  <c:v>-8.8627701624879993</c:v>
                </c:pt>
                <c:pt idx="2446">
                  <c:v>-7.6270097197920004</c:v>
                </c:pt>
                <c:pt idx="2447">
                  <c:v>-6.3945409610800006</c:v>
                </c:pt>
                <c:pt idx="2448">
                  <c:v>-5.1661200840239996</c:v>
                </c:pt>
                <c:pt idx="2449">
                  <c:v>-3.9967004182704002</c:v>
                </c:pt>
                <c:pt idx="2450">
                  <c:v>-2.8765003245208001</c:v>
                </c:pt>
                <c:pt idx="2451">
                  <c:v>-1.7974017983552</c:v>
                </c:pt>
                <c:pt idx="2452">
                  <c:v>-0.76089054578800008</c:v>
                </c:pt>
                <c:pt idx="2453">
                  <c:v>0.28289221462872005</c:v>
                </c:pt>
                <c:pt idx="2454">
                  <c:v>1.3138667657704</c:v>
                </c:pt>
                <c:pt idx="2455">
                  <c:v>2.3440793365520003</c:v>
                </c:pt>
                <c:pt idx="2456">
                  <c:v>3.3783531336544002</c:v>
                </c:pt>
                <c:pt idx="2457">
                  <c:v>4.5804227459520002</c:v>
                </c:pt>
                <c:pt idx="2458">
                  <c:v>6.0427755969520005</c:v>
                </c:pt>
                <c:pt idx="2459">
                  <c:v>7.6256307710960005</c:v>
                </c:pt>
                <c:pt idx="2460">
                  <c:v>9.2997634524719999</c:v>
                </c:pt>
                <c:pt idx="2461">
                  <c:v>10.974696813736001</c:v>
                </c:pt>
                <c:pt idx="2462">
                  <c:v>12.685438358879999</c:v>
                </c:pt>
                <c:pt idx="2463">
                  <c:v>14.343646406928</c:v>
                </c:pt>
                <c:pt idx="2464">
                  <c:v>16.066620561472</c:v>
                </c:pt>
                <c:pt idx="2465">
                  <c:v>17.623987425848</c:v>
                </c:pt>
                <c:pt idx="2466">
                  <c:v>19.007873647823999</c:v>
                </c:pt>
                <c:pt idx="2467">
                  <c:v>20.273481657456003</c:v>
                </c:pt>
                <c:pt idx="2468">
                  <c:v>21.467072959384002</c:v>
                </c:pt>
                <c:pt idx="2469">
                  <c:v>22.622187144472001</c:v>
                </c:pt>
                <c:pt idx="2470">
                  <c:v>23.768404886359999</c:v>
                </c:pt>
                <c:pt idx="2471">
                  <c:v>24.908662011303999</c:v>
                </c:pt>
                <c:pt idx="2472">
                  <c:v>26.059817279168001</c:v>
                </c:pt>
                <c:pt idx="2473">
                  <c:v>27.209816009415999</c:v>
                </c:pt>
                <c:pt idx="2474">
                  <c:v>28.338730169280002</c:v>
                </c:pt>
                <c:pt idx="2475">
                  <c:v>29.451541766952001</c:v>
                </c:pt>
                <c:pt idx="2476">
                  <c:v>30.539309877015999</c:v>
                </c:pt>
                <c:pt idx="2477">
                  <c:v>31.644337086888001</c:v>
                </c:pt>
                <c:pt idx="2478">
                  <c:v>32.77805532608</c:v>
                </c:pt>
                <c:pt idx="2479">
                  <c:v>33.897049951775998</c:v>
                </c:pt>
                <c:pt idx="2480">
                  <c:v>35.002344054943997</c:v>
                </c:pt>
                <c:pt idx="2481">
                  <c:v>36.179121079224004</c:v>
                </c:pt>
                <c:pt idx="2482">
                  <c:v>37.335836624088003</c:v>
                </c:pt>
                <c:pt idx="2483">
                  <c:v>38.478718199775997</c:v>
                </c:pt>
                <c:pt idx="2484">
                  <c:v>39.607320984128002</c:v>
                </c:pt>
                <c:pt idx="2485">
                  <c:v>40.722401174816</c:v>
                </c:pt>
                <c:pt idx="2486">
                  <c:v>41.824448076216001</c:v>
                </c:pt>
                <c:pt idx="2487">
                  <c:v>42.901985276600001</c:v>
                </c:pt>
                <c:pt idx="2488">
                  <c:v>43.963864736952004</c:v>
                </c:pt>
                <c:pt idx="2489">
                  <c:v>45.012888836880002</c:v>
                </c:pt>
                <c:pt idx="2490">
                  <c:v>46.048879647520003</c:v>
                </c:pt>
                <c:pt idx="2491">
                  <c:v>47.07241543768</c:v>
                </c:pt>
                <c:pt idx="2492">
                  <c:v>48.08349620736</c:v>
                </c:pt>
                <c:pt idx="2493">
                  <c:v>49.083011600879999</c:v>
                </c:pt>
                <c:pt idx="2494">
                  <c:v>50.07051679608</c:v>
                </c:pt>
                <c:pt idx="2495">
                  <c:v>51.046011792960002</c:v>
                </c:pt>
                <c:pt idx="2496">
                  <c:v>52.009051769359999</c:v>
                </c:pt>
                <c:pt idx="2497">
                  <c:v>52.953854037200003</c:v>
                </c:pt>
                <c:pt idx="2498">
                  <c:v>53.879084130000003</c:v>
                </c:pt>
                <c:pt idx="2499">
                  <c:v>54.790524735839995</c:v>
                </c:pt>
                <c:pt idx="2500">
                  <c:v>55.688175854720001</c:v>
                </c:pt>
                <c:pt idx="2501">
                  <c:v>56.570703020159996</c:v>
                </c:pt>
                <c:pt idx="2502">
                  <c:v>57.437661409999997</c:v>
                </c:pt>
                <c:pt idx="2503">
                  <c:v>58.288161379919998</c:v>
                </c:pt>
                <c:pt idx="2504">
                  <c:v>59.11997881912</c:v>
                </c:pt>
                <c:pt idx="2505">
                  <c:v>59.933113727600002</c:v>
                </c:pt>
                <c:pt idx="2506">
                  <c:v>60.724007528080008</c:v>
                </c:pt>
                <c:pt idx="2507">
                  <c:v>61.489101643280001</c:v>
                </c:pt>
                <c:pt idx="2508">
                  <c:v>62.228840895360001</c:v>
                </c:pt>
                <c:pt idx="2509">
                  <c:v>62.942780462160002</c:v>
                </c:pt>
                <c:pt idx="2510">
                  <c:v>61.409033654480005</c:v>
                </c:pt>
                <c:pt idx="2511">
                  <c:v>59.875286846800002</c:v>
                </c:pt>
                <c:pt idx="2512">
                  <c:v>58.341984861280004</c:v>
                </c:pt>
                <c:pt idx="2513">
                  <c:v>56.808682875760006</c:v>
                </c:pt>
                <c:pt idx="2514">
                  <c:v>55.274936068080002</c:v>
                </c:pt>
                <c:pt idx="2515">
                  <c:v>53.74074443824</c:v>
                </c:pt>
                <c:pt idx="2516">
                  <c:v>52.206107986239999</c:v>
                </c:pt>
                <c:pt idx="2517">
                  <c:v>50.671471534240005</c:v>
                </c:pt>
                <c:pt idx="2518">
                  <c:v>49.136390260080006</c:v>
                </c:pt>
                <c:pt idx="2519">
                  <c:v>47.601753808079998</c:v>
                </c:pt>
                <c:pt idx="2520">
                  <c:v>46.067117356079997</c:v>
                </c:pt>
                <c:pt idx="2521">
                  <c:v>44.532480904080003</c:v>
                </c:pt>
                <c:pt idx="2522">
                  <c:v>42.997977898728003</c:v>
                </c:pt>
                <c:pt idx="2523">
                  <c:v>41.463385928944</c:v>
                </c:pt>
                <c:pt idx="2524">
                  <c:v>39.928215690351998</c:v>
                </c:pt>
                <c:pt idx="2525">
                  <c:v>38.393178898408003</c:v>
                </c:pt>
                <c:pt idx="2526">
                  <c:v>36.858542446408002</c:v>
                </c:pt>
                <c:pt idx="2527">
                  <c:v>35.324350816568</c:v>
                </c:pt>
                <c:pt idx="2528">
                  <c:v>33.790781937752001</c:v>
                </c:pt>
                <c:pt idx="2529">
                  <c:v>32.255389288079996</c:v>
                </c:pt>
                <c:pt idx="2530">
                  <c:v>30.717950456472</c:v>
                </c:pt>
                <c:pt idx="2531">
                  <c:v>29.180867482592003</c:v>
                </c:pt>
                <c:pt idx="2532">
                  <c:v>27.645074492976001</c:v>
                </c:pt>
                <c:pt idx="2533">
                  <c:v>26.110749416488002</c:v>
                </c:pt>
                <c:pt idx="2534">
                  <c:v>24.577803288696</c:v>
                </c:pt>
                <c:pt idx="2535">
                  <c:v>23.045835769656001</c:v>
                </c:pt>
                <c:pt idx="2536">
                  <c:v>21.518583365512001</c:v>
                </c:pt>
                <c:pt idx="2537">
                  <c:v>20.003385641904003</c:v>
                </c:pt>
                <c:pt idx="2538">
                  <c:v>18.500776385424</c:v>
                </c:pt>
                <c:pt idx="2539">
                  <c:v>17.010844560504001</c:v>
                </c:pt>
                <c:pt idx="2540">
                  <c:v>15.533056380551999</c:v>
                </c:pt>
                <c:pt idx="2541">
                  <c:v>14.087028502823999</c:v>
                </c:pt>
                <c:pt idx="2542">
                  <c:v>12.715953159056001</c:v>
                </c:pt>
                <c:pt idx="2543">
                  <c:v>11.369832338464001</c:v>
                </c:pt>
                <c:pt idx="2544">
                  <c:v>10.045908143656</c:v>
                </c:pt>
                <c:pt idx="2545">
                  <c:v>8.7950682297359997</c:v>
                </c:pt>
                <c:pt idx="2546">
                  <c:v>7.5702059299600002</c:v>
                </c:pt>
                <c:pt idx="2547">
                  <c:v>6.3458774167760001</c:v>
                </c:pt>
                <c:pt idx="2548">
                  <c:v>5.1231502633680002</c:v>
                </c:pt>
                <c:pt idx="2549">
                  <c:v>3.9466712699352002</c:v>
                </c:pt>
                <c:pt idx="2550">
                  <c:v>2.8453494286560002</c:v>
                </c:pt>
                <c:pt idx="2551">
                  <c:v>1.7698005833272001</c:v>
                </c:pt>
                <c:pt idx="2552">
                  <c:v>0.73431686994959999</c:v>
                </c:pt>
                <c:pt idx="2553">
                  <c:v>-0.30901795455200004</c:v>
                </c:pt>
                <c:pt idx="2554">
                  <c:v>-1.3446262181344</c:v>
                </c:pt>
                <c:pt idx="2555">
                  <c:v>-2.3745541027336001</c:v>
                </c:pt>
                <c:pt idx="2556">
                  <c:v>-3.4309711469608004</c:v>
                </c:pt>
                <c:pt idx="2557">
                  <c:v>-4.674547115008</c:v>
                </c:pt>
                <c:pt idx="2558">
                  <c:v>-6.1803146088239993</c:v>
                </c:pt>
                <c:pt idx="2559">
                  <c:v>-7.7706427952560002</c:v>
                </c:pt>
                <c:pt idx="2560">
                  <c:v>-9.4585649635919999</c:v>
                </c:pt>
                <c:pt idx="2561">
                  <c:v>-11.132920056048</c:v>
                </c:pt>
                <c:pt idx="2562">
                  <c:v>-12.830361418608002</c:v>
                </c:pt>
                <c:pt idx="2563">
                  <c:v>-14.47206656452</c:v>
                </c:pt>
                <c:pt idx="2564">
                  <c:v>-16.171598591232001</c:v>
                </c:pt>
                <c:pt idx="2565">
                  <c:v>-17.707658474144001</c:v>
                </c:pt>
                <c:pt idx="2566">
                  <c:v>-19.067657746127999</c:v>
                </c:pt>
                <c:pt idx="2567">
                  <c:v>-20.326459976711998</c:v>
                </c:pt>
                <c:pt idx="2568">
                  <c:v>-21.51560305704</c:v>
                </c:pt>
                <c:pt idx="2569">
                  <c:v>-22.669115882351999</c:v>
                </c:pt>
                <c:pt idx="2570">
                  <c:v>-23.812486762416</c:v>
                </c:pt>
                <c:pt idx="2571">
                  <c:v>-24.950697705424002</c:v>
                </c:pt>
                <c:pt idx="2572">
                  <c:v>-26.100785400103998</c:v>
                </c:pt>
                <c:pt idx="2573">
                  <c:v>-27.248382090688001</c:v>
                </c:pt>
                <c:pt idx="2574">
                  <c:v>-28.375427997480003</c:v>
                </c:pt>
                <c:pt idx="2575">
                  <c:v>-29.486593753160001</c:v>
                </c:pt>
                <c:pt idx="2576">
                  <c:v>-30.572493610151998</c:v>
                </c:pt>
                <c:pt idx="2577">
                  <c:v>-31.673072598424003</c:v>
                </c:pt>
                <c:pt idx="2578">
                  <c:v>-32.805056031192002</c:v>
                </c:pt>
                <c:pt idx="2579">
                  <c:v>-33.922315850464003</c:v>
                </c:pt>
                <c:pt idx="2580">
                  <c:v>-35.049851061632005</c:v>
                </c:pt>
                <c:pt idx="2581">
                  <c:v>-36.224092599599999</c:v>
                </c:pt>
                <c:pt idx="2582">
                  <c:v>-37.378628515880003</c:v>
                </c:pt>
                <c:pt idx="2583">
                  <c:v>-38.519019087472003</c:v>
                </c:pt>
                <c:pt idx="2584">
                  <c:v>-39.644997421079999</c:v>
                </c:pt>
                <c:pt idx="2585">
                  <c:v>-40.757631089888001</c:v>
                </c:pt>
                <c:pt idx="2586">
                  <c:v>-41.857186987192001</c:v>
                </c:pt>
                <c:pt idx="2587">
                  <c:v>-42.934190400984001</c:v>
                </c:pt>
                <c:pt idx="2588">
                  <c:v>-43.993801268319999</c:v>
                </c:pt>
                <c:pt idx="2589">
                  <c:v>-45.040467810800003</c:v>
                </c:pt>
                <c:pt idx="2590">
                  <c:v>-46.073789688479998</c:v>
                </c:pt>
                <c:pt idx="2591">
                  <c:v>-47.095101367840002</c:v>
                </c:pt>
                <c:pt idx="2592">
                  <c:v>-48.10440284888</c:v>
                </c:pt>
                <c:pt idx="2593">
                  <c:v>-49.101694131600006</c:v>
                </c:pt>
                <c:pt idx="2594">
                  <c:v>-50.087420038159998</c:v>
                </c:pt>
                <c:pt idx="2595">
                  <c:v>-51.060690924239999</c:v>
                </c:pt>
                <c:pt idx="2596">
                  <c:v>-52.022396434160001</c:v>
                </c:pt>
                <c:pt idx="2597">
                  <c:v>-52.968088346320002</c:v>
                </c:pt>
                <c:pt idx="2598">
                  <c:v>-53.89153915048</c:v>
                </c:pt>
                <c:pt idx="2599">
                  <c:v>-54.802090112000002</c:v>
                </c:pt>
                <c:pt idx="2600">
                  <c:v>-55.698406764399998</c:v>
                </c:pt>
                <c:pt idx="2601">
                  <c:v>-56.580044285519996</c:v>
                </c:pt>
                <c:pt idx="2602">
                  <c:v>-57.446557853200005</c:v>
                </c:pt>
                <c:pt idx="2603">
                  <c:v>-58.296168178799995</c:v>
                </c:pt>
                <c:pt idx="2604">
                  <c:v>-59.128430440160002</c:v>
                </c:pt>
                <c:pt idx="2605">
                  <c:v>-59.941565348640005</c:v>
                </c:pt>
                <c:pt idx="2606">
                  <c:v>-60.7337936156</c:v>
                </c:pt>
                <c:pt idx="2607">
                  <c:v>-61.500222197279996</c:v>
                </c:pt>
                <c:pt idx="2608">
                  <c:v>-62.24085109368</c:v>
                </c:pt>
                <c:pt idx="2609">
                  <c:v>-62.949897616720001</c:v>
                </c:pt>
                <c:pt idx="2610">
                  <c:v>-61.035383040079999</c:v>
                </c:pt>
                <c:pt idx="2611">
                  <c:v>-59.119089174800003</c:v>
                </c:pt>
                <c:pt idx="2612">
                  <c:v>-57.203240131679998</c:v>
                </c:pt>
                <c:pt idx="2613">
                  <c:v>-55.286946266400001</c:v>
                </c:pt>
                <c:pt idx="2614">
                  <c:v>-53.368873112480003</c:v>
                </c:pt>
                <c:pt idx="2615">
                  <c:v>-51.451244780720003</c:v>
                </c:pt>
                <c:pt idx="2616">
                  <c:v>-49.533171626800005</c:v>
                </c:pt>
                <c:pt idx="2617">
                  <c:v>-47.615543295039998</c:v>
                </c:pt>
                <c:pt idx="2618">
                  <c:v>-45.697914963280006</c:v>
                </c:pt>
                <c:pt idx="2619">
                  <c:v>-43.780286631519999</c:v>
                </c:pt>
                <c:pt idx="2620">
                  <c:v>-41.862569335328004</c:v>
                </c:pt>
                <c:pt idx="2621">
                  <c:v>-39.944540663623997</c:v>
                </c:pt>
                <c:pt idx="2622">
                  <c:v>-38.026334063055998</c:v>
                </c:pt>
                <c:pt idx="2623">
                  <c:v>-36.108750213512003</c:v>
                </c:pt>
                <c:pt idx="2624">
                  <c:v>-34.191967043856003</c:v>
                </c:pt>
                <c:pt idx="2625">
                  <c:v>-32.272559423456002</c:v>
                </c:pt>
                <c:pt idx="2626">
                  <c:v>-30.351372514416003</c:v>
                </c:pt>
                <c:pt idx="2627">
                  <c:v>-28.431075249696001</c:v>
                </c:pt>
                <c:pt idx="2628">
                  <c:v>-26.512868649127999</c:v>
                </c:pt>
                <c:pt idx="2629">
                  <c:v>-24.59688615936</c:v>
                </c:pt>
                <c:pt idx="2630">
                  <c:v>-22.682593993799998</c:v>
                </c:pt>
                <c:pt idx="2631">
                  <c:v>-20.779199971160001</c:v>
                </c:pt>
                <c:pt idx="2632">
                  <c:v>-18.89537812356</c:v>
                </c:pt>
                <c:pt idx="2633">
                  <c:v>-17.031395344296001</c:v>
                </c:pt>
                <c:pt idx="2634">
                  <c:v>-15.186406471264</c:v>
                </c:pt>
                <c:pt idx="2635">
                  <c:v>-13.397064850448</c:v>
                </c:pt>
                <c:pt idx="2636">
                  <c:v>-11.70304861852</c:v>
                </c:pt>
                <c:pt idx="2637">
                  <c:v>-10.044840570471999</c:v>
                </c:pt>
                <c:pt idx="2638">
                  <c:v>-8.4904095323520004</c:v>
                </c:pt>
                <c:pt idx="2639">
                  <c:v>-6.9599099264400008</c:v>
                </c:pt>
                <c:pt idx="2640">
                  <c:v>-5.4281203362640005</c:v>
                </c:pt>
                <c:pt idx="2641">
                  <c:v>-3.9569866958255999</c:v>
                </c:pt>
                <c:pt idx="2642">
                  <c:v>-2.5793813627488005</c:v>
                </c:pt>
                <c:pt idx="2643">
                  <c:v>-1.2697493039416001</c:v>
                </c:pt>
                <c:pt idx="2644">
                  <c:v>2.7733015834007998E-2</c:v>
                </c:pt>
                <c:pt idx="2645">
                  <c:v>1.3190222546048</c:v>
                </c:pt>
                <c:pt idx="2646">
                  <c:v>2.5992782579656</c:v>
                </c:pt>
                <c:pt idx="2647">
                  <c:v>3.9490644131560004</c:v>
                </c:pt>
                <c:pt idx="2648">
                  <c:v>5.6887416398080006</c:v>
                </c:pt>
                <c:pt idx="2649">
                  <c:v>7.6496956499520001</c:v>
                </c:pt>
                <c:pt idx="2650">
                  <c:v>9.7385360310960003</c:v>
                </c:pt>
                <c:pt idx="2651">
                  <c:v>11.815232767272001</c:v>
                </c:pt>
                <c:pt idx="2652">
                  <c:v>13.932319355576</c:v>
                </c:pt>
                <c:pt idx="2653">
                  <c:v>16.028410337928001</c:v>
                </c:pt>
                <c:pt idx="2654">
                  <c:v>17.940567357119999</c:v>
                </c:pt>
                <c:pt idx="2655">
                  <c:v>19.602912251256001</c:v>
                </c:pt>
                <c:pt idx="2656">
                  <c:v>21.120512014528</c:v>
                </c:pt>
                <c:pt idx="2657">
                  <c:v>22.56827469868</c:v>
                </c:pt>
                <c:pt idx="2658">
                  <c:v>24.001180322688001</c:v>
                </c:pt>
                <c:pt idx="2659">
                  <c:v>25.419362333200002</c:v>
                </c:pt>
                <c:pt idx="2660">
                  <c:v>26.87037221912</c:v>
                </c:pt>
                <c:pt idx="2661">
                  <c:v>28.283794632520003</c:v>
                </c:pt>
                <c:pt idx="2662">
                  <c:v>29.672395969392003</c:v>
                </c:pt>
                <c:pt idx="2663">
                  <c:v>31.021808473968001</c:v>
                </c:pt>
                <c:pt idx="2664">
                  <c:v>32.440746682152003</c:v>
                </c:pt>
                <c:pt idx="2665">
                  <c:v>33.841625110640003</c:v>
                </c:pt>
                <c:pt idx="2666">
                  <c:v>35.241124590432001</c:v>
                </c:pt>
                <c:pt idx="2667">
                  <c:v>36.702276421599997</c:v>
                </c:pt>
                <c:pt idx="2668">
                  <c:v>38.136916852032002</c:v>
                </c:pt>
                <c:pt idx="2669">
                  <c:v>39.549182727815996</c:v>
                </c:pt>
                <c:pt idx="2670">
                  <c:v>40.940630926512</c:v>
                </c:pt>
                <c:pt idx="2671">
                  <c:v>42.307969764136004</c:v>
                </c:pt>
                <c:pt idx="2672">
                  <c:v>43.641146259871995</c:v>
                </c:pt>
                <c:pt idx="2673">
                  <c:v>44.953727489599999</c:v>
                </c:pt>
                <c:pt idx="2674">
                  <c:v>46.246825508720001</c:v>
                </c:pt>
                <c:pt idx="2675">
                  <c:v>47.520351352799999</c:v>
                </c:pt>
                <c:pt idx="2676">
                  <c:v>48.775194666159997</c:v>
                </c:pt>
                <c:pt idx="2677">
                  <c:v>50.011355448800003</c:v>
                </c:pt>
                <c:pt idx="2678">
                  <c:v>51.228833700720003</c:v>
                </c:pt>
                <c:pt idx="2679">
                  <c:v>52.427184599759997</c:v>
                </c:pt>
                <c:pt idx="2680">
                  <c:v>53.590394548159999</c:v>
                </c:pt>
                <c:pt idx="2681">
                  <c:v>54.732253032880003</c:v>
                </c:pt>
                <c:pt idx="2682">
                  <c:v>55.852315231760002</c:v>
                </c:pt>
                <c:pt idx="2683">
                  <c:v>56.949246678320002</c:v>
                </c:pt>
                <c:pt idx="2684">
                  <c:v>58.02082326176</c:v>
                </c:pt>
                <c:pt idx="2685">
                  <c:v>59.065265693439997</c:v>
                </c:pt>
                <c:pt idx="2686">
                  <c:v>60.080349862560006</c:v>
                </c:pt>
                <c:pt idx="2687">
                  <c:v>61.059848258880002</c:v>
                </c:pt>
                <c:pt idx="2688">
                  <c:v>61.999312660800001</c:v>
                </c:pt>
                <c:pt idx="2689">
                  <c:v>62.900522356959996</c:v>
                </c:pt>
                <c:pt idx="2690">
                  <c:v>63.420519462000001</c:v>
                </c:pt>
                <c:pt idx="2691">
                  <c:v>63.690526513119998</c:v>
                </c:pt>
                <c:pt idx="2692">
                  <c:v>63.934733878960003</c:v>
                </c:pt>
                <c:pt idx="2693">
                  <c:v>64.158924247599998</c:v>
                </c:pt>
                <c:pt idx="2694">
                  <c:v>64.368435484960003</c:v>
                </c:pt>
                <c:pt idx="2695">
                  <c:v>64.573943322879998</c:v>
                </c:pt>
                <c:pt idx="2696">
                  <c:v>64.842171085359993</c:v>
                </c:pt>
                <c:pt idx="2697">
                  <c:v>65.143315687680001</c:v>
                </c:pt>
                <c:pt idx="2698">
                  <c:v>65.433339736000008</c:v>
                </c:pt>
                <c:pt idx="2699">
                  <c:v>65.713577696800002</c:v>
                </c:pt>
                <c:pt idx="2700">
                  <c:v>65.982695103600008</c:v>
                </c:pt>
                <c:pt idx="2701">
                  <c:v>66.210888871679998</c:v>
                </c:pt>
                <c:pt idx="2702">
                  <c:v>66.416841531759999</c:v>
                </c:pt>
                <c:pt idx="2703">
                  <c:v>66.565856955360005</c:v>
                </c:pt>
                <c:pt idx="2704">
                  <c:v>66.706865580080006</c:v>
                </c:pt>
                <c:pt idx="2705">
                  <c:v>66.838088117280009</c:v>
                </c:pt>
                <c:pt idx="2706">
                  <c:v>66.971979587440003</c:v>
                </c:pt>
                <c:pt idx="2707">
                  <c:v>67.105426235440007</c:v>
                </c:pt>
                <c:pt idx="2708">
                  <c:v>67.236203950480004</c:v>
                </c:pt>
                <c:pt idx="2709">
                  <c:v>67.37899186384</c:v>
                </c:pt>
                <c:pt idx="2710">
                  <c:v>65.287882889680006</c:v>
                </c:pt>
                <c:pt idx="2711">
                  <c:v>63.198108382000001</c:v>
                </c:pt>
                <c:pt idx="2712">
                  <c:v>61.108333874320003</c:v>
                </c:pt>
                <c:pt idx="2713">
                  <c:v>59.018559366639998</c:v>
                </c:pt>
                <c:pt idx="2714">
                  <c:v>56.929674503279998</c:v>
                </c:pt>
                <c:pt idx="2715">
                  <c:v>54.841679284240008</c:v>
                </c:pt>
                <c:pt idx="2716">
                  <c:v>52.754128887360004</c:v>
                </c:pt>
                <c:pt idx="2717">
                  <c:v>50.667468134799996</c:v>
                </c:pt>
                <c:pt idx="2718">
                  <c:v>48.582141848719999</c:v>
                </c:pt>
                <c:pt idx="2719">
                  <c:v>46.498150029120005</c:v>
                </c:pt>
                <c:pt idx="2720">
                  <c:v>44.416738178048</c:v>
                </c:pt>
                <c:pt idx="2721">
                  <c:v>42.337772848856005</c:v>
                </c:pt>
                <c:pt idx="2722">
                  <c:v>40.262099203647999</c:v>
                </c:pt>
                <c:pt idx="2723">
                  <c:v>38.190295511232002</c:v>
                </c:pt>
                <c:pt idx="2724">
                  <c:v>36.123162451496</c:v>
                </c:pt>
                <c:pt idx="2725">
                  <c:v>34.061456222112</c:v>
                </c:pt>
                <c:pt idx="2726">
                  <c:v>32.006110949616001</c:v>
                </c:pt>
                <c:pt idx="2727">
                  <c:v>29.958060760544001</c:v>
                </c:pt>
                <c:pt idx="2728">
                  <c:v>27.918328745864002</c:v>
                </c:pt>
                <c:pt idx="2729">
                  <c:v>25.891140716096004</c:v>
                </c:pt>
                <c:pt idx="2730">
                  <c:v>23.896602632872</c:v>
                </c:pt>
                <c:pt idx="2731">
                  <c:v>21.936938606991998</c:v>
                </c:pt>
                <c:pt idx="2732">
                  <c:v>20.01076968976</c:v>
                </c:pt>
                <c:pt idx="2733">
                  <c:v>18.116850379128</c:v>
                </c:pt>
                <c:pt idx="2734">
                  <c:v>16.273729759167999</c:v>
                </c:pt>
                <c:pt idx="2735">
                  <c:v>14.500846558272</c:v>
                </c:pt>
                <c:pt idx="2736">
                  <c:v>12.794864610239999</c:v>
                </c:pt>
                <c:pt idx="2737">
                  <c:v>11.153337393192</c:v>
                </c:pt>
                <c:pt idx="2738">
                  <c:v>9.5727508120639992</c:v>
                </c:pt>
                <c:pt idx="2739">
                  <c:v>8.0485676808240001</c:v>
                </c:pt>
                <c:pt idx="2740">
                  <c:v>6.5749163469600003</c:v>
                </c:pt>
                <c:pt idx="2741">
                  <c:v>5.1398755765840001</c:v>
                </c:pt>
                <c:pt idx="2742">
                  <c:v>3.7724878085224001</c:v>
                </c:pt>
                <c:pt idx="2743">
                  <c:v>2.4602224025280002</c:v>
                </c:pt>
                <c:pt idx="2744">
                  <c:v>1.2116866673967999</c:v>
                </c:pt>
                <c:pt idx="2745">
                  <c:v>5.4905733675279997E-2</c:v>
                </c:pt>
                <c:pt idx="2746">
                  <c:v>-1.0684761729848</c:v>
                </c:pt>
                <c:pt idx="2747">
                  <c:v>-2.0950812360488</c:v>
                </c:pt>
                <c:pt idx="2748">
                  <c:v>-3.0541934327760005</c:v>
                </c:pt>
                <c:pt idx="2749">
                  <c:v>-4.0076830774007997</c:v>
                </c:pt>
                <c:pt idx="2750">
                  <c:v>-4.9631922146319996</c:v>
                </c:pt>
                <c:pt idx="2751">
                  <c:v>-5.8460307555840005</c:v>
                </c:pt>
                <c:pt idx="2752">
                  <c:v>-6.7449273765119999</c:v>
                </c:pt>
                <c:pt idx="2753">
                  <c:v>-7.6613944727600005</c:v>
                </c:pt>
                <c:pt idx="2754">
                  <c:v>-8.6003695703040002</c:v>
                </c:pt>
                <c:pt idx="2755">
                  <c:v>-9.5169701131999993</c:v>
                </c:pt>
                <c:pt idx="2756">
                  <c:v>-10.450251487096001</c:v>
                </c:pt>
                <c:pt idx="2757">
                  <c:v>-11.56226240488</c:v>
                </c:pt>
                <c:pt idx="2758">
                  <c:v>-13.099345378760001</c:v>
                </c:pt>
                <c:pt idx="2759">
                  <c:v>-15.000871148327999</c:v>
                </c:pt>
                <c:pt idx="2760">
                  <c:v>-17.017294481823999</c:v>
                </c:pt>
                <c:pt idx="2761">
                  <c:v>-19.053734812520002</c:v>
                </c:pt>
                <c:pt idx="2762">
                  <c:v>-21.211700557328001</c:v>
                </c:pt>
                <c:pt idx="2763">
                  <c:v>-23.400136620095999</c:v>
                </c:pt>
                <c:pt idx="2764">
                  <c:v>-25.306688880071999</c:v>
                </c:pt>
                <c:pt idx="2765">
                  <c:v>-26.917790261375998</c:v>
                </c:pt>
                <c:pt idx="2766">
                  <c:v>-28.378141412656003</c:v>
                </c:pt>
                <c:pt idx="2767">
                  <c:v>-29.828217172040002</c:v>
                </c:pt>
                <c:pt idx="2768">
                  <c:v>-31.291504149575999</c:v>
                </c:pt>
                <c:pt idx="2769">
                  <c:v>-32.749052921248001</c:v>
                </c:pt>
                <c:pt idx="2770">
                  <c:v>-34.164477034368005</c:v>
                </c:pt>
                <c:pt idx="2771">
                  <c:v>-35.564421336320002</c:v>
                </c:pt>
                <c:pt idx="2772">
                  <c:v>-37.027663831639998</c:v>
                </c:pt>
                <c:pt idx="2773">
                  <c:v>-38.478718199775997</c:v>
                </c:pt>
                <c:pt idx="2774">
                  <c:v>-40.031814771416002</c:v>
                </c:pt>
                <c:pt idx="2775">
                  <c:v>-41.541051878080005</c:v>
                </c:pt>
                <c:pt idx="2776">
                  <c:v>-43.022754493040004</c:v>
                </c:pt>
                <c:pt idx="2777">
                  <c:v>-44.480392229144002</c:v>
                </c:pt>
                <c:pt idx="2778">
                  <c:v>-45.905202089840003</c:v>
                </c:pt>
                <c:pt idx="2779">
                  <c:v>-47.29037829608</c:v>
                </c:pt>
                <c:pt idx="2780">
                  <c:v>-48.651089283520001</c:v>
                </c:pt>
                <c:pt idx="2781">
                  <c:v>-49.987335052160006</c:v>
                </c:pt>
                <c:pt idx="2782">
                  <c:v>-51.299115602000008</c:v>
                </c:pt>
                <c:pt idx="2783">
                  <c:v>-52.585541288720002</c:v>
                </c:pt>
                <c:pt idx="2784">
                  <c:v>-53.844832823680001</c:v>
                </c:pt>
                <c:pt idx="2785">
                  <c:v>-55.063200719920005</c:v>
                </c:pt>
                <c:pt idx="2786">
                  <c:v>-56.245093199039999</c:v>
                </c:pt>
                <c:pt idx="2787">
                  <c:v>-57.396737771280002</c:v>
                </c:pt>
                <c:pt idx="2788">
                  <c:v>-58.515910325839997</c:v>
                </c:pt>
                <c:pt idx="2789">
                  <c:v>-59.601721218399994</c:v>
                </c:pt>
                <c:pt idx="2790">
                  <c:v>-60.651946338160002</c:v>
                </c:pt>
                <c:pt idx="2791">
                  <c:v>-61.660802997040001</c:v>
                </c:pt>
                <c:pt idx="2792">
                  <c:v>-62.630070483680001</c:v>
                </c:pt>
                <c:pt idx="2793">
                  <c:v>-63.351572027200007</c:v>
                </c:pt>
                <c:pt idx="2794">
                  <c:v>-63.6829645364</c:v>
                </c:pt>
                <c:pt idx="2795">
                  <c:v>-63.971209296079998</c:v>
                </c:pt>
                <c:pt idx="2796">
                  <c:v>-64.228316504559999</c:v>
                </c:pt>
                <c:pt idx="2797">
                  <c:v>-64.465406715840004</c:v>
                </c:pt>
                <c:pt idx="2798">
                  <c:v>-64.756765230639999</c:v>
                </c:pt>
                <c:pt idx="2799">
                  <c:v>-65.110843669999994</c:v>
                </c:pt>
                <c:pt idx="2800">
                  <c:v>-65.451577444560002</c:v>
                </c:pt>
                <c:pt idx="2801">
                  <c:v>-65.778521732160002</c:v>
                </c:pt>
                <c:pt idx="2802">
                  <c:v>-66.07566293504</c:v>
                </c:pt>
                <c:pt idx="2803">
                  <c:v>-66.332325321360003</c:v>
                </c:pt>
                <c:pt idx="2804">
                  <c:v>-66.523154028000008</c:v>
                </c:pt>
                <c:pt idx="2805">
                  <c:v>-66.688627871519998</c:v>
                </c:pt>
                <c:pt idx="2806">
                  <c:v>-66.840757050240001</c:v>
                </c:pt>
                <c:pt idx="2807">
                  <c:v>-66.993775873280001</c:v>
                </c:pt>
                <c:pt idx="2808">
                  <c:v>-67.148573984959995</c:v>
                </c:pt>
                <c:pt idx="2809">
                  <c:v>-67.300258341520006</c:v>
                </c:pt>
                <c:pt idx="2810">
                  <c:v>-65.209149367359998</c:v>
                </c:pt>
                <c:pt idx="2811">
                  <c:v>-63.119374859680001</c:v>
                </c:pt>
                <c:pt idx="2812">
                  <c:v>-61.029155529840004</c:v>
                </c:pt>
                <c:pt idx="2813">
                  <c:v>-58.939825844319998</c:v>
                </c:pt>
                <c:pt idx="2814">
                  <c:v>-56.850940980959997</c:v>
                </c:pt>
                <c:pt idx="2815">
                  <c:v>-54.76339058408</c:v>
                </c:pt>
                <c:pt idx="2816">
                  <c:v>-52.676729831519999</c:v>
                </c:pt>
                <c:pt idx="2817">
                  <c:v>-50.591403545440002</c:v>
                </c:pt>
                <c:pt idx="2818">
                  <c:v>-48.507856547999999</c:v>
                </c:pt>
                <c:pt idx="2819">
                  <c:v>-46.426978483520003</c:v>
                </c:pt>
                <c:pt idx="2820">
                  <c:v>-44.348724869784</c:v>
                </c:pt>
                <c:pt idx="2821">
                  <c:v>-42.273985351112003</c:v>
                </c:pt>
                <c:pt idx="2822">
                  <c:v>-40.203427160744006</c:v>
                </c:pt>
                <c:pt idx="2823">
                  <c:v>-38.137717531920003</c:v>
                </c:pt>
                <c:pt idx="2824">
                  <c:v>-36.077701626744002</c:v>
                </c:pt>
                <c:pt idx="2825">
                  <c:v>-34.024135642887998</c:v>
                </c:pt>
                <c:pt idx="2826">
                  <c:v>-31.977998189103999</c:v>
                </c:pt>
                <c:pt idx="2827">
                  <c:v>-29.940134427496002</c:v>
                </c:pt>
                <c:pt idx="2828">
                  <c:v>-27.911611931248</c:v>
                </c:pt>
                <c:pt idx="2829">
                  <c:v>-25.896389617584003</c:v>
                </c:pt>
                <c:pt idx="2830">
                  <c:v>-23.912215890688</c:v>
                </c:pt>
                <c:pt idx="2831">
                  <c:v>-21.961403825792001</c:v>
                </c:pt>
                <c:pt idx="2832">
                  <c:v>-20.043197225223999</c:v>
                </c:pt>
                <c:pt idx="2833">
                  <c:v>-18.156706444664</c:v>
                </c:pt>
                <c:pt idx="2834">
                  <c:v>-16.310427587368</c:v>
                </c:pt>
                <c:pt idx="2835">
                  <c:v>-14.516726709384001</c:v>
                </c:pt>
                <c:pt idx="2836">
                  <c:v>-12.773646593208001</c:v>
                </c:pt>
                <c:pt idx="2837">
                  <c:v>-11.0805200056</c:v>
                </c:pt>
                <c:pt idx="2838">
                  <c:v>-9.4362348911599998</c:v>
                </c:pt>
                <c:pt idx="2839">
                  <c:v>-7.8385226568720006</c:v>
                </c:pt>
                <c:pt idx="2840">
                  <c:v>-6.2849812630719999</c:v>
                </c:pt>
                <c:pt idx="2841">
                  <c:v>-4.7700949149760001</c:v>
                </c:pt>
                <c:pt idx="2842">
                  <c:v>-3.3150504920648003</c:v>
                </c:pt>
                <c:pt idx="2843">
                  <c:v>-1.9073440434208</c:v>
                </c:pt>
                <c:pt idx="2844">
                  <c:v>-0.62097618358160001</c:v>
                </c:pt>
                <c:pt idx="2845">
                  <c:v>0.62087832270640009</c:v>
                </c:pt>
                <c:pt idx="2846">
                  <c:v>1.7499437221048</c:v>
                </c:pt>
                <c:pt idx="2847">
                  <c:v>2.8501846455352</c:v>
                </c:pt>
                <c:pt idx="2848">
                  <c:v>3.9064993806656001</c:v>
                </c:pt>
                <c:pt idx="2849">
                  <c:v>4.9859671092240001</c:v>
                </c:pt>
                <c:pt idx="2850">
                  <c:v>6.0803185872560004</c:v>
                </c:pt>
                <c:pt idx="2851">
                  <c:v>7.1647505311200002</c:v>
                </c:pt>
                <c:pt idx="2852">
                  <c:v>8.2144863465039997</c:v>
                </c:pt>
                <c:pt idx="2853">
                  <c:v>9.2571939717600014</c:v>
                </c:pt>
                <c:pt idx="2854">
                  <c:v>10.290782742736001</c:v>
                </c:pt>
                <c:pt idx="2855">
                  <c:v>11.308002058224</c:v>
                </c:pt>
                <c:pt idx="2856">
                  <c:v>12.322418994104</c:v>
                </c:pt>
                <c:pt idx="2857">
                  <c:v>13.317619612672001</c:v>
                </c:pt>
                <c:pt idx="2858">
                  <c:v>14.366599230384001</c:v>
                </c:pt>
                <c:pt idx="2859">
                  <c:v>15.708360793808</c:v>
                </c:pt>
                <c:pt idx="2860">
                  <c:v>17.320796641592</c:v>
                </c:pt>
                <c:pt idx="2861">
                  <c:v>18.941550663768002</c:v>
                </c:pt>
                <c:pt idx="2862">
                  <c:v>20.496782381775997</c:v>
                </c:pt>
                <c:pt idx="2863">
                  <c:v>22.1009890196</c:v>
                </c:pt>
                <c:pt idx="2864">
                  <c:v>23.731796022592</c:v>
                </c:pt>
                <c:pt idx="2865">
                  <c:v>25.327595521592002</c:v>
                </c:pt>
                <c:pt idx="2866">
                  <c:v>26.741373792720001</c:v>
                </c:pt>
                <c:pt idx="2867">
                  <c:v>28.010673826279998</c:v>
                </c:pt>
                <c:pt idx="2868">
                  <c:v>29.194523522903999</c:v>
                </c:pt>
                <c:pt idx="2869">
                  <c:v>30.331266552784001</c:v>
                </c:pt>
                <c:pt idx="2870">
                  <c:v>31.43580445828</c:v>
                </c:pt>
                <c:pt idx="2871">
                  <c:v>32.507870346095999</c:v>
                </c:pt>
                <c:pt idx="2872">
                  <c:v>33.549554880384001</c:v>
                </c:pt>
                <c:pt idx="2873">
                  <c:v>34.653603481504</c:v>
                </c:pt>
                <c:pt idx="2874">
                  <c:v>35.775578415672001</c:v>
                </c:pt>
                <c:pt idx="2875">
                  <c:v>36.937409415376003</c:v>
                </c:pt>
                <c:pt idx="2876">
                  <c:v>38.109960629136005</c:v>
                </c:pt>
                <c:pt idx="2877">
                  <c:v>39.257023533127999</c:v>
                </c:pt>
                <c:pt idx="2878">
                  <c:v>40.368678593184008</c:v>
                </c:pt>
                <c:pt idx="2879">
                  <c:v>41.495324160031998</c:v>
                </c:pt>
                <c:pt idx="2880">
                  <c:v>42.613784999136001</c:v>
                </c:pt>
                <c:pt idx="2881">
                  <c:v>43.710093694672004</c:v>
                </c:pt>
                <c:pt idx="2882">
                  <c:v>44.784250246639999</c:v>
                </c:pt>
                <c:pt idx="2883">
                  <c:v>45.836254655040001</c:v>
                </c:pt>
                <c:pt idx="2884">
                  <c:v>46.854007757120002</c:v>
                </c:pt>
                <c:pt idx="2885">
                  <c:v>47.850409395519996</c:v>
                </c:pt>
                <c:pt idx="2886">
                  <c:v>48.822345815120002</c:v>
                </c:pt>
                <c:pt idx="2887">
                  <c:v>49.774265237520005</c:v>
                </c:pt>
                <c:pt idx="2888">
                  <c:v>50.706612484880004</c:v>
                </c:pt>
                <c:pt idx="2889">
                  <c:v>51.620277201519997</c:v>
                </c:pt>
                <c:pt idx="2890">
                  <c:v>52.514814565279998</c:v>
                </c:pt>
                <c:pt idx="2891">
                  <c:v>53.392003864800003</c:v>
                </c:pt>
                <c:pt idx="2892">
                  <c:v>54.252289922240003</c:v>
                </c:pt>
                <c:pt idx="2893">
                  <c:v>55.095227915439999</c:v>
                </c:pt>
                <c:pt idx="2894">
                  <c:v>55.91103175688</c:v>
                </c:pt>
                <c:pt idx="2895">
                  <c:v>56.711266822719999</c:v>
                </c:pt>
                <c:pt idx="2896">
                  <c:v>57.494153824320001</c:v>
                </c:pt>
                <c:pt idx="2897">
                  <c:v>58.263251338960004</c:v>
                </c:pt>
                <c:pt idx="2898">
                  <c:v>59.018114544479999</c:v>
                </c:pt>
                <c:pt idx="2899">
                  <c:v>59.759633085200001</c:v>
                </c:pt>
                <c:pt idx="2900">
                  <c:v>60.488251783279999</c:v>
                </c:pt>
                <c:pt idx="2901">
                  <c:v>61.204860283039999</c:v>
                </c:pt>
                <c:pt idx="2902">
                  <c:v>61.909903406639998</c:v>
                </c:pt>
                <c:pt idx="2903">
                  <c:v>62.603825976240003</c:v>
                </c:pt>
                <c:pt idx="2904">
                  <c:v>63.287072813999998</c:v>
                </c:pt>
                <c:pt idx="2905">
                  <c:v>63.957419809119997</c:v>
                </c:pt>
                <c:pt idx="2906">
                  <c:v>64.617980716719998</c:v>
                </c:pt>
                <c:pt idx="2907">
                  <c:v>65.268755536800001</c:v>
                </c:pt>
                <c:pt idx="2908">
                  <c:v>65.83234521352</c:v>
                </c:pt>
                <c:pt idx="2909">
                  <c:v>66.129931238560005</c:v>
                </c:pt>
                <c:pt idx="2910">
                  <c:v>64.049942818399998</c:v>
                </c:pt>
                <c:pt idx="2911">
                  <c:v>61.970399220399997</c:v>
                </c:pt>
                <c:pt idx="2912">
                  <c:v>59.891300444560002</c:v>
                </c:pt>
                <c:pt idx="2913">
                  <c:v>57.812646490880006</c:v>
                </c:pt>
                <c:pt idx="2914">
                  <c:v>55.735327003679998</c:v>
                </c:pt>
                <c:pt idx="2915">
                  <c:v>53.658897160800002</c:v>
                </c:pt>
                <c:pt idx="2916">
                  <c:v>51.584246606560001</c:v>
                </c:pt>
                <c:pt idx="2917">
                  <c:v>49.511375340960001</c:v>
                </c:pt>
                <c:pt idx="2918">
                  <c:v>47.440728186160001</c:v>
                </c:pt>
                <c:pt idx="2919">
                  <c:v>45.373194786480006</c:v>
                </c:pt>
                <c:pt idx="2920">
                  <c:v>43.309353410728001</c:v>
                </c:pt>
                <c:pt idx="2921">
                  <c:v>41.250049221007998</c:v>
                </c:pt>
                <c:pt idx="2922">
                  <c:v>39.195816003912</c:v>
                </c:pt>
                <c:pt idx="2923">
                  <c:v>37.147543403760004</c:v>
                </c:pt>
                <c:pt idx="2924">
                  <c:v>35.106210029304002</c:v>
                </c:pt>
                <c:pt idx="2925">
                  <c:v>33.072838971511999</c:v>
                </c:pt>
                <c:pt idx="2926">
                  <c:v>31.048497803568001</c:v>
                </c:pt>
                <c:pt idx="2927">
                  <c:v>29.034209616439998</c:v>
                </c:pt>
                <c:pt idx="2928">
                  <c:v>27.031130947744</c:v>
                </c:pt>
                <c:pt idx="2929">
                  <c:v>25.043887947944</c:v>
                </c:pt>
                <c:pt idx="2930">
                  <c:v>23.090006610143998</c:v>
                </c:pt>
                <c:pt idx="2931">
                  <c:v>21.170954847472004</c:v>
                </c:pt>
                <c:pt idx="2932">
                  <c:v>19.285754051175999</c:v>
                </c:pt>
                <c:pt idx="2933">
                  <c:v>17.433781470231999</c:v>
                </c:pt>
                <c:pt idx="2934">
                  <c:v>15.626557998584</c:v>
                </c:pt>
                <c:pt idx="2935">
                  <c:v>13.871378719656001</c:v>
                </c:pt>
                <c:pt idx="2936">
                  <c:v>12.167620882424002</c:v>
                </c:pt>
                <c:pt idx="2937">
                  <c:v>10.51381657376</c:v>
                </c:pt>
                <c:pt idx="2938">
                  <c:v>8.9079640939440008</c:v>
                </c:pt>
                <c:pt idx="2939">
                  <c:v>7.3405442487519998</c:v>
                </c:pt>
                <c:pt idx="2940">
                  <c:v>5.814893204384</c:v>
                </c:pt>
                <c:pt idx="2941">
                  <c:v>4.3538258894263997</c:v>
                </c:pt>
                <c:pt idx="2942">
                  <c:v>2.9418669409328002</c:v>
                </c:pt>
                <c:pt idx="2943">
                  <c:v>1.5677579100335999</c:v>
                </c:pt>
                <c:pt idx="2944">
                  <c:v>0.25541688427199999</c:v>
                </c:pt>
                <c:pt idx="2945">
                  <c:v>-0.95752418161600006</c:v>
                </c:pt>
                <c:pt idx="2946">
                  <c:v>-2.1154496427552001</c:v>
                </c:pt>
                <c:pt idx="2947">
                  <c:v>-3.1325666491463999</c:v>
                </c:pt>
                <c:pt idx="2948">
                  <c:v>-4.1209392475584004</c:v>
                </c:pt>
                <c:pt idx="2949">
                  <c:v>-5.0969502381440002</c:v>
                </c:pt>
                <c:pt idx="2950">
                  <c:v>-6.0607908944320004</c:v>
                </c:pt>
                <c:pt idx="2951">
                  <c:v>-7.022185028840001</c:v>
                </c:pt>
                <c:pt idx="2952">
                  <c:v>-8.013782587911999</c:v>
                </c:pt>
                <c:pt idx="2953">
                  <c:v>-9.0298898479999998</c:v>
                </c:pt>
                <c:pt idx="2954">
                  <c:v>-10.062989314599999</c:v>
                </c:pt>
                <c:pt idx="2955">
                  <c:v>-11.103028006896</c:v>
                </c:pt>
                <c:pt idx="2956">
                  <c:v>-12.124028310744</c:v>
                </c:pt>
                <c:pt idx="2957">
                  <c:v>-13.15650502632</c:v>
                </c:pt>
                <c:pt idx="2958">
                  <c:v>-14.374294653751999</c:v>
                </c:pt>
                <c:pt idx="2959">
                  <c:v>-15.946785471567999</c:v>
                </c:pt>
                <c:pt idx="2960">
                  <c:v>-17.647696446976003</c:v>
                </c:pt>
                <c:pt idx="2961">
                  <c:v>-19.274144192800001</c:v>
                </c:pt>
                <c:pt idx="2962">
                  <c:v>-20.822614613976</c:v>
                </c:pt>
                <c:pt idx="2963">
                  <c:v>-22.334164795872002</c:v>
                </c:pt>
                <c:pt idx="2964">
                  <c:v>-23.858125516032</c:v>
                </c:pt>
                <c:pt idx="2965">
                  <c:v>-25.261272537536001</c:v>
                </c:pt>
                <c:pt idx="2966">
                  <c:v>-26.621093880656002</c:v>
                </c:pt>
                <c:pt idx="2967">
                  <c:v>-27.868330735079997</c:v>
                </c:pt>
                <c:pt idx="2968">
                  <c:v>-29.046976012432001</c:v>
                </c:pt>
                <c:pt idx="2969">
                  <c:v>-30.186476939704001</c:v>
                </c:pt>
                <c:pt idx="2970">
                  <c:v>-31.295285137935998</c:v>
                </c:pt>
                <c:pt idx="2971">
                  <c:v>-32.370687191952001</c:v>
                </c:pt>
                <c:pt idx="2972">
                  <c:v>-33.416953394488004</c:v>
                </c:pt>
                <c:pt idx="2973">
                  <c:v>-34.547602360776004</c:v>
                </c:pt>
                <c:pt idx="2974">
                  <c:v>-35.688615683392001</c:v>
                </c:pt>
                <c:pt idx="2975">
                  <c:v>-36.867305442960003</c:v>
                </c:pt>
                <c:pt idx="2976">
                  <c:v>-38.041991803088003</c:v>
                </c:pt>
                <c:pt idx="2977">
                  <c:v>-39.188565402704</c:v>
                </c:pt>
                <c:pt idx="2978">
                  <c:v>-40.302666984639998</c:v>
                </c:pt>
                <c:pt idx="2979">
                  <c:v>-41.437586243664001</c:v>
                </c:pt>
                <c:pt idx="2980">
                  <c:v>-42.557692924759998</c:v>
                </c:pt>
                <c:pt idx="2981">
                  <c:v>-43.655602980072004</c:v>
                </c:pt>
                <c:pt idx="2982">
                  <c:v>-44.731316409599998</c:v>
                </c:pt>
                <c:pt idx="2983">
                  <c:v>-45.782431173679996</c:v>
                </c:pt>
                <c:pt idx="2984">
                  <c:v>-46.801963564399998</c:v>
                </c:pt>
                <c:pt idx="2985">
                  <c:v>-47.799254847119997</c:v>
                </c:pt>
                <c:pt idx="2986">
                  <c:v>-48.772525733199998</c:v>
                </c:pt>
                <c:pt idx="2987">
                  <c:v>-49.726224444240003</c:v>
                </c:pt>
                <c:pt idx="2988">
                  <c:v>-50.660350980239997</c:v>
                </c:pt>
                <c:pt idx="2989">
                  <c:v>-51.57535016336</c:v>
                </c:pt>
                <c:pt idx="2990">
                  <c:v>-52.471666815759995</c:v>
                </c:pt>
                <c:pt idx="2991">
                  <c:v>-53.350190581760003</c:v>
                </c:pt>
                <c:pt idx="2992">
                  <c:v>-54.212255927840005</c:v>
                </c:pt>
                <c:pt idx="2993">
                  <c:v>-55.055193921040001</c:v>
                </c:pt>
                <c:pt idx="2994">
                  <c:v>-55.872777051120003</c:v>
                </c:pt>
                <c:pt idx="2995">
                  <c:v>-56.674346583439998</c:v>
                </c:pt>
                <c:pt idx="2996">
                  <c:v>-57.459902518</c:v>
                </c:pt>
                <c:pt idx="2997">
                  <c:v>-58.230334499120005</c:v>
                </c:pt>
                <c:pt idx="2998">
                  <c:v>-58.987421815440001</c:v>
                </c:pt>
                <c:pt idx="2999">
                  <c:v>-59.731164466960003</c:v>
                </c:pt>
                <c:pt idx="3000">
                  <c:v>-60.462452098</c:v>
                </c:pt>
                <c:pt idx="3001">
                  <c:v>-61.18128470856</c:v>
                </c:pt>
                <c:pt idx="3002">
                  <c:v>-61.888996765119998</c:v>
                </c:pt>
                <c:pt idx="3003">
                  <c:v>-62.585143445519996</c:v>
                </c:pt>
                <c:pt idx="3004">
                  <c:v>-63.271059216240005</c:v>
                </c:pt>
                <c:pt idx="3005">
                  <c:v>-63.943630322159997</c:v>
                </c:pt>
                <c:pt idx="3006">
                  <c:v>-64.606860162719997</c:v>
                </c:pt>
                <c:pt idx="3007">
                  <c:v>-65.260748737920011</c:v>
                </c:pt>
                <c:pt idx="3008">
                  <c:v>-65.878161896000009</c:v>
                </c:pt>
                <c:pt idx="3009">
                  <c:v>-66.172189343759996</c:v>
                </c:pt>
                <c:pt idx="3010">
                  <c:v>-64.090866457120001</c:v>
                </c:pt>
                <c:pt idx="3011">
                  <c:v>-62.009988392640004</c:v>
                </c:pt>
                <c:pt idx="3012">
                  <c:v>-59.92911032816</c:v>
                </c:pt>
                <c:pt idx="3013">
                  <c:v>-57.849121908000008</c:v>
                </c:pt>
                <c:pt idx="3014">
                  <c:v>-55.770467954319997</c:v>
                </c:pt>
                <c:pt idx="3015">
                  <c:v>-53.693148467120004</c:v>
                </c:pt>
                <c:pt idx="3016">
                  <c:v>-51.617163446399999</c:v>
                </c:pt>
                <c:pt idx="3017">
                  <c:v>-49.543402536480002</c:v>
                </c:pt>
                <c:pt idx="3018">
                  <c:v>-47.471865737360005</c:v>
                </c:pt>
                <c:pt idx="3019">
                  <c:v>-45.403442693360006</c:v>
                </c:pt>
                <c:pt idx="3020">
                  <c:v>-43.339067531015999</c:v>
                </c:pt>
                <c:pt idx="3021">
                  <c:v>-41.27927403692</c:v>
                </c:pt>
                <c:pt idx="3022">
                  <c:v>-39.224862890959997</c:v>
                </c:pt>
                <c:pt idx="3023">
                  <c:v>-37.176723737455994</c:v>
                </c:pt>
                <c:pt idx="3024">
                  <c:v>-35.135479327432002</c:v>
                </c:pt>
                <c:pt idx="3025">
                  <c:v>-33.102419645152004</c:v>
                </c:pt>
                <c:pt idx="3026">
                  <c:v>-31.078523299367998</c:v>
                </c:pt>
                <c:pt idx="3027">
                  <c:v>-29.064946827696001</c:v>
                </c:pt>
                <c:pt idx="3028">
                  <c:v>-27.062802285536002</c:v>
                </c:pt>
                <c:pt idx="3029">
                  <c:v>-25.076537894488002</c:v>
                </c:pt>
                <c:pt idx="3030">
                  <c:v>-23.123635165440003</c:v>
                </c:pt>
                <c:pt idx="3031">
                  <c:v>-21.205650975952</c:v>
                </c:pt>
                <c:pt idx="3032">
                  <c:v>-19.321651199487999</c:v>
                </c:pt>
                <c:pt idx="3033">
                  <c:v>-17.470924120592002</c:v>
                </c:pt>
                <c:pt idx="3034">
                  <c:v>-15.665035115424001</c:v>
                </c:pt>
                <c:pt idx="3035">
                  <c:v>-13.910567551951999</c:v>
                </c:pt>
                <c:pt idx="3036">
                  <c:v>-12.207387983528001</c:v>
                </c:pt>
                <c:pt idx="3037">
                  <c:v>-10.554072979240001</c:v>
                </c:pt>
                <c:pt idx="3038">
                  <c:v>-8.9490211793120018</c:v>
                </c:pt>
                <c:pt idx="3039">
                  <c:v>-7.3828913183839999</c:v>
                </c:pt>
                <c:pt idx="3040">
                  <c:v>-5.8576850961759996</c:v>
                </c:pt>
                <c:pt idx="3041">
                  <c:v>-4.4007991095224002</c:v>
                </c:pt>
                <c:pt idx="3042">
                  <c:v>-2.9899299753207997</c:v>
                </c:pt>
                <c:pt idx="3043">
                  <c:v>-1.6162212843656001</c:v>
                </c:pt>
                <c:pt idx="3044">
                  <c:v>-0.30813053434280002</c:v>
                </c:pt>
                <c:pt idx="3045">
                  <c:v>0.90375407891519999</c:v>
                </c:pt>
                <c:pt idx="3046">
                  <c:v>2.0586769904744</c:v>
                </c:pt>
                <c:pt idx="3047">
                  <c:v>3.0720263531704002</c:v>
                </c:pt>
                <c:pt idx="3048">
                  <c:v>4.0571917838088005</c:v>
                </c:pt>
                <c:pt idx="3049">
                  <c:v>5.0292483053919996</c:v>
                </c:pt>
                <c:pt idx="3050">
                  <c:v>5.982146336544</c:v>
                </c:pt>
                <c:pt idx="3051">
                  <c:v>6.9378912295200008</c:v>
                </c:pt>
                <c:pt idx="3052">
                  <c:v>7.9224605984640002</c:v>
                </c:pt>
                <c:pt idx="3053">
                  <c:v>8.9360323722400015</c:v>
                </c:pt>
                <c:pt idx="3054">
                  <c:v>9.9663739414480013</c:v>
                </c:pt>
                <c:pt idx="3055">
                  <c:v>11.005745400504001</c:v>
                </c:pt>
                <c:pt idx="3056">
                  <c:v>12.025589166736001</c:v>
                </c:pt>
                <c:pt idx="3057">
                  <c:v>13.05085976332</c:v>
                </c:pt>
                <c:pt idx="3058">
                  <c:v>14.233953262272001</c:v>
                </c:pt>
                <c:pt idx="3059">
                  <c:v>15.638701643552</c:v>
                </c:pt>
                <c:pt idx="3060">
                  <c:v>17.265416282672</c:v>
                </c:pt>
                <c:pt idx="3061">
                  <c:v>18.895022265832001</c:v>
                </c:pt>
                <c:pt idx="3062">
                  <c:v>20.436019674720001</c:v>
                </c:pt>
                <c:pt idx="3063">
                  <c:v>21.970166822344002</c:v>
                </c:pt>
                <c:pt idx="3064">
                  <c:v>23.431985886751999</c:v>
                </c:pt>
                <c:pt idx="3065">
                  <c:v>24.843717975944003</c:v>
                </c:pt>
                <c:pt idx="3066">
                  <c:v>26.185257128288001</c:v>
                </c:pt>
                <c:pt idx="3067">
                  <c:v>27.459539170039999</c:v>
                </c:pt>
                <c:pt idx="3068">
                  <c:v>28.653174954183999</c:v>
                </c:pt>
                <c:pt idx="3069">
                  <c:v>29.796946174192001</c:v>
                </c:pt>
                <c:pt idx="3070">
                  <c:v>30.907622625496003</c:v>
                </c:pt>
                <c:pt idx="3071">
                  <c:v>31.986939114520002</c:v>
                </c:pt>
                <c:pt idx="3072">
                  <c:v>33.035073570128006</c:v>
                </c:pt>
                <c:pt idx="3073">
                  <c:v>34.154601982415997</c:v>
                </c:pt>
                <c:pt idx="3074">
                  <c:v>35.286496450751997</c:v>
                </c:pt>
                <c:pt idx="3075">
                  <c:v>36.446681608464004</c:v>
                </c:pt>
                <c:pt idx="3076">
                  <c:v>37.615095976136004</c:v>
                </c:pt>
                <c:pt idx="3077">
                  <c:v>38.759489947168007</c:v>
                </c:pt>
                <c:pt idx="3078">
                  <c:v>39.868075734320001</c:v>
                </c:pt>
                <c:pt idx="3079">
                  <c:v>40.982444209552</c:v>
                </c:pt>
                <c:pt idx="3080">
                  <c:v>42.093209625288004</c:v>
                </c:pt>
                <c:pt idx="3081">
                  <c:v>43.181778415239997</c:v>
                </c:pt>
                <c:pt idx="3082">
                  <c:v>44.247928168327995</c:v>
                </c:pt>
                <c:pt idx="3083">
                  <c:v>45.292681975519997</c:v>
                </c:pt>
                <c:pt idx="3084">
                  <c:v>46.306876500320001</c:v>
                </c:pt>
                <c:pt idx="3085">
                  <c:v>47.29749545064</c:v>
                </c:pt>
                <c:pt idx="3086">
                  <c:v>48.263204360000003</c:v>
                </c:pt>
                <c:pt idx="3087">
                  <c:v>49.209341094319996</c:v>
                </c:pt>
                <c:pt idx="3088">
                  <c:v>50.13546083144</c:v>
                </c:pt>
                <c:pt idx="3089">
                  <c:v>51.042898037840004</c:v>
                </c:pt>
                <c:pt idx="3090">
                  <c:v>51.932097535680001</c:v>
                </c:pt>
                <c:pt idx="3091">
                  <c:v>52.804393791440006</c:v>
                </c:pt>
                <c:pt idx="3092">
                  <c:v>53.65978680512</c:v>
                </c:pt>
                <c:pt idx="3093">
                  <c:v>54.499611043200005</c:v>
                </c:pt>
                <c:pt idx="3094">
                  <c:v>55.318083817599998</c:v>
                </c:pt>
                <c:pt idx="3095">
                  <c:v>56.11520512832</c:v>
                </c:pt>
                <c:pt idx="3096">
                  <c:v>56.896312841280007</c:v>
                </c:pt>
                <c:pt idx="3097">
                  <c:v>57.663186245120002</c:v>
                </c:pt>
                <c:pt idx="3098">
                  <c:v>58.416714984160002</c:v>
                </c:pt>
                <c:pt idx="3099">
                  <c:v>59.157343880559999</c:v>
                </c:pt>
                <c:pt idx="3100">
                  <c:v>59.885517756479999</c:v>
                </c:pt>
                <c:pt idx="3101">
                  <c:v>60.602126256240005</c:v>
                </c:pt>
                <c:pt idx="3102">
                  <c:v>61.307614202000003</c:v>
                </c:pt>
                <c:pt idx="3103">
                  <c:v>62.00198159376</c:v>
                </c:pt>
                <c:pt idx="3104">
                  <c:v>62.686562897999998</c:v>
                </c:pt>
                <c:pt idx="3105">
                  <c:v>63.358689181760006</c:v>
                </c:pt>
                <c:pt idx="3106">
                  <c:v>64.021029378000009</c:v>
                </c:pt>
                <c:pt idx="3107">
                  <c:v>64.674473131040003</c:v>
                </c:pt>
                <c:pt idx="3108">
                  <c:v>65.319465263040001</c:v>
                </c:pt>
                <c:pt idx="3109">
                  <c:v>65.909744269360004</c:v>
                </c:pt>
                <c:pt idx="3110">
                  <c:v>63.83153513784</c:v>
                </c:pt>
                <c:pt idx="3111">
                  <c:v>61.752881184160003</c:v>
                </c:pt>
                <c:pt idx="3112">
                  <c:v>59.674672052639998</c:v>
                </c:pt>
                <c:pt idx="3113">
                  <c:v>57.597352565439998</c:v>
                </c:pt>
                <c:pt idx="3114">
                  <c:v>55.52136754472</c:v>
                </c:pt>
                <c:pt idx="3115">
                  <c:v>53.446716990479999</c:v>
                </c:pt>
                <c:pt idx="3116">
                  <c:v>51.373400902720007</c:v>
                </c:pt>
                <c:pt idx="3117">
                  <c:v>49.302308925760002</c:v>
                </c:pt>
                <c:pt idx="3118">
                  <c:v>47.233441059599997</c:v>
                </c:pt>
                <c:pt idx="3119">
                  <c:v>45.168131770719995</c:v>
                </c:pt>
                <c:pt idx="3120">
                  <c:v>43.106914845712005</c:v>
                </c:pt>
                <c:pt idx="3121">
                  <c:v>41.050324071167999</c:v>
                </c:pt>
                <c:pt idx="3122">
                  <c:v>38.999338055839999</c:v>
                </c:pt>
                <c:pt idx="3123">
                  <c:v>36.954801961831997</c:v>
                </c:pt>
                <c:pt idx="3124">
                  <c:v>34.917694397896</c:v>
                </c:pt>
                <c:pt idx="3125">
                  <c:v>32.888682597272002</c:v>
                </c:pt>
                <c:pt idx="3126">
                  <c:v>30.869101026440003</c:v>
                </c:pt>
                <c:pt idx="3127">
                  <c:v>28.860061740800003</c:v>
                </c:pt>
                <c:pt idx="3128">
                  <c:v>26.862721277967999</c:v>
                </c:pt>
                <c:pt idx="3129">
                  <c:v>24.881883717272004</c:v>
                </c:pt>
                <c:pt idx="3130">
                  <c:v>22.934808158519999</c:v>
                </c:pt>
                <c:pt idx="3131">
                  <c:v>21.022873550408001</c:v>
                </c:pt>
                <c:pt idx="3132">
                  <c:v>19.145145766400002</c:v>
                </c:pt>
                <c:pt idx="3133">
                  <c:v>17.301002055472001</c:v>
                </c:pt>
                <c:pt idx="3134">
                  <c:v>15.502986402535999</c:v>
                </c:pt>
                <c:pt idx="3135">
                  <c:v>13.757281835616</c:v>
                </c:pt>
                <c:pt idx="3136">
                  <c:v>12.061975619424</c:v>
                </c:pt>
                <c:pt idx="3137">
                  <c:v>10.416533967368</c:v>
                </c:pt>
                <c:pt idx="3138">
                  <c:v>8.8187327686479993</c:v>
                </c:pt>
                <c:pt idx="3139">
                  <c:v>7.2596310978480005</c:v>
                </c:pt>
                <c:pt idx="3140">
                  <c:v>5.7423427100879998</c:v>
                </c:pt>
                <c:pt idx="3141">
                  <c:v>4.2963726592408005</c:v>
                </c:pt>
                <c:pt idx="3142">
                  <c:v>2.8932567752880001</c:v>
                </c:pt>
                <c:pt idx="3143">
                  <c:v>1.5263494151592001</c:v>
                </c:pt>
                <c:pt idx="3144">
                  <c:v>0.21817948679192001</c:v>
                </c:pt>
                <c:pt idx="3145">
                  <c:v>-0.98776319205280005</c:v>
                </c:pt>
                <c:pt idx="3146">
                  <c:v>-2.1352219877672001</c:v>
                </c:pt>
                <c:pt idx="3147">
                  <c:v>-3.1402754171792</c:v>
                </c:pt>
                <c:pt idx="3148">
                  <c:v>-4.1184838292352</c:v>
                </c:pt>
                <c:pt idx="3149">
                  <c:v>-5.0790239050960002</c:v>
                </c:pt>
                <c:pt idx="3150">
                  <c:v>-6.0084353261999999</c:v>
                </c:pt>
                <c:pt idx="3151">
                  <c:v>-6.9495900523280003</c:v>
                </c:pt>
                <c:pt idx="3152">
                  <c:v>-7.9166334281680006</c:v>
                </c:pt>
                <c:pt idx="3153">
                  <c:v>-8.9294045220560001</c:v>
                </c:pt>
                <c:pt idx="3154">
                  <c:v>-9.9506272369840012</c:v>
                </c:pt>
                <c:pt idx="3155">
                  <c:v>-10.987996996320001</c:v>
                </c:pt>
                <c:pt idx="3156">
                  <c:v>-12.011354857616</c:v>
                </c:pt>
                <c:pt idx="3157">
                  <c:v>-13.038137849544</c:v>
                </c:pt>
                <c:pt idx="3158">
                  <c:v>-14.242671776608001</c:v>
                </c:pt>
                <c:pt idx="3159">
                  <c:v>-15.665035115424001</c:v>
                </c:pt>
                <c:pt idx="3160">
                  <c:v>-17.307185083496002</c:v>
                </c:pt>
                <c:pt idx="3161">
                  <c:v>-18.925670512656001</c:v>
                </c:pt>
                <c:pt idx="3162">
                  <c:v>-20.468669621263999</c:v>
                </c:pt>
                <c:pt idx="3163">
                  <c:v>-22.000726104736003</c:v>
                </c:pt>
                <c:pt idx="3164">
                  <c:v>-23.442483689728</c:v>
                </c:pt>
                <c:pt idx="3165">
                  <c:v>-24.847187588792</c:v>
                </c:pt>
                <c:pt idx="3166">
                  <c:v>-26.174536914232</c:v>
                </c:pt>
                <c:pt idx="3167">
                  <c:v>-27.445482789784002</c:v>
                </c:pt>
                <c:pt idx="3168">
                  <c:v>-28.637161356424002</c:v>
                </c:pt>
                <c:pt idx="3169">
                  <c:v>-29.78128843416</c:v>
                </c:pt>
                <c:pt idx="3170">
                  <c:v>-30.892676600920002</c:v>
                </c:pt>
                <c:pt idx="3171">
                  <c:v>-31.972704805400003</c:v>
                </c:pt>
                <c:pt idx="3172">
                  <c:v>-33.021773387544002</c:v>
                </c:pt>
                <c:pt idx="3173">
                  <c:v>-34.142992124039999</c:v>
                </c:pt>
                <c:pt idx="3174">
                  <c:v>-35.282982355688006</c:v>
                </c:pt>
                <c:pt idx="3175">
                  <c:v>-36.44383474664</c:v>
                </c:pt>
                <c:pt idx="3176">
                  <c:v>-37.614117367383997</c:v>
                </c:pt>
                <c:pt idx="3177">
                  <c:v>-38.760335109272006</c:v>
                </c:pt>
                <c:pt idx="3178">
                  <c:v>-39.870077434040006</c:v>
                </c:pt>
                <c:pt idx="3179">
                  <c:v>-40.984712802567998</c:v>
                </c:pt>
                <c:pt idx="3180">
                  <c:v>-42.097568882456002</c:v>
                </c:pt>
                <c:pt idx="3181">
                  <c:v>-43.188183854343997</c:v>
                </c:pt>
                <c:pt idx="3182">
                  <c:v>-44.256290824936002</c:v>
                </c:pt>
                <c:pt idx="3183">
                  <c:v>-45.302912885200001</c:v>
                </c:pt>
                <c:pt idx="3184">
                  <c:v>-46.318441876480001</c:v>
                </c:pt>
                <c:pt idx="3185">
                  <c:v>-47.310840115440001</c:v>
                </c:pt>
                <c:pt idx="3186">
                  <c:v>-48.278328313440007</c:v>
                </c:pt>
                <c:pt idx="3187">
                  <c:v>-49.226244336400001</c:v>
                </c:pt>
                <c:pt idx="3188">
                  <c:v>-50.154143362159999</c:v>
                </c:pt>
                <c:pt idx="3189">
                  <c:v>-51.063359857199998</c:v>
                </c:pt>
                <c:pt idx="3190">
                  <c:v>-51.954338643680003</c:v>
                </c:pt>
                <c:pt idx="3191">
                  <c:v>-52.828414188080004</c:v>
                </c:pt>
                <c:pt idx="3192">
                  <c:v>-53.685586490400006</c:v>
                </c:pt>
                <c:pt idx="3193">
                  <c:v>-54.527190017120006</c:v>
                </c:pt>
                <c:pt idx="3194">
                  <c:v>-55.346552435839996</c:v>
                </c:pt>
                <c:pt idx="3195">
                  <c:v>-56.145008213040001</c:v>
                </c:pt>
                <c:pt idx="3196">
                  <c:v>-56.927450392480004</c:v>
                </c:pt>
                <c:pt idx="3197">
                  <c:v>-57.696103084960001</c:v>
                </c:pt>
                <c:pt idx="3198">
                  <c:v>-58.451411112640002</c:v>
                </c:pt>
                <c:pt idx="3199">
                  <c:v>-59.193819297680001</c:v>
                </c:pt>
                <c:pt idx="3200">
                  <c:v>-59.924217284400008</c:v>
                </c:pt>
                <c:pt idx="3201">
                  <c:v>-60.642605072799995</c:v>
                </c:pt>
                <c:pt idx="3202">
                  <c:v>-61.349427485040003</c:v>
                </c:pt>
                <c:pt idx="3203">
                  <c:v>-62.045574165440001</c:v>
                </c:pt>
                <c:pt idx="3204">
                  <c:v>-62.731489936160003</c:v>
                </c:pt>
                <c:pt idx="3205">
                  <c:v>-63.405395508559998</c:v>
                </c:pt>
                <c:pt idx="3206">
                  <c:v>-64.069514993439995</c:v>
                </c:pt>
                <c:pt idx="3207">
                  <c:v>-64.724293212959992</c:v>
                </c:pt>
                <c:pt idx="3208">
                  <c:v>-65.3710646336</c:v>
                </c:pt>
                <c:pt idx="3209">
                  <c:v>-65.935099132480005</c:v>
                </c:pt>
                <c:pt idx="3210">
                  <c:v>-63.50903907184</c:v>
                </c:pt>
                <c:pt idx="3211">
                  <c:v>-61.083423833360008</c:v>
                </c:pt>
                <c:pt idx="3212">
                  <c:v>-58.658253417040001</c:v>
                </c:pt>
                <c:pt idx="3213">
                  <c:v>-56.235307111520008</c:v>
                </c:pt>
                <c:pt idx="3214">
                  <c:v>-53.813250450319998</c:v>
                </c:pt>
                <c:pt idx="3215">
                  <c:v>-51.393417899919996</c:v>
                </c:pt>
                <c:pt idx="3216">
                  <c:v>-48.976699104640005</c:v>
                </c:pt>
                <c:pt idx="3217">
                  <c:v>-46.563538886640004</c:v>
                </c:pt>
                <c:pt idx="3218">
                  <c:v>-44.155449641263999</c:v>
                </c:pt>
                <c:pt idx="3219">
                  <c:v>-41.753276530615999</c:v>
                </c:pt>
                <c:pt idx="3220">
                  <c:v>-39.358398503392003</c:v>
                </c:pt>
                <c:pt idx="3221">
                  <c:v>-36.972283472720001</c:v>
                </c:pt>
                <c:pt idx="3222">
                  <c:v>-34.596399351728003</c:v>
                </c:pt>
                <c:pt idx="3223">
                  <c:v>-32.23203612468</c:v>
                </c:pt>
                <c:pt idx="3224">
                  <c:v>-29.881062044648001</c:v>
                </c:pt>
                <c:pt idx="3225">
                  <c:v>-27.545434329136</c:v>
                </c:pt>
                <c:pt idx="3226">
                  <c:v>-25.228667073208001</c:v>
                </c:pt>
                <c:pt idx="3227">
                  <c:v>-22.953935511399997</c:v>
                </c:pt>
                <c:pt idx="3228">
                  <c:v>-20.727066814008001</c:v>
                </c:pt>
                <c:pt idx="3229">
                  <c:v>-18.546637550120003</c:v>
                </c:pt>
                <c:pt idx="3230">
                  <c:v>-16.415539063776002</c:v>
                </c:pt>
                <c:pt idx="3231">
                  <c:v>-14.353788352176</c:v>
                </c:pt>
                <c:pt idx="3232">
                  <c:v>-12.361163004240002</c:v>
                </c:pt>
                <c:pt idx="3233">
                  <c:v>-10.436328553488</c:v>
                </c:pt>
                <c:pt idx="3234">
                  <c:v>-8.5750147071839997</c:v>
                </c:pt>
                <c:pt idx="3235">
                  <c:v>-6.768547433208</c:v>
                </c:pt>
                <c:pt idx="3236">
                  <c:v>-5.036765799896</c:v>
                </c:pt>
                <c:pt idx="3237">
                  <c:v>-3.3803681780392001</c:v>
                </c:pt>
                <c:pt idx="3238">
                  <c:v>-1.7752229654575999</c:v>
                </c:pt>
                <c:pt idx="3239">
                  <c:v>-0.23947712699056001</c:v>
                </c:pt>
                <c:pt idx="3240">
                  <c:v>1.1646333793120001</c:v>
                </c:pt>
                <c:pt idx="3241">
                  <c:v>2.4523223609664</c:v>
                </c:pt>
                <c:pt idx="3242">
                  <c:v>3.6106659549360001</c:v>
                </c:pt>
                <c:pt idx="3243">
                  <c:v>4.7370001462720008</c:v>
                </c:pt>
                <c:pt idx="3244">
                  <c:v>5.8210317501919997</c:v>
                </c:pt>
                <c:pt idx="3245">
                  <c:v>6.9047519785999993</c:v>
                </c:pt>
                <c:pt idx="3246">
                  <c:v>8.0305523833440002</c:v>
                </c:pt>
                <c:pt idx="3247">
                  <c:v>9.2047939213119996</c:v>
                </c:pt>
                <c:pt idx="3248">
                  <c:v>10.409639223888002</c:v>
                </c:pt>
                <c:pt idx="3249">
                  <c:v>11.617108977208</c:v>
                </c:pt>
                <c:pt idx="3250">
                  <c:v>12.809632705952</c:v>
                </c:pt>
                <c:pt idx="3251">
                  <c:v>14.18337698268</c:v>
                </c:pt>
                <c:pt idx="3252">
                  <c:v>15.875969783696</c:v>
                </c:pt>
                <c:pt idx="3253">
                  <c:v>17.805919689288</c:v>
                </c:pt>
                <c:pt idx="3254">
                  <c:v>19.651264420047998</c:v>
                </c:pt>
                <c:pt idx="3255">
                  <c:v>21.463736793184001</c:v>
                </c:pt>
                <c:pt idx="3256">
                  <c:v>23.141250122976</c:v>
                </c:pt>
                <c:pt idx="3257">
                  <c:v>24.786335917304001</c:v>
                </c:pt>
                <c:pt idx="3258">
                  <c:v>26.321372709247999</c:v>
                </c:pt>
                <c:pt idx="3259">
                  <c:v>27.780745251776001</c:v>
                </c:pt>
                <c:pt idx="3260">
                  <c:v>29.142612776831999</c:v>
                </c:pt>
                <c:pt idx="3261">
                  <c:v>30.454526773320001</c:v>
                </c:pt>
                <c:pt idx="3262">
                  <c:v>31.724583004551999</c:v>
                </c:pt>
                <c:pt idx="3263">
                  <c:v>32.951624932912004</c:v>
                </c:pt>
                <c:pt idx="3264">
                  <c:v>34.261314818599999</c:v>
                </c:pt>
                <c:pt idx="3265">
                  <c:v>35.581369060616005</c:v>
                </c:pt>
                <c:pt idx="3266">
                  <c:v>36.953823353080004</c:v>
                </c:pt>
                <c:pt idx="3267">
                  <c:v>38.300211066967996</c:v>
                </c:pt>
                <c:pt idx="3268">
                  <c:v>39.60429619344</c:v>
                </c:pt>
                <c:pt idx="3269">
                  <c:v>40.900641414328</c:v>
                </c:pt>
                <c:pt idx="3270">
                  <c:v>42.193650469015999</c:v>
                </c:pt>
                <c:pt idx="3271">
                  <c:v>43.456589545687997</c:v>
                </c:pt>
                <c:pt idx="3272">
                  <c:v>44.6890583044</c:v>
                </c:pt>
                <c:pt idx="3273">
                  <c:v>45.887854025600006</c:v>
                </c:pt>
                <c:pt idx="3274">
                  <c:v>47.048839863200001</c:v>
                </c:pt>
                <c:pt idx="3275">
                  <c:v>48.178243327440001</c:v>
                </c:pt>
                <c:pt idx="3276">
                  <c:v>49.2796229956</c:v>
                </c:pt>
                <c:pt idx="3277">
                  <c:v>50.354313334160004</c:v>
                </c:pt>
                <c:pt idx="3278">
                  <c:v>51.4036488096</c:v>
                </c:pt>
                <c:pt idx="3279">
                  <c:v>52.429408710560004</c:v>
                </c:pt>
                <c:pt idx="3280">
                  <c:v>53.432037859200001</c:v>
                </c:pt>
                <c:pt idx="3281">
                  <c:v>54.41331554416</c:v>
                </c:pt>
                <c:pt idx="3282">
                  <c:v>55.366569433039999</c:v>
                </c:pt>
                <c:pt idx="3283">
                  <c:v>56.291799525839998</c:v>
                </c:pt>
                <c:pt idx="3284">
                  <c:v>57.196122977120005</c:v>
                </c:pt>
                <c:pt idx="3285">
                  <c:v>58.082208719839997</c:v>
                </c:pt>
                <c:pt idx="3286">
                  <c:v>58.950501576160001</c:v>
                </c:pt>
                <c:pt idx="3287">
                  <c:v>59.802336012560005</c:v>
                </c:pt>
                <c:pt idx="3288">
                  <c:v>60.637712029040003</c:v>
                </c:pt>
                <c:pt idx="3289">
                  <c:v>61.458408914240003</c:v>
                </c:pt>
                <c:pt idx="3290">
                  <c:v>62.264426668160006</c:v>
                </c:pt>
                <c:pt idx="3291">
                  <c:v>63.055320468639998</c:v>
                </c:pt>
                <c:pt idx="3292">
                  <c:v>63.83153513784</c:v>
                </c:pt>
                <c:pt idx="3293">
                  <c:v>64.595739608719995</c:v>
                </c:pt>
                <c:pt idx="3294">
                  <c:v>65.348378703439991</c:v>
                </c:pt>
                <c:pt idx="3295">
                  <c:v>65.957340240480008</c:v>
                </c:pt>
                <c:pt idx="3296">
                  <c:v>66.225123180799997</c:v>
                </c:pt>
                <c:pt idx="3297">
                  <c:v>66.468440902319998</c:v>
                </c:pt>
                <c:pt idx="3298">
                  <c:v>66.687293405039995</c:v>
                </c:pt>
                <c:pt idx="3299">
                  <c:v>66.886128910560004</c:v>
                </c:pt>
                <c:pt idx="3300">
                  <c:v>67.06494741888001</c:v>
                </c:pt>
                <c:pt idx="3301">
                  <c:v>67.220635174880002</c:v>
                </c:pt>
                <c:pt idx="3302">
                  <c:v>67.350078423439996</c:v>
                </c:pt>
                <c:pt idx="3303">
                  <c:v>67.459504674800002</c:v>
                </c:pt>
                <c:pt idx="3304">
                  <c:v>67.5551414392</c:v>
                </c:pt>
                <c:pt idx="3305">
                  <c:v>67.637433538800011</c:v>
                </c:pt>
                <c:pt idx="3306">
                  <c:v>67.704601684959997</c:v>
                </c:pt>
                <c:pt idx="3307">
                  <c:v>67.752642478240006</c:v>
                </c:pt>
                <c:pt idx="3308">
                  <c:v>67.776218052720012</c:v>
                </c:pt>
                <c:pt idx="3309">
                  <c:v>67.765987143040007</c:v>
                </c:pt>
                <c:pt idx="3310">
                  <c:v>65.175787705360008</c:v>
                </c:pt>
                <c:pt idx="3311">
                  <c:v>62.587812378480002</c:v>
                </c:pt>
                <c:pt idx="3312">
                  <c:v>60.002505984560003</c:v>
                </c:pt>
                <c:pt idx="3313">
                  <c:v>57.421647812239996</c:v>
                </c:pt>
                <c:pt idx="3314">
                  <c:v>54.848351616639995</c:v>
                </c:pt>
                <c:pt idx="3315">
                  <c:v>52.283062219920005</c:v>
                </c:pt>
                <c:pt idx="3316">
                  <c:v>49.729338199360001</c:v>
                </c:pt>
                <c:pt idx="3317">
                  <c:v>47.18851402144</c:v>
                </c:pt>
                <c:pt idx="3318">
                  <c:v>44.663258619120001</c:v>
                </c:pt>
                <c:pt idx="3319">
                  <c:v>42.156196443144005</c:v>
                </c:pt>
                <c:pt idx="3320">
                  <c:v>39.670085390903999</c:v>
                </c:pt>
                <c:pt idx="3321">
                  <c:v>37.207505430928002</c:v>
                </c:pt>
                <c:pt idx="3322">
                  <c:v>34.771125496176005</c:v>
                </c:pt>
                <c:pt idx="3323">
                  <c:v>32.363659001824004</c:v>
                </c:pt>
                <c:pt idx="3324">
                  <c:v>29.987819363048001</c:v>
                </c:pt>
                <c:pt idx="3325">
                  <c:v>27.646275512808003</c:v>
                </c:pt>
                <c:pt idx="3326">
                  <c:v>25.352905902496001</c:v>
                </c:pt>
                <c:pt idx="3327">
                  <c:v>23.123813094303998</c:v>
                </c:pt>
                <c:pt idx="3328">
                  <c:v>20.956550566352</c:v>
                </c:pt>
                <c:pt idx="3329">
                  <c:v>18.849650405512001</c:v>
                </c:pt>
                <c:pt idx="3330">
                  <c:v>16.809251157592001</c:v>
                </c:pt>
                <c:pt idx="3331">
                  <c:v>14.849275756200001</c:v>
                </c:pt>
                <c:pt idx="3332">
                  <c:v>12.966743892863999</c:v>
                </c:pt>
                <c:pt idx="3333">
                  <c:v>11.157963543656001</c:v>
                </c:pt>
                <c:pt idx="3334">
                  <c:v>9.4191982024319998</c:v>
                </c:pt>
                <c:pt idx="3335">
                  <c:v>7.7466668808319996</c:v>
                </c:pt>
                <c:pt idx="3336">
                  <c:v>6.1367220371440006</c:v>
                </c:pt>
                <c:pt idx="3337">
                  <c:v>4.5858495763039997</c:v>
                </c:pt>
                <c:pt idx="3338">
                  <c:v>3.0794815725719999</c:v>
                </c:pt>
                <c:pt idx="3339">
                  <c:v>1.6234585409088</c:v>
                </c:pt>
                <c:pt idx="3340">
                  <c:v>0.23294669285959999</c:v>
                </c:pt>
                <c:pt idx="3341">
                  <c:v>-1.0369961087216</c:v>
                </c:pt>
                <c:pt idx="3342">
                  <c:v>-2.2570721220560004</c:v>
                </c:pt>
                <c:pt idx="3343">
                  <c:v>-3.4336667692504004</c:v>
                </c:pt>
                <c:pt idx="3344">
                  <c:v>-4.5038243700000002</c:v>
                </c:pt>
                <c:pt idx="3345">
                  <c:v>-5.5418168803599999</c:v>
                </c:pt>
                <c:pt idx="3346">
                  <c:v>-6.5216266521920003</c:v>
                </c:pt>
                <c:pt idx="3347">
                  <c:v>-7.4730122879999996</c:v>
                </c:pt>
                <c:pt idx="3348">
                  <c:v>-8.4005999382479999</c:v>
                </c:pt>
                <c:pt idx="3349">
                  <c:v>-9.2543471099360008</c:v>
                </c:pt>
                <c:pt idx="3350">
                  <c:v>-10.090879664032</c:v>
                </c:pt>
                <c:pt idx="3351">
                  <c:v>-10.910864833775999</c:v>
                </c:pt>
                <c:pt idx="3352">
                  <c:v>-11.733118596536002</c:v>
                </c:pt>
                <c:pt idx="3353">
                  <c:v>-12.592070187496001</c:v>
                </c:pt>
                <c:pt idx="3354">
                  <c:v>-13.508403837096001</c:v>
                </c:pt>
                <c:pt idx="3355">
                  <c:v>-14.473667924296</c:v>
                </c:pt>
                <c:pt idx="3356">
                  <c:v>-15.640703343272</c:v>
                </c:pt>
                <c:pt idx="3357">
                  <c:v>-17.192687859511999</c:v>
                </c:pt>
                <c:pt idx="3358">
                  <c:v>-19.06263125572</c:v>
                </c:pt>
                <c:pt idx="3359">
                  <c:v>-21.043246405336003</c:v>
                </c:pt>
                <c:pt idx="3360">
                  <c:v>-23.157085791871999</c:v>
                </c:pt>
                <c:pt idx="3361">
                  <c:v>-25.114125367008</c:v>
                </c:pt>
                <c:pt idx="3362">
                  <c:v>-26.834919892967999</c:v>
                </c:pt>
                <c:pt idx="3363">
                  <c:v>-28.320848318448004</c:v>
                </c:pt>
                <c:pt idx="3364">
                  <c:v>-29.726664272912004</c:v>
                </c:pt>
                <c:pt idx="3365">
                  <c:v>-31.096849972360001</c:v>
                </c:pt>
                <c:pt idx="3366">
                  <c:v>-32.428558554967999</c:v>
                </c:pt>
                <c:pt idx="3367">
                  <c:v>-33.743719753223999</c:v>
                </c:pt>
                <c:pt idx="3368">
                  <c:v>-35.071469418608004</c:v>
                </c:pt>
                <c:pt idx="3369">
                  <c:v>-36.448905719263998</c:v>
                </c:pt>
                <c:pt idx="3370">
                  <c:v>-37.848093823543998</c:v>
                </c:pt>
                <c:pt idx="3371">
                  <c:v>-39.230334203528002</c:v>
                </c:pt>
                <c:pt idx="3372">
                  <c:v>-40.567603063136005</c:v>
                </c:pt>
                <c:pt idx="3373">
                  <c:v>-41.892061044536</c:v>
                </c:pt>
                <c:pt idx="3374">
                  <c:v>-43.208734638136008</c:v>
                </c:pt>
                <c:pt idx="3375">
                  <c:v>-44.492446909679998</c:v>
                </c:pt>
                <c:pt idx="3376">
                  <c:v>-45.743731645760001</c:v>
                </c:pt>
                <c:pt idx="3377">
                  <c:v>-46.955427209599996</c:v>
                </c:pt>
                <c:pt idx="3378">
                  <c:v>-48.131537000640002</c:v>
                </c:pt>
                <c:pt idx="3379">
                  <c:v>-49.271171374559998</c:v>
                </c:pt>
                <c:pt idx="3380">
                  <c:v>-50.384561241040004</c:v>
                </c:pt>
                <c:pt idx="3381">
                  <c:v>-51.473930710879998</c:v>
                </c:pt>
                <c:pt idx="3382">
                  <c:v>-52.537945317599998</c:v>
                </c:pt>
                <c:pt idx="3383">
                  <c:v>-53.577494705520003</c:v>
                </c:pt>
                <c:pt idx="3384">
                  <c:v>-54.596137451920001</c:v>
                </c:pt>
                <c:pt idx="3385">
                  <c:v>-55.590314979520002</c:v>
                </c:pt>
                <c:pt idx="3386">
                  <c:v>-56.556023888879999</c:v>
                </c:pt>
                <c:pt idx="3387">
                  <c:v>-57.500826156720002</c:v>
                </c:pt>
                <c:pt idx="3388">
                  <c:v>-58.428725182480008</c:v>
                </c:pt>
                <c:pt idx="3389">
                  <c:v>-59.341055432640005</c:v>
                </c:pt>
                <c:pt idx="3390">
                  <c:v>-60.238706551519996</c:v>
                </c:pt>
                <c:pt idx="3391">
                  <c:v>-61.122568183440002</c:v>
                </c:pt>
                <c:pt idx="3392">
                  <c:v>-61.992640328400007</c:v>
                </c:pt>
                <c:pt idx="3393">
                  <c:v>-62.846698875600005</c:v>
                </c:pt>
                <c:pt idx="3394">
                  <c:v>-63.688747224480004</c:v>
                </c:pt>
                <c:pt idx="3395">
                  <c:v>-64.52011984152</c:v>
                </c:pt>
                <c:pt idx="3396">
                  <c:v>-65.340371904560001</c:v>
                </c:pt>
                <c:pt idx="3397">
                  <c:v>-65.857255254480009</c:v>
                </c:pt>
                <c:pt idx="3398">
                  <c:v>-66.090342066320005</c:v>
                </c:pt>
                <c:pt idx="3399">
                  <c:v>-66.30207741448001</c:v>
                </c:pt>
                <c:pt idx="3400">
                  <c:v>-66.490237188159995</c:v>
                </c:pt>
                <c:pt idx="3401">
                  <c:v>-66.657045498160002</c:v>
                </c:pt>
                <c:pt idx="3402">
                  <c:v>-66.804726455280004</c:v>
                </c:pt>
                <c:pt idx="3403">
                  <c:v>-66.932390415200004</c:v>
                </c:pt>
                <c:pt idx="3404">
                  <c:v>-67.039147733600004</c:v>
                </c:pt>
                <c:pt idx="3405">
                  <c:v>-67.122774299680003</c:v>
                </c:pt>
                <c:pt idx="3406">
                  <c:v>-67.180156358320005</c:v>
                </c:pt>
                <c:pt idx="3407">
                  <c:v>-67.210404265199998</c:v>
                </c:pt>
                <c:pt idx="3408">
                  <c:v>-67.20951462088</c:v>
                </c:pt>
                <c:pt idx="3409">
                  <c:v>-67.169480626480009</c:v>
                </c:pt>
                <c:pt idx="3410">
                  <c:v>-64.576612255840004</c:v>
                </c:pt>
                <c:pt idx="3411">
                  <c:v>-61.987302462480002</c:v>
                </c:pt>
                <c:pt idx="3412">
                  <c:v>-59.401551246399997</c:v>
                </c:pt>
                <c:pt idx="3413">
                  <c:v>-56.823362007040004</c:v>
                </c:pt>
                <c:pt idx="3414">
                  <c:v>-54.254514033039996</c:v>
                </c:pt>
                <c:pt idx="3415">
                  <c:v>-51.696786613040004</c:v>
                </c:pt>
                <c:pt idx="3416">
                  <c:v>-49.153293502160004</c:v>
                </c:pt>
                <c:pt idx="3417">
                  <c:v>-46.626703633360002</c:v>
                </c:pt>
                <c:pt idx="3418">
                  <c:v>-44.119063188576</c:v>
                </c:pt>
                <c:pt idx="3419">
                  <c:v>-41.633574887360005</c:v>
                </c:pt>
                <c:pt idx="3420">
                  <c:v>-39.172774216024003</c:v>
                </c:pt>
                <c:pt idx="3421">
                  <c:v>-36.739374589744003</c:v>
                </c:pt>
                <c:pt idx="3422">
                  <c:v>-34.335955977048002</c:v>
                </c:pt>
                <c:pt idx="3423">
                  <c:v>-31.965231793112</c:v>
                </c:pt>
                <c:pt idx="3424">
                  <c:v>-29.629693042031999</c:v>
                </c:pt>
                <c:pt idx="3425">
                  <c:v>-27.33187521012</c:v>
                </c:pt>
                <c:pt idx="3426">
                  <c:v>-25.082053689272001</c:v>
                </c:pt>
                <c:pt idx="3427">
                  <c:v>-22.896686899408</c:v>
                </c:pt>
                <c:pt idx="3428">
                  <c:v>-20.774440374048002</c:v>
                </c:pt>
                <c:pt idx="3429">
                  <c:v>-18.713267931255999</c:v>
                </c:pt>
                <c:pt idx="3430">
                  <c:v>-16.715527128480002</c:v>
                </c:pt>
                <c:pt idx="3431">
                  <c:v>-14.793850915064001</c:v>
                </c:pt>
                <c:pt idx="3432">
                  <c:v>-12.946771377880001</c:v>
                </c:pt>
                <c:pt idx="3433">
                  <c:v>-11.170685457432</c:v>
                </c:pt>
                <c:pt idx="3434">
                  <c:v>-9.4619011297920004</c:v>
                </c:pt>
                <c:pt idx="3435">
                  <c:v>-7.8168598176800002</c:v>
                </c:pt>
                <c:pt idx="3436">
                  <c:v>-6.231602603872</c:v>
                </c:pt>
                <c:pt idx="3437">
                  <c:v>-4.6955872031760002</c:v>
                </c:pt>
                <c:pt idx="3438">
                  <c:v>-3.2213798416120003</c:v>
                </c:pt>
                <c:pt idx="3439">
                  <c:v>-1.810804290036</c:v>
                </c:pt>
                <c:pt idx="3440">
                  <c:v>-0.45397660005279999</c:v>
                </c:pt>
                <c:pt idx="3441">
                  <c:v>0.79501730190319997</c:v>
                </c:pt>
                <c:pt idx="3442">
                  <c:v>2.0034345264239999</c:v>
                </c:pt>
                <c:pt idx="3443">
                  <c:v>3.1583574379832</c:v>
                </c:pt>
                <c:pt idx="3444">
                  <c:v>4.20334700092</c:v>
                </c:pt>
                <c:pt idx="3445">
                  <c:v>5.2050865052400006</c:v>
                </c:pt>
                <c:pt idx="3446">
                  <c:v>6.1772453359200004</c:v>
                </c:pt>
                <c:pt idx="3447">
                  <c:v>7.1069236503199997</c:v>
                </c:pt>
                <c:pt idx="3448">
                  <c:v>7.9781968151120006</c:v>
                </c:pt>
                <c:pt idx="3449">
                  <c:v>8.836347726184</c:v>
                </c:pt>
                <c:pt idx="3450">
                  <c:v>9.6729247624960006</c:v>
                </c:pt>
                <c:pt idx="3451">
                  <c:v>10.492331663431999</c:v>
                </c:pt>
                <c:pt idx="3452">
                  <c:v>11.304665892024</c:v>
                </c:pt>
                <c:pt idx="3453">
                  <c:v>12.12162627108</c:v>
                </c:pt>
                <c:pt idx="3454">
                  <c:v>12.965053568656</c:v>
                </c:pt>
                <c:pt idx="3455">
                  <c:v>13.881476182688001</c:v>
                </c:pt>
                <c:pt idx="3456">
                  <c:v>14.957589952160001</c:v>
                </c:pt>
                <c:pt idx="3457">
                  <c:v>16.199800316175999</c:v>
                </c:pt>
                <c:pt idx="3458">
                  <c:v>17.768376698984</c:v>
                </c:pt>
                <c:pt idx="3459">
                  <c:v>19.572886755456</c:v>
                </c:pt>
                <c:pt idx="3460">
                  <c:v>21.405198196928001</c:v>
                </c:pt>
                <c:pt idx="3461">
                  <c:v>23.142940447184003</c:v>
                </c:pt>
                <c:pt idx="3462">
                  <c:v>24.742120594599999</c:v>
                </c:pt>
                <c:pt idx="3463">
                  <c:v>26.173113483319998</c:v>
                </c:pt>
                <c:pt idx="3464">
                  <c:v>27.555843167679999</c:v>
                </c:pt>
                <c:pt idx="3465">
                  <c:v>28.817670188952</c:v>
                </c:pt>
                <c:pt idx="3466">
                  <c:v>29.974519180464004</c:v>
                </c:pt>
                <c:pt idx="3467">
                  <c:v>31.057127353471998</c:v>
                </c:pt>
                <c:pt idx="3468">
                  <c:v>32.089337175752</c:v>
                </c:pt>
                <c:pt idx="3469">
                  <c:v>33.075107564527997</c:v>
                </c:pt>
                <c:pt idx="3470">
                  <c:v>34.062301384215999</c:v>
                </c:pt>
                <c:pt idx="3471">
                  <c:v>35.051407939192003</c:v>
                </c:pt>
                <c:pt idx="3472">
                  <c:v>36.008442816432002</c:v>
                </c:pt>
                <c:pt idx="3473">
                  <c:v>37.036515792624002</c:v>
                </c:pt>
                <c:pt idx="3474">
                  <c:v>38.083894050560005</c:v>
                </c:pt>
                <c:pt idx="3475">
                  <c:v>39.103559887928</c:v>
                </c:pt>
                <c:pt idx="3476">
                  <c:v>40.132833883952003</c:v>
                </c:pt>
                <c:pt idx="3477">
                  <c:v>41.209570404448002</c:v>
                </c:pt>
                <c:pt idx="3478">
                  <c:v>42.259261737616008</c:v>
                </c:pt>
                <c:pt idx="3479">
                  <c:v>43.283776136527997</c:v>
                </c:pt>
                <c:pt idx="3480">
                  <c:v>44.286271838520001</c:v>
                </c:pt>
                <c:pt idx="3481">
                  <c:v>45.267327112400004</c:v>
                </c:pt>
                <c:pt idx="3482">
                  <c:v>46.225029222880003</c:v>
                </c:pt>
                <c:pt idx="3483">
                  <c:v>47.156486825920005</c:v>
                </c:pt>
                <c:pt idx="3484">
                  <c:v>48.068817076080002</c:v>
                </c:pt>
                <c:pt idx="3485">
                  <c:v>48.961575151200002</c:v>
                </c:pt>
                <c:pt idx="3486">
                  <c:v>49.835650695600002</c:v>
                </c:pt>
                <c:pt idx="3487">
                  <c:v>50.692378175760005</c:v>
                </c:pt>
                <c:pt idx="3488">
                  <c:v>51.533092058160001</c:v>
                </c:pt>
                <c:pt idx="3489">
                  <c:v>52.360461275760002</c:v>
                </c:pt>
                <c:pt idx="3490">
                  <c:v>53.17493065072</c:v>
                </c:pt>
                <c:pt idx="3491">
                  <c:v>53.977389827360007</c:v>
                </c:pt>
                <c:pt idx="3492">
                  <c:v>54.768728450000005</c:v>
                </c:pt>
                <c:pt idx="3493">
                  <c:v>55.546722407840001</c:v>
                </c:pt>
                <c:pt idx="3494">
                  <c:v>56.306923479280002</c:v>
                </c:pt>
                <c:pt idx="3495">
                  <c:v>57.054669530239998</c:v>
                </c:pt>
                <c:pt idx="3496">
                  <c:v>57.793519138000001</c:v>
                </c:pt>
                <c:pt idx="3497">
                  <c:v>58.523472302559995</c:v>
                </c:pt>
                <c:pt idx="3498">
                  <c:v>59.244529023920002</c:v>
                </c:pt>
                <c:pt idx="3499">
                  <c:v>59.957578946399998</c:v>
                </c:pt>
                <c:pt idx="3500">
                  <c:v>60.662622069999998</c:v>
                </c:pt>
                <c:pt idx="3501">
                  <c:v>61.35965839472</c:v>
                </c:pt>
                <c:pt idx="3502">
                  <c:v>62.048687920559999</c:v>
                </c:pt>
                <c:pt idx="3503">
                  <c:v>62.728821003200004</c:v>
                </c:pt>
                <c:pt idx="3504">
                  <c:v>63.396499065360004</c:v>
                </c:pt>
                <c:pt idx="3505">
                  <c:v>64.053946217840007</c:v>
                </c:pt>
                <c:pt idx="3506">
                  <c:v>64.69849352768</c:v>
                </c:pt>
                <c:pt idx="3507">
                  <c:v>65.327916884079997</c:v>
                </c:pt>
                <c:pt idx="3508">
                  <c:v>65.917751068239994</c:v>
                </c:pt>
                <c:pt idx="3509">
                  <c:v>65.99381565760001</c:v>
                </c:pt>
                <c:pt idx="3510">
                  <c:v>63.415626418239995</c:v>
                </c:pt>
                <c:pt idx="3511">
                  <c:v>60.839661289680002</c:v>
                </c:pt>
                <c:pt idx="3512">
                  <c:v>58.268144382720003</c:v>
                </c:pt>
                <c:pt idx="3513">
                  <c:v>55.70463427464</c:v>
                </c:pt>
                <c:pt idx="3514">
                  <c:v>53.150465431920004</c:v>
                </c:pt>
                <c:pt idx="3515">
                  <c:v>50.60830678752</c:v>
                </c:pt>
                <c:pt idx="3516">
                  <c:v>48.080827274400001</c:v>
                </c:pt>
                <c:pt idx="3517">
                  <c:v>45.570251003359999</c:v>
                </c:pt>
                <c:pt idx="3518">
                  <c:v>43.080314480543997</c:v>
                </c:pt>
                <c:pt idx="3519">
                  <c:v>40.612974923456001</c:v>
                </c:pt>
                <c:pt idx="3520">
                  <c:v>38.171257122783999</c:v>
                </c:pt>
                <c:pt idx="3521">
                  <c:v>35.757830011487997</c:v>
                </c:pt>
                <c:pt idx="3522">
                  <c:v>33.375362522528</c:v>
                </c:pt>
                <c:pt idx="3523">
                  <c:v>31.026523588864002</c:v>
                </c:pt>
                <c:pt idx="3524">
                  <c:v>28.713937661239999</c:v>
                </c:pt>
                <c:pt idx="3525">
                  <c:v>26.440006779320001</c:v>
                </c:pt>
                <c:pt idx="3526">
                  <c:v>24.216874588071999</c:v>
                </c:pt>
                <c:pt idx="3527">
                  <c:v>22.059042289912</c:v>
                </c:pt>
                <c:pt idx="3528">
                  <c:v>19.964597149552002</c:v>
                </c:pt>
                <c:pt idx="3529">
                  <c:v>17.931492985056</c:v>
                </c:pt>
                <c:pt idx="3530">
                  <c:v>15.96666902212</c:v>
                </c:pt>
                <c:pt idx="3531">
                  <c:v>14.079511008320001</c:v>
                </c:pt>
                <c:pt idx="3532">
                  <c:v>12.266549330807999</c:v>
                </c:pt>
                <c:pt idx="3533">
                  <c:v>10.524003001223999</c:v>
                </c:pt>
                <c:pt idx="3534">
                  <c:v>8.8464007070000008</c:v>
                </c:pt>
                <c:pt idx="3535">
                  <c:v>7.2262249536320002</c:v>
                </c:pt>
                <c:pt idx="3536">
                  <c:v>5.6632533300399999</c:v>
                </c:pt>
                <c:pt idx="3537">
                  <c:v>4.1552973111967999</c:v>
                </c:pt>
                <c:pt idx="3538">
                  <c:v>2.7110754114383999</c:v>
                </c:pt>
                <c:pt idx="3539">
                  <c:v>1.3266331617623999</c:v>
                </c:pt>
                <c:pt idx="3540">
                  <c:v>-1.1745707063663999E-2</c:v>
                </c:pt>
                <c:pt idx="3541">
                  <c:v>-1.2348129714951999</c:v>
                </c:pt>
                <c:pt idx="3542">
                  <c:v>-2.4133114575343999</c:v>
                </c:pt>
                <c:pt idx="3543">
                  <c:v>-3.5533728607280004</c:v>
                </c:pt>
                <c:pt idx="3544">
                  <c:v>-4.565565685808</c:v>
                </c:pt>
                <c:pt idx="3545">
                  <c:v>-5.5498681614559997</c:v>
                </c:pt>
                <c:pt idx="3546">
                  <c:v>-6.5055240899999998</c:v>
                </c:pt>
                <c:pt idx="3547">
                  <c:v>-7.3972145919359997</c:v>
                </c:pt>
                <c:pt idx="3548">
                  <c:v>-8.2643064284239998</c:v>
                </c:pt>
                <c:pt idx="3549">
                  <c:v>-9.1084454414560003</c:v>
                </c:pt>
                <c:pt idx="3550">
                  <c:v>-9.9361705167840011</c:v>
                </c:pt>
                <c:pt idx="3551">
                  <c:v>-10.752285733736</c:v>
                </c:pt>
                <c:pt idx="3552">
                  <c:v>-11.551586673040001</c:v>
                </c:pt>
                <c:pt idx="3553">
                  <c:v>-12.344882513184</c:v>
                </c:pt>
                <c:pt idx="3554">
                  <c:v>-13.139156962080001</c:v>
                </c:pt>
                <c:pt idx="3555">
                  <c:v>-14.005359154248001</c:v>
                </c:pt>
                <c:pt idx="3556">
                  <c:v>-15.077158148768</c:v>
                </c:pt>
                <c:pt idx="3557">
                  <c:v>-16.293435380856</c:v>
                </c:pt>
                <c:pt idx="3558">
                  <c:v>-17.829895603712004</c:v>
                </c:pt>
                <c:pt idx="3559">
                  <c:v>-19.551846667288</c:v>
                </c:pt>
                <c:pt idx="3560">
                  <c:v>-21.358047047968</c:v>
                </c:pt>
                <c:pt idx="3561">
                  <c:v>-23.099570286584001</c:v>
                </c:pt>
                <c:pt idx="3562">
                  <c:v>-24.645861079176001</c:v>
                </c:pt>
                <c:pt idx="3563">
                  <c:v>-26.079923240800003</c:v>
                </c:pt>
                <c:pt idx="3564">
                  <c:v>-27.438276670792003</c:v>
                </c:pt>
                <c:pt idx="3565">
                  <c:v>-28.679686354920001</c:v>
                </c:pt>
                <c:pt idx="3566">
                  <c:v>-29.815450776047999</c:v>
                </c:pt>
                <c:pt idx="3567">
                  <c:v>-30.890052150176</c:v>
                </c:pt>
                <c:pt idx="3568">
                  <c:v>-31.913454493688</c:v>
                </c:pt>
                <c:pt idx="3569">
                  <c:v>-32.895933198480002</c:v>
                </c:pt>
                <c:pt idx="3570">
                  <c:v>-33.861108321248004</c:v>
                </c:pt>
                <c:pt idx="3571">
                  <c:v>-34.850303840656004</c:v>
                </c:pt>
                <c:pt idx="3572">
                  <c:v>-35.820816829343997</c:v>
                </c:pt>
                <c:pt idx="3573">
                  <c:v>-36.795644592984004</c:v>
                </c:pt>
                <c:pt idx="3574">
                  <c:v>-37.809750153351999</c:v>
                </c:pt>
                <c:pt idx="3575">
                  <c:v>-38.829371508503996</c:v>
                </c:pt>
                <c:pt idx="3576">
                  <c:v>-39.819367707800005</c:v>
                </c:pt>
                <c:pt idx="3577">
                  <c:v>-40.829069528783997</c:v>
                </c:pt>
                <c:pt idx="3578">
                  <c:v>-41.875780553479999</c:v>
                </c:pt>
                <c:pt idx="3579">
                  <c:v>-42.899227379208</c:v>
                </c:pt>
                <c:pt idx="3580">
                  <c:v>-43.900655508016001</c:v>
                </c:pt>
                <c:pt idx="3581">
                  <c:v>-44.878107722400003</c:v>
                </c:pt>
                <c:pt idx="3582">
                  <c:v>-45.835365010719997</c:v>
                </c:pt>
                <c:pt idx="3583">
                  <c:v>-46.765932969440001</c:v>
                </c:pt>
                <c:pt idx="3584">
                  <c:v>-47.677818397440006</c:v>
                </c:pt>
                <c:pt idx="3585">
                  <c:v>-48.5701316504</c:v>
                </c:pt>
                <c:pt idx="3586">
                  <c:v>-49.441538261840002</c:v>
                </c:pt>
                <c:pt idx="3587">
                  <c:v>-50.296931275520002</c:v>
                </c:pt>
                <c:pt idx="3588">
                  <c:v>-51.137645157919998</c:v>
                </c:pt>
                <c:pt idx="3589">
                  <c:v>-51.965014375519999</c:v>
                </c:pt>
                <c:pt idx="3590">
                  <c:v>-52.779483750479997</c:v>
                </c:pt>
                <c:pt idx="3591">
                  <c:v>-53.582387749280002</c:v>
                </c:pt>
                <c:pt idx="3592">
                  <c:v>-54.373281549760001</c:v>
                </c:pt>
                <c:pt idx="3593">
                  <c:v>-55.150385863280007</c:v>
                </c:pt>
                <c:pt idx="3594">
                  <c:v>-55.910142112560003</c:v>
                </c:pt>
                <c:pt idx="3595">
                  <c:v>-56.659222630000002</c:v>
                </c:pt>
                <c:pt idx="3596">
                  <c:v>-57.39940670424</c:v>
                </c:pt>
                <c:pt idx="3597">
                  <c:v>-58.130694335280005</c:v>
                </c:pt>
                <c:pt idx="3598">
                  <c:v>-58.853530345280006</c:v>
                </c:pt>
                <c:pt idx="3599">
                  <c:v>-59.568359556400004</c:v>
                </c:pt>
                <c:pt idx="3600">
                  <c:v>-60.27473714648</c:v>
                </c:pt>
                <c:pt idx="3601">
                  <c:v>-60.973552759840004</c:v>
                </c:pt>
                <c:pt idx="3602">
                  <c:v>-61.664361574320004</c:v>
                </c:pt>
                <c:pt idx="3603">
                  <c:v>-62.344049834799996</c:v>
                </c:pt>
                <c:pt idx="3604">
                  <c:v>-63.013062363440007</c:v>
                </c:pt>
                <c:pt idx="3605">
                  <c:v>-63.67139916024</c:v>
                </c:pt>
                <c:pt idx="3606">
                  <c:v>-64.316836114400004</c:v>
                </c:pt>
                <c:pt idx="3607">
                  <c:v>-64.947149115119998</c:v>
                </c:pt>
                <c:pt idx="3608">
                  <c:v>-65.557889940799996</c:v>
                </c:pt>
                <c:pt idx="3609">
                  <c:v>-65.808324816880003</c:v>
                </c:pt>
                <c:pt idx="3610">
                  <c:v>-63.22390806728</c:v>
                </c:pt>
                <c:pt idx="3611">
                  <c:v>-60.641715428479998</c:v>
                </c:pt>
                <c:pt idx="3612">
                  <c:v>-58.063971011280003</c:v>
                </c:pt>
                <c:pt idx="3613">
                  <c:v>-55.495123037280003</c:v>
                </c:pt>
                <c:pt idx="3614">
                  <c:v>-52.935616328640002</c:v>
                </c:pt>
                <c:pt idx="3615">
                  <c:v>-50.389009462639997</c:v>
                </c:pt>
                <c:pt idx="3616">
                  <c:v>-47.857526550080003</c:v>
                </c:pt>
                <c:pt idx="3617">
                  <c:v>-45.344281346080002</c:v>
                </c:pt>
                <c:pt idx="3618">
                  <c:v>-42.852076230248002</c:v>
                </c:pt>
                <c:pt idx="3619">
                  <c:v>-40.383580135544001</c:v>
                </c:pt>
                <c:pt idx="3620">
                  <c:v>-37.941639923791996</c:v>
                </c:pt>
                <c:pt idx="3621">
                  <c:v>-35.529013492384003</c:v>
                </c:pt>
                <c:pt idx="3622">
                  <c:v>-33.148503220927999</c:v>
                </c:pt>
                <c:pt idx="3623">
                  <c:v>-30.802689077952</c:v>
                </c:pt>
                <c:pt idx="3624">
                  <c:v>-28.494284478632004</c:v>
                </c:pt>
                <c:pt idx="3625">
                  <c:v>-26.225646980416002</c:v>
                </c:pt>
                <c:pt idx="3626">
                  <c:v>-24.007852655087998</c:v>
                </c:pt>
                <c:pt idx="3627">
                  <c:v>-21.855491669496001</c:v>
                </c:pt>
                <c:pt idx="3628">
                  <c:v>-19.766784734999998</c:v>
                </c:pt>
                <c:pt idx="3629">
                  <c:v>-17.739819116311999</c:v>
                </c:pt>
                <c:pt idx="3630">
                  <c:v>-15.780333019296</c:v>
                </c:pt>
                <c:pt idx="3631">
                  <c:v>-13.897667709312</c:v>
                </c:pt>
                <c:pt idx="3632">
                  <c:v>-12.088442537943999</c:v>
                </c:pt>
                <c:pt idx="3633">
                  <c:v>-10.349054445696002</c:v>
                </c:pt>
                <c:pt idx="3634">
                  <c:v>-8.6725197246560004</c:v>
                </c:pt>
                <c:pt idx="3635">
                  <c:v>-7.0546125643039996</c:v>
                </c:pt>
                <c:pt idx="3636">
                  <c:v>-5.496711913336001</c:v>
                </c:pt>
                <c:pt idx="3637">
                  <c:v>-4.0154630169791998</c:v>
                </c:pt>
                <c:pt idx="3638">
                  <c:v>-2.5846880911176005</c:v>
                </c:pt>
                <c:pt idx="3639">
                  <c:v>-1.2013267592904</c:v>
                </c:pt>
                <c:pt idx="3640">
                  <c:v>0.13693271926792</c:v>
                </c:pt>
                <c:pt idx="3641">
                  <c:v>1.3641094287424</c:v>
                </c:pt>
                <c:pt idx="3642">
                  <c:v>2.5297258650280003</c:v>
                </c:pt>
                <c:pt idx="3643">
                  <c:v>3.6387787154480002</c:v>
                </c:pt>
                <c:pt idx="3644">
                  <c:v>4.6528842758160005</c:v>
                </c:pt>
                <c:pt idx="3645">
                  <c:v>5.6232638178559995</c:v>
                </c:pt>
                <c:pt idx="3646">
                  <c:v>6.5317685974400002</c:v>
                </c:pt>
                <c:pt idx="3647">
                  <c:v>7.421457399656</c:v>
                </c:pt>
                <c:pt idx="3648">
                  <c:v>8.2864140897760006</c:v>
                </c:pt>
                <c:pt idx="3649">
                  <c:v>9.13242135588</c:v>
                </c:pt>
                <c:pt idx="3650">
                  <c:v>9.9654842971280004</c:v>
                </c:pt>
                <c:pt idx="3651">
                  <c:v>10.783690178232</c:v>
                </c:pt>
                <c:pt idx="3652">
                  <c:v>11.585837979360001</c:v>
                </c:pt>
                <c:pt idx="3653">
                  <c:v>12.372594933752001</c:v>
                </c:pt>
                <c:pt idx="3654">
                  <c:v>13.177411667840001</c:v>
                </c:pt>
                <c:pt idx="3655">
                  <c:v>14.015812475008</c:v>
                </c:pt>
                <c:pt idx="3656">
                  <c:v>15.047532992912002</c:v>
                </c:pt>
                <c:pt idx="3657">
                  <c:v>16.286852012888001</c:v>
                </c:pt>
                <c:pt idx="3658">
                  <c:v>17.746180073200001</c:v>
                </c:pt>
                <c:pt idx="3659">
                  <c:v>19.409725987168002</c:v>
                </c:pt>
                <c:pt idx="3660">
                  <c:v>21.220063213936001</c:v>
                </c:pt>
                <c:pt idx="3661">
                  <c:v>22.911632923984001</c:v>
                </c:pt>
                <c:pt idx="3662">
                  <c:v>24.425362734463999</c:v>
                </c:pt>
                <c:pt idx="3663">
                  <c:v>25.798439777951998</c:v>
                </c:pt>
                <c:pt idx="3664">
                  <c:v>27.089847472864001</c:v>
                </c:pt>
                <c:pt idx="3665">
                  <c:v>28.334415394328001</c:v>
                </c:pt>
                <c:pt idx="3666">
                  <c:v>29.476407325695998</c:v>
                </c:pt>
                <c:pt idx="3667">
                  <c:v>30.555278992560002</c:v>
                </c:pt>
                <c:pt idx="3668">
                  <c:v>31.581528197895999</c:v>
                </c:pt>
                <c:pt idx="3669">
                  <c:v>32.564941029224002</c:v>
                </c:pt>
                <c:pt idx="3670">
                  <c:v>33.5584958058</c:v>
                </c:pt>
                <c:pt idx="3671">
                  <c:v>34.543065174744001</c:v>
                </c:pt>
                <c:pt idx="3672">
                  <c:v>35.499655229824</c:v>
                </c:pt>
                <c:pt idx="3673">
                  <c:v>36.473593349144004</c:v>
                </c:pt>
                <c:pt idx="3674">
                  <c:v>37.448865934943996</c:v>
                </c:pt>
                <c:pt idx="3675">
                  <c:v>38.461370135536001</c:v>
                </c:pt>
                <c:pt idx="3676">
                  <c:v>39.445983986696</c:v>
                </c:pt>
                <c:pt idx="3677">
                  <c:v>40.431932304336001</c:v>
                </c:pt>
                <c:pt idx="3678">
                  <c:v>41.470547565720004</c:v>
                </c:pt>
                <c:pt idx="3679">
                  <c:v>42.486076556999997</c:v>
                </c:pt>
                <c:pt idx="3680">
                  <c:v>43.479142029199998</c:v>
                </c:pt>
                <c:pt idx="3681">
                  <c:v>44.448320551408003</c:v>
                </c:pt>
                <c:pt idx="3682">
                  <c:v>45.398104827440001</c:v>
                </c:pt>
                <c:pt idx="3683">
                  <c:v>46.3260038532</c:v>
                </c:pt>
                <c:pt idx="3684">
                  <c:v>47.231216948800004</c:v>
                </c:pt>
                <c:pt idx="3685">
                  <c:v>48.116857869360004</c:v>
                </c:pt>
                <c:pt idx="3686">
                  <c:v>48.982036970560003</c:v>
                </c:pt>
                <c:pt idx="3687">
                  <c:v>49.830757651840003</c:v>
                </c:pt>
                <c:pt idx="3688">
                  <c:v>50.665244024000003</c:v>
                </c:pt>
                <c:pt idx="3689">
                  <c:v>51.486830553520001</c:v>
                </c:pt>
                <c:pt idx="3690">
                  <c:v>52.295517240400002</c:v>
                </c:pt>
                <c:pt idx="3691">
                  <c:v>53.092638551120004</c:v>
                </c:pt>
                <c:pt idx="3692">
                  <c:v>53.875080730560001</c:v>
                </c:pt>
                <c:pt idx="3693">
                  <c:v>54.646402356000003</c:v>
                </c:pt>
                <c:pt idx="3694">
                  <c:v>55.407937893920007</c:v>
                </c:pt>
                <c:pt idx="3695">
                  <c:v>56.153459834079996</c:v>
                </c:pt>
                <c:pt idx="3696">
                  <c:v>56.888306042400004</c:v>
                </c:pt>
                <c:pt idx="3697">
                  <c:v>57.614255807519996</c:v>
                </c:pt>
                <c:pt idx="3698">
                  <c:v>58.3317539516</c:v>
                </c:pt>
                <c:pt idx="3699">
                  <c:v>59.041690118959998</c:v>
                </c:pt>
                <c:pt idx="3700">
                  <c:v>59.74361948744</c:v>
                </c:pt>
                <c:pt idx="3701">
                  <c:v>60.437542057039998</c:v>
                </c:pt>
                <c:pt idx="3702">
                  <c:v>61.122123361280003</c:v>
                </c:pt>
                <c:pt idx="3703">
                  <c:v>61.797363400160002</c:v>
                </c:pt>
                <c:pt idx="3704">
                  <c:v>62.464151818000005</c:v>
                </c:pt>
                <c:pt idx="3705">
                  <c:v>63.12204379264</c:v>
                </c:pt>
                <c:pt idx="3706">
                  <c:v>63.770149679760003</c:v>
                </c:pt>
                <c:pt idx="3707">
                  <c:v>64.406245368560008</c:v>
                </c:pt>
                <c:pt idx="3708">
                  <c:v>65.028551570399998</c:v>
                </c:pt>
                <c:pt idx="3709">
                  <c:v>65.618830576720001</c:v>
                </c:pt>
                <c:pt idx="3710">
                  <c:v>63.041530981679998</c:v>
                </c:pt>
                <c:pt idx="3711">
                  <c:v>60.466010675279996</c:v>
                </c:pt>
                <c:pt idx="3712">
                  <c:v>57.894938590480002</c:v>
                </c:pt>
                <c:pt idx="3713">
                  <c:v>55.332318126719997</c:v>
                </c:pt>
                <c:pt idx="3714">
                  <c:v>52.779038928319999</c:v>
                </c:pt>
                <c:pt idx="3715">
                  <c:v>50.238214750400005</c:v>
                </c:pt>
                <c:pt idx="3716">
                  <c:v>47.71251452592</c:v>
                </c:pt>
                <c:pt idx="3717">
                  <c:v>45.204162365679998</c:v>
                </c:pt>
                <c:pt idx="3718">
                  <c:v>42.716049613720003</c:v>
                </c:pt>
                <c:pt idx="3719">
                  <c:v>40.251245542944005</c:v>
                </c:pt>
                <c:pt idx="3720">
                  <c:v>37.812374604096</c:v>
                </c:pt>
                <c:pt idx="3721">
                  <c:v>35.402150212351998</c:v>
                </c:pt>
                <c:pt idx="3722">
                  <c:v>33.023241300671998</c:v>
                </c:pt>
                <c:pt idx="3723">
                  <c:v>30.678272319800001</c:v>
                </c:pt>
                <c:pt idx="3724">
                  <c:v>28.369867720479998</c:v>
                </c:pt>
                <c:pt idx="3725">
                  <c:v>26.100474024592</c:v>
                </c:pt>
                <c:pt idx="3726">
                  <c:v>23.882946592560003</c:v>
                </c:pt>
                <c:pt idx="3727">
                  <c:v>21.730674571400002</c:v>
                </c:pt>
                <c:pt idx="3728">
                  <c:v>19.641656261392001</c:v>
                </c:pt>
                <c:pt idx="3729">
                  <c:v>17.613845480600002</c:v>
                </c:pt>
                <c:pt idx="3730">
                  <c:v>15.656094190008</c:v>
                </c:pt>
                <c:pt idx="3731">
                  <c:v>13.775519544175999</c:v>
                </c:pt>
                <c:pt idx="3732">
                  <c:v>11.968651930256</c:v>
                </c:pt>
                <c:pt idx="3733">
                  <c:v>10.231665877672</c:v>
                </c:pt>
                <c:pt idx="3734">
                  <c:v>8.558022500672001</c:v>
                </c:pt>
                <c:pt idx="3735">
                  <c:v>6.9433625420879999</c:v>
                </c:pt>
                <c:pt idx="3736">
                  <c:v>5.3860401599280001</c:v>
                </c:pt>
                <c:pt idx="3737">
                  <c:v>3.8822921587184003</c:v>
                </c:pt>
                <c:pt idx="3738">
                  <c:v>2.4534032788152</c:v>
                </c:pt>
                <c:pt idx="3739">
                  <c:v>1.0718434767360001</c:v>
                </c:pt>
                <c:pt idx="3740">
                  <c:v>-0.26410604034544</c:v>
                </c:pt>
                <c:pt idx="3741">
                  <c:v>-1.4785488258456001</c:v>
                </c:pt>
                <c:pt idx="3742">
                  <c:v>-2.656055358468</c:v>
                </c:pt>
                <c:pt idx="3743">
                  <c:v>-3.7764689668544</c:v>
                </c:pt>
                <c:pt idx="3744">
                  <c:v>-4.7862864416000006</c:v>
                </c:pt>
                <c:pt idx="3745">
                  <c:v>-5.7643169247920003</c:v>
                </c:pt>
                <c:pt idx="3746">
                  <c:v>-6.6982210497120001</c:v>
                </c:pt>
                <c:pt idx="3747">
                  <c:v>-7.582838879304</c:v>
                </c:pt>
                <c:pt idx="3748">
                  <c:v>-8.4446818143039994</c:v>
                </c:pt>
                <c:pt idx="3749">
                  <c:v>-9.2861074121600016</c:v>
                </c:pt>
                <c:pt idx="3750">
                  <c:v>-10.113387665328</c:v>
                </c:pt>
                <c:pt idx="3751">
                  <c:v>-10.927234289264</c:v>
                </c:pt>
                <c:pt idx="3752">
                  <c:v>-11.726090406408</c:v>
                </c:pt>
                <c:pt idx="3753">
                  <c:v>-12.506175028400001</c:v>
                </c:pt>
                <c:pt idx="3754">
                  <c:v>-13.278208369295999</c:v>
                </c:pt>
                <c:pt idx="3755">
                  <c:v>-14.083158550032001</c:v>
                </c:pt>
                <c:pt idx="3756">
                  <c:v>-15.088011809472</c:v>
                </c:pt>
                <c:pt idx="3757">
                  <c:v>-16.30339939724</c:v>
                </c:pt>
                <c:pt idx="3758">
                  <c:v>-17.738217756535999</c:v>
                </c:pt>
                <c:pt idx="3759">
                  <c:v>-19.393489978327999</c:v>
                </c:pt>
                <c:pt idx="3760">
                  <c:v>-21.156542609488</c:v>
                </c:pt>
                <c:pt idx="3761">
                  <c:v>-22.871243071856</c:v>
                </c:pt>
                <c:pt idx="3762">
                  <c:v>-24.363221078712002</c:v>
                </c:pt>
                <c:pt idx="3763">
                  <c:v>-25.778333816320004</c:v>
                </c:pt>
                <c:pt idx="3764">
                  <c:v>-27.090114366159998</c:v>
                </c:pt>
                <c:pt idx="3765">
                  <c:v>-28.315688381392</c:v>
                </c:pt>
                <c:pt idx="3766">
                  <c:v>-29.438063655503999</c:v>
                </c:pt>
                <c:pt idx="3767">
                  <c:v>-30.501188617903999</c:v>
                </c:pt>
                <c:pt idx="3768">
                  <c:v>-31.519786882088002</c:v>
                </c:pt>
                <c:pt idx="3769">
                  <c:v>-32.500797673752004</c:v>
                </c:pt>
                <c:pt idx="3770">
                  <c:v>-33.445422012728002</c:v>
                </c:pt>
                <c:pt idx="3771">
                  <c:v>-34.430836543776003</c:v>
                </c:pt>
                <c:pt idx="3772">
                  <c:v>-35.395967184328001</c:v>
                </c:pt>
                <c:pt idx="3773">
                  <c:v>-36.357227872087996</c:v>
                </c:pt>
                <c:pt idx="3774">
                  <c:v>-37.314262749327995</c:v>
                </c:pt>
                <c:pt idx="3775">
                  <c:v>-38.326144198895996</c:v>
                </c:pt>
                <c:pt idx="3776">
                  <c:v>-39.316095915976</c:v>
                </c:pt>
                <c:pt idx="3777">
                  <c:v>-40.271173575711998</c:v>
                </c:pt>
                <c:pt idx="3778">
                  <c:v>-41.289238053304004</c:v>
                </c:pt>
                <c:pt idx="3779">
                  <c:v>-42.307258048679998</c:v>
                </c:pt>
                <c:pt idx="3780">
                  <c:v>-43.300590414176007</c:v>
                </c:pt>
                <c:pt idx="3781">
                  <c:v>-44.272126493831998</c:v>
                </c:pt>
                <c:pt idx="3782">
                  <c:v>-45.224179362880001</c:v>
                </c:pt>
                <c:pt idx="3783">
                  <c:v>-46.155636965920003</c:v>
                </c:pt>
                <c:pt idx="3784">
                  <c:v>-47.062629350160002</c:v>
                </c:pt>
                <c:pt idx="3785">
                  <c:v>-47.949159915040006</c:v>
                </c:pt>
                <c:pt idx="3786">
                  <c:v>-48.815228660560003</c:v>
                </c:pt>
                <c:pt idx="3787">
                  <c:v>-49.666173452640002</c:v>
                </c:pt>
                <c:pt idx="3788">
                  <c:v>-50.502883935600003</c:v>
                </c:pt>
                <c:pt idx="3789">
                  <c:v>-51.326694575920001</c:v>
                </c:pt>
                <c:pt idx="3790">
                  <c:v>-52.138050195760002</c:v>
                </c:pt>
                <c:pt idx="3791">
                  <c:v>-52.936061150800001</c:v>
                </c:pt>
                <c:pt idx="3792">
                  <c:v>-53.720282618880006</c:v>
                </c:pt>
                <c:pt idx="3793">
                  <c:v>-54.493828355120002</c:v>
                </c:pt>
                <c:pt idx="3794">
                  <c:v>-55.25714318168</c:v>
                </c:pt>
                <c:pt idx="3795">
                  <c:v>-56.003554766160001</c:v>
                </c:pt>
                <c:pt idx="3796">
                  <c:v>-56.74106990744</c:v>
                </c:pt>
                <c:pt idx="3797">
                  <c:v>-57.469243783360007</c:v>
                </c:pt>
                <c:pt idx="3798">
                  <c:v>-58.189410860400002</c:v>
                </c:pt>
                <c:pt idx="3799">
                  <c:v>-58.901571138560001</c:v>
                </c:pt>
                <c:pt idx="3800">
                  <c:v>-59.605279795680005</c:v>
                </c:pt>
                <c:pt idx="3801">
                  <c:v>-60.301426476080003</c:v>
                </c:pt>
                <c:pt idx="3802">
                  <c:v>-60.986007780320001</c:v>
                </c:pt>
                <c:pt idx="3803">
                  <c:v>-61.662137463519997</c:v>
                </c:pt>
                <c:pt idx="3804">
                  <c:v>-62.32892588136</c:v>
                </c:pt>
                <c:pt idx="3805">
                  <c:v>-62.986373033840003</c:v>
                </c:pt>
                <c:pt idx="3806">
                  <c:v>-63.632254810159999</c:v>
                </c:pt>
                <c:pt idx="3807">
                  <c:v>-64.265681565999998</c:v>
                </c:pt>
                <c:pt idx="3808">
                  <c:v>-64.883984368399993</c:v>
                </c:pt>
                <c:pt idx="3809">
                  <c:v>-65.454246377520008</c:v>
                </c:pt>
                <c:pt idx="3810">
                  <c:v>-62.547778384079997</c:v>
                </c:pt>
                <c:pt idx="3811">
                  <c:v>-59.644868967919997</c:v>
                </c:pt>
                <c:pt idx="3812">
                  <c:v>-56.748631884159998</c:v>
                </c:pt>
                <c:pt idx="3813">
                  <c:v>-53.864404998719998</c:v>
                </c:pt>
                <c:pt idx="3814">
                  <c:v>-50.993967600240005</c:v>
                </c:pt>
                <c:pt idx="3815">
                  <c:v>-48.142212732480004</c:v>
                </c:pt>
                <c:pt idx="3816">
                  <c:v>-45.31269897272</c:v>
                </c:pt>
                <c:pt idx="3817">
                  <c:v>-42.509474202615998</c:v>
                </c:pt>
                <c:pt idx="3818">
                  <c:v>-39.736675268256008</c:v>
                </c:pt>
                <c:pt idx="3819">
                  <c:v>-36.998261086863998</c:v>
                </c:pt>
                <c:pt idx="3820">
                  <c:v>-34.298190575664002</c:v>
                </c:pt>
                <c:pt idx="3821">
                  <c:v>-31.640333687448003</c:v>
                </c:pt>
                <c:pt idx="3822">
                  <c:v>-29.028426928360002</c:v>
                </c:pt>
                <c:pt idx="3823">
                  <c:v>-26.466117840112002</c:v>
                </c:pt>
                <c:pt idx="3824">
                  <c:v>-23.963726296816002</c:v>
                </c:pt>
                <c:pt idx="3825">
                  <c:v>-21.543093066527998</c:v>
                </c:pt>
                <c:pt idx="3826">
                  <c:v>-19.202972647200003</c:v>
                </c:pt>
                <c:pt idx="3827">
                  <c:v>-16.941007481383998</c:v>
                </c:pt>
                <c:pt idx="3828">
                  <c:v>-14.770586716096</c:v>
                </c:pt>
                <c:pt idx="3829">
                  <c:v>-12.69544685748</c:v>
                </c:pt>
                <c:pt idx="3830">
                  <c:v>-10.710472450696001</c:v>
                </c:pt>
                <c:pt idx="3831">
                  <c:v>-8.8045874239599993</c:v>
                </c:pt>
                <c:pt idx="3832">
                  <c:v>-6.9771245440319998</c:v>
                </c:pt>
                <c:pt idx="3833">
                  <c:v>-5.2397381515040005</c:v>
                </c:pt>
                <c:pt idx="3834">
                  <c:v>-3.5819927185023999</c:v>
                </c:pt>
                <c:pt idx="3835">
                  <c:v>-1.9859263262064002</c:v>
                </c:pt>
                <c:pt idx="3836">
                  <c:v>-0.44767791826719999</c:v>
                </c:pt>
                <c:pt idx="3837">
                  <c:v>1.0022199122528002</c:v>
                </c:pt>
                <c:pt idx="3838">
                  <c:v>2.3247473654783999</c:v>
                </c:pt>
                <c:pt idx="3839">
                  <c:v>3.5846082728032003</c:v>
                </c:pt>
                <c:pt idx="3840">
                  <c:v>4.7453628028799999</c:v>
                </c:pt>
                <c:pt idx="3841">
                  <c:v>5.8102670539200005</c:v>
                </c:pt>
                <c:pt idx="3842">
                  <c:v>6.8296215157760001</c:v>
                </c:pt>
                <c:pt idx="3843">
                  <c:v>7.8223311302480001</c:v>
                </c:pt>
                <c:pt idx="3844">
                  <c:v>8.7862162687519998</c:v>
                </c:pt>
                <c:pt idx="3845">
                  <c:v>9.7319526631280002</c:v>
                </c:pt>
                <c:pt idx="3846">
                  <c:v>10.655937253880001</c:v>
                </c:pt>
                <c:pt idx="3847">
                  <c:v>11.561061385047999</c:v>
                </c:pt>
                <c:pt idx="3848">
                  <c:v>12.452573958120002</c:v>
                </c:pt>
                <c:pt idx="3849">
                  <c:v>13.364014563960001</c:v>
                </c:pt>
                <c:pt idx="3850">
                  <c:v>14.304591021280002</c:v>
                </c:pt>
                <c:pt idx="3851">
                  <c:v>15.420516374072001</c:v>
                </c:pt>
                <c:pt idx="3852">
                  <c:v>16.852665800408001</c:v>
                </c:pt>
                <c:pt idx="3853">
                  <c:v>18.535694924984</c:v>
                </c:pt>
                <c:pt idx="3854">
                  <c:v>20.460707304600003</c:v>
                </c:pt>
                <c:pt idx="3855">
                  <c:v>22.374777059079999</c:v>
                </c:pt>
                <c:pt idx="3856">
                  <c:v>24.089744414744001</c:v>
                </c:pt>
                <c:pt idx="3857">
                  <c:v>25.618998518608002</c:v>
                </c:pt>
                <c:pt idx="3858">
                  <c:v>27.042874252768001</c:v>
                </c:pt>
                <c:pt idx="3859">
                  <c:v>28.403985580152</c:v>
                </c:pt>
                <c:pt idx="3860">
                  <c:v>29.652601383272</c:v>
                </c:pt>
                <c:pt idx="3861">
                  <c:v>30.831424589488002</c:v>
                </c:pt>
                <c:pt idx="3862">
                  <c:v>31.955445705591998</c:v>
                </c:pt>
                <c:pt idx="3863">
                  <c:v>33.052510598800005</c:v>
                </c:pt>
                <c:pt idx="3864">
                  <c:v>34.166256323008</c:v>
                </c:pt>
                <c:pt idx="3865">
                  <c:v>35.238811515199998</c:v>
                </c:pt>
                <c:pt idx="3866">
                  <c:v>36.330049238112004</c:v>
                </c:pt>
                <c:pt idx="3867">
                  <c:v>37.428359633368004</c:v>
                </c:pt>
                <c:pt idx="3868">
                  <c:v>38.558341366416002</c:v>
                </c:pt>
                <c:pt idx="3869">
                  <c:v>39.652336986719995</c:v>
                </c:pt>
                <c:pt idx="3870">
                  <c:v>40.791659985128</c:v>
                </c:pt>
                <c:pt idx="3871">
                  <c:v>41.942637324128007</c:v>
                </c:pt>
                <c:pt idx="3872">
                  <c:v>43.062432629712006</c:v>
                </c:pt>
                <c:pt idx="3873">
                  <c:v>44.154737925808</c:v>
                </c:pt>
                <c:pt idx="3874">
                  <c:v>45.222400074239999</c:v>
                </c:pt>
                <c:pt idx="3875">
                  <c:v>46.263728750799999</c:v>
                </c:pt>
                <c:pt idx="3876">
                  <c:v>47.273475054000002</c:v>
                </c:pt>
                <c:pt idx="3877">
                  <c:v>48.259200960560001</c:v>
                </c:pt>
                <c:pt idx="3878">
                  <c:v>49.222240936959999</c:v>
                </c:pt>
                <c:pt idx="3879">
                  <c:v>50.167043204800002</c:v>
                </c:pt>
                <c:pt idx="3880">
                  <c:v>51.094942230560001</c:v>
                </c:pt>
                <c:pt idx="3881">
                  <c:v>52.006827658559999</c:v>
                </c:pt>
                <c:pt idx="3882">
                  <c:v>52.899585733680006</c:v>
                </c:pt>
                <c:pt idx="3883">
                  <c:v>53.778109499679999</c:v>
                </c:pt>
                <c:pt idx="3884">
                  <c:v>54.643733423039997</c:v>
                </c:pt>
                <c:pt idx="3885">
                  <c:v>55.496457503760006</c:v>
                </c:pt>
                <c:pt idx="3886">
                  <c:v>56.329164587279998</c:v>
                </c:pt>
                <c:pt idx="3887">
                  <c:v>57.150751116800002</c:v>
                </c:pt>
                <c:pt idx="3888">
                  <c:v>57.961217092320005</c:v>
                </c:pt>
                <c:pt idx="3889">
                  <c:v>58.761452158160004</c:v>
                </c:pt>
                <c:pt idx="3890">
                  <c:v>59.551011492160008</c:v>
                </c:pt>
                <c:pt idx="3891">
                  <c:v>60.327670983520008</c:v>
                </c:pt>
                <c:pt idx="3892">
                  <c:v>61.094544387360003</c:v>
                </c:pt>
                <c:pt idx="3893">
                  <c:v>61.85118688152</c:v>
                </c:pt>
                <c:pt idx="3894">
                  <c:v>62.597153643840002</c:v>
                </c:pt>
                <c:pt idx="3895">
                  <c:v>63.331555030000004</c:v>
                </c:pt>
                <c:pt idx="3896">
                  <c:v>64.053056573519996</c:v>
                </c:pt>
                <c:pt idx="3897">
                  <c:v>64.759434163600005</c:v>
                </c:pt>
                <c:pt idx="3898">
                  <c:v>65.378626610319998</c:v>
                </c:pt>
                <c:pt idx="3899">
                  <c:v>65.452467088879999</c:v>
                </c:pt>
                <c:pt idx="3900">
                  <c:v>65.448018867279998</c:v>
                </c:pt>
                <c:pt idx="3901">
                  <c:v>65.389302342160008</c:v>
                </c:pt>
                <c:pt idx="3902">
                  <c:v>65.292331111280006</c:v>
                </c:pt>
                <c:pt idx="3903">
                  <c:v>65.160663751919998</c:v>
                </c:pt>
                <c:pt idx="3904">
                  <c:v>64.996524374880011</c:v>
                </c:pt>
                <c:pt idx="3905">
                  <c:v>64.802581913119994</c:v>
                </c:pt>
                <c:pt idx="3906">
                  <c:v>64.581505299599996</c:v>
                </c:pt>
                <c:pt idx="3907">
                  <c:v>64.33596346728001</c:v>
                </c:pt>
                <c:pt idx="3908">
                  <c:v>64.066846060480003</c:v>
                </c:pt>
                <c:pt idx="3909">
                  <c:v>63.776377190000005</c:v>
                </c:pt>
                <c:pt idx="3910">
                  <c:v>60.728900571840001</c:v>
                </c:pt>
                <c:pt idx="3911">
                  <c:v>57.688985930400001</c:v>
                </c:pt>
                <c:pt idx="3912">
                  <c:v>54.66375042024</c:v>
                </c:pt>
                <c:pt idx="3913">
                  <c:v>51.658976729440006</c:v>
                </c:pt>
                <c:pt idx="3914">
                  <c:v>48.680892368239995</c:v>
                </c:pt>
                <c:pt idx="3915">
                  <c:v>45.735280024720005</c:v>
                </c:pt>
                <c:pt idx="3916">
                  <c:v>42.827833422528002</c:v>
                </c:pt>
                <c:pt idx="3917">
                  <c:v>39.964335249743996</c:v>
                </c:pt>
                <c:pt idx="3918">
                  <c:v>37.149945443424002</c:v>
                </c:pt>
                <c:pt idx="3919">
                  <c:v>34.389912905056001</c:v>
                </c:pt>
                <c:pt idx="3920">
                  <c:v>31.689041713968003</c:v>
                </c:pt>
                <c:pt idx="3921">
                  <c:v>29.051735609544</c:v>
                </c:pt>
                <c:pt idx="3922">
                  <c:v>26.482131437872003</c:v>
                </c:pt>
                <c:pt idx="3923">
                  <c:v>23.991260788519998</c:v>
                </c:pt>
                <c:pt idx="3924">
                  <c:v>21.597850674423999</c:v>
                </c:pt>
                <c:pt idx="3925">
                  <c:v>19.299276644840003</c:v>
                </c:pt>
                <c:pt idx="3926">
                  <c:v>17.092513909080001</c:v>
                </c:pt>
                <c:pt idx="3927">
                  <c:v>14.988149234552001</c:v>
                </c:pt>
                <c:pt idx="3928">
                  <c:v>12.986938818928</c:v>
                </c:pt>
                <c:pt idx="3929">
                  <c:v>11.082477223104</c:v>
                </c:pt>
                <c:pt idx="3930">
                  <c:v>9.2670245414960011</c:v>
                </c:pt>
                <c:pt idx="3931">
                  <c:v>7.5318622597680003</c:v>
                </c:pt>
                <c:pt idx="3932">
                  <c:v>5.8744993738240003</c:v>
                </c:pt>
                <c:pt idx="3933">
                  <c:v>4.2895891213007999</c:v>
                </c:pt>
                <c:pt idx="3934">
                  <c:v>2.7902848934695998</c:v>
                </c:pt>
                <c:pt idx="3935">
                  <c:v>1.3545413040807999</c:v>
                </c:pt>
                <c:pt idx="3936">
                  <c:v>-2.4195167266664003E-2</c:v>
                </c:pt>
                <c:pt idx="3937">
                  <c:v>-1.3362279757536</c:v>
                </c:pt>
                <c:pt idx="3938">
                  <c:v>-2.6029836265583999</c:v>
                </c:pt>
                <c:pt idx="3939">
                  <c:v>-3.7757261138472002</c:v>
                </c:pt>
                <c:pt idx="3940">
                  <c:v>-4.8938889221039998</c:v>
                </c:pt>
                <c:pt idx="3941">
                  <c:v>-5.9731164466960003</c:v>
                </c:pt>
                <c:pt idx="3942">
                  <c:v>-6.9811279434719999</c:v>
                </c:pt>
                <c:pt idx="3943">
                  <c:v>-7.951729896592</c:v>
                </c:pt>
                <c:pt idx="3944">
                  <c:v>-8.8910608518640011</c:v>
                </c:pt>
                <c:pt idx="3945">
                  <c:v>-9.8052148728800006</c:v>
                </c:pt>
                <c:pt idx="3946">
                  <c:v>-10.697750536919999</c:v>
                </c:pt>
                <c:pt idx="3947">
                  <c:v>-11.570758508136</c:v>
                </c:pt>
                <c:pt idx="3948">
                  <c:v>-12.417521971912</c:v>
                </c:pt>
                <c:pt idx="3949">
                  <c:v>-13.252542130664001</c:v>
                </c:pt>
                <c:pt idx="3950">
                  <c:v>-14.111271310544002</c:v>
                </c:pt>
                <c:pt idx="3951">
                  <c:v>-15.016617852792001</c:v>
                </c:pt>
                <c:pt idx="3952">
                  <c:v>-15.933707700064002</c:v>
                </c:pt>
                <c:pt idx="3953">
                  <c:v>-16.853377515864</c:v>
                </c:pt>
                <c:pt idx="3954">
                  <c:v>-17.677321602831999</c:v>
                </c:pt>
                <c:pt idx="3955">
                  <c:v>-18.459229995680001</c:v>
                </c:pt>
                <c:pt idx="3956">
                  <c:v>-19.228460956968</c:v>
                </c:pt>
                <c:pt idx="3957">
                  <c:v>-20.224729148720002</c:v>
                </c:pt>
                <c:pt idx="3958">
                  <c:v>-21.575876459720003</c:v>
                </c:pt>
                <c:pt idx="3959">
                  <c:v>-23.193650173424004</c:v>
                </c:pt>
                <c:pt idx="3960">
                  <c:v>-24.878947891015997</c:v>
                </c:pt>
                <c:pt idx="3961">
                  <c:v>-26.488714805840001</c:v>
                </c:pt>
                <c:pt idx="3962">
                  <c:v>-27.905206492144</c:v>
                </c:pt>
                <c:pt idx="3963">
                  <c:v>-29.232466853152001</c:v>
                </c:pt>
                <c:pt idx="3964">
                  <c:v>-30.540555379063999</c:v>
                </c:pt>
                <c:pt idx="3965">
                  <c:v>-31.801893095960001</c:v>
                </c:pt>
                <c:pt idx="3966">
                  <c:v>-32.949178411032001</c:v>
                </c:pt>
                <c:pt idx="3967">
                  <c:v>-34.053716316527996</c:v>
                </c:pt>
                <c:pt idx="3968">
                  <c:v>-35.134322789816004</c:v>
                </c:pt>
                <c:pt idx="3969">
                  <c:v>-36.193844692719999</c:v>
                </c:pt>
                <c:pt idx="3970">
                  <c:v>-37.247317014248004</c:v>
                </c:pt>
                <c:pt idx="3971">
                  <c:v>-38.268005942584004</c:v>
                </c:pt>
                <c:pt idx="3972">
                  <c:v>-39.274371597368003</c:v>
                </c:pt>
                <c:pt idx="3973">
                  <c:v>-40.342211674664</c:v>
                </c:pt>
                <c:pt idx="3974">
                  <c:v>-41.410140716392</c:v>
                </c:pt>
                <c:pt idx="3975">
                  <c:v>-42.533583563688005</c:v>
                </c:pt>
                <c:pt idx="3976">
                  <c:v>-43.658983628488002</c:v>
                </c:pt>
                <c:pt idx="3977">
                  <c:v>-44.762453960800002</c:v>
                </c:pt>
                <c:pt idx="3978">
                  <c:v>-45.840258054480003</c:v>
                </c:pt>
                <c:pt idx="3979">
                  <c:v>-46.88692459696</c:v>
                </c:pt>
                <c:pt idx="3980">
                  <c:v>-47.913574142240002</c:v>
                </c:pt>
                <c:pt idx="3981">
                  <c:v>-48.920206690320001</c:v>
                </c:pt>
                <c:pt idx="3982">
                  <c:v>-49.909491174160003</c:v>
                </c:pt>
                <c:pt idx="3983">
                  <c:v>-50.879203482960001</c:v>
                </c:pt>
                <c:pt idx="3984">
                  <c:v>-51.835126304800006</c:v>
                </c:pt>
                <c:pt idx="3985">
                  <c:v>-52.777704461840003</c:v>
                </c:pt>
                <c:pt idx="3986">
                  <c:v>-53.707827598400002</c:v>
                </c:pt>
                <c:pt idx="3987">
                  <c:v>-54.6263853588</c:v>
                </c:pt>
                <c:pt idx="3988">
                  <c:v>-55.53070881008</c:v>
                </c:pt>
                <c:pt idx="3989">
                  <c:v>-56.417684197119996</c:v>
                </c:pt>
                <c:pt idx="3990">
                  <c:v>-57.29042527504</c:v>
                </c:pt>
                <c:pt idx="3991">
                  <c:v>-58.152935443280001</c:v>
                </c:pt>
                <c:pt idx="3992">
                  <c:v>-59.005659524000002</c:v>
                </c:pt>
                <c:pt idx="3993">
                  <c:v>-59.84815269504</c:v>
                </c:pt>
                <c:pt idx="3994">
                  <c:v>-60.680414956400007</c:v>
                </c:pt>
                <c:pt idx="3995">
                  <c:v>-61.502446308080003</c:v>
                </c:pt>
                <c:pt idx="3996">
                  <c:v>-62.312022639280002</c:v>
                </c:pt>
                <c:pt idx="3997">
                  <c:v>-63.109143950000004</c:v>
                </c:pt>
                <c:pt idx="3998">
                  <c:v>-63.892920595920003</c:v>
                </c:pt>
                <c:pt idx="3999">
                  <c:v>-64.65445613384</c:v>
                </c:pt>
                <c:pt idx="4000">
                  <c:v>-64.80302673528</c:v>
                </c:pt>
                <c:pt idx="4001">
                  <c:v>-64.831495353519998</c:v>
                </c:pt>
                <c:pt idx="4002">
                  <c:v>-64.796799225040004</c:v>
                </c:pt>
                <c:pt idx="4003">
                  <c:v>-64.705610682240007</c:v>
                </c:pt>
                <c:pt idx="4004">
                  <c:v>-64.563267591040002</c:v>
                </c:pt>
                <c:pt idx="4005">
                  <c:v>-64.385338727039994</c:v>
                </c:pt>
                <c:pt idx="4006">
                  <c:v>-64.1722689124</c:v>
                </c:pt>
                <c:pt idx="4007">
                  <c:v>-63.925392613600003</c:v>
                </c:pt>
                <c:pt idx="4008">
                  <c:v>-63.645154652800002</c:v>
                </c:pt>
                <c:pt idx="4009">
                  <c:v>-63.4116230188</c:v>
                </c:pt>
                <c:pt idx="4010">
                  <c:v>-60.356139601759999</c:v>
                </c:pt>
                <c:pt idx="4011">
                  <c:v>-57.309997450080004</c:v>
                </c:pt>
                <c:pt idx="4012">
                  <c:v>-54.281648184799998</c:v>
                </c:pt>
                <c:pt idx="4013">
                  <c:v>-51.276874493999998</c:v>
                </c:pt>
                <c:pt idx="4014">
                  <c:v>-48.30145906576</c:v>
                </c:pt>
                <c:pt idx="4015">
                  <c:v>-45.362074232480005</c:v>
                </c:pt>
                <c:pt idx="4016">
                  <c:v>-42.465080951048002</c:v>
                </c:pt>
                <c:pt idx="4017">
                  <c:v>-39.615461229656006</c:v>
                </c:pt>
                <c:pt idx="4018">
                  <c:v>-36.818775345303997</c:v>
                </c:pt>
                <c:pt idx="4019">
                  <c:v>-34.080005306183999</c:v>
                </c:pt>
                <c:pt idx="4020">
                  <c:v>-31.403688298327999</c:v>
                </c:pt>
                <c:pt idx="4021">
                  <c:v>-28.794094614471998</c:v>
                </c:pt>
                <c:pt idx="4022">
                  <c:v>-26.254827314111999</c:v>
                </c:pt>
                <c:pt idx="4023">
                  <c:v>-23.7935373384</c:v>
                </c:pt>
                <c:pt idx="4024">
                  <c:v>-21.428862735840003</c:v>
                </c:pt>
                <c:pt idx="4025">
                  <c:v>-19.159335593304</c:v>
                </c:pt>
                <c:pt idx="4026">
                  <c:v>-16.981263886863999</c:v>
                </c:pt>
                <c:pt idx="4027">
                  <c:v>-14.901720288864</c:v>
                </c:pt>
                <c:pt idx="4028">
                  <c:v>-12.923106838968</c:v>
                </c:pt>
                <c:pt idx="4029">
                  <c:v>-11.036171236248</c:v>
                </c:pt>
                <c:pt idx="4030">
                  <c:v>-9.2359314725120001</c:v>
                </c:pt>
                <c:pt idx="4031">
                  <c:v>-7.5178058795120002</c:v>
                </c:pt>
                <c:pt idx="4032">
                  <c:v>-5.8926036357360001</c:v>
                </c:pt>
                <c:pt idx="4033">
                  <c:v>-4.3431768469160001</c:v>
                </c:pt>
                <c:pt idx="4034">
                  <c:v>-2.8586718523479999</c:v>
                </c:pt>
                <c:pt idx="4035">
                  <c:v>-1.4333059639520001</c:v>
                </c:pt>
                <c:pt idx="4036">
                  <c:v>-6.1548262990560001E-2</c:v>
                </c:pt>
                <c:pt idx="4037">
                  <c:v>1.2411383426104001</c:v>
                </c:pt>
                <c:pt idx="4038">
                  <c:v>2.4741364396928001</c:v>
                </c:pt>
                <c:pt idx="4039">
                  <c:v>3.6319240059624001</c:v>
                </c:pt>
                <c:pt idx="4040">
                  <c:v>4.7312174581919999</c:v>
                </c:pt>
                <c:pt idx="4041">
                  <c:v>5.7625376361519995</c:v>
                </c:pt>
                <c:pt idx="4042">
                  <c:v>6.765656089168</c:v>
                </c:pt>
                <c:pt idx="4043">
                  <c:v>7.736747346664</c:v>
                </c:pt>
                <c:pt idx="4044">
                  <c:v>8.6804820413199995</c:v>
                </c:pt>
                <c:pt idx="4045">
                  <c:v>9.5987284262079999</c:v>
                </c:pt>
                <c:pt idx="4046">
                  <c:v>10.491353054680001</c:v>
                </c:pt>
                <c:pt idx="4047">
                  <c:v>11.358889713328001</c:v>
                </c:pt>
                <c:pt idx="4048">
                  <c:v>12.212547920584001</c:v>
                </c:pt>
                <c:pt idx="4049">
                  <c:v>13.080840776904001</c:v>
                </c:pt>
                <c:pt idx="4050">
                  <c:v>13.985075263752</c:v>
                </c:pt>
                <c:pt idx="4051">
                  <c:v>14.900474786816</c:v>
                </c:pt>
                <c:pt idx="4052">
                  <c:v>15.823302839952001</c:v>
                </c:pt>
                <c:pt idx="4053">
                  <c:v>16.700803514984003</c:v>
                </c:pt>
                <c:pt idx="4054">
                  <c:v>17.502906833896002</c:v>
                </c:pt>
                <c:pt idx="4055">
                  <c:v>18.240066117448002</c:v>
                </c:pt>
                <c:pt idx="4056">
                  <c:v>18.947822656224002</c:v>
                </c:pt>
                <c:pt idx="4057">
                  <c:v>19.777282537975999</c:v>
                </c:pt>
                <c:pt idx="4058">
                  <c:v>20.980926820720001</c:v>
                </c:pt>
                <c:pt idx="4059">
                  <c:v>22.32584662148</c:v>
                </c:pt>
                <c:pt idx="4060">
                  <c:v>23.689760328471998</c:v>
                </c:pt>
                <c:pt idx="4061">
                  <c:v>25.066707324752002</c:v>
                </c:pt>
                <c:pt idx="4062">
                  <c:v>26.434980288912001</c:v>
                </c:pt>
                <c:pt idx="4063">
                  <c:v>27.701611389511999</c:v>
                </c:pt>
                <c:pt idx="4064">
                  <c:v>28.919623428024</c:v>
                </c:pt>
                <c:pt idx="4065">
                  <c:v>30.045201421688002</c:v>
                </c:pt>
                <c:pt idx="4066">
                  <c:v>31.057171835688003</c:v>
                </c:pt>
                <c:pt idx="4067">
                  <c:v>32.037292983032003</c:v>
                </c:pt>
                <c:pt idx="4068">
                  <c:v>32.993749591464002</c:v>
                </c:pt>
                <c:pt idx="4069">
                  <c:v>34.02200049652</c:v>
                </c:pt>
                <c:pt idx="4070">
                  <c:v>35.012263589111996</c:v>
                </c:pt>
                <c:pt idx="4071">
                  <c:v>36.013113449111998</c:v>
                </c:pt>
                <c:pt idx="4072">
                  <c:v>36.991677718896</c:v>
                </c:pt>
                <c:pt idx="4073">
                  <c:v>37.943419212432005</c:v>
                </c:pt>
                <c:pt idx="4074">
                  <c:v>38.867047945456001</c:v>
                </c:pt>
                <c:pt idx="4075">
                  <c:v>39.769814519176002</c:v>
                </c:pt>
                <c:pt idx="4076">
                  <c:v>40.660748823440002</c:v>
                </c:pt>
                <c:pt idx="4077">
                  <c:v>41.527707213280003</c:v>
                </c:pt>
                <c:pt idx="4078">
                  <c:v>42.374693088136006</c:v>
                </c:pt>
                <c:pt idx="4079">
                  <c:v>43.204286416536</c:v>
                </c:pt>
                <c:pt idx="4080">
                  <c:v>44.017688218311996</c:v>
                </c:pt>
                <c:pt idx="4081">
                  <c:v>44.82561870752</c:v>
                </c:pt>
                <c:pt idx="4082">
                  <c:v>45.650318992160003</c:v>
                </c:pt>
                <c:pt idx="4083">
                  <c:v>46.455002279600002</c:v>
                </c:pt>
                <c:pt idx="4084">
                  <c:v>47.251233946000006</c:v>
                </c:pt>
                <c:pt idx="4085">
                  <c:v>48.035010591919999</c:v>
                </c:pt>
                <c:pt idx="4086">
                  <c:v>48.806777039520007</c:v>
                </c:pt>
                <c:pt idx="4087">
                  <c:v>49.568312577439997</c:v>
                </c:pt>
                <c:pt idx="4088">
                  <c:v>50.318282739200001</c:v>
                </c:pt>
                <c:pt idx="4089">
                  <c:v>51.056242702639999</c:v>
                </c:pt>
                <c:pt idx="4090">
                  <c:v>51.784861400720004</c:v>
                </c:pt>
                <c:pt idx="4091">
                  <c:v>52.505473299919998</c:v>
                </c:pt>
                <c:pt idx="4092">
                  <c:v>53.217188755919999</c:v>
                </c:pt>
                <c:pt idx="4093">
                  <c:v>53.920897413040002</c:v>
                </c:pt>
                <c:pt idx="4094">
                  <c:v>54.616154449120003</c:v>
                </c:pt>
                <c:pt idx="4095">
                  <c:v>55.302959864160002</c:v>
                </c:pt>
                <c:pt idx="4096">
                  <c:v>55.977310258719996</c:v>
                </c:pt>
                <c:pt idx="4097">
                  <c:v>56.640984921440001</c:v>
                </c:pt>
                <c:pt idx="4098">
                  <c:v>57.293983852320004</c:v>
                </c:pt>
                <c:pt idx="4099">
                  <c:v>57.935862229199998</c:v>
                </c:pt>
                <c:pt idx="4100">
                  <c:v>58.564840763440003</c:v>
                </c:pt>
                <c:pt idx="4101">
                  <c:v>59.175136766960001</c:v>
                </c:pt>
                <c:pt idx="4102">
                  <c:v>59.768529528400002</c:v>
                </c:pt>
                <c:pt idx="4103">
                  <c:v>60.343239759120003</c:v>
                </c:pt>
                <c:pt idx="4104">
                  <c:v>60.896153704</c:v>
                </c:pt>
                <c:pt idx="4105">
                  <c:v>61.425936896560003</c:v>
                </c:pt>
                <c:pt idx="4106">
                  <c:v>61.930810048159998</c:v>
                </c:pt>
                <c:pt idx="4107">
                  <c:v>62.410328336639999</c:v>
                </c:pt>
                <c:pt idx="4108">
                  <c:v>62.864936584159999</c:v>
                </c:pt>
                <c:pt idx="4109">
                  <c:v>62.924987575760007</c:v>
                </c:pt>
                <c:pt idx="4110">
                  <c:v>59.88729704512</c:v>
                </c:pt>
                <c:pt idx="4111">
                  <c:v>56.858947779840008</c:v>
                </c:pt>
                <c:pt idx="4112">
                  <c:v>53.84750175664</c:v>
                </c:pt>
                <c:pt idx="4113">
                  <c:v>50.860076130080003</c:v>
                </c:pt>
                <c:pt idx="4114">
                  <c:v>47.902008766080002</c:v>
                </c:pt>
                <c:pt idx="4115">
                  <c:v>44.980416819200002</c:v>
                </c:pt>
                <c:pt idx="4116">
                  <c:v>42.100415744279999</c:v>
                </c:pt>
                <c:pt idx="4117">
                  <c:v>39.268144087128</c:v>
                </c:pt>
                <c:pt idx="4118">
                  <c:v>36.488717302584</c:v>
                </c:pt>
                <c:pt idx="4119">
                  <c:v>33.76711739884</c:v>
                </c:pt>
                <c:pt idx="4120">
                  <c:v>31.107881561928004</c:v>
                </c:pt>
                <c:pt idx="4121">
                  <c:v>28.515146637935999</c:v>
                </c:pt>
                <c:pt idx="4122">
                  <c:v>25.992560168575999</c:v>
                </c:pt>
                <c:pt idx="4123">
                  <c:v>23.544170035503999</c:v>
                </c:pt>
                <c:pt idx="4124">
                  <c:v>21.188036018416</c:v>
                </c:pt>
                <c:pt idx="4125">
                  <c:v>18.927805659023999</c:v>
                </c:pt>
                <c:pt idx="4126">
                  <c:v>16.757384893735999</c:v>
                </c:pt>
                <c:pt idx="4127">
                  <c:v>14.683401572736001</c:v>
                </c:pt>
                <c:pt idx="4128">
                  <c:v>12.709636684384</c:v>
                </c:pt>
                <c:pt idx="4129">
                  <c:v>10.829996165088001</c:v>
                </c:pt>
                <c:pt idx="4130">
                  <c:v>9.0382969868240011</c:v>
                </c:pt>
                <c:pt idx="4131">
                  <c:v>7.3336939874880001</c:v>
                </c:pt>
                <c:pt idx="4132">
                  <c:v>5.7212136574880006</c:v>
                </c:pt>
                <c:pt idx="4133">
                  <c:v>4.1783791330791997</c:v>
                </c:pt>
                <c:pt idx="4134">
                  <c:v>2.70162738876</c:v>
                </c:pt>
                <c:pt idx="4135">
                  <c:v>1.2896595438231999</c:v>
                </c:pt>
                <c:pt idx="4136">
                  <c:v>-6.6007160322400005E-2</c:v>
                </c:pt>
                <c:pt idx="4137">
                  <c:v>-1.3438611240192</c:v>
                </c:pt>
                <c:pt idx="4138">
                  <c:v>-2.5731671971735999</c:v>
                </c:pt>
                <c:pt idx="4139">
                  <c:v>-3.7253811417784002</c:v>
                </c:pt>
                <c:pt idx="4140">
                  <c:v>-4.7977628533280008</c:v>
                </c:pt>
                <c:pt idx="4141">
                  <c:v>-5.8347767549359997</c:v>
                </c:pt>
                <c:pt idx="4142">
                  <c:v>-6.835893508232</c:v>
                </c:pt>
                <c:pt idx="4143">
                  <c:v>-7.8102319674960006</c:v>
                </c:pt>
                <c:pt idx="4144">
                  <c:v>-8.7572138639200006</c:v>
                </c:pt>
                <c:pt idx="4145">
                  <c:v>-9.6769726441519985</c:v>
                </c:pt>
                <c:pt idx="4146">
                  <c:v>-10.565060086592</c:v>
                </c:pt>
                <c:pt idx="4147">
                  <c:v>-11.436733591328</c:v>
                </c:pt>
                <c:pt idx="4148">
                  <c:v>-12.313033246528001</c:v>
                </c:pt>
                <c:pt idx="4149">
                  <c:v>-13.230434469312002</c:v>
                </c:pt>
                <c:pt idx="4150">
                  <c:v>-14.152461842560001</c:v>
                </c:pt>
                <c:pt idx="4151">
                  <c:v>-15.080672243832002</c:v>
                </c:pt>
                <c:pt idx="4152">
                  <c:v>-15.998963110936</c:v>
                </c:pt>
                <c:pt idx="4153">
                  <c:v>-16.868412504872001</c:v>
                </c:pt>
                <c:pt idx="4154">
                  <c:v>-17.654813601536002</c:v>
                </c:pt>
                <c:pt idx="4155">
                  <c:v>-18.380274062279998</c:v>
                </c:pt>
                <c:pt idx="4156">
                  <c:v>-19.067791192775999</c:v>
                </c:pt>
                <c:pt idx="4157">
                  <c:v>-19.862777357128</c:v>
                </c:pt>
                <c:pt idx="4158">
                  <c:v>-21.015889842496001</c:v>
                </c:pt>
                <c:pt idx="4159">
                  <c:v>-22.329583127624002</c:v>
                </c:pt>
                <c:pt idx="4160">
                  <c:v>-23.667163362744002</c:v>
                </c:pt>
                <c:pt idx="4161">
                  <c:v>-25.020401337896001</c:v>
                </c:pt>
                <c:pt idx="4162">
                  <c:v>-26.366477676271998</c:v>
                </c:pt>
                <c:pt idx="4163">
                  <c:v>-27.632619472496</c:v>
                </c:pt>
                <c:pt idx="4164">
                  <c:v>-28.842402301048001</c:v>
                </c:pt>
                <c:pt idx="4165">
                  <c:v>-29.969092350112003</c:v>
                </c:pt>
                <c:pt idx="4166">
                  <c:v>-30.968830154711998</c:v>
                </c:pt>
                <c:pt idx="4167">
                  <c:v>-31.943924811648003</c:v>
                </c:pt>
                <c:pt idx="4168">
                  <c:v>-32.897845933768004</c:v>
                </c:pt>
                <c:pt idx="4169">
                  <c:v>-33.903099533152002</c:v>
                </c:pt>
                <c:pt idx="4170">
                  <c:v>-34.913246176295999</c:v>
                </c:pt>
                <c:pt idx="4171">
                  <c:v>-35.923971088247995</c:v>
                </c:pt>
                <c:pt idx="4172">
                  <c:v>-36.907962188384005</c:v>
                </c:pt>
                <c:pt idx="4173">
                  <c:v>-37.865174994488001</c:v>
                </c:pt>
                <c:pt idx="4174">
                  <c:v>-38.791205767176002</c:v>
                </c:pt>
                <c:pt idx="4175">
                  <c:v>-39.692237534472007</c:v>
                </c:pt>
                <c:pt idx="4176">
                  <c:v>-40.588910044600006</c:v>
                </c:pt>
                <c:pt idx="4177">
                  <c:v>-41.460628031551998</c:v>
                </c:pt>
                <c:pt idx="4178">
                  <c:v>-42.313174183408002</c:v>
                </c:pt>
                <c:pt idx="4179">
                  <c:v>-43.148327788807997</c:v>
                </c:pt>
                <c:pt idx="4180">
                  <c:v>-43.967289867584</c:v>
                </c:pt>
                <c:pt idx="4181">
                  <c:v>-44.768681471039997</c:v>
                </c:pt>
                <c:pt idx="4182">
                  <c:v>-45.582261201679998</c:v>
                </c:pt>
                <c:pt idx="4183">
                  <c:v>-46.389168599919998</c:v>
                </c:pt>
                <c:pt idx="4184">
                  <c:v>-47.18362097768</c:v>
                </c:pt>
                <c:pt idx="4185">
                  <c:v>-47.964283868480003</c:v>
                </c:pt>
                <c:pt idx="4186">
                  <c:v>-48.733826205280003</c:v>
                </c:pt>
                <c:pt idx="4187">
                  <c:v>-49.493582454559998</c:v>
                </c:pt>
                <c:pt idx="4188">
                  <c:v>-50.240438861199998</c:v>
                </c:pt>
                <c:pt idx="4189">
                  <c:v>-50.976619536000008</c:v>
                </c:pt>
                <c:pt idx="4190">
                  <c:v>-51.703903767600004</c:v>
                </c:pt>
                <c:pt idx="4191">
                  <c:v>-52.422291556000005</c:v>
                </c:pt>
                <c:pt idx="4192">
                  <c:v>-53.132227723359996</c:v>
                </c:pt>
                <c:pt idx="4193">
                  <c:v>-53.834157091839998</c:v>
                </c:pt>
                <c:pt idx="4194">
                  <c:v>-54.527190017120006</c:v>
                </c:pt>
                <c:pt idx="4195">
                  <c:v>-55.209547210560004</c:v>
                </c:pt>
                <c:pt idx="4196">
                  <c:v>-55.880339027840002</c:v>
                </c:pt>
                <c:pt idx="4197">
                  <c:v>-56.540899935440002</c:v>
                </c:pt>
                <c:pt idx="4198">
                  <c:v>-57.1907851112</c:v>
                </c:pt>
                <c:pt idx="4199">
                  <c:v>-57.828660088640007</c:v>
                </c:pt>
                <c:pt idx="4200">
                  <c:v>-58.451855934800001</c:v>
                </c:pt>
                <c:pt idx="4201">
                  <c:v>-59.056369250240003</c:v>
                </c:pt>
                <c:pt idx="4202">
                  <c:v>-59.643089679280003</c:v>
                </c:pt>
                <c:pt idx="4203">
                  <c:v>-60.20979311112</c:v>
                </c:pt>
                <c:pt idx="4204">
                  <c:v>-60.754700257120007</c:v>
                </c:pt>
                <c:pt idx="4205">
                  <c:v>-61.275587006480002</c:v>
                </c:pt>
                <c:pt idx="4206">
                  <c:v>-61.771563714879996</c:v>
                </c:pt>
                <c:pt idx="4207">
                  <c:v>-62.241740737999997</c:v>
                </c:pt>
                <c:pt idx="4208">
                  <c:v>-62.687452542320003</c:v>
                </c:pt>
                <c:pt idx="4209">
                  <c:v>-62.93655295192</c:v>
                </c:pt>
                <c:pt idx="4210">
                  <c:v>-59.88507293432</c:v>
                </c:pt>
                <c:pt idx="4211">
                  <c:v>-56.843823826399998</c:v>
                </c:pt>
                <c:pt idx="4212">
                  <c:v>-53.819922782719999</c:v>
                </c:pt>
                <c:pt idx="4213">
                  <c:v>-50.820042135679998</c:v>
                </c:pt>
                <c:pt idx="4214">
                  <c:v>-47.851299039840001</c:v>
                </c:pt>
                <c:pt idx="4215">
                  <c:v>-44.919031361120005</c:v>
                </c:pt>
                <c:pt idx="4216">
                  <c:v>-42.030222807431997</c:v>
                </c:pt>
                <c:pt idx="4217">
                  <c:v>-39.189988833615999</c:v>
                </c:pt>
                <c:pt idx="4218">
                  <c:v>-36.403800752240002</c:v>
                </c:pt>
                <c:pt idx="4219">
                  <c:v>-33.676640571496002</c:v>
                </c:pt>
                <c:pt idx="4220">
                  <c:v>-31.013178924064</c:v>
                </c:pt>
                <c:pt idx="4221">
                  <c:v>-28.417508173816</c:v>
                </c:pt>
                <c:pt idx="4222">
                  <c:v>-25.893275862464002</c:v>
                </c:pt>
                <c:pt idx="4223">
                  <c:v>-23.444262978368002</c:v>
                </c:pt>
                <c:pt idx="4224">
                  <c:v>-21.087951032416001</c:v>
                </c:pt>
                <c:pt idx="4225">
                  <c:v>-18.827898601888002</c:v>
                </c:pt>
                <c:pt idx="4226">
                  <c:v>-16.657655765464</c:v>
                </c:pt>
                <c:pt idx="4227">
                  <c:v>-14.583805891112002</c:v>
                </c:pt>
                <c:pt idx="4228">
                  <c:v>-12.609996520544</c:v>
                </c:pt>
                <c:pt idx="4229">
                  <c:v>-10.730133590168</c:v>
                </c:pt>
                <c:pt idx="4230">
                  <c:v>-8.9477756772640014</c:v>
                </c:pt>
                <c:pt idx="4231">
                  <c:v>-7.26016488444</c:v>
                </c:pt>
                <c:pt idx="4232">
                  <c:v>-5.6475511077920002</c:v>
                </c:pt>
                <c:pt idx="4233">
                  <c:v>-4.1036712513072002</c:v>
                </c:pt>
                <c:pt idx="4234">
                  <c:v>-2.6233164474919999</c:v>
                </c:pt>
                <c:pt idx="4235">
                  <c:v>-1.2094625565968</c:v>
                </c:pt>
                <c:pt idx="4236">
                  <c:v>0.11787876204432</c:v>
                </c:pt>
                <c:pt idx="4237">
                  <c:v>1.3950023277544001</c:v>
                </c:pt>
                <c:pt idx="4238">
                  <c:v>2.6163371878016002</c:v>
                </c:pt>
                <c:pt idx="4239">
                  <c:v>3.7308657990112004</c:v>
                </c:pt>
                <c:pt idx="4240">
                  <c:v>4.8062589565840002</c:v>
                </c:pt>
                <c:pt idx="4241">
                  <c:v>5.8433173404080003</c:v>
                </c:pt>
                <c:pt idx="4242">
                  <c:v>6.846346828992</c:v>
                </c:pt>
                <c:pt idx="4243">
                  <c:v>7.8212190748480008</c:v>
                </c:pt>
                <c:pt idx="4244">
                  <c:v>8.7684233823519993</c:v>
                </c:pt>
                <c:pt idx="4245">
                  <c:v>9.6877373404240004</c:v>
                </c:pt>
                <c:pt idx="4246">
                  <c:v>10.581251613216001</c:v>
                </c:pt>
                <c:pt idx="4247">
                  <c:v>11.474009688336</c:v>
                </c:pt>
                <c:pt idx="4248">
                  <c:v>12.387941298272001</c:v>
                </c:pt>
                <c:pt idx="4249">
                  <c:v>13.322779549728001</c:v>
                </c:pt>
                <c:pt idx="4250">
                  <c:v>14.253792330608</c:v>
                </c:pt>
                <c:pt idx="4251">
                  <c:v>15.180178961024001</c:v>
                </c:pt>
                <c:pt idx="4252">
                  <c:v>16.097046397216001</c:v>
                </c:pt>
                <c:pt idx="4253">
                  <c:v>16.950971497768002</c:v>
                </c:pt>
                <c:pt idx="4254">
                  <c:v>17.72460619844</c:v>
                </c:pt>
                <c:pt idx="4255">
                  <c:v>18.440102642800003</c:v>
                </c:pt>
                <c:pt idx="4256">
                  <c:v>19.112184444344003</c:v>
                </c:pt>
                <c:pt idx="4257">
                  <c:v>19.850767158808001</c:v>
                </c:pt>
                <c:pt idx="4258">
                  <c:v>20.895432001568</c:v>
                </c:pt>
                <c:pt idx="4259">
                  <c:v>22.177943253280002</c:v>
                </c:pt>
                <c:pt idx="4260">
                  <c:v>23.461877935904003</c:v>
                </c:pt>
                <c:pt idx="4261">
                  <c:v>24.780330818143998</c:v>
                </c:pt>
                <c:pt idx="4262">
                  <c:v>26.121158255032004</c:v>
                </c:pt>
                <c:pt idx="4263">
                  <c:v>27.384052849488</c:v>
                </c:pt>
                <c:pt idx="4264">
                  <c:v>28.589298492008002</c:v>
                </c:pt>
                <c:pt idx="4265">
                  <c:v>29.746147483520001</c:v>
                </c:pt>
                <c:pt idx="4266">
                  <c:v>30.765279534296003</c:v>
                </c:pt>
                <c:pt idx="4267">
                  <c:v>31.730321210416001</c:v>
                </c:pt>
                <c:pt idx="4268">
                  <c:v>32.708929962416001</c:v>
                </c:pt>
                <c:pt idx="4269">
                  <c:v>33.687405267768</c:v>
                </c:pt>
                <c:pt idx="4270">
                  <c:v>34.693592993688</c:v>
                </c:pt>
                <c:pt idx="4271">
                  <c:v>35.701648972679997</c:v>
                </c:pt>
                <c:pt idx="4272">
                  <c:v>36.682882175423998</c:v>
                </c:pt>
                <c:pt idx="4273">
                  <c:v>37.637159155271995</c:v>
                </c:pt>
                <c:pt idx="4274">
                  <c:v>38.561766497047998</c:v>
                </c:pt>
                <c:pt idx="4275">
                  <c:v>39.471739189760001</c:v>
                </c:pt>
                <c:pt idx="4276">
                  <c:v>40.364719675960004</c:v>
                </c:pt>
                <c:pt idx="4277">
                  <c:v>41.233590801087999</c:v>
                </c:pt>
                <c:pt idx="4278">
                  <c:v>42.082622857879997</c:v>
                </c:pt>
                <c:pt idx="4279">
                  <c:v>42.914217886000003</c:v>
                </c:pt>
                <c:pt idx="4280">
                  <c:v>43.729621387495996</c:v>
                </c:pt>
                <c:pt idx="4281">
                  <c:v>44.528032682480003</c:v>
                </c:pt>
                <c:pt idx="4282">
                  <c:v>45.322485060240005</c:v>
                </c:pt>
                <c:pt idx="4283">
                  <c:v>46.124499414719999</c:v>
                </c:pt>
                <c:pt idx="4284">
                  <c:v>46.913613926559997</c:v>
                </c:pt>
                <c:pt idx="4285">
                  <c:v>47.690273417919997</c:v>
                </c:pt>
                <c:pt idx="4286">
                  <c:v>48.454477888800007</c:v>
                </c:pt>
                <c:pt idx="4287">
                  <c:v>49.208451449999998</c:v>
                </c:pt>
                <c:pt idx="4288">
                  <c:v>49.951304457200003</c:v>
                </c:pt>
                <c:pt idx="4289">
                  <c:v>50.681702443920003</c:v>
                </c:pt>
                <c:pt idx="4290">
                  <c:v>51.4036488096</c:v>
                </c:pt>
                <c:pt idx="4291">
                  <c:v>52.116253909920005</c:v>
                </c:pt>
                <c:pt idx="4292">
                  <c:v>52.820852211359998</c:v>
                </c:pt>
                <c:pt idx="4293">
                  <c:v>53.516554069600005</c:v>
                </c:pt>
                <c:pt idx="4294">
                  <c:v>54.204249128960008</c:v>
                </c:pt>
                <c:pt idx="4295">
                  <c:v>54.883047745120003</c:v>
                </c:pt>
                <c:pt idx="4296">
                  <c:v>55.550280985120004</c:v>
                </c:pt>
                <c:pt idx="4297">
                  <c:v>56.205948848960006</c:v>
                </c:pt>
                <c:pt idx="4298">
                  <c:v>56.850940980959997</c:v>
                </c:pt>
                <c:pt idx="4299">
                  <c:v>57.484367736800003</c:v>
                </c:pt>
                <c:pt idx="4300">
                  <c:v>58.10444982784</c:v>
                </c:pt>
                <c:pt idx="4301">
                  <c:v>58.707183854640007</c:v>
                </c:pt>
                <c:pt idx="4302">
                  <c:v>59.293014639359995</c:v>
                </c:pt>
                <c:pt idx="4303">
                  <c:v>59.860607715520004</c:v>
                </c:pt>
                <c:pt idx="4304">
                  <c:v>60.408183794479996</c:v>
                </c:pt>
                <c:pt idx="4305">
                  <c:v>60.933963587599997</c:v>
                </c:pt>
                <c:pt idx="4306">
                  <c:v>61.437057450560005</c:v>
                </c:pt>
                <c:pt idx="4307">
                  <c:v>61.91613091688</c:v>
                </c:pt>
                <c:pt idx="4308">
                  <c:v>62.371628808719997</c:v>
                </c:pt>
                <c:pt idx="4309">
                  <c:v>62.802661481760005</c:v>
                </c:pt>
                <c:pt idx="4310">
                  <c:v>59.764526128960007</c:v>
                </c:pt>
                <c:pt idx="4311">
                  <c:v>56.736621685839999</c:v>
                </c:pt>
                <c:pt idx="4312">
                  <c:v>53.725620484799997</c:v>
                </c:pt>
                <c:pt idx="4313">
                  <c:v>50.73819485824</c:v>
                </c:pt>
                <c:pt idx="4314">
                  <c:v>47.780572316400004</c:v>
                </c:pt>
                <c:pt idx="4315">
                  <c:v>44.859425191679996</c:v>
                </c:pt>
                <c:pt idx="4316">
                  <c:v>41.980580654375999</c:v>
                </c:pt>
                <c:pt idx="4317">
                  <c:v>39.149287605975999</c:v>
                </c:pt>
                <c:pt idx="4318">
                  <c:v>36.370972876831999</c:v>
                </c:pt>
                <c:pt idx="4319">
                  <c:v>33.650618475136</c:v>
                </c:pt>
                <c:pt idx="4320">
                  <c:v>30.992761586920004</c:v>
                </c:pt>
                <c:pt idx="4321">
                  <c:v>28.401539058272</c:v>
                </c:pt>
                <c:pt idx="4322">
                  <c:v>25.880598430904001</c:v>
                </c:pt>
                <c:pt idx="4323">
                  <c:v>23.434076550903999</c:v>
                </c:pt>
                <c:pt idx="4324">
                  <c:v>21.080344573479998</c:v>
                </c:pt>
                <c:pt idx="4325">
                  <c:v>18.82242728932</c:v>
                </c:pt>
                <c:pt idx="4326">
                  <c:v>16.653874777104001</c:v>
                </c:pt>
                <c:pt idx="4327">
                  <c:v>14.58282728236</c:v>
                </c:pt>
                <c:pt idx="4328">
                  <c:v>12.611775809184001</c:v>
                </c:pt>
                <c:pt idx="4329">
                  <c:v>10.734626293984</c:v>
                </c:pt>
                <c:pt idx="4330">
                  <c:v>8.945329155384</c:v>
                </c:pt>
                <c:pt idx="4331">
                  <c:v>7.2441512866800002</c:v>
                </c:pt>
                <c:pt idx="4332">
                  <c:v>5.6337171386160003</c:v>
                </c:pt>
                <c:pt idx="4333">
                  <c:v>4.0925640419720004</c:v>
                </c:pt>
                <c:pt idx="4334">
                  <c:v>2.6182588195328003</c:v>
                </c:pt>
                <c:pt idx="4335">
                  <c:v>1.2074742015416</c:v>
                </c:pt>
                <c:pt idx="4336">
                  <c:v>-0.14436391827288</c:v>
                </c:pt>
                <c:pt idx="4337">
                  <c:v>-1.4201881584536002</c:v>
                </c:pt>
                <c:pt idx="4338">
                  <c:v>-2.647781666292</c:v>
                </c:pt>
                <c:pt idx="4339">
                  <c:v>-3.7940127528448002</c:v>
                </c:pt>
                <c:pt idx="4340">
                  <c:v>-4.8652423750000002</c:v>
                </c:pt>
                <c:pt idx="4341">
                  <c:v>-5.9005659524</c:v>
                </c:pt>
                <c:pt idx="4342">
                  <c:v>-6.8999034170560005</c:v>
                </c:pt>
                <c:pt idx="4343">
                  <c:v>-7.8714839789279996</c:v>
                </c:pt>
                <c:pt idx="4344">
                  <c:v>-8.8166865867120006</c:v>
                </c:pt>
                <c:pt idx="4345">
                  <c:v>-9.7345326316560019</c:v>
                </c:pt>
                <c:pt idx="4346">
                  <c:v>-10.620484927727999</c:v>
                </c:pt>
                <c:pt idx="4347">
                  <c:v>-11.491402234792</c:v>
                </c:pt>
                <c:pt idx="4348">
                  <c:v>-12.369525660848</c:v>
                </c:pt>
                <c:pt idx="4349">
                  <c:v>-13.285014148344001</c:v>
                </c:pt>
                <c:pt idx="4350">
                  <c:v>-14.203527426528002</c:v>
                </c:pt>
                <c:pt idx="4351">
                  <c:v>-15.127156159552001</c:v>
                </c:pt>
                <c:pt idx="4352">
                  <c:v>-16.042422235968001</c:v>
                </c:pt>
                <c:pt idx="4353">
                  <c:v>-16.900751075904001</c:v>
                </c:pt>
                <c:pt idx="4354">
                  <c:v>-17.68168086</c:v>
                </c:pt>
                <c:pt idx="4355">
                  <c:v>-18.398511770839999</c:v>
                </c:pt>
                <c:pt idx="4356">
                  <c:v>-19.07997931996</c:v>
                </c:pt>
                <c:pt idx="4357">
                  <c:v>-19.856505364672</c:v>
                </c:pt>
                <c:pt idx="4358">
                  <c:v>-20.977457207872</c:v>
                </c:pt>
                <c:pt idx="4359">
                  <c:v>-22.290483259759998</c:v>
                </c:pt>
                <c:pt idx="4360">
                  <c:v>-23.613384363600002</c:v>
                </c:pt>
                <c:pt idx="4361">
                  <c:v>-24.967245089776004</c:v>
                </c:pt>
                <c:pt idx="4362">
                  <c:v>-26.302912589607999</c:v>
                </c:pt>
                <c:pt idx="4363">
                  <c:v>-27.570922638904001</c:v>
                </c:pt>
                <c:pt idx="4364">
                  <c:v>-28.770163182264</c:v>
                </c:pt>
                <c:pt idx="4365">
                  <c:v>-29.890892614384001</c:v>
                </c:pt>
                <c:pt idx="4366">
                  <c:v>-30.884269462096</c:v>
                </c:pt>
                <c:pt idx="4367">
                  <c:v>-31.845930489800001</c:v>
                </c:pt>
                <c:pt idx="4368">
                  <c:v>-32.792956868440001</c:v>
                </c:pt>
                <c:pt idx="4369">
                  <c:v>-33.777303826303999</c:v>
                </c:pt>
                <c:pt idx="4370">
                  <c:v>-34.785181876432006</c:v>
                </c:pt>
                <c:pt idx="4371">
                  <c:v>-35.791592013432002</c:v>
                </c:pt>
                <c:pt idx="4372">
                  <c:v>-36.775538631351999</c:v>
                </c:pt>
                <c:pt idx="4373">
                  <c:v>-37.733018330752003</c:v>
                </c:pt>
                <c:pt idx="4374">
                  <c:v>-38.659627372247996</c:v>
                </c:pt>
                <c:pt idx="4375">
                  <c:v>-39.559769495224003</c:v>
                </c:pt>
                <c:pt idx="4376">
                  <c:v>-40.455018574439997</c:v>
                </c:pt>
                <c:pt idx="4377">
                  <c:v>-41.326736561392003</c:v>
                </c:pt>
                <c:pt idx="4378">
                  <c:v>-42.179638570976003</c:v>
                </c:pt>
                <c:pt idx="4379">
                  <c:v>-43.015103551888004</c:v>
                </c:pt>
                <c:pt idx="4380">
                  <c:v>-43.834377006175998</c:v>
                </c:pt>
                <c:pt idx="4381">
                  <c:v>-44.6356796452</c:v>
                </c:pt>
                <c:pt idx="4382">
                  <c:v>-45.429242378639998</c:v>
                </c:pt>
                <c:pt idx="4383">
                  <c:v>-46.23303602176</c:v>
                </c:pt>
                <c:pt idx="4384">
                  <c:v>-47.024374644400005</c:v>
                </c:pt>
                <c:pt idx="4385">
                  <c:v>-47.801923780080003</c:v>
                </c:pt>
                <c:pt idx="4386">
                  <c:v>-48.568352361759999</c:v>
                </c:pt>
                <c:pt idx="4387">
                  <c:v>-49.324550033759998</c:v>
                </c:pt>
                <c:pt idx="4388">
                  <c:v>-50.068292685280007</c:v>
                </c:pt>
                <c:pt idx="4389">
                  <c:v>-50.800914782800007</c:v>
                </c:pt>
                <c:pt idx="4390">
                  <c:v>-51.524640437119999</c:v>
                </c:pt>
                <c:pt idx="4391">
                  <c:v>-52.239469648240004</c:v>
                </c:pt>
                <c:pt idx="4392">
                  <c:v>-52.945847238319999</c:v>
                </c:pt>
                <c:pt idx="4393">
                  <c:v>-53.643773207359999</c:v>
                </c:pt>
                <c:pt idx="4394">
                  <c:v>-54.333247555360003</c:v>
                </c:pt>
                <c:pt idx="4395">
                  <c:v>-55.012490993680004</c:v>
                </c:pt>
                <c:pt idx="4396">
                  <c:v>-55.678389767200002</c:v>
                </c:pt>
                <c:pt idx="4397">
                  <c:v>-56.334502453200002</c:v>
                </c:pt>
                <c:pt idx="4398">
                  <c:v>-56.979494585200001</c:v>
                </c:pt>
                <c:pt idx="4399">
                  <c:v>-57.612031696720003</c:v>
                </c:pt>
                <c:pt idx="4400">
                  <c:v>-58.230334499120005</c:v>
                </c:pt>
                <c:pt idx="4401">
                  <c:v>-58.829954770800001</c:v>
                </c:pt>
                <c:pt idx="4402">
                  <c:v>-59.411782156080001</c:v>
                </c:pt>
                <c:pt idx="4403">
                  <c:v>-59.974482188479996</c:v>
                </c:pt>
                <c:pt idx="4404">
                  <c:v>-60.5158307572</c:v>
                </c:pt>
                <c:pt idx="4405">
                  <c:v>-61.034493395760002</c:v>
                </c:pt>
                <c:pt idx="4406">
                  <c:v>-61.52913563768</c:v>
                </c:pt>
                <c:pt idx="4407">
                  <c:v>-61.99975748296</c:v>
                </c:pt>
                <c:pt idx="4408">
                  <c:v>-62.446358931600003</c:v>
                </c:pt>
                <c:pt idx="4409">
                  <c:v>-62.864491762</c:v>
                </c:pt>
                <c:pt idx="4410">
                  <c:v>-59.508753386960002</c:v>
                </c:pt>
                <c:pt idx="4411">
                  <c:v>-56.165470032400002</c:v>
                </c:pt>
                <c:pt idx="4412">
                  <c:v>-52.84576225232</c:v>
                </c:pt>
                <c:pt idx="4413">
                  <c:v>-49.557192023440003</c:v>
                </c:pt>
                <c:pt idx="4414">
                  <c:v>-46.309100611120002</c:v>
                </c:pt>
                <c:pt idx="4415">
                  <c:v>-43.109539296455999</c:v>
                </c:pt>
                <c:pt idx="4416">
                  <c:v>-39.966336949464001</c:v>
                </c:pt>
                <c:pt idx="4417">
                  <c:v>-36.886699689136002</c:v>
                </c:pt>
                <c:pt idx="4418">
                  <c:v>-33.877433294520003</c:v>
                </c:pt>
                <c:pt idx="4419">
                  <c:v>-30.944720793639998</c:v>
                </c:pt>
                <c:pt idx="4420">
                  <c:v>-28.094166945712004</c:v>
                </c:pt>
                <c:pt idx="4421">
                  <c:v>-25.330486865632</c:v>
                </c:pt>
                <c:pt idx="4422">
                  <c:v>-22.661287012336</c:v>
                </c:pt>
                <c:pt idx="4423">
                  <c:v>-20.108007813936002</c:v>
                </c:pt>
                <c:pt idx="4424">
                  <c:v>-17.667535515312</c:v>
                </c:pt>
                <c:pt idx="4425">
                  <c:v>-15.338402203336001</c:v>
                </c:pt>
                <c:pt idx="4426">
                  <c:v>-13.130749823256</c:v>
                </c:pt>
                <c:pt idx="4427">
                  <c:v>-11.038929133640002</c:v>
                </c:pt>
                <c:pt idx="4428">
                  <c:v>-9.0643190831839995</c:v>
                </c:pt>
                <c:pt idx="4429">
                  <c:v>-7.2047400433040005</c:v>
                </c:pt>
                <c:pt idx="4430">
                  <c:v>-5.4358602418480002</c:v>
                </c:pt>
                <c:pt idx="4431">
                  <c:v>-3.7489077858208</c:v>
                </c:pt>
                <c:pt idx="4432">
                  <c:v>-2.1360715980928</c:v>
                </c:pt>
                <c:pt idx="4433">
                  <c:v>-0.62436572844079996</c:v>
                </c:pt>
                <c:pt idx="4434">
                  <c:v>0.809732018956</c:v>
                </c:pt>
                <c:pt idx="4435">
                  <c:v>2.1841657700320001</c:v>
                </c:pt>
                <c:pt idx="4436">
                  <c:v>3.4424520069104001</c:v>
                </c:pt>
                <c:pt idx="4437">
                  <c:v>4.6346465672559995</c:v>
                </c:pt>
                <c:pt idx="4438">
                  <c:v>5.7807308624960001</c:v>
                </c:pt>
                <c:pt idx="4439">
                  <c:v>6.8857580723679996</c:v>
                </c:pt>
                <c:pt idx="4440">
                  <c:v>7.9553774383040006</c:v>
                </c:pt>
                <c:pt idx="4441">
                  <c:v>8.9915461778080008</c:v>
                </c:pt>
                <c:pt idx="4442">
                  <c:v>9.994620148608</c:v>
                </c:pt>
                <c:pt idx="4443">
                  <c:v>10.973406829472001</c:v>
                </c:pt>
                <c:pt idx="4444">
                  <c:v>11.96927468128</c:v>
                </c:pt>
                <c:pt idx="4445">
                  <c:v>12.991831862688</c:v>
                </c:pt>
                <c:pt idx="4446">
                  <c:v>14.016791083760001</c:v>
                </c:pt>
                <c:pt idx="4447">
                  <c:v>15.037391047664</c:v>
                </c:pt>
                <c:pt idx="4448">
                  <c:v>16.044913240064002</c:v>
                </c:pt>
                <c:pt idx="4449">
                  <c:v>16.985578661816</c:v>
                </c:pt>
                <c:pt idx="4450">
                  <c:v>17.832386607808001</c:v>
                </c:pt>
                <c:pt idx="4451">
                  <c:v>18.602774106712001</c:v>
                </c:pt>
                <c:pt idx="4452">
                  <c:v>19.343047145384002</c:v>
                </c:pt>
                <c:pt idx="4453">
                  <c:v>20.222638484568002</c:v>
                </c:pt>
                <c:pt idx="4454">
                  <c:v>21.528013595303999</c:v>
                </c:pt>
                <c:pt idx="4455">
                  <c:v>22.918260774168001</c:v>
                </c:pt>
                <c:pt idx="4456">
                  <c:v>24.375453688112</c:v>
                </c:pt>
                <c:pt idx="4457">
                  <c:v>25.840475472072001</c:v>
                </c:pt>
                <c:pt idx="4458">
                  <c:v>27.239352200839999</c:v>
                </c:pt>
                <c:pt idx="4459">
                  <c:v>28.567813581679999</c:v>
                </c:pt>
                <c:pt idx="4460">
                  <c:v>29.830797140567999</c:v>
                </c:pt>
                <c:pt idx="4461">
                  <c:v>30.931242682192</c:v>
                </c:pt>
                <c:pt idx="4462">
                  <c:v>32.003708909952003</c:v>
                </c:pt>
                <c:pt idx="4463">
                  <c:v>33.063453223936001</c:v>
                </c:pt>
                <c:pt idx="4464">
                  <c:v>34.161140868168005</c:v>
                </c:pt>
                <c:pt idx="4465">
                  <c:v>35.274664181296004</c:v>
                </c:pt>
                <c:pt idx="4466">
                  <c:v>36.365457082048003</c:v>
                </c:pt>
                <c:pt idx="4467">
                  <c:v>37.422487980856005</c:v>
                </c:pt>
                <c:pt idx="4468">
                  <c:v>38.445134126696004</c:v>
                </c:pt>
                <c:pt idx="4469">
                  <c:v>39.446250879992</c:v>
                </c:pt>
                <c:pt idx="4470">
                  <c:v>40.427662011599999</c:v>
                </c:pt>
                <c:pt idx="4471">
                  <c:v>41.379625916216</c:v>
                </c:pt>
                <c:pt idx="4472">
                  <c:v>42.308859408456001</c:v>
                </c:pt>
                <c:pt idx="4473">
                  <c:v>43.217497634688002</c:v>
                </c:pt>
                <c:pt idx="4474">
                  <c:v>44.107097472472006</c:v>
                </c:pt>
                <c:pt idx="4475">
                  <c:v>44.97418930896</c:v>
                </c:pt>
                <c:pt idx="4476">
                  <c:v>45.860275051679999</c:v>
                </c:pt>
                <c:pt idx="4477">
                  <c:v>46.732126485280006</c:v>
                </c:pt>
                <c:pt idx="4478">
                  <c:v>47.588853965440002</c:v>
                </c:pt>
                <c:pt idx="4479">
                  <c:v>48.430457492160002</c:v>
                </c:pt>
                <c:pt idx="4480">
                  <c:v>49.259605998399998</c:v>
                </c:pt>
                <c:pt idx="4481">
                  <c:v>50.074075373359996</c:v>
                </c:pt>
                <c:pt idx="4482">
                  <c:v>50.875644905680005</c:v>
                </c:pt>
                <c:pt idx="4483">
                  <c:v>51.666093884000006</c:v>
                </c:pt>
                <c:pt idx="4484">
                  <c:v>52.446311952640002</c:v>
                </c:pt>
                <c:pt idx="4485">
                  <c:v>53.216299111600001</c:v>
                </c:pt>
                <c:pt idx="4486">
                  <c:v>53.976500183039995</c:v>
                </c:pt>
                <c:pt idx="4487">
                  <c:v>54.725580700480002</c:v>
                </c:pt>
                <c:pt idx="4488">
                  <c:v>55.462651019600003</c:v>
                </c:pt>
                <c:pt idx="4489">
                  <c:v>56.184597385280007</c:v>
                </c:pt>
                <c:pt idx="4490">
                  <c:v>56.893643908320001</c:v>
                </c:pt>
                <c:pt idx="4491">
                  <c:v>57.588900944400002</c:v>
                </c:pt>
                <c:pt idx="4492">
                  <c:v>58.266809916240007</c:v>
                </c:pt>
                <c:pt idx="4493">
                  <c:v>58.924257068720003</c:v>
                </c:pt>
                <c:pt idx="4494">
                  <c:v>59.560797579679999</c:v>
                </c:pt>
                <c:pt idx="4495">
                  <c:v>60.174652160480001</c:v>
                </c:pt>
                <c:pt idx="4496">
                  <c:v>60.762707056000004</c:v>
                </c:pt>
                <c:pt idx="4497">
                  <c:v>61.324072621919996</c:v>
                </c:pt>
                <c:pt idx="4498">
                  <c:v>61.856524747440005</c:v>
                </c:pt>
                <c:pt idx="4499">
                  <c:v>62.360508254720003</c:v>
                </c:pt>
                <c:pt idx="4500">
                  <c:v>62.825347411919999</c:v>
                </c:pt>
                <c:pt idx="4501">
                  <c:v>62.95968370424</c:v>
                </c:pt>
                <c:pt idx="4502">
                  <c:v>63.057099757280007</c:v>
                </c:pt>
                <c:pt idx="4503">
                  <c:v>63.126936836399999</c:v>
                </c:pt>
                <c:pt idx="4504">
                  <c:v>63.174977629680001</c:v>
                </c:pt>
                <c:pt idx="4505">
                  <c:v>63.203001425760007</c:v>
                </c:pt>
                <c:pt idx="4506">
                  <c:v>63.212787513280006</c:v>
                </c:pt>
                <c:pt idx="4507">
                  <c:v>63.368920091440003</c:v>
                </c:pt>
                <c:pt idx="4508">
                  <c:v>63.549962710560003</c:v>
                </c:pt>
                <c:pt idx="4509">
                  <c:v>63.720774419999998</c:v>
                </c:pt>
                <c:pt idx="4510">
                  <c:v>60.133728521759998</c:v>
                </c:pt>
                <c:pt idx="4511">
                  <c:v>56.567589265040006</c:v>
                </c:pt>
                <c:pt idx="4512">
                  <c:v>53.035256492480002</c:v>
                </c:pt>
                <c:pt idx="4513">
                  <c:v>49.546516291600007</c:v>
                </c:pt>
                <c:pt idx="4514">
                  <c:v>46.112934038559999</c:v>
                </c:pt>
                <c:pt idx="4515">
                  <c:v>42.744518231960001</c:v>
                </c:pt>
                <c:pt idx="4516">
                  <c:v>39.450120832784002</c:v>
                </c:pt>
                <c:pt idx="4517">
                  <c:v>36.238415873152</c:v>
                </c:pt>
                <c:pt idx="4518">
                  <c:v>33.117009811999999</c:v>
                </c:pt>
                <c:pt idx="4519">
                  <c:v>30.092530499511998</c:v>
                </c:pt>
                <c:pt idx="4520">
                  <c:v>27.17062717712</c:v>
                </c:pt>
                <c:pt idx="4521">
                  <c:v>24.355970477503998</c:v>
                </c:pt>
                <c:pt idx="4522">
                  <c:v>21.669111184456</c:v>
                </c:pt>
                <c:pt idx="4523">
                  <c:v>19.116321290431998</c:v>
                </c:pt>
                <c:pt idx="4524">
                  <c:v>16.691017427464001</c:v>
                </c:pt>
                <c:pt idx="4525">
                  <c:v>14.398982283632</c:v>
                </c:pt>
                <c:pt idx="4526">
                  <c:v>12.236434870576</c:v>
                </c:pt>
                <c:pt idx="4527">
                  <c:v>10.195635282711999</c:v>
                </c:pt>
                <c:pt idx="4528">
                  <c:v>8.2670643258160013</c:v>
                </c:pt>
                <c:pt idx="4529">
                  <c:v>6.4418700389040007</c:v>
                </c:pt>
                <c:pt idx="4530">
                  <c:v>4.731528833704</c:v>
                </c:pt>
                <c:pt idx="4531">
                  <c:v>3.1073407844528003</c:v>
                </c:pt>
                <c:pt idx="4532">
                  <c:v>1.5631762417856001</c:v>
                </c:pt>
                <c:pt idx="4533">
                  <c:v>9.6215033207999998E-2</c:v>
                </c:pt>
                <c:pt idx="4534">
                  <c:v>-1.3001617950208</c:v>
                </c:pt>
                <c:pt idx="4535">
                  <c:v>-2.6107457732503998</c:v>
                </c:pt>
                <c:pt idx="4536">
                  <c:v>-3.8637608675328003</c:v>
                </c:pt>
                <c:pt idx="4537">
                  <c:v>-5.0439719188880003</c:v>
                </c:pt>
                <c:pt idx="4538">
                  <c:v>-6.1566500699119997</c:v>
                </c:pt>
                <c:pt idx="4539">
                  <c:v>-7.226313918064001</c:v>
                </c:pt>
                <c:pt idx="4540">
                  <c:v>-8.2566554872720008</c:v>
                </c:pt>
                <c:pt idx="4541">
                  <c:v>-9.252567821296001</c:v>
                </c:pt>
                <c:pt idx="4542">
                  <c:v>-10.212449560360001</c:v>
                </c:pt>
                <c:pt idx="4543">
                  <c:v>-11.135055202416</c:v>
                </c:pt>
                <c:pt idx="4544">
                  <c:v>-12.032483910216001</c:v>
                </c:pt>
                <c:pt idx="4545">
                  <c:v>-12.925909218576001</c:v>
                </c:pt>
                <c:pt idx="4546">
                  <c:v>-13.838951184192</c:v>
                </c:pt>
                <c:pt idx="4547">
                  <c:v>-14.749146287984001</c:v>
                </c:pt>
                <c:pt idx="4548">
                  <c:v>-15.651779415056001</c:v>
                </c:pt>
                <c:pt idx="4549">
                  <c:v>-16.526967014855998</c:v>
                </c:pt>
                <c:pt idx="4550">
                  <c:v>-17.379513166712002</c:v>
                </c:pt>
                <c:pt idx="4551">
                  <c:v>-18.203279324815998</c:v>
                </c:pt>
                <c:pt idx="4552">
                  <c:v>-18.903963191248003</c:v>
                </c:pt>
                <c:pt idx="4553">
                  <c:v>-19.592281001631999</c:v>
                </c:pt>
                <c:pt idx="4554">
                  <c:v>-20.201909771912</c:v>
                </c:pt>
                <c:pt idx="4555">
                  <c:v>-20.802508652344002</c:v>
                </c:pt>
                <c:pt idx="4556">
                  <c:v>-21.377174400848002</c:v>
                </c:pt>
                <c:pt idx="4557">
                  <c:v>-21.986714206696</c:v>
                </c:pt>
                <c:pt idx="4558">
                  <c:v>-22.981914825264003</c:v>
                </c:pt>
                <c:pt idx="4559">
                  <c:v>-24.339467575368001</c:v>
                </c:pt>
                <c:pt idx="4560">
                  <c:v>-25.677492632648001</c:v>
                </c:pt>
                <c:pt idx="4561">
                  <c:v>-27.123787403672001</c:v>
                </c:pt>
                <c:pt idx="4562">
                  <c:v>-28.573151447600001</c:v>
                </c:pt>
                <c:pt idx="4563">
                  <c:v>-29.932972790719997</c:v>
                </c:pt>
                <c:pt idx="4564">
                  <c:v>-31.239193063560002</c:v>
                </c:pt>
                <c:pt idx="4565">
                  <c:v>-32.375402306848002</c:v>
                </c:pt>
                <c:pt idx="4566">
                  <c:v>-33.442085846528002</c:v>
                </c:pt>
                <c:pt idx="4567">
                  <c:v>-34.477587352792</c:v>
                </c:pt>
                <c:pt idx="4568">
                  <c:v>-35.577009803448</c:v>
                </c:pt>
                <c:pt idx="4569">
                  <c:v>-36.690488634360001</c:v>
                </c:pt>
                <c:pt idx="4570">
                  <c:v>-37.771450965376005</c:v>
                </c:pt>
                <c:pt idx="4571">
                  <c:v>-38.821008851895996</c:v>
                </c:pt>
                <c:pt idx="4572">
                  <c:v>-39.834313732375996</c:v>
                </c:pt>
                <c:pt idx="4573">
                  <c:v>-40.841569031479999</c:v>
                </c:pt>
                <c:pt idx="4574">
                  <c:v>-41.821022945584005</c:v>
                </c:pt>
                <c:pt idx="4575">
                  <c:v>-42.779481253736002</c:v>
                </c:pt>
                <c:pt idx="4576">
                  <c:v>-43.71867876236</c:v>
                </c:pt>
                <c:pt idx="4577">
                  <c:v>-44.636124467359998</c:v>
                </c:pt>
                <c:pt idx="4578">
                  <c:v>-45.53288594192</c:v>
                </c:pt>
                <c:pt idx="4579">
                  <c:v>-46.449219591519999</c:v>
                </c:pt>
                <c:pt idx="4580">
                  <c:v>-47.354877509280001</c:v>
                </c:pt>
                <c:pt idx="4581">
                  <c:v>-48.242742540640002</c:v>
                </c:pt>
                <c:pt idx="4582">
                  <c:v>-49.115928440720005</c:v>
                </c:pt>
                <c:pt idx="4583">
                  <c:v>-49.969986987920002</c:v>
                </c:pt>
                <c:pt idx="4584">
                  <c:v>-50.809366403840002</c:v>
                </c:pt>
                <c:pt idx="4585">
                  <c:v>-51.634956332800002</c:v>
                </c:pt>
                <c:pt idx="4586">
                  <c:v>-52.446311952640002</c:v>
                </c:pt>
                <c:pt idx="4587">
                  <c:v>-53.242988441200005</c:v>
                </c:pt>
                <c:pt idx="4588">
                  <c:v>-54.024540976320004</c:v>
                </c:pt>
                <c:pt idx="4589">
                  <c:v>-54.790524735839995</c:v>
                </c:pt>
                <c:pt idx="4590">
                  <c:v>-55.536936320320002</c:v>
                </c:pt>
                <c:pt idx="4591">
                  <c:v>-56.264665374079996</c:v>
                </c:pt>
                <c:pt idx="4592">
                  <c:v>-56.969263675520004</c:v>
                </c:pt>
                <c:pt idx="4593">
                  <c:v>-57.655179446239998</c:v>
                </c:pt>
                <c:pt idx="4594">
                  <c:v>-58.321967864080001</c:v>
                </c:pt>
                <c:pt idx="4595">
                  <c:v>-58.968739284720002</c:v>
                </c:pt>
                <c:pt idx="4596">
                  <c:v>-59.595048886000008</c:v>
                </c:pt>
                <c:pt idx="4597">
                  <c:v>-60.20045184576</c:v>
                </c:pt>
                <c:pt idx="4598">
                  <c:v>-60.784948163999999</c:v>
                </c:pt>
                <c:pt idx="4599">
                  <c:v>-61.346313729919999</c:v>
                </c:pt>
                <c:pt idx="4600">
                  <c:v>-61.886772654319998</c:v>
                </c:pt>
                <c:pt idx="4601">
                  <c:v>-62.353835922320002</c:v>
                </c:pt>
                <c:pt idx="4602">
                  <c:v>-62.525092453920003</c:v>
                </c:pt>
                <c:pt idx="4603">
                  <c:v>-62.658983924079998</c:v>
                </c:pt>
                <c:pt idx="4604">
                  <c:v>-62.752396577680003</c:v>
                </c:pt>
                <c:pt idx="4605">
                  <c:v>-62.824457767600002</c:v>
                </c:pt>
                <c:pt idx="4606">
                  <c:v>-62.870719272240002</c:v>
                </c:pt>
                <c:pt idx="4607">
                  <c:v>-63.053986002160002</c:v>
                </c:pt>
                <c:pt idx="4608">
                  <c:v>-63.27951083728</c:v>
                </c:pt>
                <c:pt idx="4609">
                  <c:v>-63.490356541120001</c:v>
                </c:pt>
                <c:pt idx="4610">
                  <c:v>-59.886852222960002</c:v>
                </c:pt>
                <c:pt idx="4611">
                  <c:v>-56.304254546320003</c:v>
                </c:pt>
                <c:pt idx="4612">
                  <c:v>-52.756797820320003</c:v>
                </c:pt>
                <c:pt idx="4613">
                  <c:v>-49.255602598960003</c:v>
                </c:pt>
                <c:pt idx="4614">
                  <c:v>-45.812679080559995</c:v>
                </c:pt>
                <c:pt idx="4615">
                  <c:v>-42.437590941560003</c:v>
                </c:pt>
                <c:pt idx="4616">
                  <c:v>-39.139768411752001</c:v>
                </c:pt>
                <c:pt idx="4617">
                  <c:v>-35.927574147744004</c:v>
                </c:pt>
                <c:pt idx="4618">
                  <c:v>-32.808436679608</c:v>
                </c:pt>
                <c:pt idx="4619">
                  <c:v>-29.788761446448003</c:v>
                </c:pt>
                <c:pt idx="4620">
                  <c:v>-26.873797349752003</c:v>
                </c:pt>
                <c:pt idx="4621">
                  <c:v>-24.067903646688002</c:v>
                </c:pt>
                <c:pt idx="4622">
                  <c:v>-21.389985279055999</c:v>
                </c:pt>
                <c:pt idx="4623">
                  <c:v>-18.846269757096</c:v>
                </c:pt>
                <c:pt idx="4624">
                  <c:v>-16.429550961815998</c:v>
                </c:pt>
                <c:pt idx="4625">
                  <c:v>-14.142809201687999</c:v>
                </c:pt>
                <c:pt idx="4626">
                  <c:v>-11.986667227736001</c:v>
                </c:pt>
                <c:pt idx="4627">
                  <c:v>-9.9513389524400004</c:v>
                </c:pt>
                <c:pt idx="4628">
                  <c:v>-8.0385591822240006</c:v>
                </c:pt>
                <c:pt idx="4629">
                  <c:v>-6.2391200983759996</c:v>
                </c:pt>
                <c:pt idx="4630">
                  <c:v>-4.5325598815360006</c:v>
                </c:pt>
                <c:pt idx="4631">
                  <c:v>-2.9100621564928</c:v>
                </c:pt>
                <c:pt idx="4632">
                  <c:v>-1.3641049805208001</c:v>
                </c:pt>
                <c:pt idx="4633">
                  <c:v>8.2944653708719993E-2</c:v>
                </c:pt>
                <c:pt idx="4634">
                  <c:v>1.4526957619064</c:v>
                </c:pt>
                <c:pt idx="4635">
                  <c:v>2.7600948134704</c:v>
                </c:pt>
                <c:pt idx="4636">
                  <c:v>3.9721462350384003</c:v>
                </c:pt>
                <c:pt idx="4637">
                  <c:v>5.1283546826400004</c:v>
                </c:pt>
                <c:pt idx="4638">
                  <c:v>6.2370294342239996</c:v>
                </c:pt>
                <c:pt idx="4639">
                  <c:v>7.3012219698080001</c:v>
                </c:pt>
                <c:pt idx="4640">
                  <c:v>8.3277380684400004</c:v>
                </c:pt>
                <c:pt idx="4641">
                  <c:v>9.3147539592640012</c:v>
                </c:pt>
                <c:pt idx="4642">
                  <c:v>10.264004448704</c:v>
                </c:pt>
                <c:pt idx="4643">
                  <c:v>11.184430462176</c:v>
                </c:pt>
                <c:pt idx="4644">
                  <c:v>12.098362072112</c:v>
                </c:pt>
                <c:pt idx="4645">
                  <c:v>13.028485208672</c:v>
                </c:pt>
                <c:pt idx="4646">
                  <c:v>13.948777775496001</c:v>
                </c:pt>
                <c:pt idx="4647">
                  <c:v>14.852567440184</c:v>
                </c:pt>
                <c:pt idx="4648">
                  <c:v>15.727265735608</c:v>
                </c:pt>
                <c:pt idx="4649">
                  <c:v>16.586439737648</c:v>
                </c:pt>
                <c:pt idx="4650">
                  <c:v>17.409182804784002</c:v>
                </c:pt>
                <c:pt idx="4651">
                  <c:v>18.175878279759999</c:v>
                </c:pt>
                <c:pt idx="4652">
                  <c:v>18.846625614823999</c:v>
                </c:pt>
                <c:pt idx="4653">
                  <c:v>19.492640837791999</c:v>
                </c:pt>
                <c:pt idx="4654">
                  <c:v>20.069619661527998</c:v>
                </c:pt>
                <c:pt idx="4655">
                  <c:v>20.640548903888</c:v>
                </c:pt>
                <c:pt idx="4656">
                  <c:v>21.187235338528001</c:v>
                </c:pt>
                <c:pt idx="4657">
                  <c:v>21.725381187696001</c:v>
                </c:pt>
                <c:pt idx="4658">
                  <c:v>22.518054276816002</c:v>
                </c:pt>
                <c:pt idx="4659">
                  <c:v>23.792514247431999</c:v>
                </c:pt>
                <c:pt idx="4660">
                  <c:v>24.985794173847999</c:v>
                </c:pt>
                <c:pt idx="4661">
                  <c:v>26.388540855408003</c:v>
                </c:pt>
                <c:pt idx="4662">
                  <c:v>27.656728833568</c:v>
                </c:pt>
                <c:pt idx="4663">
                  <c:v>28.985323661056</c:v>
                </c:pt>
                <c:pt idx="4664">
                  <c:v>30.256047125527999</c:v>
                </c:pt>
                <c:pt idx="4665">
                  <c:v>31.339811836152002</c:v>
                </c:pt>
                <c:pt idx="4666">
                  <c:v>32.341640304904004</c:v>
                </c:pt>
                <c:pt idx="4667">
                  <c:v>33.290757347696001</c:v>
                </c:pt>
                <c:pt idx="4668">
                  <c:v>34.201352791432001</c:v>
                </c:pt>
                <c:pt idx="4669">
                  <c:v>35.165104483287998</c:v>
                </c:pt>
                <c:pt idx="4670">
                  <c:v>36.115422545912004</c:v>
                </c:pt>
                <c:pt idx="4671">
                  <c:v>37.135355276576</c:v>
                </c:pt>
                <c:pt idx="4672">
                  <c:v>38.146124670744001</c:v>
                </c:pt>
                <c:pt idx="4673">
                  <c:v>39.128736822184003</c:v>
                </c:pt>
                <c:pt idx="4674">
                  <c:v>40.101918743831995</c:v>
                </c:pt>
                <c:pt idx="4675">
                  <c:v>41.047922031504001</c:v>
                </c:pt>
                <c:pt idx="4676">
                  <c:v>41.974308661919999</c:v>
                </c:pt>
                <c:pt idx="4677">
                  <c:v>42.882724477072003</c:v>
                </c:pt>
                <c:pt idx="4678">
                  <c:v>43.774059121279997</c:v>
                </c:pt>
                <c:pt idx="4679">
                  <c:v>44.643686444080004</c:v>
                </c:pt>
                <c:pt idx="4680">
                  <c:v>45.49596570264</c:v>
                </c:pt>
                <c:pt idx="4681">
                  <c:v>46.329562430480003</c:v>
                </c:pt>
                <c:pt idx="4682">
                  <c:v>47.148924849200007</c:v>
                </c:pt>
                <c:pt idx="4683">
                  <c:v>47.95360813664</c:v>
                </c:pt>
                <c:pt idx="4684">
                  <c:v>48.744501937119999</c:v>
                </c:pt>
                <c:pt idx="4685">
                  <c:v>49.519382139840005</c:v>
                </c:pt>
                <c:pt idx="4686">
                  <c:v>50.278693566960001</c:v>
                </c:pt>
                <c:pt idx="4687">
                  <c:v>51.024215507120005</c:v>
                </c:pt>
                <c:pt idx="4688">
                  <c:v>51.755503138160002</c:v>
                </c:pt>
                <c:pt idx="4689">
                  <c:v>52.473001282240006</c:v>
                </c:pt>
                <c:pt idx="4690">
                  <c:v>53.175375472879999</c:v>
                </c:pt>
                <c:pt idx="4691">
                  <c:v>53.863070532240002</c:v>
                </c:pt>
                <c:pt idx="4692">
                  <c:v>54.534307171680005</c:v>
                </c:pt>
                <c:pt idx="4693">
                  <c:v>55.18997503552</c:v>
                </c:pt>
                <c:pt idx="4694">
                  <c:v>55.825181080000007</c:v>
                </c:pt>
                <c:pt idx="4695">
                  <c:v>56.442149415920007</c:v>
                </c:pt>
                <c:pt idx="4696">
                  <c:v>57.038211110319999</c:v>
                </c:pt>
                <c:pt idx="4697">
                  <c:v>57.61292134104</c:v>
                </c:pt>
                <c:pt idx="4698">
                  <c:v>58.1693938632</c:v>
                </c:pt>
                <c:pt idx="4699">
                  <c:v>58.706739032480009</c:v>
                </c:pt>
                <c:pt idx="4700">
                  <c:v>59.224956848879998</c:v>
                </c:pt>
                <c:pt idx="4701">
                  <c:v>59.724492134560002</c:v>
                </c:pt>
                <c:pt idx="4702">
                  <c:v>60.206234533840004</c:v>
                </c:pt>
                <c:pt idx="4703">
                  <c:v>60.670184046720003</c:v>
                </c:pt>
                <c:pt idx="4704">
                  <c:v>61.113671740240001</c:v>
                </c:pt>
                <c:pt idx="4705">
                  <c:v>61.541590658160004</c:v>
                </c:pt>
                <c:pt idx="4706">
                  <c:v>61.953940800479998</c:v>
                </c:pt>
                <c:pt idx="4707">
                  <c:v>62.352946278000005</c:v>
                </c:pt>
                <c:pt idx="4708">
                  <c:v>62.739496735039999</c:v>
                </c:pt>
                <c:pt idx="4709">
                  <c:v>63.102916439760001</c:v>
                </c:pt>
                <c:pt idx="4710">
                  <c:v>59.519429118799998</c:v>
                </c:pt>
                <c:pt idx="4711">
                  <c:v>55.956403617199996</c:v>
                </c:pt>
                <c:pt idx="4712">
                  <c:v>52.428074244080001</c:v>
                </c:pt>
                <c:pt idx="4713">
                  <c:v>48.945116731279995</c:v>
                </c:pt>
                <c:pt idx="4714">
                  <c:v>45.51909645496</c:v>
                </c:pt>
                <c:pt idx="4715">
                  <c:v>42.160377771448005</c:v>
                </c:pt>
                <c:pt idx="4716">
                  <c:v>38.877679195079999</c:v>
                </c:pt>
                <c:pt idx="4717">
                  <c:v>35.679496829111997</c:v>
                </c:pt>
                <c:pt idx="4718">
                  <c:v>32.573170239184002</c:v>
                </c:pt>
                <c:pt idx="4719">
                  <c:v>29.565149346616</c:v>
                </c:pt>
                <c:pt idx="4720">
                  <c:v>26.660727535112002</c:v>
                </c:pt>
                <c:pt idx="4721">
                  <c:v>23.864486472920003</c:v>
                </c:pt>
                <c:pt idx="4722">
                  <c:v>21.196710050535998</c:v>
                </c:pt>
                <c:pt idx="4723">
                  <c:v>18.662380276152003</c:v>
                </c:pt>
                <c:pt idx="4724">
                  <c:v>16.253757244184001</c:v>
                </c:pt>
                <c:pt idx="4725">
                  <c:v>13.977913626976001</c:v>
                </c:pt>
                <c:pt idx="4726">
                  <c:v>11.832269456000001</c:v>
                </c:pt>
                <c:pt idx="4727">
                  <c:v>9.807038643736</c:v>
                </c:pt>
                <c:pt idx="4728">
                  <c:v>7.8928799248239994</c:v>
                </c:pt>
                <c:pt idx="4729">
                  <c:v>6.0955759873439996</c:v>
                </c:pt>
                <c:pt idx="4730">
                  <c:v>4.3973873235552006</c:v>
                </c:pt>
                <c:pt idx="4731">
                  <c:v>2.7828563633976002</c:v>
                </c:pt>
                <c:pt idx="4732">
                  <c:v>1.2552836872983999</c:v>
                </c:pt>
                <c:pt idx="4733">
                  <c:v>-0.20510883244248002</c:v>
                </c:pt>
                <c:pt idx="4734">
                  <c:v>-1.5683851092792001</c:v>
                </c:pt>
                <c:pt idx="4735">
                  <c:v>-2.8694943755008002</c:v>
                </c:pt>
                <c:pt idx="4736">
                  <c:v>-4.1032753595848002</c:v>
                </c:pt>
                <c:pt idx="4737">
                  <c:v>-5.2544172827840008</c:v>
                </c:pt>
                <c:pt idx="4738">
                  <c:v>-6.3588662238479996</c:v>
                </c:pt>
                <c:pt idx="4739">
                  <c:v>-7.4175429646479998</c:v>
                </c:pt>
                <c:pt idx="4740">
                  <c:v>-8.4401446282719998</c:v>
                </c:pt>
                <c:pt idx="4741">
                  <c:v>-9.4228012619279991</c:v>
                </c:pt>
                <c:pt idx="4742">
                  <c:v>-10.368849031816</c:v>
                </c:pt>
                <c:pt idx="4743">
                  <c:v>-11.279311028904001</c:v>
                </c:pt>
                <c:pt idx="4744">
                  <c:v>-12.181499333816001</c:v>
                </c:pt>
                <c:pt idx="4745">
                  <c:v>-13.091205133232002</c:v>
                </c:pt>
                <c:pt idx="4746">
                  <c:v>-14.006159834136</c:v>
                </c:pt>
                <c:pt idx="4747">
                  <c:v>-14.901319948920001</c:v>
                </c:pt>
                <c:pt idx="4748">
                  <c:v>-15.779621303840001</c:v>
                </c:pt>
                <c:pt idx="4749">
                  <c:v>-16.63479190644</c:v>
                </c:pt>
                <c:pt idx="4750">
                  <c:v>-17.458424617896</c:v>
                </c:pt>
                <c:pt idx="4751">
                  <c:v>-18.235084109256</c:v>
                </c:pt>
                <c:pt idx="4752">
                  <c:v>-18.906676606424003</c:v>
                </c:pt>
                <c:pt idx="4753">
                  <c:v>-19.559986912816001</c:v>
                </c:pt>
                <c:pt idx="4754">
                  <c:v>-20.144794606568002</c:v>
                </c:pt>
                <c:pt idx="4755">
                  <c:v>-20.720572410472002</c:v>
                </c:pt>
                <c:pt idx="4756">
                  <c:v>-21.266858505167999</c:v>
                </c:pt>
                <c:pt idx="4757">
                  <c:v>-21.825154798183998</c:v>
                </c:pt>
                <c:pt idx="4758">
                  <c:v>-22.718357695464</c:v>
                </c:pt>
                <c:pt idx="4759">
                  <c:v>-23.997577263191999</c:v>
                </c:pt>
                <c:pt idx="4760">
                  <c:v>-25.264920079248</c:v>
                </c:pt>
                <c:pt idx="4761">
                  <c:v>-26.692220944040002</c:v>
                </c:pt>
                <c:pt idx="4762">
                  <c:v>-27.910277464767997</c:v>
                </c:pt>
                <c:pt idx="4763">
                  <c:v>-29.266851606119999</c:v>
                </c:pt>
                <c:pt idx="4764">
                  <c:v>-30.507327163712002</c:v>
                </c:pt>
                <c:pt idx="4765">
                  <c:v>-31.553370955167999</c:v>
                </c:pt>
                <c:pt idx="4766">
                  <c:v>-32.526152536872004</c:v>
                </c:pt>
                <c:pt idx="4767">
                  <c:v>-33.467529674079998</c:v>
                </c:pt>
                <c:pt idx="4768">
                  <c:v>-34.385509165672005</c:v>
                </c:pt>
                <c:pt idx="4769">
                  <c:v>-35.348193284343999</c:v>
                </c:pt>
                <c:pt idx="4770">
                  <c:v>-36.298689275832004</c:v>
                </c:pt>
                <c:pt idx="4771">
                  <c:v>-37.323826425767997</c:v>
                </c:pt>
                <c:pt idx="4772">
                  <c:v>-38.334062033343997</c:v>
                </c:pt>
                <c:pt idx="4773">
                  <c:v>-39.314983860576</c:v>
                </c:pt>
                <c:pt idx="4774">
                  <c:v>-40.281493449824005</c:v>
                </c:pt>
                <c:pt idx="4775">
                  <c:v>-41.230432563751997</c:v>
                </c:pt>
                <c:pt idx="4776">
                  <c:v>-42.160110878151997</c:v>
                </c:pt>
                <c:pt idx="4777">
                  <c:v>-43.071862859504002</c:v>
                </c:pt>
                <c:pt idx="4778">
                  <c:v>-43.963731290304004</c:v>
                </c:pt>
                <c:pt idx="4779">
                  <c:v>-44.835849617199997</c:v>
                </c:pt>
                <c:pt idx="4780">
                  <c:v>-45.689463342240003</c:v>
                </c:pt>
                <c:pt idx="4781">
                  <c:v>-46.526173825200004</c:v>
                </c:pt>
                <c:pt idx="4782">
                  <c:v>-47.348649999039999</c:v>
                </c:pt>
                <c:pt idx="4783">
                  <c:v>-48.156002219440005</c:v>
                </c:pt>
                <c:pt idx="4784">
                  <c:v>-48.949120130720004</c:v>
                </c:pt>
                <c:pt idx="4785">
                  <c:v>-49.724000333440003</c:v>
                </c:pt>
                <c:pt idx="4786">
                  <c:v>-50.485091049200008</c:v>
                </c:pt>
                <c:pt idx="4787">
                  <c:v>-51.232392277999999</c:v>
                </c:pt>
                <c:pt idx="4788">
                  <c:v>-51.965459197679998</c:v>
                </c:pt>
                <c:pt idx="4789">
                  <c:v>-52.682957341760002</c:v>
                </c:pt>
                <c:pt idx="4790">
                  <c:v>-53.383997065920006</c:v>
                </c:pt>
                <c:pt idx="4791">
                  <c:v>-54.070357658799999</c:v>
                </c:pt>
                <c:pt idx="4792">
                  <c:v>-54.740704653920005</c:v>
                </c:pt>
                <c:pt idx="4793">
                  <c:v>-55.391479474</c:v>
                </c:pt>
                <c:pt idx="4794">
                  <c:v>-56.024906229840006</c:v>
                </c:pt>
                <c:pt idx="4795">
                  <c:v>-56.638760810640008</c:v>
                </c:pt>
                <c:pt idx="4796">
                  <c:v>-57.229929461280001</c:v>
                </c:pt>
                <c:pt idx="4797">
                  <c:v>-57.801970759040003</c:v>
                </c:pt>
                <c:pt idx="4798">
                  <c:v>-58.354884703920007</c:v>
                </c:pt>
                <c:pt idx="4799">
                  <c:v>-58.88822647376</c:v>
                </c:pt>
                <c:pt idx="4800">
                  <c:v>-59.402440890720001</c:v>
                </c:pt>
                <c:pt idx="4801">
                  <c:v>-59.897972776960003</c:v>
                </c:pt>
                <c:pt idx="4802">
                  <c:v>-60.375711776800003</c:v>
                </c:pt>
                <c:pt idx="4803">
                  <c:v>-60.832544135120003</c:v>
                </c:pt>
                <c:pt idx="4804">
                  <c:v>-61.27158360704</c:v>
                </c:pt>
                <c:pt idx="4805">
                  <c:v>-61.695054303360003</c:v>
                </c:pt>
                <c:pt idx="4806">
                  <c:v>-62.103845868400001</c:v>
                </c:pt>
                <c:pt idx="4807">
                  <c:v>-62.499292768640004</c:v>
                </c:pt>
                <c:pt idx="4808">
                  <c:v>-62.874722671680004</c:v>
                </c:pt>
                <c:pt idx="4809">
                  <c:v>-63.218125379200004</c:v>
                </c:pt>
                <c:pt idx="4810">
                  <c:v>-59.615510705360002</c:v>
                </c:pt>
                <c:pt idx="4811">
                  <c:v>-56.03380267304</c:v>
                </c:pt>
                <c:pt idx="4812">
                  <c:v>-52.487680413519996</c:v>
                </c:pt>
                <c:pt idx="4813">
                  <c:v>-48.988264480799998</c:v>
                </c:pt>
                <c:pt idx="4814">
                  <c:v>-45.547120251039999</c:v>
                </c:pt>
                <c:pt idx="4815">
                  <c:v>-42.174211740624003</c:v>
                </c:pt>
                <c:pt idx="4816">
                  <c:v>-38.879191590424</c:v>
                </c:pt>
                <c:pt idx="4817">
                  <c:v>-35.670289010400005</c:v>
                </c:pt>
                <c:pt idx="4818">
                  <c:v>-32.554977012839998</c:v>
                </c:pt>
                <c:pt idx="4819">
                  <c:v>-29.539705519064</c:v>
                </c:pt>
                <c:pt idx="4820">
                  <c:v>-26.629678948343997</c:v>
                </c:pt>
                <c:pt idx="4821">
                  <c:v>-23.829301040063999</c:v>
                </c:pt>
                <c:pt idx="4822">
                  <c:v>-21.157832593752001</c:v>
                </c:pt>
                <c:pt idx="4823">
                  <c:v>-18.620655957544002</c:v>
                </c:pt>
                <c:pt idx="4824">
                  <c:v>-16.209230545968001</c:v>
                </c:pt>
                <c:pt idx="4825">
                  <c:v>-13.930184209208001</c:v>
                </c:pt>
                <c:pt idx="4826">
                  <c:v>-11.781470765328001</c:v>
                </c:pt>
                <c:pt idx="4827">
                  <c:v>-9.753348609024</c:v>
                </c:pt>
                <c:pt idx="4828">
                  <c:v>-7.8538690213919997</c:v>
                </c:pt>
                <c:pt idx="4829">
                  <c:v>-6.0607908944320004</c:v>
                </c:pt>
                <c:pt idx="4830">
                  <c:v>-4.3603647751784003</c:v>
                </c:pt>
                <c:pt idx="4831">
                  <c:v>-2.7429291263160001</c:v>
                </c:pt>
                <c:pt idx="4832">
                  <c:v>-1.2039156242615998</c:v>
                </c:pt>
                <c:pt idx="4833">
                  <c:v>0.22811236562472001</c:v>
                </c:pt>
                <c:pt idx="4834">
                  <c:v>1.5927747083120001</c:v>
                </c:pt>
                <c:pt idx="4835">
                  <c:v>2.8887462785856002</c:v>
                </c:pt>
                <c:pt idx="4836">
                  <c:v>4.0890543951296001</c:v>
                </c:pt>
                <c:pt idx="4837">
                  <c:v>5.2424070844639994</c:v>
                </c:pt>
                <c:pt idx="4838">
                  <c:v>6.3467225788800006</c:v>
                </c:pt>
                <c:pt idx="4839">
                  <c:v>7.4089134147440001</c:v>
                </c:pt>
                <c:pt idx="4840">
                  <c:v>8.4310257739919994</c:v>
                </c:pt>
                <c:pt idx="4841">
                  <c:v>9.4143496408880001</c:v>
                </c:pt>
                <c:pt idx="4842">
                  <c:v>10.359062944295999</c:v>
                </c:pt>
                <c:pt idx="4843">
                  <c:v>11.27891068896</c:v>
                </c:pt>
                <c:pt idx="4844">
                  <c:v>12.205831105968</c:v>
                </c:pt>
                <c:pt idx="4845">
                  <c:v>13.139779713104</c:v>
                </c:pt>
                <c:pt idx="4846">
                  <c:v>14.055223718384001</c:v>
                </c:pt>
                <c:pt idx="4847">
                  <c:v>14.957678916592002</c:v>
                </c:pt>
                <c:pt idx="4848">
                  <c:v>15.826905899448001</c:v>
                </c:pt>
                <c:pt idx="4849">
                  <c:v>16.678073102608</c:v>
                </c:pt>
                <c:pt idx="4850">
                  <c:v>17.493165228592002</c:v>
                </c:pt>
                <c:pt idx="4851">
                  <c:v>18.2555014464</c:v>
                </c:pt>
                <c:pt idx="4852">
                  <c:v>18.91984334236</c:v>
                </c:pt>
                <c:pt idx="4853">
                  <c:v>19.564746509928</c:v>
                </c:pt>
                <c:pt idx="4854">
                  <c:v>20.135898163367997</c:v>
                </c:pt>
                <c:pt idx="4855">
                  <c:v>20.701356093160001</c:v>
                </c:pt>
                <c:pt idx="4856">
                  <c:v>21.24648565024</c:v>
                </c:pt>
                <c:pt idx="4857">
                  <c:v>21.778092613656</c:v>
                </c:pt>
                <c:pt idx="4858">
                  <c:v>22.556131053712001</c:v>
                </c:pt>
                <c:pt idx="4859">
                  <c:v>23.815200177592001</c:v>
                </c:pt>
                <c:pt idx="4860">
                  <c:v>25.00612254656</c:v>
                </c:pt>
                <c:pt idx="4861">
                  <c:v>26.386272262392001</c:v>
                </c:pt>
                <c:pt idx="4862">
                  <c:v>27.622210633952001</c:v>
                </c:pt>
                <c:pt idx="4863">
                  <c:v>28.945334148872004</c:v>
                </c:pt>
                <c:pt idx="4864">
                  <c:v>30.213388680384</c:v>
                </c:pt>
                <c:pt idx="4865">
                  <c:v>31.300845414936003</c:v>
                </c:pt>
                <c:pt idx="4866">
                  <c:v>32.309257251656</c:v>
                </c:pt>
                <c:pt idx="4867">
                  <c:v>33.259575314279999</c:v>
                </c:pt>
                <c:pt idx="4868">
                  <c:v>34.169948346936003</c:v>
                </c:pt>
                <c:pt idx="4869">
                  <c:v>35.136280007320003</c:v>
                </c:pt>
                <c:pt idx="4870">
                  <c:v>36.086909445456001</c:v>
                </c:pt>
                <c:pt idx="4871">
                  <c:v>37.106174942879996</c:v>
                </c:pt>
                <c:pt idx="4872">
                  <c:v>38.117656052504003</c:v>
                </c:pt>
                <c:pt idx="4873">
                  <c:v>39.101246812695997</c:v>
                </c:pt>
                <c:pt idx="4874">
                  <c:v>40.074873556504002</c:v>
                </c:pt>
                <c:pt idx="4875">
                  <c:v>41.021633041847998</c:v>
                </c:pt>
                <c:pt idx="4876">
                  <c:v>41.948508976640007</c:v>
                </c:pt>
                <c:pt idx="4877">
                  <c:v>42.857369613952002</c:v>
                </c:pt>
                <c:pt idx="4878">
                  <c:v>43.749415973616003</c:v>
                </c:pt>
                <c:pt idx="4879">
                  <c:v>44.619666047440006</c:v>
                </c:pt>
                <c:pt idx="4880">
                  <c:v>45.472390128160001</c:v>
                </c:pt>
                <c:pt idx="4881">
                  <c:v>46.305986856000004</c:v>
                </c:pt>
                <c:pt idx="4882">
                  <c:v>47.12579409688</c:v>
                </c:pt>
                <c:pt idx="4883">
                  <c:v>47.93047738432</c:v>
                </c:pt>
                <c:pt idx="4884">
                  <c:v>48.721816006959997</c:v>
                </c:pt>
                <c:pt idx="4885">
                  <c:v>49.497141031840002</c:v>
                </c:pt>
                <c:pt idx="4886">
                  <c:v>50.256452458959998</c:v>
                </c:pt>
                <c:pt idx="4887">
                  <c:v>51.001974399120002</c:v>
                </c:pt>
                <c:pt idx="4888">
                  <c:v>51.733706852320005</c:v>
                </c:pt>
                <c:pt idx="4889">
                  <c:v>52.450760174239996</c:v>
                </c:pt>
                <c:pt idx="4890">
                  <c:v>53.153579187040002</c:v>
                </c:pt>
                <c:pt idx="4891">
                  <c:v>53.840829424239999</c:v>
                </c:pt>
                <c:pt idx="4892">
                  <c:v>54.512510885840001</c:v>
                </c:pt>
                <c:pt idx="4893">
                  <c:v>55.168178749680003</c:v>
                </c:pt>
                <c:pt idx="4894">
                  <c:v>55.803829616320002</c:v>
                </c:pt>
                <c:pt idx="4895">
                  <c:v>56.421687596560005</c:v>
                </c:pt>
                <c:pt idx="4896">
                  <c:v>57.017749290959998</c:v>
                </c:pt>
                <c:pt idx="4897">
                  <c:v>57.592904343840004</c:v>
                </c:pt>
                <c:pt idx="4898">
                  <c:v>58.149376865999997</c:v>
                </c:pt>
                <c:pt idx="4899">
                  <c:v>58.686722035280006</c:v>
                </c:pt>
                <c:pt idx="4900">
                  <c:v>59.204939851679995</c:v>
                </c:pt>
                <c:pt idx="4901">
                  <c:v>59.704919959520005</c:v>
                </c:pt>
                <c:pt idx="4902">
                  <c:v>60.187107180959998</c:v>
                </c:pt>
                <c:pt idx="4903">
                  <c:v>60.651501516000003</c:v>
                </c:pt>
                <c:pt idx="4904">
                  <c:v>61.09543403168</c:v>
                </c:pt>
                <c:pt idx="4905">
                  <c:v>61.523797771760002</c:v>
                </c:pt>
                <c:pt idx="4906">
                  <c:v>61.9370375584</c:v>
                </c:pt>
                <c:pt idx="4907">
                  <c:v>62.336487858079998</c:v>
                </c:pt>
                <c:pt idx="4908">
                  <c:v>62.723927959439997</c:v>
                </c:pt>
                <c:pt idx="4909">
                  <c:v>63.087792486320005</c:v>
                </c:pt>
                <c:pt idx="4910">
                  <c:v>59.503860343200003</c:v>
                </c:pt>
                <c:pt idx="4911">
                  <c:v>55.94127966376</c:v>
                </c:pt>
                <c:pt idx="4912">
                  <c:v>52.412505468479999</c:v>
                </c:pt>
                <c:pt idx="4913">
                  <c:v>48.92954795568</c:v>
                </c:pt>
                <c:pt idx="4914">
                  <c:v>45.503972501519996</c:v>
                </c:pt>
                <c:pt idx="4915">
                  <c:v>42.145253818008001</c:v>
                </c:pt>
                <c:pt idx="4916">
                  <c:v>38.862733170504001</c:v>
                </c:pt>
                <c:pt idx="4917">
                  <c:v>35.664728733399997</c:v>
                </c:pt>
                <c:pt idx="4918">
                  <c:v>32.558624554551997</c:v>
                </c:pt>
                <c:pt idx="4919">
                  <c:v>29.550826073064002</c:v>
                </c:pt>
                <c:pt idx="4920">
                  <c:v>26.646671154856001</c:v>
                </c:pt>
                <c:pt idx="4921">
                  <c:v>23.850741468176</c:v>
                </c:pt>
                <c:pt idx="4922">
                  <c:v>21.183320903520002</c:v>
                </c:pt>
                <c:pt idx="4923">
                  <c:v>18.649391469080001</c:v>
                </c:pt>
                <c:pt idx="4924">
                  <c:v>16.241124294839999</c:v>
                </c:pt>
                <c:pt idx="4925">
                  <c:v>13.965681017575999</c:v>
                </c:pt>
                <c:pt idx="4926">
                  <c:v>11.820481668760001</c:v>
                </c:pt>
                <c:pt idx="4927">
                  <c:v>9.7956511964399997</c:v>
                </c:pt>
                <c:pt idx="4928">
                  <c:v>7.8818483352560005</c:v>
                </c:pt>
                <c:pt idx="4929">
                  <c:v>6.0850781843680002</c:v>
                </c:pt>
                <c:pt idx="4930">
                  <c:v>4.3871786549831997</c:v>
                </c:pt>
                <c:pt idx="4931">
                  <c:v>2.7730124489968002</c:v>
                </c:pt>
                <c:pt idx="4932">
                  <c:v>1.2456799768640001</c:v>
                </c:pt>
                <c:pt idx="4933">
                  <c:v>-0.21419076648320001</c:v>
                </c:pt>
                <c:pt idx="4934">
                  <c:v>-1.5771570022744001</c:v>
                </c:pt>
                <c:pt idx="4935">
                  <c:v>-2.8779637894272003</c:v>
                </c:pt>
                <c:pt idx="4936">
                  <c:v>-4.1111175742656005</c:v>
                </c:pt>
                <c:pt idx="4937">
                  <c:v>-5.2620237417200002</c:v>
                </c:pt>
                <c:pt idx="4938">
                  <c:v>-6.3661613072720007</c:v>
                </c:pt>
                <c:pt idx="4939">
                  <c:v>-7.4245266725599999</c:v>
                </c:pt>
                <c:pt idx="4940">
                  <c:v>-8.4468614428880002</c:v>
                </c:pt>
                <c:pt idx="4941">
                  <c:v>-9.4292067010319993</c:v>
                </c:pt>
                <c:pt idx="4942">
                  <c:v>-10.374631719896001</c:v>
                </c:pt>
                <c:pt idx="4943">
                  <c:v>-11.284871305904</c:v>
                </c:pt>
                <c:pt idx="4944">
                  <c:v>-12.186881681952</c:v>
                </c:pt>
                <c:pt idx="4945">
                  <c:v>-13.096320588072</c:v>
                </c:pt>
                <c:pt idx="4946">
                  <c:v>-14.010919431248</c:v>
                </c:pt>
                <c:pt idx="4947">
                  <c:v>-14.905723688304001</c:v>
                </c:pt>
                <c:pt idx="4948">
                  <c:v>-15.783135398903999</c:v>
                </c:pt>
                <c:pt idx="4949">
                  <c:v>-16.637861179344</c:v>
                </c:pt>
                <c:pt idx="4950">
                  <c:v>-17.461004586424</c:v>
                </c:pt>
                <c:pt idx="4951">
                  <c:v>-18.236107200224001</c:v>
                </c:pt>
                <c:pt idx="4952">
                  <c:v>-18.9071659108</c:v>
                </c:pt>
                <c:pt idx="4953">
                  <c:v>-19.559319679575999</c:v>
                </c:pt>
                <c:pt idx="4954">
                  <c:v>-20.143638068952001</c:v>
                </c:pt>
                <c:pt idx="4955">
                  <c:v>-20.718926568480001</c:v>
                </c:pt>
                <c:pt idx="4956">
                  <c:v>-21.264545429936</c:v>
                </c:pt>
                <c:pt idx="4957">
                  <c:v>-21.822218971927999</c:v>
                </c:pt>
                <c:pt idx="4958">
                  <c:v>-22.707726445839999</c:v>
                </c:pt>
                <c:pt idx="4959">
                  <c:v>-23.968930716088</c:v>
                </c:pt>
                <c:pt idx="4960">
                  <c:v>-25.190145474152001</c:v>
                </c:pt>
                <c:pt idx="4961">
                  <c:v>-26.619670449744003</c:v>
                </c:pt>
                <c:pt idx="4962">
                  <c:v>-27.855430892440001</c:v>
                </c:pt>
                <c:pt idx="4963">
                  <c:v>-29.212627784816</c:v>
                </c:pt>
                <c:pt idx="4964">
                  <c:v>-30.456839848552001</c:v>
                </c:pt>
                <c:pt idx="4965">
                  <c:v>-31.511157332184002</c:v>
                </c:pt>
                <c:pt idx="4966">
                  <c:v>-32.485006487071999</c:v>
                </c:pt>
                <c:pt idx="4967">
                  <c:v>-33.428563252864002</c:v>
                </c:pt>
                <c:pt idx="4968">
                  <c:v>-34.350234768383999</c:v>
                </c:pt>
                <c:pt idx="4969">
                  <c:v>-35.312474064896001</c:v>
                </c:pt>
                <c:pt idx="4970">
                  <c:v>-36.263592807408003</c:v>
                </c:pt>
                <c:pt idx="4971">
                  <c:v>-37.291131997008002</c:v>
                </c:pt>
                <c:pt idx="4972">
                  <c:v>-38.302524142199999</c:v>
                </c:pt>
                <c:pt idx="4973">
                  <c:v>-39.283890791592</c:v>
                </c:pt>
                <c:pt idx="4974">
                  <c:v>-40.251023131864002</c:v>
                </c:pt>
                <c:pt idx="4975">
                  <c:v>-41.200273621304</c:v>
                </c:pt>
                <c:pt idx="4976">
                  <c:v>-42.130174346784003</c:v>
                </c:pt>
                <c:pt idx="4977">
                  <c:v>-43.042193221432001</c:v>
                </c:pt>
                <c:pt idx="4978">
                  <c:v>-43.935307154280004</c:v>
                </c:pt>
                <c:pt idx="4979">
                  <c:v>-44.808270643279997</c:v>
                </c:pt>
                <c:pt idx="4980">
                  <c:v>-45.661884368320003</c:v>
                </c:pt>
                <c:pt idx="4981">
                  <c:v>-46.498594851280004</c:v>
                </c:pt>
                <c:pt idx="4982">
                  <c:v>-47.321071025119998</c:v>
                </c:pt>
                <c:pt idx="4983">
                  <c:v>-48.128423245519997</c:v>
                </c:pt>
                <c:pt idx="4984">
                  <c:v>-48.921985978960002</c:v>
                </c:pt>
                <c:pt idx="4985">
                  <c:v>-49.697311003839999</c:v>
                </c:pt>
                <c:pt idx="4986">
                  <c:v>-50.458401719600005</c:v>
                </c:pt>
                <c:pt idx="4987">
                  <c:v>-51.205702948400003</c:v>
                </c:pt>
                <c:pt idx="4988">
                  <c:v>-51.938325045920003</c:v>
                </c:pt>
                <c:pt idx="4989">
                  <c:v>-52.656712834320004</c:v>
                </c:pt>
                <c:pt idx="4990">
                  <c:v>-53.359531847119996</c:v>
                </c:pt>
                <c:pt idx="4991">
                  <c:v>-54.04678208432</c:v>
                </c:pt>
                <c:pt idx="4992">
                  <c:v>-54.718018723760004</c:v>
                </c:pt>
                <c:pt idx="4993">
                  <c:v>-55.369683188159996</c:v>
                </c:pt>
                <c:pt idx="4994">
                  <c:v>-56.002665121840003</c:v>
                </c:pt>
                <c:pt idx="4995">
                  <c:v>-56.616519702639998</c:v>
                </c:pt>
                <c:pt idx="4996">
                  <c:v>-57.20724353112</c:v>
                </c:pt>
                <c:pt idx="4997">
                  <c:v>-57.777950362400006</c:v>
                </c:pt>
                <c:pt idx="4998">
                  <c:v>-58.330419485120004</c:v>
                </c:pt>
                <c:pt idx="4999">
                  <c:v>-58.863316432800005</c:v>
                </c:pt>
                <c:pt idx="5000">
                  <c:v>-59.377086027600001</c:v>
                </c:pt>
                <c:pt idx="5001">
                  <c:v>-59.872173091679997</c:v>
                </c:pt>
                <c:pt idx="5002">
                  <c:v>-60.349022447199999</c:v>
                </c:pt>
                <c:pt idx="5003">
                  <c:v>-60.805854805520006</c:v>
                </c:pt>
                <c:pt idx="5004">
                  <c:v>-61.244894277440004</c:v>
                </c:pt>
                <c:pt idx="5005">
                  <c:v>-61.668364973759999</c:v>
                </c:pt>
                <c:pt idx="5006">
                  <c:v>-62.077156538800004</c:v>
                </c:pt>
                <c:pt idx="5007">
                  <c:v>-62.473048261199999</c:v>
                </c:pt>
                <c:pt idx="5008">
                  <c:v>-62.848478164239999</c:v>
                </c:pt>
                <c:pt idx="5009">
                  <c:v>-63.207004825200002</c:v>
                </c:pt>
                <c:pt idx="5010">
                  <c:v>-59.305024837680001</c:v>
                </c:pt>
                <c:pt idx="5011">
                  <c:v>-55.429289357600005</c:v>
                </c:pt>
                <c:pt idx="5012">
                  <c:v>-51.596701627039998</c:v>
                </c:pt>
                <c:pt idx="5013">
                  <c:v>-47.823275243759994</c:v>
                </c:pt>
                <c:pt idx="5014">
                  <c:v>-44.121865568184006</c:v>
                </c:pt>
                <c:pt idx="5015">
                  <c:v>-40.505550371816</c:v>
                </c:pt>
                <c:pt idx="5016">
                  <c:v>-36.985539173088</c:v>
                </c:pt>
                <c:pt idx="5017">
                  <c:v>-33.571840470600002</c:v>
                </c:pt>
                <c:pt idx="5018">
                  <c:v>-30.273172778688</c:v>
                </c:pt>
                <c:pt idx="5019">
                  <c:v>-27.096608769696001</c:v>
                </c:pt>
                <c:pt idx="5020">
                  <c:v>-24.047708720623998</c:v>
                </c:pt>
                <c:pt idx="5021">
                  <c:v>-21.147512719640002</c:v>
                </c:pt>
                <c:pt idx="5022">
                  <c:v>-18.404917209944003</c:v>
                </c:pt>
                <c:pt idx="5023">
                  <c:v>-15.809824728504001</c:v>
                </c:pt>
                <c:pt idx="5024">
                  <c:v>-13.371309647384001</c:v>
                </c:pt>
                <c:pt idx="5025">
                  <c:v>-11.082788598616</c:v>
                </c:pt>
                <c:pt idx="5026">
                  <c:v>-8.9364771944000001</c:v>
                </c:pt>
                <c:pt idx="5027">
                  <c:v>-6.936200905312</c:v>
                </c:pt>
                <c:pt idx="5028">
                  <c:v>-5.0491763381600006</c:v>
                </c:pt>
                <c:pt idx="5029">
                  <c:v>-3.2642162156199999</c:v>
                </c:pt>
                <c:pt idx="5030">
                  <c:v>-1.5717123790360001</c:v>
                </c:pt>
                <c:pt idx="5031">
                  <c:v>2.3216380585800002E-3</c:v>
                </c:pt>
                <c:pt idx="5032">
                  <c:v>1.4892868327880002</c:v>
                </c:pt>
                <c:pt idx="5033">
                  <c:v>2.8956588149520002</c:v>
                </c:pt>
                <c:pt idx="5034">
                  <c:v>4.1939612533439998</c:v>
                </c:pt>
                <c:pt idx="5035">
                  <c:v>5.436438510656</c:v>
                </c:pt>
                <c:pt idx="5036">
                  <c:v>6.6219340492720002</c:v>
                </c:pt>
                <c:pt idx="5037">
                  <c:v>7.7607232610880006</c:v>
                </c:pt>
                <c:pt idx="5038">
                  <c:v>8.8517830551359999</c:v>
                </c:pt>
                <c:pt idx="5039">
                  <c:v>9.8971596133520006</c:v>
                </c:pt>
                <c:pt idx="5040">
                  <c:v>10.902635623816002</c:v>
                </c:pt>
                <c:pt idx="5041">
                  <c:v>11.898903815568001</c:v>
                </c:pt>
                <c:pt idx="5042">
                  <c:v>12.912431107127999</c:v>
                </c:pt>
                <c:pt idx="5043">
                  <c:v>13.908788263311999</c:v>
                </c:pt>
                <c:pt idx="5044">
                  <c:v>14.889354232816</c:v>
                </c:pt>
                <c:pt idx="5045">
                  <c:v>15.832421694232002</c:v>
                </c:pt>
                <c:pt idx="5046">
                  <c:v>16.752091510032002</c:v>
                </c:pt>
                <c:pt idx="5047">
                  <c:v>17.629903560576</c:v>
                </c:pt>
                <c:pt idx="5048">
                  <c:v>18.428003480048002</c:v>
                </c:pt>
                <c:pt idx="5049">
                  <c:v>19.139318596104001</c:v>
                </c:pt>
                <c:pt idx="5050">
                  <c:v>19.807352515992001</c:v>
                </c:pt>
                <c:pt idx="5051">
                  <c:v>20.421963294464</c:v>
                </c:pt>
                <c:pt idx="5052">
                  <c:v>21.031636546960002</c:v>
                </c:pt>
                <c:pt idx="5053">
                  <c:v>21.594025203847998</c:v>
                </c:pt>
                <c:pt idx="5054">
                  <c:v>22.311745759008001</c:v>
                </c:pt>
                <c:pt idx="5055">
                  <c:v>23.600529003176</c:v>
                </c:pt>
                <c:pt idx="5056">
                  <c:v>24.907683402552003</c:v>
                </c:pt>
                <c:pt idx="5057">
                  <c:v>26.385427100288002</c:v>
                </c:pt>
                <c:pt idx="5058">
                  <c:v>27.720916671256003</c:v>
                </c:pt>
                <c:pt idx="5059">
                  <c:v>29.163341489488001</c:v>
                </c:pt>
                <c:pt idx="5060">
                  <c:v>30.506126143880003</c:v>
                </c:pt>
                <c:pt idx="5061">
                  <c:v>31.637620272272002</c:v>
                </c:pt>
                <c:pt idx="5062">
                  <c:v>32.711376484296004</c:v>
                </c:pt>
                <c:pt idx="5063">
                  <c:v>33.709957751280001</c:v>
                </c:pt>
                <c:pt idx="5064">
                  <c:v>34.731047019560002</c:v>
                </c:pt>
                <c:pt idx="5065">
                  <c:v>35.770907782991998</c:v>
                </c:pt>
                <c:pt idx="5066">
                  <c:v>36.845953979280004</c:v>
                </c:pt>
                <c:pt idx="5067">
                  <c:v>37.948890525000003</c:v>
                </c:pt>
                <c:pt idx="5068">
                  <c:v>39.016597155648007</c:v>
                </c:pt>
                <c:pt idx="5069">
                  <c:v>40.072471516839997</c:v>
                </c:pt>
                <c:pt idx="5070">
                  <c:v>41.097208326832003</c:v>
                </c:pt>
                <c:pt idx="5071">
                  <c:v>42.098903348935998</c:v>
                </c:pt>
                <c:pt idx="5072">
                  <c:v>43.079647247304003</c:v>
                </c:pt>
                <c:pt idx="5073">
                  <c:v>44.038950717559999</c:v>
                </c:pt>
                <c:pt idx="5074">
                  <c:v>44.975078953279997</c:v>
                </c:pt>
                <c:pt idx="5075">
                  <c:v>45.888743669920004</c:v>
                </c:pt>
                <c:pt idx="5076">
                  <c:v>46.783725855840004</c:v>
                </c:pt>
                <c:pt idx="5077">
                  <c:v>47.661804799680006</c:v>
                </c:pt>
                <c:pt idx="5078">
                  <c:v>48.522980501440003</c:v>
                </c:pt>
                <c:pt idx="5079">
                  <c:v>49.367252961120002</c:v>
                </c:pt>
                <c:pt idx="5080">
                  <c:v>50.191508423599998</c:v>
                </c:pt>
                <c:pt idx="5081">
                  <c:v>50.999750288320001</c:v>
                </c:pt>
                <c:pt idx="5082">
                  <c:v>51.791978555280004</c:v>
                </c:pt>
                <c:pt idx="5083">
                  <c:v>52.566858758000002</c:v>
                </c:pt>
                <c:pt idx="5084">
                  <c:v>53.324835718640003</c:v>
                </c:pt>
                <c:pt idx="5085">
                  <c:v>54.064574970719995</c:v>
                </c:pt>
                <c:pt idx="5086">
                  <c:v>54.786076514240001</c:v>
                </c:pt>
                <c:pt idx="5087">
                  <c:v>55.486226594080001</c:v>
                </c:pt>
                <c:pt idx="5088">
                  <c:v>56.164580388080005</c:v>
                </c:pt>
                <c:pt idx="5089">
                  <c:v>56.81980342976</c:v>
                </c:pt>
                <c:pt idx="5090">
                  <c:v>57.449226786160004</c:v>
                </c:pt>
                <c:pt idx="5091">
                  <c:v>58.055964212400006</c:v>
                </c:pt>
                <c:pt idx="5092">
                  <c:v>58.640905352799997</c:v>
                </c:pt>
                <c:pt idx="5093">
                  <c:v>59.203160563040001</c:v>
                </c:pt>
                <c:pt idx="5094">
                  <c:v>59.744509131760005</c:v>
                </c:pt>
                <c:pt idx="5095">
                  <c:v>60.264061414640004</c:v>
                </c:pt>
                <c:pt idx="5096">
                  <c:v>60.762707056000004</c:v>
                </c:pt>
                <c:pt idx="5097">
                  <c:v>61.238666767200002</c:v>
                </c:pt>
                <c:pt idx="5098">
                  <c:v>61.696388769839999</c:v>
                </c:pt>
                <c:pt idx="5099">
                  <c:v>62.137207530399998</c:v>
                </c:pt>
                <c:pt idx="5100">
                  <c:v>62.562902337520001</c:v>
                </c:pt>
                <c:pt idx="5101">
                  <c:v>62.966800858799999</c:v>
                </c:pt>
                <c:pt idx="5102">
                  <c:v>63.275952259999997</c:v>
                </c:pt>
                <c:pt idx="5103">
                  <c:v>63.497473695680007</c:v>
                </c:pt>
                <c:pt idx="5104">
                  <c:v>63.705205644400003</c:v>
                </c:pt>
                <c:pt idx="5105">
                  <c:v>63.898258461840001</c:v>
                </c:pt>
                <c:pt idx="5106">
                  <c:v>64.081080369600002</c:v>
                </c:pt>
                <c:pt idx="5107">
                  <c:v>64.255450656320008</c:v>
                </c:pt>
                <c:pt idx="5108">
                  <c:v>64.422703788479993</c:v>
                </c:pt>
                <c:pt idx="5109">
                  <c:v>64.582394943920008</c:v>
                </c:pt>
                <c:pt idx="5110">
                  <c:v>60.425087036560001</c:v>
                </c:pt>
                <c:pt idx="5111">
                  <c:v>56.301140791199998</c:v>
                </c:pt>
                <c:pt idx="5112">
                  <c:v>52.23368696016</c:v>
                </c:pt>
                <c:pt idx="5113">
                  <c:v>48.240073607679996</c:v>
                </c:pt>
                <c:pt idx="5114">
                  <c:v>44.336403295951996</c:v>
                </c:pt>
                <c:pt idx="5115">
                  <c:v>40.537577567336001</c:v>
                </c:pt>
                <c:pt idx="5116">
                  <c:v>36.856229371175999</c:v>
                </c:pt>
                <c:pt idx="5117">
                  <c:v>33.303301332608001</c:v>
                </c:pt>
                <c:pt idx="5118">
                  <c:v>29.887734377048002</c:v>
                </c:pt>
                <c:pt idx="5119">
                  <c:v>26.616423247975998</c:v>
                </c:pt>
                <c:pt idx="5120">
                  <c:v>23.500221606096002</c:v>
                </c:pt>
                <c:pt idx="5121">
                  <c:v>20.56368363464</c:v>
                </c:pt>
                <c:pt idx="5122">
                  <c:v>17.799158392456</c:v>
                </c:pt>
                <c:pt idx="5123">
                  <c:v>15.204466250959999</c:v>
                </c:pt>
                <c:pt idx="5124">
                  <c:v>12.782987858568001</c:v>
                </c:pt>
                <c:pt idx="5125">
                  <c:v>10.516574471152</c:v>
                </c:pt>
                <c:pt idx="5126">
                  <c:v>8.3923262460720007</c:v>
                </c:pt>
                <c:pt idx="5127">
                  <c:v>6.3983664316560001</c:v>
                </c:pt>
                <c:pt idx="5128">
                  <c:v>4.5309140395440002</c:v>
                </c:pt>
                <c:pt idx="5129">
                  <c:v>2.7828919491704003</c:v>
                </c:pt>
                <c:pt idx="5130">
                  <c:v>1.1313606817440001</c:v>
                </c:pt>
                <c:pt idx="5131">
                  <c:v>-0.42398624520343997</c:v>
                </c:pt>
                <c:pt idx="5132">
                  <c:v>-1.9006583663560002</c:v>
                </c:pt>
                <c:pt idx="5133">
                  <c:v>-3.2746873292664</c:v>
                </c:pt>
                <c:pt idx="5134">
                  <c:v>-4.5776648485599996</c:v>
                </c:pt>
                <c:pt idx="5135">
                  <c:v>-5.8023492194720001</c:v>
                </c:pt>
                <c:pt idx="5136">
                  <c:v>-6.9456311351039997</c:v>
                </c:pt>
                <c:pt idx="5137">
                  <c:v>-8.0364240358559993</c:v>
                </c:pt>
                <c:pt idx="5138">
                  <c:v>-9.0794430366239993</c:v>
                </c:pt>
                <c:pt idx="5139">
                  <c:v>-10.079536698951999</c:v>
                </c:pt>
                <c:pt idx="5140">
                  <c:v>-11.036793987272</c:v>
                </c:pt>
                <c:pt idx="5141">
                  <c:v>-11.949880435104001</c:v>
                </c:pt>
                <c:pt idx="5142">
                  <c:v>-12.833519655944</c:v>
                </c:pt>
                <c:pt idx="5143">
                  <c:v>-13.711509635352</c:v>
                </c:pt>
                <c:pt idx="5144">
                  <c:v>-14.590344776864001</c:v>
                </c:pt>
                <c:pt idx="5145">
                  <c:v>-15.446983292592</c:v>
                </c:pt>
                <c:pt idx="5146">
                  <c:v>-16.292278843240002</c:v>
                </c:pt>
                <c:pt idx="5147">
                  <c:v>-17.106036502744001</c:v>
                </c:pt>
                <c:pt idx="5148">
                  <c:v>-17.892259670544</c:v>
                </c:pt>
                <c:pt idx="5149">
                  <c:v>-18.650414560047999</c:v>
                </c:pt>
                <c:pt idx="5150">
                  <c:v>-19.313777847256002</c:v>
                </c:pt>
                <c:pt idx="5151">
                  <c:v>-19.921671811112002</c:v>
                </c:pt>
                <c:pt idx="5152">
                  <c:v>-20.502209212127998</c:v>
                </c:pt>
                <c:pt idx="5153">
                  <c:v>-21.025097661208001</c:v>
                </c:pt>
                <c:pt idx="5154">
                  <c:v>-21.547808181424003</c:v>
                </c:pt>
                <c:pt idx="5155">
                  <c:v>-22.060465720824002</c:v>
                </c:pt>
                <c:pt idx="5156">
                  <c:v>-22.552439029784001</c:v>
                </c:pt>
                <c:pt idx="5157">
                  <c:v>-23.06558587356</c:v>
                </c:pt>
                <c:pt idx="5158">
                  <c:v>-23.919911314056002</c:v>
                </c:pt>
                <c:pt idx="5159">
                  <c:v>-25.283736056616</c:v>
                </c:pt>
                <c:pt idx="5160">
                  <c:v>-26.670602587064003</c:v>
                </c:pt>
                <c:pt idx="5161">
                  <c:v>-28.229303917919999</c:v>
                </c:pt>
                <c:pt idx="5162">
                  <c:v>-29.674575597975998</c:v>
                </c:pt>
                <c:pt idx="5163">
                  <c:v>-31.138307397672001</c:v>
                </c:pt>
                <c:pt idx="5164">
                  <c:v>-32.390704189152004</c:v>
                </c:pt>
                <c:pt idx="5165">
                  <c:v>-33.490793873047998</c:v>
                </c:pt>
                <c:pt idx="5166">
                  <c:v>-34.506144935464</c:v>
                </c:pt>
                <c:pt idx="5167">
                  <c:v>-35.516336060824003</c:v>
                </c:pt>
                <c:pt idx="5168">
                  <c:v>-36.566160840640002</c:v>
                </c:pt>
                <c:pt idx="5169">
                  <c:v>-37.645966634040001</c:v>
                </c:pt>
                <c:pt idx="5170">
                  <c:v>-38.772612200888005</c:v>
                </c:pt>
                <c:pt idx="5171">
                  <c:v>-39.862337528456003</c:v>
                </c:pt>
                <c:pt idx="5172">
                  <c:v>-40.937606135823998</c:v>
                </c:pt>
                <c:pt idx="5173">
                  <c:v>-41.988854346552003</c:v>
                </c:pt>
                <c:pt idx="5174">
                  <c:v>-43.017728002631998</c:v>
                </c:pt>
                <c:pt idx="5175">
                  <c:v>-44.024627444008004</c:v>
                </c:pt>
                <c:pt idx="5176">
                  <c:v>-45.003992393680001</c:v>
                </c:pt>
                <c:pt idx="5177">
                  <c:v>-45.959915215519999</c:v>
                </c:pt>
                <c:pt idx="5178">
                  <c:v>-46.892707285040004</c:v>
                </c:pt>
                <c:pt idx="5179">
                  <c:v>-47.806372001679996</c:v>
                </c:pt>
                <c:pt idx="5180">
                  <c:v>-48.699130076800003</c:v>
                </c:pt>
                <c:pt idx="5181">
                  <c:v>-49.566978110960001</c:v>
                </c:pt>
                <c:pt idx="5182">
                  <c:v>-50.414809147920003</c:v>
                </c:pt>
                <c:pt idx="5183">
                  <c:v>-51.243068009840002</c:v>
                </c:pt>
                <c:pt idx="5184">
                  <c:v>-52.051309874559998</c:v>
                </c:pt>
                <c:pt idx="5185">
                  <c:v>-52.839534742079998</c:v>
                </c:pt>
                <c:pt idx="5186">
                  <c:v>-53.607297790239997</c:v>
                </c:pt>
                <c:pt idx="5187">
                  <c:v>-54.354154196880003</c:v>
                </c:pt>
                <c:pt idx="5188">
                  <c:v>-55.080103962000003</c:v>
                </c:pt>
                <c:pt idx="5189">
                  <c:v>-55.776695464559999</c:v>
                </c:pt>
                <c:pt idx="5190">
                  <c:v>-56.448376926159995</c:v>
                </c:pt>
                <c:pt idx="5191">
                  <c:v>-57.097817279760001</c:v>
                </c:pt>
                <c:pt idx="5192">
                  <c:v>-57.725906169680002</c:v>
                </c:pt>
                <c:pt idx="5193">
                  <c:v>-58.333088418079996</c:v>
                </c:pt>
                <c:pt idx="5194">
                  <c:v>-58.919364024959997</c:v>
                </c:pt>
                <c:pt idx="5195">
                  <c:v>-59.485177812480003</c:v>
                </c:pt>
                <c:pt idx="5196">
                  <c:v>-60.027860847680003</c:v>
                </c:pt>
                <c:pt idx="5197">
                  <c:v>-60.552306174320002</c:v>
                </c:pt>
                <c:pt idx="5198">
                  <c:v>-61.058958614559998</c:v>
                </c:pt>
                <c:pt idx="5199">
                  <c:v>-61.549597457040001</c:v>
                </c:pt>
                <c:pt idx="5200">
                  <c:v>-62.015771080720008</c:v>
                </c:pt>
                <c:pt idx="5201">
                  <c:v>-62.462372529360003</c:v>
                </c:pt>
                <c:pt idx="5202">
                  <c:v>-62.894739668880007</c:v>
                </c:pt>
                <c:pt idx="5203">
                  <c:v>-63.165191542160002</c:v>
                </c:pt>
                <c:pt idx="5204">
                  <c:v>-63.404950686399999</c:v>
                </c:pt>
                <c:pt idx="5205">
                  <c:v>-63.6273617664</c:v>
                </c:pt>
                <c:pt idx="5206">
                  <c:v>-63.83820747024</c:v>
                </c:pt>
                <c:pt idx="5207">
                  <c:v>-64.039267086560002</c:v>
                </c:pt>
                <c:pt idx="5208">
                  <c:v>-64.231430259679996</c:v>
                </c:pt>
                <c:pt idx="5209">
                  <c:v>-64.41558663392</c:v>
                </c:pt>
                <c:pt idx="5210">
                  <c:v>-60.236927262880002</c:v>
                </c:pt>
                <c:pt idx="5211">
                  <c:v>-56.093853664640001</c:v>
                </c:pt>
                <c:pt idx="5212">
                  <c:v>-52.009496591519998</c:v>
                </c:pt>
                <c:pt idx="5213">
                  <c:v>-48.001648929920002</c:v>
                </c:pt>
                <c:pt idx="5214">
                  <c:v>-44.087703226296</c:v>
                </c:pt>
                <c:pt idx="5215">
                  <c:v>-40.281537932040003</c:v>
                </c:pt>
                <c:pt idx="5216">
                  <c:v>-36.595919443144005</c:v>
                </c:pt>
                <c:pt idx="5217">
                  <c:v>-33.041656938096004</c:v>
                </c:pt>
                <c:pt idx="5218">
                  <c:v>-29.627424449016001</c:v>
                </c:pt>
                <c:pt idx="5219">
                  <c:v>-26.359849826088002</c:v>
                </c:pt>
                <c:pt idx="5220">
                  <c:v>-23.248719156831999</c:v>
                </c:pt>
                <c:pt idx="5221">
                  <c:v>-20.317519051296003</c:v>
                </c:pt>
                <c:pt idx="5222">
                  <c:v>-17.559755105943999</c:v>
                </c:pt>
                <c:pt idx="5223">
                  <c:v>-14.971068063608</c:v>
                </c:pt>
                <c:pt idx="5224">
                  <c:v>-12.552214121960001</c:v>
                </c:pt>
                <c:pt idx="5225">
                  <c:v>-10.287668987616</c:v>
                </c:pt>
                <c:pt idx="5226">
                  <c:v>-8.165822802200001</c:v>
                </c:pt>
                <c:pt idx="5227">
                  <c:v>-6.1909903406640003</c:v>
                </c:pt>
                <c:pt idx="5228">
                  <c:v>-4.3386707984352002</c:v>
                </c:pt>
                <c:pt idx="5229">
                  <c:v>-2.5927393722136003</c:v>
                </c:pt>
                <c:pt idx="5230">
                  <c:v>-0.94192426846480004</c:v>
                </c:pt>
                <c:pt idx="5231">
                  <c:v>0.61040276083840006</c:v>
                </c:pt>
                <c:pt idx="5232">
                  <c:v>2.0540197024592</c:v>
                </c:pt>
                <c:pt idx="5233">
                  <c:v>3.4221236341984</c:v>
                </c:pt>
                <c:pt idx="5234">
                  <c:v>4.6936299856719996</c:v>
                </c:pt>
                <c:pt idx="5235">
                  <c:v>5.8876216275440001</c:v>
                </c:pt>
                <c:pt idx="5236">
                  <c:v>7.0264998037920003</c:v>
                </c:pt>
                <c:pt idx="5237">
                  <c:v>8.1128889651599998</c:v>
                </c:pt>
                <c:pt idx="5238">
                  <c:v>9.1537283373440008</c:v>
                </c:pt>
                <c:pt idx="5239">
                  <c:v>10.148217240456001</c:v>
                </c:pt>
                <c:pt idx="5240">
                  <c:v>11.098846678592</c:v>
                </c:pt>
                <c:pt idx="5241">
                  <c:v>12.013356557335999</c:v>
                </c:pt>
                <c:pt idx="5242">
                  <c:v>12.919770672767999</c:v>
                </c:pt>
                <c:pt idx="5243">
                  <c:v>13.824894803935999</c:v>
                </c:pt>
                <c:pt idx="5244">
                  <c:v>14.701372388000001</c:v>
                </c:pt>
                <c:pt idx="5245">
                  <c:v>15.555119559688</c:v>
                </c:pt>
                <c:pt idx="5246">
                  <c:v>16.378085037904</c:v>
                </c:pt>
                <c:pt idx="5247">
                  <c:v>17.175206348623998</c:v>
                </c:pt>
                <c:pt idx="5248">
                  <c:v>17.940300463824002</c:v>
                </c:pt>
                <c:pt idx="5249">
                  <c:v>18.674212545608</c:v>
                </c:pt>
                <c:pt idx="5250">
                  <c:v>19.304436581895999</c:v>
                </c:pt>
                <c:pt idx="5251">
                  <c:v>19.899030363168002</c:v>
                </c:pt>
                <c:pt idx="5252">
                  <c:v>20.449453303952001</c:v>
                </c:pt>
                <c:pt idx="5253">
                  <c:v>20.951212700432002</c:v>
                </c:pt>
                <c:pt idx="5254">
                  <c:v>21.456708603056001</c:v>
                </c:pt>
                <c:pt idx="5255">
                  <c:v>21.947836749912</c:v>
                </c:pt>
                <c:pt idx="5256">
                  <c:v>22.422906816792</c:v>
                </c:pt>
                <c:pt idx="5257">
                  <c:v>22.905494378175998</c:v>
                </c:pt>
                <c:pt idx="5258">
                  <c:v>23.613562292464</c:v>
                </c:pt>
                <c:pt idx="5259">
                  <c:v>24.889712587288003</c:v>
                </c:pt>
                <c:pt idx="5260">
                  <c:v>26.187436756872003</c:v>
                </c:pt>
                <c:pt idx="5261">
                  <c:v>27.739020933168</c:v>
                </c:pt>
                <c:pt idx="5262">
                  <c:v>29.057340368760002</c:v>
                </c:pt>
                <c:pt idx="5263">
                  <c:v>30.484507786904</c:v>
                </c:pt>
                <c:pt idx="5264">
                  <c:v>31.758478453144001</c:v>
                </c:pt>
                <c:pt idx="5265">
                  <c:v>32.814041438824006</c:v>
                </c:pt>
                <c:pt idx="5266">
                  <c:v>33.794607408328005</c:v>
                </c:pt>
                <c:pt idx="5267">
                  <c:v>34.748973352608004</c:v>
                </c:pt>
                <c:pt idx="5268">
                  <c:v>35.689460845496001</c:v>
                </c:pt>
                <c:pt idx="5269">
                  <c:v>36.646050900576</c:v>
                </c:pt>
                <c:pt idx="5270">
                  <c:v>37.631776807136006</c:v>
                </c:pt>
                <c:pt idx="5271">
                  <c:v>38.583963122832003</c:v>
                </c:pt>
                <c:pt idx="5272">
                  <c:v>39.607232019695999</c:v>
                </c:pt>
                <c:pt idx="5273">
                  <c:v>40.643400759200006</c:v>
                </c:pt>
                <c:pt idx="5274">
                  <c:v>41.654259117800002</c:v>
                </c:pt>
                <c:pt idx="5275">
                  <c:v>42.644077388231999</c:v>
                </c:pt>
                <c:pt idx="5276">
                  <c:v>43.613567285952001</c:v>
                </c:pt>
                <c:pt idx="5277">
                  <c:v>44.556946122879999</c:v>
                </c:pt>
                <c:pt idx="5278">
                  <c:v>45.478617638400003</c:v>
                </c:pt>
                <c:pt idx="5279">
                  <c:v>46.378048045919996</c:v>
                </c:pt>
                <c:pt idx="5280">
                  <c:v>47.2579062784</c:v>
                </c:pt>
                <c:pt idx="5281">
                  <c:v>48.119081980160004</c:v>
                </c:pt>
                <c:pt idx="5282">
                  <c:v>48.959351040400001</c:v>
                </c:pt>
                <c:pt idx="5283">
                  <c:v>49.775599704000001</c:v>
                </c:pt>
                <c:pt idx="5284">
                  <c:v>50.573165836880008</c:v>
                </c:pt>
                <c:pt idx="5285">
                  <c:v>51.351159794720004</c:v>
                </c:pt>
                <c:pt idx="5286">
                  <c:v>52.108247111040001</c:v>
                </c:pt>
                <c:pt idx="5287">
                  <c:v>52.845317430160001</c:v>
                </c:pt>
                <c:pt idx="5288">
                  <c:v>53.562815574239998</c:v>
                </c:pt>
                <c:pt idx="5289">
                  <c:v>54.26029672112</c:v>
                </c:pt>
                <c:pt idx="5290">
                  <c:v>54.938650515120003</c:v>
                </c:pt>
                <c:pt idx="5291">
                  <c:v>55.596097667599999</c:v>
                </c:pt>
                <c:pt idx="5292">
                  <c:v>56.223741735360001</c:v>
                </c:pt>
                <c:pt idx="5293">
                  <c:v>56.830923983760002</c:v>
                </c:pt>
                <c:pt idx="5294">
                  <c:v>57.417199590640003</c:v>
                </c:pt>
                <c:pt idx="5295">
                  <c:v>57.98390302248</c:v>
                </c:pt>
                <c:pt idx="5296">
                  <c:v>58.532813567920002</c:v>
                </c:pt>
                <c:pt idx="5297">
                  <c:v>59.063041582640004</c:v>
                </c:pt>
                <c:pt idx="5298">
                  <c:v>59.574587066639999</c:v>
                </c:pt>
                <c:pt idx="5299">
                  <c:v>60.06611555344</c:v>
                </c:pt>
                <c:pt idx="5300">
                  <c:v>60.541630442480006</c:v>
                </c:pt>
                <c:pt idx="5301">
                  <c:v>61.002911022400006</c:v>
                </c:pt>
                <c:pt idx="5302">
                  <c:v>61.449957293200008</c:v>
                </c:pt>
                <c:pt idx="5303">
                  <c:v>61.880545144080003</c:v>
                </c:pt>
                <c:pt idx="5304">
                  <c:v>62.288447064800003</c:v>
                </c:pt>
                <c:pt idx="5305">
                  <c:v>62.685228431520002</c:v>
                </c:pt>
                <c:pt idx="5306">
                  <c:v>63.070889244240007</c:v>
                </c:pt>
                <c:pt idx="5307">
                  <c:v>63.447208791600005</c:v>
                </c:pt>
                <c:pt idx="5308">
                  <c:v>63.814631895760002</c:v>
                </c:pt>
                <c:pt idx="5309">
                  <c:v>64.174048201039994</c:v>
                </c:pt>
                <c:pt idx="5310">
                  <c:v>60.017629937999999</c:v>
                </c:pt>
                <c:pt idx="5311">
                  <c:v>55.896352625600002</c:v>
                </c:pt>
                <c:pt idx="5312">
                  <c:v>51.83245737184</c:v>
                </c:pt>
                <c:pt idx="5313">
                  <c:v>47.844181885280001</c:v>
                </c:pt>
                <c:pt idx="5314">
                  <c:v>43.947762174760001</c:v>
                </c:pt>
                <c:pt idx="5315">
                  <c:v>40.157565996048</c:v>
                </c:pt>
                <c:pt idx="5316">
                  <c:v>36.486226298487999</c:v>
                </c:pt>
                <c:pt idx="5317">
                  <c:v>32.944329849488</c:v>
                </c:pt>
                <c:pt idx="5318">
                  <c:v>29.540684127816</c:v>
                </c:pt>
                <c:pt idx="5319">
                  <c:v>26.281872501440002</c:v>
                </c:pt>
                <c:pt idx="5320">
                  <c:v>23.178704148847999</c:v>
                </c:pt>
                <c:pt idx="5321">
                  <c:v>20.254977055599998</c:v>
                </c:pt>
                <c:pt idx="5322">
                  <c:v>17.502639940600002</c:v>
                </c:pt>
                <c:pt idx="5323">
                  <c:v>14.921025570608</c:v>
                </c:pt>
                <c:pt idx="5324">
                  <c:v>12.50995601676</c:v>
                </c:pt>
                <c:pt idx="5325">
                  <c:v>10.252972859135999</c:v>
                </c:pt>
                <c:pt idx="5326">
                  <c:v>8.1382438282800003</c:v>
                </c:pt>
                <c:pt idx="5327">
                  <c:v>6.1530914926319999</c:v>
                </c:pt>
                <c:pt idx="5328">
                  <c:v>4.3035698817896</c:v>
                </c:pt>
                <c:pt idx="5329">
                  <c:v>2.5631053199144</c:v>
                </c:pt>
                <c:pt idx="5330">
                  <c:v>0.92165372263360001</c:v>
                </c:pt>
                <c:pt idx="5331">
                  <c:v>-0.62760403376560003</c:v>
                </c:pt>
                <c:pt idx="5332">
                  <c:v>-2.0838405800655999</c:v>
                </c:pt>
                <c:pt idx="5333">
                  <c:v>-3.4480567661264003</c:v>
                </c:pt>
                <c:pt idx="5334">
                  <c:v>-4.7421156011120003</c:v>
                </c:pt>
                <c:pt idx="5335">
                  <c:v>-5.9396658202640005</c:v>
                </c:pt>
                <c:pt idx="5336">
                  <c:v>-7.076764707872</c:v>
                </c:pt>
                <c:pt idx="5337">
                  <c:v>-8.1595952919600006</c:v>
                </c:pt>
                <c:pt idx="5338">
                  <c:v>-9.1977657311840009</c:v>
                </c:pt>
                <c:pt idx="5339">
                  <c:v>-10.189719147984</c:v>
                </c:pt>
                <c:pt idx="5340">
                  <c:v>-11.137368277647999</c:v>
                </c:pt>
                <c:pt idx="5341">
                  <c:v>-12.04155828228</c:v>
                </c:pt>
                <c:pt idx="5342">
                  <c:v>-12.92964572472</c:v>
                </c:pt>
                <c:pt idx="5343">
                  <c:v>-13.81439700096</c:v>
                </c:pt>
                <c:pt idx="5344">
                  <c:v>-14.689540118544</c:v>
                </c:pt>
                <c:pt idx="5345">
                  <c:v>-15.535769795727999</c:v>
                </c:pt>
                <c:pt idx="5346">
                  <c:v>-16.363895210999999</c:v>
                </c:pt>
                <c:pt idx="5347">
                  <c:v>-17.160393770696</c:v>
                </c:pt>
                <c:pt idx="5348">
                  <c:v>-17.931092645111999</c:v>
                </c:pt>
                <c:pt idx="5349">
                  <c:v>-18.668073999800001</c:v>
                </c:pt>
                <c:pt idx="5350">
                  <c:v>-19.313021649583998</c:v>
                </c:pt>
                <c:pt idx="5351">
                  <c:v>-19.909750577223999</c:v>
                </c:pt>
                <c:pt idx="5352">
                  <c:v>-20.471383036439999</c:v>
                </c:pt>
                <c:pt idx="5353">
                  <c:v>-20.978880638784002</c:v>
                </c:pt>
                <c:pt idx="5354">
                  <c:v>-21.492516786936001</c:v>
                </c:pt>
                <c:pt idx="5355">
                  <c:v>-21.988938317496</c:v>
                </c:pt>
                <c:pt idx="5356">
                  <c:v>-22.473349649735997</c:v>
                </c:pt>
                <c:pt idx="5357">
                  <c:v>-22.967547069496</c:v>
                </c:pt>
                <c:pt idx="5358">
                  <c:v>-23.761954965040001</c:v>
                </c:pt>
                <c:pt idx="5359">
                  <c:v>-25.088592575023998</c:v>
                </c:pt>
                <c:pt idx="5360">
                  <c:v>-26.448547364792002</c:v>
                </c:pt>
                <c:pt idx="5361">
                  <c:v>-27.952802463264</c:v>
                </c:pt>
                <c:pt idx="5362">
                  <c:v>-29.268186072599999</c:v>
                </c:pt>
                <c:pt idx="5363">
                  <c:v>-30.712034321744003</c:v>
                </c:pt>
                <c:pt idx="5364">
                  <c:v>-31.935873530552001</c:v>
                </c:pt>
                <c:pt idx="5365">
                  <c:v>-32.951758379559998</c:v>
                </c:pt>
                <c:pt idx="5366">
                  <c:v>-33.934014673271996</c:v>
                </c:pt>
                <c:pt idx="5367">
                  <c:v>-34.891538854888005</c:v>
                </c:pt>
                <c:pt idx="5368">
                  <c:v>-35.826821928504003</c:v>
                </c:pt>
                <c:pt idx="5369">
                  <c:v>-36.791819122408</c:v>
                </c:pt>
                <c:pt idx="5370">
                  <c:v>-37.777678475616</c:v>
                </c:pt>
                <c:pt idx="5371">
                  <c:v>-38.730932364495999</c:v>
                </c:pt>
                <c:pt idx="5372">
                  <c:v>-39.755001941247997</c:v>
                </c:pt>
                <c:pt idx="5373">
                  <c:v>-40.787656585688005</c:v>
                </c:pt>
                <c:pt idx="5374">
                  <c:v>-41.801450770544001</c:v>
                </c:pt>
                <c:pt idx="5375">
                  <c:v>-42.794249349448002</c:v>
                </c:pt>
                <c:pt idx="5376">
                  <c:v>-43.764673373703999</c:v>
                </c:pt>
                <c:pt idx="5377">
                  <c:v>-44.709964945919999</c:v>
                </c:pt>
                <c:pt idx="5378">
                  <c:v>-45.633860572240003</c:v>
                </c:pt>
                <c:pt idx="5379">
                  <c:v>-46.535070268399998</c:v>
                </c:pt>
                <c:pt idx="5380">
                  <c:v>-47.417152611680002</c:v>
                </c:pt>
                <c:pt idx="5381">
                  <c:v>-48.279662779920002</c:v>
                </c:pt>
                <c:pt idx="5382">
                  <c:v>-49.119487018000001</c:v>
                </c:pt>
                <c:pt idx="5383">
                  <c:v>-49.937070148080004</c:v>
                </c:pt>
                <c:pt idx="5384">
                  <c:v>-50.735081103120002</c:v>
                </c:pt>
                <c:pt idx="5385">
                  <c:v>-51.513519883120004</c:v>
                </c:pt>
                <c:pt idx="5386">
                  <c:v>-52.270162377280002</c:v>
                </c:pt>
                <c:pt idx="5387">
                  <c:v>-53.007232696399996</c:v>
                </c:pt>
                <c:pt idx="5388">
                  <c:v>-53.724286018320001</c:v>
                </c:pt>
                <c:pt idx="5389">
                  <c:v>-54.421322343040003</c:v>
                </c:pt>
                <c:pt idx="5390">
                  <c:v>-55.097896848399998</c:v>
                </c:pt>
                <c:pt idx="5391">
                  <c:v>-55.749116490639999</c:v>
                </c:pt>
                <c:pt idx="5392">
                  <c:v>-56.374091625440002</c:v>
                </c:pt>
                <c:pt idx="5393">
                  <c:v>-56.978604940880004</c:v>
                </c:pt>
                <c:pt idx="5394">
                  <c:v>-57.562656436959998</c:v>
                </c:pt>
                <c:pt idx="5395">
                  <c:v>-58.127135758000001</c:v>
                </c:pt>
                <c:pt idx="5396">
                  <c:v>-58.672932548320006</c:v>
                </c:pt>
                <c:pt idx="5397">
                  <c:v>-59.200046807920003</c:v>
                </c:pt>
                <c:pt idx="5398">
                  <c:v>-59.707144070320005</c:v>
                </c:pt>
                <c:pt idx="5399">
                  <c:v>-60.195558802000008</c:v>
                </c:pt>
                <c:pt idx="5400">
                  <c:v>-60.668404758080001</c:v>
                </c:pt>
                <c:pt idx="5401">
                  <c:v>-61.127016405039996</c:v>
                </c:pt>
                <c:pt idx="5402">
                  <c:v>-61.571393742879998</c:v>
                </c:pt>
                <c:pt idx="5403">
                  <c:v>-61.992195506240002</c:v>
                </c:pt>
                <c:pt idx="5404">
                  <c:v>-62.398318138320001</c:v>
                </c:pt>
                <c:pt idx="5405">
                  <c:v>-62.792430572080008</c:v>
                </c:pt>
                <c:pt idx="5406">
                  <c:v>-63.176756918320002</c:v>
                </c:pt>
                <c:pt idx="5407">
                  <c:v>-63.551297177039999</c:v>
                </c:pt>
                <c:pt idx="5408">
                  <c:v>-63.916940992560001</c:v>
                </c:pt>
                <c:pt idx="5409">
                  <c:v>-64.256785122799997</c:v>
                </c:pt>
                <c:pt idx="5410">
                  <c:v>-60.079015396080003</c:v>
                </c:pt>
                <c:pt idx="5411">
                  <c:v>-55.937276264320005</c:v>
                </c:pt>
                <c:pt idx="5412">
                  <c:v>-51.854253657679998</c:v>
                </c:pt>
                <c:pt idx="5413">
                  <c:v>-47.848630106880002</c:v>
                </c:pt>
                <c:pt idx="5414">
                  <c:v>-43.936196798600001</c:v>
                </c:pt>
                <c:pt idx="5415">
                  <c:v>-40.132255615144004</c:v>
                </c:pt>
                <c:pt idx="5416">
                  <c:v>-36.449261576992001</c:v>
                </c:pt>
                <c:pt idx="5417">
                  <c:v>-32.897934898199999</c:v>
                </c:pt>
                <c:pt idx="5418">
                  <c:v>-29.486994093104002</c:v>
                </c:pt>
                <c:pt idx="5419">
                  <c:v>-26.223067011887998</c:v>
                </c:pt>
                <c:pt idx="5420">
                  <c:v>-23.116073188720001</c:v>
                </c:pt>
                <c:pt idx="5421">
                  <c:v>-20.189276822568001</c:v>
                </c:pt>
                <c:pt idx="5422">
                  <c:v>-17.436139027679999</c:v>
                </c:pt>
                <c:pt idx="5423">
                  <c:v>-14.852433993536001</c:v>
                </c:pt>
                <c:pt idx="5424">
                  <c:v>-12.437450004680001</c:v>
                </c:pt>
                <c:pt idx="5425">
                  <c:v>-10.177486538584001</c:v>
                </c:pt>
                <c:pt idx="5426">
                  <c:v>-8.0600885747680007</c:v>
                </c:pt>
                <c:pt idx="5427">
                  <c:v>-6.0929070543839998</c:v>
                </c:pt>
                <c:pt idx="5428">
                  <c:v>-4.2444752578336002</c:v>
                </c:pt>
                <c:pt idx="5429">
                  <c:v>-2.5021113053352</c:v>
                </c:pt>
                <c:pt idx="5430">
                  <c:v>-0.85462347134319994</c:v>
                </c:pt>
                <c:pt idx="5431">
                  <c:v>0.68843791236719998</c:v>
                </c:pt>
                <c:pt idx="5432">
                  <c:v>2.1288921684304003</c:v>
                </c:pt>
                <c:pt idx="5433">
                  <c:v>3.4939045861575999</c:v>
                </c:pt>
                <c:pt idx="5434">
                  <c:v>4.7549709615359994</c:v>
                </c:pt>
                <c:pt idx="5435">
                  <c:v>5.9474057258480002</c:v>
                </c:pt>
                <c:pt idx="5436">
                  <c:v>7.0835260047040007</c:v>
                </c:pt>
                <c:pt idx="5437">
                  <c:v>8.1684917351599999</c:v>
                </c:pt>
                <c:pt idx="5438">
                  <c:v>9.2066621743840003</c:v>
                </c:pt>
                <c:pt idx="5439">
                  <c:v>10.198926966696</c:v>
                </c:pt>
                <c:pt idx="5440">
                  <c:v>11.146487131928</c:v>
                </c:pt>
                <c:pt idx="5441">
                  <c:v>12.062509406016</c:v>
                </c:pt>
                <c:pt idx="5442">
                  <c:v>12.974127940720001</c:v>
                </c:pt>
                <c:pt idx="5443">
                  <c:v>13.879474482968</c:v>
                </c:pt>
                <c:pt idx="5444">
                  <c:v>14.755017940496002</c:v>
                </c:pt>
                <c:pt idx="5445">
                  <c:v>15.60591825036</c:v>
                </c:pt>
                <c:pt idx="5446">
                  <c:v>16.426125831184002</c:v>
                </c:pt>
                <c:pt idx="5447">
                  <c:v>17.2190658136</c:v>
                </c:pt>
                <c:pt idx="5448">
                  <c:v>17.980868244815998</c:v>
                </c:pt>
                <c:pt idx="5449">
                  <c:v>18.711088302672</c:v>
                </c:pt>
                <c:pt idx="5450">
                  <c:v>19.342557841007999</c:v>
                </c:pt>
                <c:pt idx="5451">
                  <c:v>19.934215796024002</c:v>
                </c:pt>
                <c:pt idx="5452">
                  <c:v>20.487040776472</c:v>
                </c:pt>
                <c:pt idx="5453">
                  <c:v>20.987198813176001</c:v>
                </c:pt>
                <c:pt idx="5454">
                  <c:v>21.492116446992</c:v>
                </c:pt>
                <c:pt idx="5455">
                  <c:v>21.985246293568</c:v>
                </c:pt>
                <c:pt idx="5456">
                  <c:v>22.459026376183999</c:v>
                </c:pt>
                <c:pt idx="5457">
                  <c:v>22.941613937568</c:v>
                </c:pt>
                <c:pt idx="5458">
                  <c:v>23.654308002320001</c:v>
                </c:pt>
                <c:pt idx="5459">
                  <c:v>24.925832146680001</c:v>
                </c:pt>
                <c:pt idx="5460">
                  <c:v>26.214704355280002</c:v>
                </c:pt>
                <c:pt idx="5461">
                  <c:v>27.709529223960001</c:v>
                </c:pt>
                <c:pt idx="5462">
                  <c:v>29.007208911328004</c:v>
                </c:pt>
                <c:pt idx="5463">
                  <c:v>30.443228290456002</c:v>
                </c:pt>
                <c:pt idx="5464">
                  <c:v>31.720890980624002</c:v>
                </c:pt>
                <c:pt idx="5465">
                  <c:v>32.787663484736001</c:v>
                </c:pt>
                <c:pt idx="5466">
                  <c:v>33.772588711408005</c:v>
                </c:pt>
                <c:pt idx="5467">
                  <c:v>34.727977746656002</c:v>
                </c:pt>
                <c:pt idx="5468">
                  <c:v>35.668910061703997</c:v>
                </c:pt>
                <c:pt idx="5469">
                  <c:v>36.629236622927998</c:v>
                </c:pt>
                <c:pt idx="5470">
                  <c:v>37.614651153976006</c:v>
                </c:pt>
                <c:pt idx="5471">
                  <c:v>38.567415738479994</c:v>
                </c:pt>
                <c:pt idx="5472">
                  <c:v>39.594999410296005</c:v>
                </c:pt>
                <c:pt idx="5473">
                  <c:v>40.632146758552004</c:v>
                </c:pt>
                <c:pt idx="5474">
                  <c:v>41.643005117152001</c:v>
                </c:pt>
                <c:pt idx="5475">
                  <c:v>42.632867869800002</c:v>
                </c:pt>
                <c:pt idx="5476">
                  <c:v>43.602802589680003</c:v>
                </c:pt>
                <c:pt idx="5477">
                  <c:v>44.547160035360001</c:v>
                </c:pt>
                <c:pt idx="5478">
                  <c:v>45.469276373040003</c:v>
                </c:pt>
                <c:pt idx="5479">
                  <c:v>46.368706780559997</c:v>
                </c:pt>
                <c:pt idx="5480">
                  <c:v>47.249009835199999</c:v>
                </c:pt>
                <c:pt idx="5481">
                  <c:v>48.110185536960003</c:v>
                </c:pt>
                <c:pt idx="5482">
                  <c:v>48.952233885839995</c:v>
                </c:pt>
                <c:pt idx="5483">
                  <c:v>49.768482549440002</c:v>
                </c:pt>
                <c:pt idx="5484">
                  <c:v>50.566493504480007</c:v>
                </c:pt>
                <c:pt idx="5485">
                  <c:v>51.344487462320004</c:v>
                </c:pt>
                <c:pt idx="5486">
                  <c:v>52.103354067280002</c:v>
                </c:pt>
                <c:pt idx="5487">
                  <c:v>52.842203675040004</c:v>
                </c:pt>
                <c:pt idx="5488">
                  <c:v>53.561481107760002</c:v>
                </c:pt>
                <c:pt idx="5489">
                  <c:v>54.26029672112</c:v>
                </c:pt>
                <c:pt idx="5490">
                  <c:v>54.939095337280001</c:v>
                </c:pt>
                <c:pt idx="5491">
                  <c:v>55.596542489759997</c:v>
                </c:pt>
                <c:pt idx="5492">
                  <c:v>56.224631379679998</c:v>
                </c:pt>
                <c:pt idx="5493">
                  <c:v>56.830923983760002</c:v>
                </c:pt>
                <c:pt idx="5494">
                  <c:v>57.417199590640003</c:v>
                </c:pt>
                <c:pt idx="5495">
                  <c:v>57.983013378160003</c:v>
                </c:pt>
                <c:pt idx="5496">
                  <c:v>58.531923923600004</c:v>
                </c:pt>
                <c:pt idx="5497">
                  <c:v>59.061707116160001</c:v>
                </c:pt>
                <c:pt idx="5498">
                  <c:v>59.573252600160004</c:v>
                </c:pt>
                <c:pt idx="5499">
                  <c:v>60.064336264800005</c:v>
                </c:pt>
                <c:pt idx="5500">
                  <c:v>60.539851153839997</c:v>
                </c:pt>
                <c:pt idx="5501">
                  <c:v>61.00024208944</c:v>
                </c:pt>
                <c:pt idx="5502">
                  <c:v>61.447288360240002</c:v>
                </c:pt>
                <c:pt idx="5503">
                  <c:v>61.877431388960005</c:v>
                </c:pt>
                <c:pt idx="5504">
                  <c:v>62.285778131839997</c:v>
                </c:pt>
                <c:pt idx="5505">
                  <c:v>62.682114676399998</c:v>
                </c:pt>
                <c:pt idx="5506">
                  <c:v>63.068220311280001</c:v>
                </c:pt>
                <c:pt idx="5507">
                  <c:v>63.444539858639999</c:v>
                </c:pt>
                <c:pt idx="5508">
                  <c:v>63.811962962800003</c:v>
                </c:pt>
                <c:pt idx="5509">
                  <c:v>64.171379268080003</c:v>
                </c:pt>
                <c:pt idx="5510">
                  <c:v>60.014516182880001</c:v>
                </c:pt>
                <c:pt idx="5511">
                  <c:v>55.893238870480005</c:v>
                </c:pt>
                <c:pt idx="5512">
                  <c:v>51.829788438880001</c:v>
                </c:pt>
                <c:pt idx="5513">
                  <c:v>47.841512952320002</c:v>
                </c:pt>
                <c:pt idx="5514">
                  <c:v>43.945137724016</c:v>
                </c:pt>
                <c:pt idx="5515">
                  <c:v>40.155074991951999</c:v>
                </c:pt>
                <c:pt idx="5516">
                  <c:v>36.483824258824001</c:v>
                </c:pt>
                <c:pt idx="5517">
                  <c:v>32.942061256472002</c:v>
                </c:pt>
                <c:pt idx="5518">
                  <c:v>29.538548981448002</c:v>
                </c:pt>
                <c:pt idx="5519">
                  <c:v>26.279959766152</c:v>
                </c:pt>
                <c:pt idx="5520">
                  <c:v>23.176969342424002</c:v>
                </c:pt>
                <c:pt idx="5521">
                  <c:v>20.253375695824001</c:v>
                </c:pt>
                <c:pt idx="5522">
                  <c:v>17.501216509688</c:v>
                </c:pt>
                <c:pt idx="5523">
                  <c:v>14.919869032992001</c:v>
                </c:pt>
                <c:pt idx="5524">
                  <c:v>12.509021890224</c:v>
                </c:pt>
                <c:pt idx="5525">
                  <c:v>10.252172179248001</c:v>
                </c:pt>
                <c:pt idx="5526">
                  <c:v>8.137532112824001</c:v>
                </c:pt>
                <c:pt idx="5527">
                  <c:v>6.1525132238240001</c:v>
                </c:pt>
                <c:pt idx="5528">
                  <c:v>4.3030360951976006</c:v>
                </c:pt>
                <c:pt idx="5529">
                  <c:v>2.562664945976</c:v>
                </c:pt>
                <c:pt idx="5530">
                  <c:v>0.92127117557600002</c:v>
                </c:pt>
                <c:pt idx="5531">
                  <c:v>-0.62789316816960006</c:v>
                </c:pt>
                <c:pt idx="5532">
                  <c:v>-2.0841430591344001</c:v>
                </c:pt>
                <c:pt idx="5533">
                  <c:v>-3.4482880736496</c:v>
                </c:pt>
                <c:pt idx="5534">
                  <c:v>-4.7426938699200001</c:v>
                </c:pt>
                <c:pt idx="5535">
                  <c:v>-5.9397547846960004</c:v>
                </c:pt>
                <c:pt idx="5536">
                  <c:v>-7.0768091900880004</c:v>
                </c:pt>
                <c:pt idx="5537">
                  <c:v>-8.159550809744001</c:v>
                </c:pt>
                <c:pt idx="5538">
                  <c:v>-9.1976322845360006</c:v>
                </c:pt>
                <c:pt idx="5539">
                  <c:v>-10.189496736904001</c:v>
                </c:pt>
                <c:pt idx="5540">
                  <c:v>-11.137101384352</c:v>
                </c:pt>
                <c:pt idx="5541">
                  <c:v>-12.041157942336</c:v>
                </c:pt>
                <c:pt idx="5542">
                  <c:v>-12.929111938128001</c:v>
                </c:pt>
                <c:pt idx="5543">
                  <c:v>-13.813640803288001</c:v>
                </c:pt>
                <c:pt idx="5544">
                  <c:v>-14.688650474224001</c:v>
                </c:pt>
                <c:pt idx="5545">
                  <c:v>-15.53474670476</c:v>
                </c:pt>
                <c:pt idx="5546">
                  <c:v>-16.36256074452</c:v>
                </c:pt>
                <c:pt idx="5547">
                  <c:v>-17.158970339783998</c:v>
                </c:pt>
                <c:pt idx="5548">
                  <c:v>-17.929535767552</c:v>
                </c:pt>
                <c:pt idx="5549">
                  <c:v>-18.666517122239998</c:v>
                </c:pt>
                <c:pt idx="5550">
                  <c:v>-19.311064432080002</c:v>
                </c:pt>
                <c:pt idx="5551">
                  <c:v>-19.907793359720003</c:v>
                </c:pt>
                <c:pt idx="5552">
                  <c:v>-20.469203407856</c:v>
                </c:pt>
                <c:pt idx="5553">
                  <c:v>-20.976656527984002</c:v>
                </c:pt>
                <c:pt idx="5554">
                  <c:v>-21.490248193919999</c:v>
                </c:pt>
                <c:pt idx="5555">
                  <c:v>-21.986580760048</c:v>
                </c:pt>
                <c:pt idx="5556">
                  <c:v>-22.470947610071999</c:v>
                </c:pt>
                <c:pt idx="5557">
                  <c:v>-22.965322958696003</c:v>
                </c:pt>
                <c:pt idx="5558">
                  <c:v>-23.758752245487997</c:v>
                </c:pt>
                <c:pt idx="5559">
                  <c:v>-25.068886953336001</c:v>
                </c:pt>
                <c:pt idx="5560">
                  <c:v>-26.3846264204</c:v>
                </c:pt>
                <c:pt idx="5561">
                  <c:v>-27.894130420360003</c:v>
                </c:pt>
                <c:pt idx="5562">
                  <c:v>-29.218454955112001</c:v>
                </c:pt>
                <c:pt idx="5563">
                  <c:v>-30.664616279488001</c:v>
                </c:pt>
                <c:pt idx="5564">
                  <c:v>-31.893882318648</c:v>
                </c:pt>
                <c:pt idx="5565">
                  <c:v>-32.912880922776004</c:v>
                </c:pt>
                <c:pt idx="5566">
                  <c:v>-33.900430600192003</c:v>
                </c:pt>
                <c:pt idx="5567">
                  <c:v>-34.857821335160004</c:v>
                </c:pt>
                <c:pt idx="5568">
                  <c:v>-35.792259246671996</c:v>
                </c:pt>
                <c:pt idx="5569">
                  <c:v>-36.760192266832</c:v>
                </c:pt>
                <c:pt idx="5570">
                  <c:v>-37.746852299928001</c:v>
                </c:pt>
                <c:pt idx="5571">
                  <c:v>-38.700061706592003</c:v>
                </c:pt>
                <c:pt idx="5572">
                  <c:v>-39.725910571984002</c:v>
                </c:pt>
                <c:pt idx="5573">
                  <c:v>-40.759143485232002</c:v>
                </c:pt>
                <c:pt idx="5574">
                  <c:v>-41.772804223440005</c:v>
                </c:pt>
                <c:pt idx="5575">
                  <c:v>-42.765513837912003</c:v>
                </c:pt>
                <c:pt idx="5576">
                  <c:v>-43.737316810864002</c:v>
                </c:pt>
                <c:pt idx="5577">
                  <c:v>-44.683275616319996</c:v>
                </c:pt>
                <c:pt idx="5578">
                  <c:v>-45.60717124264</c:v>
                </c:pt>
                <c:pt idx="5579">
                  <c:v>-46.508380938800002</c:v>
                </c:pt>
                <c:pt idx="5580">
                  <c:v>-47.390463282080006</c:v>
                </c:pt>
                <c:pt idx="5581">
                  <c:v>-48.252973450319999</c:v>
                </c:pt>
                <c:pt idx="5582">
                  <c:v>-49.094576977039999</c:v>
                </c:pt>
                <c:pt idx="5583">
                  <c:v>-49.912160107120002</c:v>
                </c:pt>
                <c:pt idx="5584">
                  <c:v>-50.710615884319999</c:v>
                </c:pt>
                <c:pt idx="5585">
                  <c:v>-51.48949948648</c:v>
                </c:pt>
                <c:pt idx="5586">
                  <c:v>-52.248366091440005</c:v>
                </c:pt>
                <c:pt idx="5587">
                  <c:v>-52.987215699200007</c:v>
                </c:pt>
                <c:pt idx="5588">
                  <c:v>-53.706048309760007</c:v>
                </c:pt>
                <c:pt idx="5589">
                  <c:v>-54.4039742788</c:v>
                </c:pt>
                <c:pt idx="5590">
                  <c:v>-55.081438428479998</c:v>
                </c:pt>
                <c:pt idx="5591">
                  <c:v>-55.733102892879998</c:v>
                </c:pt>
                <c:pt idx="5592">
                  <c:v>-56.358078027680001</c:v>
                </c:pt>
                <c:pt idx="5593">
                  <c:v>-56.962146520960005</c:v>
                </c:pt>
                <c:pt idx="5594">
                  <c:v>-57.54575319488</c:v>
                </c:pt>
                <c:pt idx="5595">
                  <c:v>-58.109787693759998</c:v>
                </c:pt>
                <c:pt idx="5596">
                  <c:v>-58.655139661919996</c:v>
                </c:pt>
                <c:pt idx="5597">
                  <c:v>-59.181809099360002</c:v>
                </c:pt>
                <c:pt idx="5598">
                  <c:v>-59.688906361759997</c:v>
                </c:pt>
                <c:pt idx="5599">
                  <c:v>-60.17732109344</c:v>
                </c:pt>
                <c:pt idx="5600">
                  <c:v>-60.65016704952</c:v>
                </c:pt>
                <c:pt idx="5601">
                  <c:v>-61.108333874320003</c:v>
                </c:pt>
                <c:pt idx="5602">
                  <c:v>-61.552711212160006</c:v>
                </c:pt>
                <c:pt idx="5603">
                  <c:v>-61.974402619839999</c:v>
                </c:pt>
                <c:pt idx="5604">
                  <c:v>-62.38008042976</c:v>
                </c:pt>
                <c:pt idx="5605">
                  <c:v>-62.774637685679998</c:v>
                </c:pt>
                <c:pt idx="5606">
                  <c:v>-63.158519209760001</c:v>
                </c:pt>
                <c:pt idx="5607">
                  <c:v>-63.532614646319999</c:v>
                </c:pt>
                <c:pt idx="5608">
                  <c:v>-63.898703284</c:v>
                </c:pt>
                <c:pt idx="5609">
                  <c:v>-64.254116189840005</c:v>
                </c:pt>
                <c:pt idx="5610">
                  <c:v>-59.779205260240005</c:v>
                </c:pt>
                <c:pt idx="5611">
                  <c:v>-55.34744208016</c:v>
                </c:pt>
                <c:pt idx="5612">
                  <c:v>-50.986850445680005</c:v>
                </c:pt>
                <c:pt idx="5613">
                  <c:v>-46.718336998320005</c:v>
                </c:pt>
                <c:pt idx="5614">
                  <c:v>-42.562719415167997</c:v>
                </c:pt>
                <c:pt idx="5615">
                  <c:v>-38.536634045008</c:v>
                </c:pt>
                <c:pt idx="5616">
                  <c:v>-34.6549824302</c:v>
                </c:pt>
                <c:pt idx="5617">
                  <c:v>-30.929730286848002</c:v>
                </c:pt>
                <c:pt idx="5618">
                  <c:v>-27.370218880311999</c:v>
                </c:pt>
                <c:pt idx="5619">
                  <c:v>-23.984366045039998</c:v>
                </c:pt>
                <c:pt idx="5620">
                  <c:v>-20.800417988192002</c:v>
                </c:pt>
                <c:pt idx="5621">
                  <c:v>-17.818241263120001</c:v>
                </c:pt>
                <c:pt idx="5622">
                  <c:v>-15.030140446456</c:v>
                </c:pt>
                <c:pt idx="5623">
                  <c:v>-12.436471395928001</c:v>
                </c:pt>
                <c:pt idx="5624">
                  <c:v>-10.020775691616</c:v>
                </c:pt>
                <c:pt idx="5625">
                  <c:v>-7.7685966133200006</c:v>
                </c:pt>
                <c:pt idx="5626">
                  <c:v>-5.6866509756560006</c:v>
                </c:pt>
                <c:pt idx="5627">
                  <c:v>-3.7355586727992001</c:v>
                </c:pt>
                <c:pt idx="5628">
                  <c:v>-1.9022775190184</c:v>
                </c:pt>
                <c:pt idx="5629">
                  <c:v>-0.17597564989544001</c:v>
                </c:pt>
                <c:pt idx="5630">
                  <c:v>1.4190316208375999</c:v>
                </c:pt>
                <c:pt idx="5631">
                  <c:v>2.9183314004472001</c:v>
                </c:pt>
                <c:pt idx="5632">
                  <c:v>4.3161494524744004</c:v>
                </c:pt>
                <c:pt idx="5633">
                  <c:v>5.6128549793119999</c:v>
                </c:pt>
                <c:pt idx="5634">
                  <c:v>6.8451458091600008</c:v>
                </c:pt>
                <c:pt idx="5635">
                  <c:v>8.0165404853040005</c:v>
                </c:pt>
                <c:pt idx="5636">
                  <c:v>9.1346454666800003</c:v>
                </c:pt>
                <c:pt idx="5637">
                  <c:v>10.199416271072</c:v>
                </c:pt>
                <c:pt idx="5638">
                  <c:v>11.212810115984</c:v>
                </c:pt>
                <c:pt idx="5639">
                  <c:v>12.194087800944001</c:v>
                </c:pt>
                <c:pt idx="5640">
                  <c:v>13.169805208904</c:v>
                </c:pt>
                <c:pt idx="5641">
                  <c:v>14.134001722919999</c:v>
                </c:pt>
                <c:pt idx="5642">
                  <c:v>15.064347270560001</c:v>
                </c:pt>
                <c:pt idx="5643">
                  <c:v>15.960530476312</c:v>
                </c:pt>
                <c:pt idx="5644">
                  <c:v>16.828289546040001</c:v>
                </c:pt>
                <c:pt idx="5645">
                  <c:v>17.658772518759999</c:v>
                </c:pt>
                <c:pt idx="5646">
                  <c:v>18.454826256296002</c:v>
                </c:pt>
                <c:pt idx="5647">
                  <c:v>19.170055807360001</c:v>
                </c:pt>
                <c:pt idx="5648">
                  <c:v>19.810866611056003</c:v>
                </c:pt>
                <c:pt idx="5649">
                  <c:v>20.415780266439999</c:v>
                </c:pt>
                <c:pt idx="5650">
                  <c:v>20.953525775664001</c:v>
                </c:pt>
                <c:pt idx="5651">
                  <c:v>21.494251593359998</c:v>
                </c:pt>
                <c:pt idx="5652">
                  <c:v>22.021098959664002</c:v>
                </c:pt>
                <c:pt idx="5653">
                  <c:v>22.529708617407998</c:v>
                </c:pt>
                <c:pt idx="5654">
                  <c:v>23.060470418719998</c:v>
                </c:pt>
                <c:pt idx="5655">
                  <c:v>23.985300171576</c:v>
                </c:pt>
                <c:pt idx="5656">
                  <c:v>25.389425801832001</c:v>
                </c:pt>
                <c:pt idx="5657">
                  <c:v>26.842526351904002</c:v>
                </c:pt>
                <c:pt idx="5658">
                  <c:v>28.365108123368003</c:v>
                </c:pt>
                <c:pt idx="5659">
                  <c:v>29.826126507888002</c:v>
                </c:pt>
                <c:pt idx="5660">
                  <c:v>31.295196173504003</c:v>
                </c:pt>
                <c:pt idx="5661">
                  <c:v>32.489410226456002</c:v>
                </c:pt>
                <c:pt idx="5662">
                  <c:v>33.555871355055999</c:v>
                </c:pt>
                <c:pt idx="5663">
                  <c:v>34.590127359271996</c:v>
                </c:pt>
                <c:pt idx="5664">
                  <c:v>35.597871962752002</c:v>
                </c:pt>
                <c:pt idx="5665">
                  <c:v>36.624388061383996</c:v>
                </c:pt>
                <c:pt idx="5666">
                  <c:v>37.678972438312002</c:v>
                </c:pt>
                <c:pt idx="5667">
                  <c:v>38.695835896072005</c:v>
                </c:pt>
                <c:pt idx="5668">
                  <c:v>39.814341217392005</c:v>
                </c:pt>
                <c:pt idx="5669">
                  <c:v>40.917411209760004</c:v>
                </c:pt>
                <c:pt idx="5670">
                  <c:v>41.993035674856003</c:v>
                </c:pt>
                <c:pt idx="5671">
                  <c:v>43.045084565472003</c:v>
                </c:pt>
                <c:pt idx="5672">
                  <c:v>44.071823075184</c:v>
                </c:pt>
                <c:pt idx="5673">
                  <c:v>45.070715717680002</c:v>
                </c:pt>
                <c:pt idx="5674">
                  <c:v>46.043986603760004</c:v>
                </c:pt>
                <c:pt idx="5675">
                  <c:v>46.99368191536</c:v>
                </c:pt>
                <c:pt idx="5676">
                  <c:v>47.921580941119998</c:v>
                </c:pt>
                <c:pt idx="5677">
                  <c:v>48.827683681040007</c:v>
                </c:pt>
                <c:pt idx="5678">
                  <c:v>49.705762624880002</c:v>
                </c:pt>
                <c:pt idx="5679">
                  <c:v>50.561155638560003</c:v>
                </c:pt>
                <c:pt idx="5680">
                  <c:v>51.394752366400006</c:v>
                </c:pt>
                <c:pt idx="5681">
                  <c:v>52.205663164080001</c:v>
                </c:pt>
                <c:pt idx="5682">
                  <c:v>52.993888031600008</c:v>
                </c:pt>
                <c:pt idx="5683">
                  <c:v>53.75942696896</c:v>
                </c:pt>
                <c:pt idx="5684">
                  <c:v>54.50139033184</c:v>
                </c:pt>
                <c:pt idx="5685">
                  <c:v>55.220667764559998</c:v>
                </c:pt>
                <c:pt idx="5686">
                  <c:v>55.91103175688</c:v>
                </c:pt>
                <c:pt idx="5687">
                  <c:v>56.571147842320002</c:v>
                </c:pt>
                <c:pt idx="5688">
                  <c:v>57.20724353112</c:v>
                </c:pt>
                <c:pt idx="5689">
                  <c:v>57.82154293408</c:v>
                </c:pt>
                <c:pt idx="5690">
                  <c:v>58.414490873360002</c:v>
                </c:pt>
                <c:pt idx="5691">
                  <c:v>58.985642526800007</c:v>
                </c:pt>
                <c:pt idx="5692">
                  <c:v>59.536332360880003</c:v>
                </c:pt>
                <c:pt idx="5693">
                  <c:v>60.063446620480001</c:v>
                </c:pt>
                <c:pt idx="5694">
                  <c:v>60.572323171520004</c:v>
                </c:pt>
                <c:pt idx="5695">
                  <c:v>61.064741302640002</c:v>
                </c:pt>
                <c:pt idx="5696">
                  <c:v>61.541145836000005</c:v>
                </c:pt>
                <c:pt idx="5697">
                  <c:v>61.995309261359999</c:v>
                </c:pt>
                <c:pt idx="5698">
                  <c:v>62.4285660452</c:v>
                </c:pt>
                <c:pt idx="5699">
                  <c:v>62.848922986399998</c:v>
                </c:pt>
                <c:pt idx="5700">
                  <c:v>63.257269729280004</c:v>
                </c:pt>
                <c:pt idx="5701">
                  <c:v>63.655385562479999</c:v>
                </c:pt>
                <c:pt idx="5702">
                  <c:v>64.043715308160003</c:v>
                </c:pt>
                <c:pt idx="5703">
                  <c:v>64.321729158160011</c:v>
                </c:pt>
                <c:pt idx="5704">
                  <c:v>64.518340552880005</c:v>
                </c:pt>
                <c:pt idx="5705">
                  <c:v>64.699383171999997</c:v>
                </c:pt>
                <c:pt idx="5706">
                  <c:v>64.87241899224</c:v>
                </c:pt>
                <c:pt idx="5707">
                  <c:v>65.037448013599999</c:v>
                </c:pt>
                <c:pt idx="5708">
                  <c:v>65.191801303120002</c:v>
                </c:pt>
                <c:pt idx="5709">
                  <c:v>65.340816726719993</c:v>
                </c:pt>
                <c:pt idx="5710">
                  <c:v>60.617250209680002</c:v>
                </c:pt>
                <c:pt idx="5711">
                  <c:v>55.947062351840003</c:v>
                </c:pt>
                <c:pt idx="5712">
                  <c:v>51.362280348719999</c:v>
                </c:pt>
                <c:pt idx="5713">
                  <c:v>46.88914870776</c:v>
                </c:pt>
                <c:pt idx="5714">
                  <c:v>42.549819572528001</c:v>
                </c:pt>
                <c:pt idx="5715">
                  <c:v>38.363464778119997</c:v>
                </c:pt>
                <c:pt idx="5716">
                  <c:v>34.346987566616001</c:v>
                </c:pt>
                <c:pt idx="5717">
                  <c:v>30.515823266967999</c:v>
                </c:pt>
                <c:pt idx="5718">
                  <c:v>26.873308045376</c:v>
                </c:pt>
                <c:pt idx="5719">
                  <c:v>23.434832748576003</c:v>
                </c:pt>
                <c:pt idx="5720">
                  <c:v>20.225040524232003</c:v>
                </c:pt>
                <c:pt idx="5721">
                  <c:v>17.22974154544</c:v>
                </c:pt>
                <c:pt idx="5722">
                  <c:v>14.451026476352</c:v>
                </c:pt>
                <c:pt idx="5723">
                  <c:v>11.880310249279999</c:v>
                </c:pt>
                <c:pt idx="5724">
                  <c:v>9.4953517562240002</c:v>
                </c:pt>
                <c:pt idx="5725">
                  <c:v>7.2739543714000003</c:v>
                </c:pt>
                <c:pt idx="5726">
                  <c:v>5.2032182521679999</c:v>
                </c:pt>
                <c:pt idx="5727">
                  <c:v>3.2785127998424</c:v>
                </c:pt>
                <c:pt idx="5728">
                  <c:v>1.4852211582456001</c:v>
                </c:pt>
                <c:pt idx="5729">
                  <c:v>-0.19675195852256003</c:v>
                </c:pt>
                <c:pt idx="5730">
                  <c:v>-1.7710772229264</c:v>
                </c:pt>
                <c:pt idx="5731">
                  <c:v>-3.2490210906343999</c:v>
                </c:pt>
                <c:pt idx="5732">
                  <c:v>-4.6227698155840002</c:v>
                </c:pt>
                <c:pt idx="5733">
                  <c:v>-5.9195153764160002</c:v>
                </c:pt>
                <c:pt idx="5734">
                  <c:v>-7.1137739115840004</c:v>
                </c:pt>
                <c:pt idx="5735">
                  <c:v>-8.2416649804799995</c:v>
                </c:pt>
                <c:pt idx="5736">
                  <c:v>-9.3102612554480011</c:v>
                </c:pt>
                <c:pt idx="5737">
                  <c:v>-10.33010502168</c:v>
                </c:pt>
                <c:pt idx="5738">
                  <c:v>-11.299194579456001</c:v>
                </c:pt>
                <c:pt idx="5739">
                  <c:v>-12.222334008103999</c:v>
                </c:pt>
                <c:pt idx="5740">
                  <c:v>-13.10712976656</c:v>
                </c:pt>
                <c:pt idx="5741">
                  <c:v>-13.972753689920001</c:v>
                </c:pt>
                <c:pt idx="5742">
                  <c:v>-14.835619715887999</c:v>
                </c:pt>
                <c:pt idx="5743">
                  <c:v>-15.675488436184001</c:v>
                </c:pt>
                <c:pt idx="5744">
                  <c:v>-16.485954411704</c:v>
                </c:pt>
                <c:pt idx="5745">
                  <c:v>-17.264126298408002</c:v>
                </c:pt>
                <c:pt idx="5746">
                  <c:v>-18.012539582608003</c:v>
                </c:pt>
                <c:pt idx="5747">
                  <c:v>-18.742715158248004</c:v>
                </c:pt>
                <c:pt idx="5748">
                  <c:v>-19.415152817519999</c:v>
                </c:pt>
                <c:pt idx="5749">
                  <c:v>-19.993065767792</c:v>
                </c:pt>
                <c:pt idx="5750">
                  <c:v>-20.562482614808001</c:v>
                </c:pt>
                <c:pt idx="5751">
                  <c:v>-21.080166644616003</c:v>
                </c:pt>
                <c:pt idx="5752">
                  <c:v>-21.555681533655999</c:v>
                </c:pt>
                <c:pt idx="5753">
                  <c:v>-22.02781577428</c:v>
                </c:pt>
                <c:pt idx="5754">
                  <c:v>-22.506088560712001</c:v>
                </c:pt>
                <c:pt idx="5755">
                  <c:v>-22.955536871176001</c:v>
                </c:pt>
                <c:pt idx="5756">
                  <c:v>-23.423222890199998</c:v>
                </c:pt>
                <c:pt idx="5757">
                  <c:v>-23.90607734488</c:v>
                </c:pt>
                <c:pt idx="5758">
                  <c:v>-24.717788822448</c:v>
                </c:pt>
                <c:pt idx="5759">
                  <c:v>-26.108925645631999</c:v>
                </c:pt>
                <c:pt idx="5760">
                  <c:v>-27.587069683311999</c:v>
                </c:pt>
                <c:pt idx="5761">
                  <c:v>-29.236648181456001</c:v>
                </c:pt>
                <c:pt idx="5762">
                  <c:v>-30.767414680664</c:v>
                </c:pt>
                <c:pt idx="5763">
                  <c:v>-32.288573021216003</c:v>
                </c:pt>
                <c:pt idx="5764">
                  <c:v>-33.515792878440003</c:v>
                </c:pt>
                <c:pt idx="5765">
                  <c:v>-34.589460126032002</c:v>
                </c:pt>
                <c:pt idx="5766">
                  <c:v>-35.621447537232001</c:v>
                </c:pt>
                <c:pt idx="5767">
                  <c:v>-36.625411152352001</c:v>
                </c:pt>
                <c:pt idx="5768">
                  <c:v>-37.680885173600004</c:v>
                </c:pt>
                <c:pt idx="5769">
                  <c:v>-38.737827107976003</c:v>
                </c:pt>
                <c:pt idx="5770">
                  <c:v>-39.802820323447996</c:v>
                </c:pt>
                <c:pt idx="5771">
                  <c:v>-40.943700199416007</c:v>
                </c:pt>
                <c:pt idx="5772">
                  <c:v>-42.060960018688</c:v>
                </c:pt>
                <c:pt idx="5773">
                  <c:v>-43.153220832568003</c:v>
                </c:pt>
                <c:pt idx="5774">
                  <c:v>-44.219415067871999</c:v>
                </c:pt>
                <c:pt idx="5775">
                  <c:v>-45.253537625440003</c:v>
                </c:pt>
                <c:pt idx="5776">
                  <c:v>-46.259725351359997</c:v>
                </c:pt>
                <c:pt idx="5777">
                  <c:v>-47.239223747680001</c:v>
                </c:pt>
                <c:pt idx="5778">
                  <c:v>-48.194256925200001</c:v>
                </c:pt>
                <c:pt idx="5779">
                  <c:v>-49.121266306639995</c:v>
                </c:pt>
                <c:pt idx="5780">
                  <c:v>-50.018917425520002</c:v>
                </c:pt>
                <c:pt idx="5781">
                  <c:v>-50.891658503439999</c:v>
                </c:pt>
                <c:pt idx="5782">
                  <c:v>-51.739934362560007</c:v>
                </c:pt>
                <c:pt idx="5783">
                  <c:v>-52.563300180720006</c:v>
                </c:pt>
                <c:pt idx="5784">
                  <c:v>-53.362200780080002</c:v>
                </c:pt>
                <c:pt idx="5785">
                  <c:v>-54.136636160640002</c:v>
                </c:pt>
                <c:pt idx="5786">
                  <c:v>-54.886161500240007</c:v>
                </c:pt>
                <c:pt idx="5787">
                  <c:v>-55.601435533520004</c:v>
                </c:pt>
                <c:pt idx="5788">
                  <c:v>-56.289575415040005</c:v>
                </c:pt>
                <c:pt idx="5789">
                  <c:v>-56.953694899919995</c:v>
                </c:pt>
                <c:pt idx="5790">
                  <c:v>-57.594683632480006</c:v>
                </c:pt>
                <c:pt idx="5791">
                  <c:v>-58.213876079199999</c:v>
                </c:pt>
                <c:pt idx="5792">
                  <c:v>-58.81171706224</c:v>
                </c:pt>
                <c:pt idx="5793">
                  <c:v>-59.385092826480005</c:v>
                </c:pt>
                <c:pt idx="5794">
                  <c:v>-59.939341237840004</c:v>
                </c:pt>
                <c:pt idx="5795">
                  <c:v>-60.475796762800002</c:v>
                </c:pt>
                <c:pt idx="5796">
                  <c:v>-60.995793867840007</c:v>
                </c:pt>
                <c:pt idx="5797">
                  <c:v>-61.487322354640007</c:v>
                </c:pt>
                <c:pt idx="5798">
                  <c:v>-61.961502777200003</c:v>
                </c:pt>
                <c:pt idx="5799">
                  <c:v>-62.421448890640001</c:v>
                </c:pt>
                <c:pt idx="5800">
                  <c:v>-62.868939983600001</c:v>
                </c:pt>
                <c:pt idx="5801">
                  <c:v>-63.304865700400001</c:v>
                </c:pt>
                <c:pt idx="5802">
                  <c:v>-63.729670863199999</c:v>
                </c:pt>
                <c:pt idx="5803">
                  <c:v>-64.122448830479996</c:v>
                </c:pt>
                <c:pt idx="5804">
                  <c:v>-64.343525444000008</c:v>
                </c:pt>
                <c:pt idx="5805">
                  <c:v>-64.54547470464</c:v>
                </c:pt>
                <c:pt idx="5806">
                  <c:v>-64.736303411280005</c:v>
                </c:pt>
                <c:pt idx="5807">
                  <c:v>-64.918235674720009</c:v>
                </c:pt>
                <c:pt idx="5808">
                  <c:v>-65.08815773984</c:v>
                </c:pt>
                <c:pt idx="5809">
                  <c:v>-65.252297116880001</c:v>
                </c:pt>
                <c:pt idx="5810">
                  <c:v>-60.505599847520003</c:v>
                </c:pt>
                <c:pt idx="5811">
                  <c:v>-55.81361570384</c:v>
                </c:pt>
                <c:pt idx="5812">
                  <c:v>-51.21104081432</c:v>
                </c:pt>
                <c:pt idx="5813">
                  <c:v>-46.723230042080004</c:v>
                </c:pt>
                <c:pt idx="5814">
                  <c:v>-42.373047246144004</c:v>
                </c:pt>
                <c:pt idx="5815">
                  <c:v>-38.183578696615996</c:v>
                </c:pt>
                <c:pt idx="5816">
                  <c:v>-34.168035611648001</c:v>
                </c:pt>
                <c:pt idx="5817">
                  <c:v>-30.335314434440001</c:v>
                </c:pt>
                <c:pt idx="5818">
                  <c:v>-26.693866786032</c:v>
                </c:pt>
                <c:pt idx="5819">
                  <c:v>-23.257838011112003</c:v>
                </c:pt>
                <c:pt idx="5820">
                  <c:v>-20.050892648592001</c:v>
                </c:pt>
                <c:pt idx="5821">
                  <c:v>-17.059063282648001</c:v>
                </c:pt>
                <c:pt idx="5822">
                  <c:v>-14.282705771008001</c:v>
                </c:pt>
                <c:pt idx="5823">
                  <c:v>-11.713635385928001</c:v>
                </c:pt>
                <c:pt idx="5824">
                  <c:v>-9.3272534619599998</c:v>
                </c:pt>
                <c:pt idx="5825">
                  <c:v>-7.1068791681040002</c:v>
                </c:pt>
                <c:pt idx="5826">
                  <c:v>-5.0530018087360009</c:v>
                </c:pt>
                <c:pt idx="5827">
                  <c:v>-3.1399862827752001</c:v>
                </c:pt>
                <c:pt idx="5828">
                  <c:v>-1.3482960009544001</c:v>
                </c:pt>
                <c:pt idx="5829">
                  <c:v>0.33505295075463998</c:v>
                </c:pt>
                <c:pt idx="5830">
                  <c:v>1.900146820872</c:v>
                </c:pt>
                <c:pt idx="5831">
                  <c:v>3.3549599362600002</c:v>
                </c:pt>
                <c:pt idx="5832">
                  <c:v>4.725746145624</c:v>
                </c:pt>
                <c:pt idx="5833">
                  <c:v>5.9796108502320005</c:v>
                </c:pt>
                <c:pt idx="5834">
                  <c:v>7.1669746419200004</c:v>
                </c:pt>
                <c:pt idx="5835">
                  <c:v>8.2904619714320003</c:v>
                </c:pt>
                <c:pt idx="5836">
                  <c:v>9.3591916930480004</c:v>
                </c:pt>
                <c:pt idx="5837">
                  <c:v>10.374409308816002</c:v>
                </c:pt>
                <c:pt idx="5838">
                  <c:v>11.338694787264002</c:v>
                </c:pt>
                <c:pt idx="5839">
                  <c:v>12.257119101016</c:v>
                </c:pt>
                <c:pt idx="5840">
                  <c:v>13.151478535912</c:v>
                </c:pt>
                <c:pt idx="5841">
                  <c:v>14.040855962616</c:v>
                </c:pt>
                <c:pt idx="5842">
                  <c:v>14.911550858600002</c:v>
                </c:pt>
                <c:pt idx="5843">
                  <c:v>15.748350305992</c:v>
                </c:pt>
                <c:pt idx="5844">
                  <c:v>16.552588771271999</c:v>
                </c:pt>
                <c:pt idx="5845">
                  <c:v>17.320663194944</c:v>
                </c:pt>
                <c:pt idx="5846">
                  <c:v>18.052306683712001</c:v>
                </c:pt>
                <c:pt idx="5847">
                  <c:v>18.766824519320004</c:v>
                </c:pt>
                <c:pt idx="5848">
                  <c:v>19.414307655416</c:v>
                </c:pt>
                <c:pt idx="5849">
                  <c:v>19.983190715839999</c:v>
                </c:pt>
                <c:pt idx="5850">
                  <c:v>20.536371554016</c:v>
                </c:pt>
                <c:pt idx="5851">
                  <c:v>21.041289187832</c:v>
                </c:pt>
                <c:pt idx="5852">
                  <c:v>21.500212210304003</c:v>
                </c:pt>
                <c:pt idx="5853">
                  <c:v>21.965763082960002</c:v>
                </c:pt>
                <c:pt idx="5854">
                  <c:v>22.427355038392001</c:v>
                </c:pt>
                <c:pt idx="5855">
                  <c:v>22.865860723720001</c:v>
                </c:pt>
                <c:pt idx="5856">
                  <c:v>23.319801737999999</c:v>
                </c:pt>
                <c:pt idx="5857">
                  <c:v>23.788288436911998</c:v>
                </c:pt>
                <c:pt idx="5858">
                  <c:v>24.488616445616</c:v>
                </c:pt>
                <c:pt idx="5859">
                  <c:v>25.791545034472001</c:v>
                </c:pt>
                <c:pt idx="5860">
                  <c:v>27.198606490984002</c:v>
                </c:pt>
                <c:pt idx="5861">
                  <c:v>28.867312342008002</c:v>
                </c:pt>
                <c:pt idx="5862">
                  <c:v>30.270059023567999</c:v>
                </c:pt>
                <c:pt idx="5863">
                  <c:v>31.748692365623999</c:v>
                </c:pt>
                <c:pt idx="5864">
                  <c:v>33.016302074976004</c:v>
                </c:pt>
                <c:pt idx="5865">
                  <c:v>34.07315504492</c:v>
                </c:pt>
                <c:pt idx="5866">
                  <c:v>35.028010293576003</c:v>
                </c:pt>
                <c:pt idx="5867">
                  <c:v>36.024678825272005</c:v>
                </c:pt>
                <c:pt idx="5868">
                  <c:v>36.999239695615998</c:v>
                </c:pt>
                <c:pt idx="5869">
                  <c:v>37.942618532544003</c:v>
                </c:pt>
                <c:pt idx="5870">
                  <c:v>38.921850035568006</c:v>
                </c:pt>
                <c:pt idx="5871">
                  <c:v>39.910467286168</c:v>
                </c:pt>
                <c:pt idx="5872">
                  <c:v>40.877733073087995</c:v>
                </c:pt>
                <c:pt idx="5873">
                  <c:v>41.907318444623996</c:v>
                </c:pt>
                <c:pt idx="5874">
                  <c:v>42.954919113640003</c:v>
                </c:pt>
                <c:pt idx="5875">
                  <c:v>43.978543868232002</c:v>
                </c:pt>
                <c:pt idx="5876">
                  <c:v>44.971520376000001</c:v>
                </c:pt>
                <c:pt idx="5877">
                  <c:v>45.938118929679995</c:v>
                </c:pt>
                <c:pt idx="5878">
                  <c:v>46.878028153760006</c:v>
                </c:pt>
                <c:pt idx="5879">
                  <c:v>47.795251447680002</c:v>
                </c:pt>
                <c:pt idx="5880">
                  <c:v>48.688009522799994</c:v>
                </c:pt>
                <c:pt idx="5881">
                  <c:v>49.551409335359999</c:v>
                </c:pt>
                <c:pt idx="5882">
                  <c:v>50.38589570752</c:v>
                </c:pt>
                <c:pt idx="5883">
                  <c:v>51.196806505199994</c:v>
                </c:pt>
                <c:pt idx="5884">
                  <c:v>51.985031372720002</c:v>
                </c:pt>
                <c:pt idx="5885">
                  <c:v>52.749680665759996</c:v>
                </c:pt>
                <c:pt idx="5886">
                  <c:v>53.491644028639996</c:v>
                </c:pt>
                <c:pt idx="5887">
                  <c:v>54.210921461359995</c:v>
                </c:pt>
                <c:pt idx="5888">
                  <c:v>54.907957786080004</c:v>
                </c:pt>
                <c:pt idx="5889">
                  <c:v>55.580528891999997</c:v>
                </c:pt>
                <c:pt idx="5890">
                  <c:v>56.220183158079998</c:v>
                </c:pt>
                <c:pt idx="5891">
                  <c:v>56.838041138320001</c:v>
                </c:pt>
                <c:pt idx="5892">
                  <c:v>57.434992477039998</c:v>
                </c:pt>
                <c:pt idx="5893">
                  <c:v>58.011926818560006</c:v>
                </c:pt>
                <c:pt idx="5894">
                  <c:v>58.570178629360001</c:v>
                </c:pt>
                <c:pt idx="5895">
                  <c:v>59.110192731600009</c:v>
                </c:pt>
                <c:pt idx="5896">
                  <c:v>59.627965725839999</c:v>
                </c:pt>
                <c:pt idx="5897">
                  <c:v>60.130169944480002</c:v>
                </c:pt>
                <c:pt idx="5898">
                  <c:v>60.617250209680002</c:v>
                </c:pt>
                <c:pt idx="5899">
                  <c:v>61.090985810080007</c:v>
                </c:pt>
                <c:pt idx="5900">
                  <c:v>61.544259591119996</c:v>
                </c:pt>
                <c:pt idx="5901">
                  <c:v>61.977516374959997</c:v>
                </c:pt>
                <c:pt idx="5902">
                  <c:v>62.398762960479999</c:v>
                </c:pt>
                <c:pt idx="5903">
                  <c:v>62.809778636320004</c:v>
                </c:pt>
                <c:pt idx="5904">
                  <c:v>63.211453046800003</c:v>
                </c:pt>
                <c:pt idx="5905">
                  <c:v>63.60423101408</c:v>
                </c:pt>
                <c:pt idx="5906">
                  <c:v>63.989002182480007</c:v>
                </c:pt>
                <c:pt idx="5907">
                  <c:v>64.366211374160002</c:v>
                </c:pt>
                <c:pt idx="5908">
                  <c:v>64.737193055600002</c:v>
                </c:pt>
                <c:pt idx="5909">
                  <c:v>65.096164538720004</c:v>
                </c:pt>
                <c:pt idx="5910">
                  <c:v>60.37437731032</c:v>
                </c:pt>
                <c:pt idx="5911">
                  <c:v>55.70685838544</c:v>
                </c:pt>
                <c:pt idx="5912">
                  <c:v>51.126524603920004</c:v>
                </c:pt>
                <c:pt idx="5913">
                  <c:v>46.659175651040002</c:v>
                </c:pt>
                <c:pt idx="5914">
                  <c:v>42.327141599232</c:v>
                </c:pt>
                <c:pt idx="5915">
                  <c:v>38.149104979215998</c:v>
                </c:pt>
                <c:pt idx="5916">
                  <c:v>34.146817594616003</c:v>
                </c:pt>
                <c:pt idx="5917">
                  <c:v>30.32508352476</c:v>
                </c:pt>
                <c:pt idx="5918">
                  <c:v>26.692220944040002</c:v>
                </c:pt>
                <c:pt idx="5919">
                  <c:v>23.263398288112001</c:v>
                </c:pt>
                <c:pt idx="5920">
                  <c:v>20.062680435832</c:v>
                </c:pt>
                <c:pt idx="5921">
                  <c:v>17.076011006944</c:v>
                </c:pt>
                <c:pt idx="5922">
                  <c:v>14.305569630032</c:v>
                </c:pt>
                <c:pt idx="5923">
                  <c:v>11.742104004168</c:v>
                </c:pt>
                <c:pt idx="5924">
                  <c:v>9.3618161437920016</c:v>
                </c:pt>
                <c:pt idx="5925">
                  <c:v>7.1463793759120007</c:v>
                </c:pt>
                <c:pt idx="5926">
                  <c:v>5.0812035336800001</c:v>
                </c:pt>
                <c:pt idx="5927">
                  <c:v>3.167000332552</c:v>
                </c:pt>
                <c:pt idx="5928">
                  <c:v>1.3786017347152</c:v>
                </c:pt>
                <c:pt idx="5929">
                  <c:v>-0.29659451644536</c:v>
                </c:pt>
                <c:pt idx="5930">
                  <c:v>-1.8678349391696001</c:v>
                </c:pt>
                <c:pt idx="5931">
                  <c:v>-3.3328522749080003</c:v>
                </c:pt>
                <c:pt idx="5932">
                  <c:v>-4.7017702312000003</c:v>
                </c:pt>
                <c:pt idx="5933">
                  <c:v>-5.9888631511599995</c:v>
                </c:pt>
                <c:pt idx="5934">
                  <c:v>-7.1731576699439996</c:v>
                </c:pt>
                <c:pt idx="5935">
                  <c:v>-8.2960667306480005</c:v>
                </c:pt>
                <c:pt idx="5936">
                  <c:v>-9.361148910552</c:v>
                </c:pt>
                <c:pt idx="5937">
                  <c:v>-10.375521364216</c:v>
                </c:pt>
                <c:pt idx="5938">
                  <c:v>-11.339317538287998</c:v>
                </c:pt>
                <c:pt idx="5939">
                  <c:v>-12.252893290496001</c:v>
                </c:pt>
                <c:pt idx="5940">
                  <c:v>-13.134174953887999</c:v>
                </c:pt>
                <c:pt idx="5941">
                  <c:v>-14.003490901176001</c:v>
                </c:pt>
                <c:pt idx="5942">
                  <c:v>-14.864933496232</c:v>
                </c:pt>
                <c:pt idx="5943">
                  <c:v>-15.695727844464001</c:v>
                </c:pt>
                <c:pt idx="5944">
                  <c:v>-16.501211811792</c:v>
                </c:pt>
                <c:pt idx="5945">
                  <c:v>-17.270309326431999</c:v>
                </c:pt>
                <c:pt idx="5946">
                  <c:v>-18.008447218736002</c:v>
                </c:pt>
                <c:pt idx="5947">
                  <c:v>-18.730882888791999</c:v>
                </c:pt>
                <c:pt idx="5948">
                  <c:v>-19.393445496112001</c:v>
                </c:pt>
                <c:pt idx="5949">
                  <c:v>-19.965442311656002</c:v>
                </c:pt>
                <c:pt idx="5950">
                  <c:v>-20.528008897408</c:v>
                </c:pt>
                <c:pt idx="5951">
                  <c:v>-21.041911938856</c:v>
                </c:pt>
                <c:pt idx="5952">
                  <c:v>-21.511688622032004</c:v>
                </c:pt>
                <c:pt idx="5953">
                  <c:v>-21.980219803160001</c:v>
                </c:pt>
                <c:pt idx="5954">
                  <c:v>-22.455378834472</c:v>
                </c:pt>
                <c:pt idx="5955">
                  <c:v>-22.902158211975998</c:v>
                </c:pt>
                <c:pt idx="5956">
                  <c:v>-23.366508064800001</c:v>
                </c:pt>
                <c:pt idx="5957">
                  <c:v>-23.846782550952</c:v>
                </c:pt>
                <c:pt idx="5958">
                  <c:v>-24.646083490256</c:v>
                </c:pt>
                <c:pt idx="5959">
                  <c:v>-26.030325569959999</c:v>
                </c:pt>
                <c:pt idx="5960">
                  <c:v>-27.498105251312001</c:v>
                </c:pt>
                <c:pt idx="5961">
                  <c:v>-29.072553286632001</c:v>
                </c:pt>
                <c:pt idx="5962">
                  <c:v>-30.460531872480001</c:v>
                </c:pt>
                <c:pt idx="5963">
                  <c:v>-31.961406322536</c:v>
                </c:pt>
                <c:pt idx="5964">
                  <c:v>-33.163493727720002</c:v>
                </c:pt>
                <c:pt idx="5965">
                  <c:v>-34.201219344784</c:v>
                </c:pt>
                <c:pt idx="5966">
                  <c:v>-35.160789708336004</c:v>
                </c:pt>
                <c:pt idx="5967">
                  <c:v>-36.155589986960003</c:v>
                </c:pt>
                <c:pt idx="5968">
                  <c:v>-37.130239821736005</c:v>
                </c:pt>
                <c:pt idx="5969">
                  <c:v>-38.074285891904005</c:v>
                </c:pt>
                <c:pt idx="5970">
                  <c:v>-39.059922834032001</c:v>
                </c:pt>
                <c:pt idx="5971">
                  <c:v>-40.043647040871996</c:v>
                </c:pt>
                <c:pt idx="5972">
                  <c:v>-41.007843554888005</c:v>
                </c:pt>
                <c:pt idx="5973">
                  <c:v>-42.042233005752003</c:v>
                </c:pt>
                <c:pt idx="5974">
                  <c:v>-43.091924338920002</c:v>
                </c:pt>
                <c:pt idx="5975">
                  <c:v>-44.116082880104003</c:v>
                </c:pt>
                <c:pt idx="5976">
                  <c:v>-45.110304889920002</c:v>
                </c:pt>
                <c:pt idx="5977">
                  <c:v>-46.077348265759994</c:v>
                </c:pt>
                <c:pt idx="5978">
                  <c:v>-47.018591956320002</c:v>
                </c:pt>
                <c:pt idx="5979">
                  <c:v>-47.936260072400003</c:v>
                </c:pt>
                <c:pt idx="5980">
                  <c:v>-48.829462969680002</c:v>
                </c:pt>
                <c:pt idx="5981">
                  <c:v>-49.690638671439999</c:v>
                </c:pt>
                <c:pt idx="5982">
                  <c:v>-50.524680221440001</c:v>
                </c:pt>
                <c:pt idx="5983">
                  <c:v>-51.335591019119995</c:v>
                </c:pt>
                <c:pt idx="5984">
                  <c:v>-52.122926242320005</c:v>
                </c:pt>
                <c:pt idx="5985">
                  <c:v>-52.886685891040003</c:v>
                </c:pt>
                <c:pt idx="5986">
                  <c:v>-53.62731478744</c:v>
                </c:pt>
                <c:pt idx="5987">
                  <c:v>-54.345257753680002</c:v>
                </c:pt>
                <c:pt idx="5988">
                  <c:v>-55.040514789760003</c:v>
                </c:pt>
                <c:pt idx="5989">
                  <c:v>-55.705968741119996</c:v>
                </c:pt>
                <c:pt idx="5990">
                  <c:v>-56.343398896399997</c:v>
                </c:pt>
                <c:pt idx="5991">
                  <c:v>-56.95903276584</c:v>
                </c:pt>
                <c:pt idx="5992">
                  <c:v>-57.553315171599998</c:v>
                </c:pt>
                <c:pt idx="5993">
                  <c:v>-58.128025402320006</c:v>
                </c:pt>
                <c:pt idx="5994">
                  <c:v>-58.683608280160001</c:v>
                </c:pt>
                <c:pt idx="5995">
                  <c:v>-59.219174160800002</c:v>
                </c:pt>
                <c:pt idx="5996">
                  <c:v>-59.734723044240006</c:v>
                </c:pt>
                <c:pt idx="5997">
                  <c:v>-60.234703152080002</c:v>
                </c:pt>
                <c:pt idx="5998">
                  <c:v>-60.720004128639999</c:v>
                </c:pt>
                <c:pt idx="5999">
                  <c:v>-61.19062597392</c:v>
                </c:pt>
                <c:pt idx="6000">
                  <c:v>-61.636782600400004</c:v>
                </c:pt>
                <c:pt idx="6001">
                  <c:v>-62.067815273440004</c:v>
                </c:pt>
                <c:pt idx="6002">
                  <c:v>-62.487727392480004</c:v>
                </c:pt>
                <c:pt idx="6003">
                  <c:v>-62.897408601840006</c:v>
                </c:pt>
                <c:pt idx="6004">
                  <c:v>-63.297303723679995</c:v>
                </c:pt>
                <c:pt idx="6005">
                  <c:v>-63.689192046640002</c:v>
                </c:pt>
                <c:pt idx="6006">
                  <c:v>-64.073073570719998</c:v>
                </c:pt>
                <c:pt idx="6007">
                  <c:v>-64.449837940240002</c:v>
                </c:pt>
                <c:pt idx="6008">
                  <c:v>-64.82037479952001</c:v>
                </c:pt>
                <c:pt idx="6009">
                  <c:v>-65.148208731439993</c:v>
                </c:pt>
                <c:pt idx="6010">
                  <c:v>-60.403735572880002</c:v>
                </c:pt>
                <c:pt idx="6011">
                  <c:v>-55.714420362159998</c:v>
                </c:pt>
                <c:pt idx="6012">
                  <c:v>-51.114069583439999</c:v>
                </c:pt>
                <c:pt idx="6013">
                  <c:v>-46.628927744160002</c:v>
                </c:pt>
                <c:pt idx="6014">
                  <c:v>-42.281502845616004</c:v>
                </c:pt>
                <c:pt idx="6015">
                  <c:v>-38.0923456716</c:v>
                </c:pt>
                <c:pt idx="6016">
                  <c:v>-34.080183235048004</c:v>
                </c:pt>
                <c:pt idx="6017">
                  <c:v>-30.250931670688001</c:v>
                </c:pt>
                <c:pt idx="6018">
                  <c:v>-26.613131563992003</c:v>
                </c:pt>
                <c:pt idx="6019">
                  <c:v>-23.180839295216</c:v>
                </c:pt>
                <c:pt idx="6020">
                  <c:v>-19.977630438840002</c:v>
                </c:pt>
                <c:pt idx="6021">
                  <c:v>-16.989448614608001</c:v>
                </c:pt>
                <c:pt idx="6022">
                  <c:v>-14.216872091328</c:v>
                </c:pt>
                <c:pt idx="6023">
                  <c:v>-11.651315801312</c:v>
                </c:pt>
                <c:pt idx="6024">
                  <c:v>-9.2675138458719992</c:v>
                </c:pt>
                <c:pt idx="6025">
                  <c:v>-7.0501643427039999</c:v>
                </c:pt>
                <c:pt idx="6026">
                  <c:v>-5.0011355448800003</c:v>
                </c:pt>
                <c:pt idx="6027">
                  <c:v>-3.0906732981175997</c:v>
                </c:pt>
                <c:pt idx="6028">
                  <c:v>-1.3013583666312001</c:v>
                </c:pt>
                <c:pt idx="6029">
                  <c:v>0.38005649832616001</c:v>
                </c:pt>
                <c:pt idx="6030">
                  <c:v>1.9396959591176</c:v>
                </c:pt>
                <c:pt idx="6031">
                  <c:v>3.3926942000928002</c:v>
                </c:pt>
                <c:pt idx="6032">
                  <c:v>4.7601753808080005</c:v>
                </c:pt>
                <c:pt idx="6033">
                  <c:v>6.0098587571120001</c:v>
                </c:pt>
                <c:pt idx="6034">
                  <c:v>7.1962439400480003</c:v>
                </c:pt>
                <c:pt idx="6035">
                  <c:v>8.3183523208639993</c:v>
                </c:pt>
                <c:pt idx="6036">
                  <c:v>9.3863258448079989</c:v>
                </c:pt>
                <c:pt idx="6037">
                  <c:v>10.400386922959999</c:v>
                </c:pt>
                <c:pt idx="6038">
                  <c:v>11.363248970496</c:v>
                </c:pt>
                <c:pt idx="6039">
                  <c:v>12.281495355384001</c:v>
                </c:pt>
                <c:pt idx="6040">
                  <c:v>13.17785649</c:v>
                </c:pt>
                <c:pt idx="6041">
                  <c:v>14.070881458416002</c:v>
                </c:pt>
                <c:pt idx="6042">
                  <c:v>14.939396725816</c:v>
                </c:pt>
                <c:pt idx="6043">
                  <c:v>15.775706868832001</c:v>
                </c:pt>
                <c:pt idx="6044">
                  <c:v>16.578032598824002</c:v>
                </c:pt>
                <c:pt idx="6045">
                  <c:v>17.343838429480002</c:v>
                </c:pt>
                <c:pt idx="6046">
                  <c:v>18.074014005120002</c:v>
                </c:pt>
                <c:pt idx="6047">
                  <c:v>18.790088718287997</c:v>
                </c:pt>
                <c:pt idx="6048">
                  <c:v>19.440552162855997</c:v>
                </c:pt>
                <c:pt idx="6049">
                  <c:v>20.007655934639999</c:v>
                </c:pt>
                <c:pt idx="6050">
                  <c:v>20.565462923280002</c:v>
                </c:pt>
                <c:pt idx="6051">
                  <c:v>21.071759505792002</c:v>
                </c:pt>
                <c:pt idx="6052">
                  <c:v>21.534641445487999</c:v>
                </c:pt>
                <c:pt idx="6053">
                  <c:v>21.998635440584003</c:v>
                </c:pt>
                <c:pt idx="6054">
                  <c:v>22.468679017056001</c:v>
                </c:pt>
                <c:pt idx="6055">
                  <c:v>22.908608133295999</c:v>
                </c:pt>
                <c:pt idx="6056">
                  <c:v>23.364995669456</c:v>
                </c:pt>
                <c:pt idx="6057">
                  <c:v>23.836818534568003</c:v>
                </c:pt>
                <c:pt idx="6058">
                  <c:v>24.5586314536</c:v>
                </c:pt>
                <c:pt idx="6059">
                  <c:v>25.864406904279999</c:v>
                </c:pt>
                <c:pt idx="6060">
                  <c:v>27.256477854000003</c:v>
                </c:pt>
                <c:pt idx="6061">
                  <c:v>28.814689880480003</c:v>
                </c:pt>
                <c:pt idx="6062">
                  <c:v>30.211831802824001</c:v>
                </c:pt>
                <c:pt idx="6063">
                  <c:v>31.707412869176004</c:v>
                </c:pt>
                <c:pt idx="6064">
                  <c:v>32.988055867816001</c:v>
                </c:pt>
                <c:pt idx="6065">
                  <c:v>34.055984909544001</c:v>
                </c:pt>
                <c:pt idx="6066">
                  <c:v>35.012619446839999</c:v>
                </c:pt>
                <c:pt idx="6067">
                  <c:v>36.012713109168004</c:v>
                </c:pt>
                <c:pt idx="6068">
                  <c:v>36.985717101951998</c:v>
                </c:pt>
                <c:pt idx="6069">
                  <c:v>37.927316650240002</c:v>
                </c:pt>
                <c:pt idx="6070">
                  <c:v>38.913131521232003</c:v>
                </c:pt>
                <c:pt idx="6071">
                  <c:v>39.900681198648002</c:v>
                </c:pt>
                <c:pt idx="6072">
                  <c:v>40.868436289944</c:v>
                </c:pt>
                <c:pt idx="6073">
                  <c:v>41.902736776375995</c:v>
                </c:pt>
                <c:pt idx="6074">
                  <c:v>42.949670212152</c:v>
                </c:pt>
                <c:pt idx="6075">
                  <c:v>43.973784271120003</c:v>
                </c:pt>
                <c:pt idx="6076">
                  <c:v>44.967961798719998</c:v>
                </c:pt>
                <c:pt idx="6077">
                  <c:v>45.934560352399998</c:v>
                </c:pt>
                <c:pt idx="6078">
                  <c:v>46.874024754319997</c:v>
                </c:pt>
                <c:pt idx="6079">
                  <c:v>47.790803226080001</c:v>
                </c:pt>
                <c:pt idx="6080">
                  <c:v>48.683116479040002</c:v>
                </c:pt>
                <c:pt idx="6081">
                  <c:v>49.549630046720004</c:v>
                </c:pt>
                <c:pt idx="6082">
                  <c:v>50.386785351840004</c:v>
                </c:pt>
                <c:pt idx="6083">
                  <c:v>51.200365082480005</c:v>
                </c:pt>
                <c:pt idx="6084">
                  <c:v>51.990369238640007</c:v>
                </c:pt>
                <c:pt idx="6085">
                  <c:v>52.756797820320003</c:v>
                </c:pt>
                <c:pt idx="6086">
                  <c:v>53.499206005360001</c:v>
                </c:pt>
                <c:pt idx="6087">
                  <c:v>54.218928260240006</c:v>
                </c:pt>
                <c:pt idx="6088">
                  <c:v>54.915519762800002</c:v>
                </c:pt>
                <c:pt idx="6089">
                  <c:v>55.587646046560003</c:v>
                </c:pt>
                <c:pt idx="6090">
                  <c:v>56.22641066832</c:v>
                </c:pt>
                <c:pt idx="6091">
                  <c:v>56.84293418208</c:v>
                </c:pt>
                <c:pt idx="6092">
                  <c:v>57.438995876480007</c:v>
                </c:pt>
                <c:pt idx="6093">
                  <c:v>58.015040573679997</c:v>
                </c:pt>
                <c:pt idx="6094">
                  <c:v>58.572402740160001</c:v>
                </c:pt>
                <c:pt idx="6095">
                  <c:v>59.111082375920006</c:v>
                </c:pt>
                <c:pt idx="6096">
                  <c:v>59.628410547999998</c:v>
                </c:pt>
                <c:pt idx="6097">
                  <c:v>60.129725122319996</c:v>
                </c:pt>
                <c:pt idx="6098">
                  <c:v>60.616360565360004</c:v>
                </c:pt>
                <c:pt idx="6099">
                  <c:v>61.089206521439998</c:v>
                </c:pt>
                <c:pt idx="6100">
                  <c:v>61.542480302480001</c:v>
                </c:pt>
                <c:pt idx="6101">
                  <c:v>61.974847441999998</c:v>
                </c:pt>
                <c:pt idx="6102">
                  <c:v>62.395649205360002</c:v>
                </c:pt>
                <c:pt idx="6103">
                  <c:v>62.806664881200007</c:v>
                </c:pt>
                <c:pt idx="6104">
                  <c:v>63.207449647360001</c:v>
                </c:pt>
                <c:pt idx="6105">
                  <c:v>63.599782792480006</c:v>
                </c:pt>
                <c:pt idx="6106">
                  <c:v>63.98455396088</c:v>
                </c:pt>
                <c:pt idx="6107">
                  <c:v>64.361763152560002</c:v>
                </c:pt>
                <c:pt idx="6108">
                  <c:v>64.732744834000002</c:v>
                </c:pt>
                <c:pt idx="6109">
                  <c:v>65.097054183040001</c:v>
                </c:pt>
                <c:pt idx="6110">
                  <c:v>60.375266954640004</c:v>
                </c:pt>
                <c:pt idx="6111">
                  <c:v>55.707748029760005</c:v>
                </c:pt>
                <c:pt idx="6112">
                  <c:v>51.1278590704</c:v>
                </c:pt>
                <c:pt idx="6113">
                  <c:v>46.660510117519998</c:v>
                </c:pt>
                <c:pt idx="6114">
                  <c:v>42.328476065712003</c:v>
                </c:pt>
                <c:pt idx="6115">
                  <c:v>38.150617374559999</c:v>
                </c:pt>
                <c:pt idx="6116">
                  <c:v>34.148730329903998</c:v>
                </c:pt>
                <c:pt idx="6117">
                  <c:v>30.327129706695999</c:v>
                </c:pt>
                <c:pt idx="6118">
                  <c:v>26.694445054839999</c:v>
                </c:pt>
                <c:pt idx="6119">
                  <c:v>23.265711363344</c:v>
                </c:pt>
                <c:pt idx="6120">
                  <c:v>20.065126957712</c:v>
                </c:pt>
                <c:pt idx="6121">
                  <c:v>17.078502011040001</c:v>
                </c:pt>
                <c:pt idx="6122">
                  <c:v>14.308149598560002</c:v>
                </c:pt>
                <c:pt idx="6123">
                  <c:v>11.744728454912</c:v>
                </c:pt>
                <c:pt idx="6124">
                  <c:v>9.3644850767520005</c:v>
                </c:pt>
                <c:pt idx="6125">
                  <c:v>7.1490483088720005</c:v>
                </c:pt>
                <c:pt idx="6126">
                  <c:v>5.0838724666399999</c:v>
                </c:pt>
                <c:pt idx="6127">
                  <c:v>3.1695714046368</c:v>
                </c:pt>
                <c:pt idx="6128">
                  <c:v>1.3811505656920002</c:v>
                </c:pt>
                <c:pt idx="6129">
                  <c:v>-0.29411151914823996</c:v>
                </c:pt>
                <c:pt idx="6130">
                  <c:v>-1.8653617279600001</c:v>
                </c:pt>
                <c:pt idx="6131">
                  <c:v>-3.3305614407839998</c:v>
                </c:pt>
                <c:pt idx="6132">
                  <c:v>-4.6995461204</c:v>
                </c:pt>
                <c:pt idx="6133">
                  <c:v>-5.9868614514400003</c:v>
                </c:pt>
                <c:pt idx="6134">
                  <c:v>-7.1711559702239995</c:v>
                </c:pt>
                <c:pt idx="6135">
                  <c:v>-8.2941095131440008</c:v>
                </c:pt>
                <c:pt idx="6136">
                  <c:v>-9.3592361752639999</c:v>
                </c:pt>
                <c:pt idx="6137">
                  <c:v>-10.373608628928</c:v>
                </c:pt>
                <c:pt idx="6138">
                  <c:v>-11.337493767432001</c:v>
                </c:pt>
                <c:pt idx="6139">
                  <c:v>-12.251069519640001</c:v>
                </c:pt>
                <c:pt idx="6140">
                  <c:v>-13.13203980752</c:v>
                </c:pt>
                <c:pt idx="6141">
                  <c:v>-14.001088861512001</c:v>
                </c:pt>
                <c:pt idx="6142">
                  <c:v>-14.862442492135999</c:v>
                </c:pt>
                <c:pt idx="6143">
                  <c:v>-15.693325804800001</c:v>
                </c:pt>
                <c:pt idx="6144">
                  <c:v>-16.498765289912001</c:v>
                </c:pt>
                <c:pt idx="6145">
                  <c:v>-17.267818322335998</c:v>
                </c:pt>
                <c:pt idx="6146">
                  <c:v>-18.005689321344001</c:v>
                </c:pt>
                <c:pt idx="6147">
                  <c:v>-18.728169473615999</c:v>
                </c:pt>
                <c:pt idx="6148">
                  <c:v>-19.390865527584001</c:v>
                </c:pt>
                <c:pt idx="6149">
                  <c:v>-19.962862343127998</c:v>
                </c:pt>
                <c:pt idx="6150">
                  <c:v>-20.525339964448001</c:v>
                </c:pt>
                <c:pt idx="6151">
                  <c:v>-21.039420934759999</c:v>
                </c:pt>
                <c:pt idx="6152">
                  <c:v>-21.509197617936003</c:v>
                </c:pt>
                <c:pt idx="6153">
                  <c:v>-21.977728799064</c:v>
                </c:pt>
                <c:pt idx="6154">
                  <c:v>-22.453199205887998</c:v>
                </c:pt>
                <c:pt idx="6155">
                  <c:v>-22.900023065608</c:v>
                </c:pt>
                <c:pt idx="6156">
                  <c:v>-23.364461882863999</c:v>
                </c:pt>
                <c:pt idx="6157">
                  <c:v>-23.845003262312002</c:v>
                </c:pt>
                <c:pt idx="6158">
                  <c:v>-24.64337007508</c:v>
                </c:pt>
                <c:pt idx="6159">
                  <c:v>-26.005148635704</c:v>
                </c:pt>
                <c:pt idx="6160">
                  <c:v>-27.416035562792</c:v>
                </c:pt>
                <c:pt idx="6161">
                  <c:v>-28.987369842991999</c:v>
                </c:pt>
                <c:pt idx="6162">
                  <c:v>-30.377216681912</c:v>
                </c:pt>
                <c:pt idx="6163">
                  <c:v>-31.883251069023999</c:v>
                </c:pt>
                <c:pt idx="6164">
                  <c:v>-33.097660048039998</c:v>
                </c:pt>
                <c:pt idx="6165">
                  <c:v>-34.138810795735999</c:v>
                </c:pt>
                <c:pt idx="6166">
                  <c:v>-35.101939736567999</c:v>
                </c:pt>
                <c:pt idx="6167">
                  <c:v>-36.094916244335998</c:v>
                </c:pt>
                <c:pt idx="6168">
                  <c:v>-37.069121256952002</c:v>
                </c:pt>
                <c:pt idx="6169">
                  <c:v>-38.012322165016002</c:v>
                </c:pt>
                <c:pt idx="6170">
                  <c:v>-39.001517684424002</c:v>
                </c:pt>
                <c:pt idx="6171">
                  <c:v>-39.98461914024</c:v>
                </c:pt>
                <c:pt idx="6172">
                  <c:v>-40.949082547551996</c:v>
                </c:pt>
                <c:pt idx="6173">
                  <c:v>-41.985073358192004</c:v>
                </c:pt>
                <c:pt idx="6174">
                  <c:v>-43.034408833632</c:v>
                </c:pt>
                <c:pt idx="6175">
                  <c:v>-44.060791485616001</c:v>
                </c:pt>
                <c:pt idx="6176">
                  <c:v>-45.055591764239999</c:v>
                </c:pt>
                <c:pt idx="6177">
                  <c:v>-46.023524784400003</c:v>
                </c:pt>
                <c:pt idx="6178">
                  <c:v>-46.964323652799997</c:v>
                </c:pt>
                <c:pt idx="6179">
                  <c:v>-47.882436591040005</c:v>
                </c:pt>
                <c:pt idx="6180">
                  <c:v>-48.775639488319996</c:v>
                </c:pt>
                <c:pt idx="6181">
                  <c:v>-49.641708233840006</c:v>
                </c:pt>
                <c:pt idx="6182">
                  <c:v>-50.479308361120005</c:v>
                </c:pt>
                <c:pt idx="6183">
                  <c:v>-51.293332913920004</c:v>
                </c:pt>
                <c:pt idx="6184">
                  <c:v>-52.08289224792</c:v>
                </c:pt>
                <c:pt idx="6185">
                  <c:v>-52.848876007440005</c:v>
                </c:pt>
                <c:pt idx="6186">
                  <c:v>-53.590839370320005</c:v>
                </c:pt>
                <c:pt idx="6187">
                  <c:v>-54.309671980880005</c:v>
                </c:pt>
                <c:pt idx="6188">
                  <c:v>-55.005373839120004</c:v>
                </c:pt>
                <c:pt idx="6189">
                  <c:v>-55.67216225696</c:v>
                </c:pt>
                <c:pt idx="6190">
                  <c:v>-56.309592412240001</c:v>
                </c:pt>
                <c:pt idx="6191">
                  <c:v>-56.924781459520005</c:v>
                </c:pt>
                <c:pt idx="6192">
                  <c:v>-57.519063865280003</c:v>
                </c:pt>
                <c:pt idx="6193">
                  <c:v>-58.093329273840006</c:v>
                </c:pt>
                <c:pt idx="6194">
                  <c:v>-58.648912151680001</c:v>
                </c:pt>
                <c:pt idx="6195">
                  <c:v>-59.185367676640006</c:v>
                </c:pt>
                <c:pt idx="6196">
                  <c:v>-59.700916560080003</c:v>
                </c:pt>
                <c:pt idx="6197">
                  <c:v>-60.20045184576</c:v>
                </c:pt>
                <c:pt idx="6198">
                  <c:v>-60.685308000159999</c:v>
                </c:pt>
                <c:pt idx="6199">
                  <c:v>-61.156819489760004</c:v>
                </c:pt>
                <c:pt idx="6200">
                  <c:v>-61.605645049200007</c:v>
                </c:pt>
                <c:pt idx="6201">
                  <c:v>-62.036677722240007</c:v>
                </c:pt>
                <c:pt idx="6202">
                  <c:v>-62.456145019120001</c:v>
                </c:pt>
                <c:pt idx="6203">
                  <c:v>-62.865826228480003</c:v>
                </c:pt>
                <c:pt idx="6204">
                  <c:v>-63.26572135032</c:v>
                </c:pt>
                <c:pt idx="6205">
                  <c:v>-63.657164851120001</c:v>
                </c:pt>
                <c:pt idx="6206">
                  <c:v>-64.040601553040005</c:v>
                </c:pt>
                <c:pt idx="6207">
                  <c:v>-64.417365922560009</c:v>
                </c:pt>
                <c:pt idx="6208">
                  <c:v>-64.787457959679998</c:v>
                </c:pt>
                <c:pt idx="6209">
                  <c:v>-65.14509497632001</c:v>
                </c:pt>
                <c:pt idx="6210">
                  <c:v>-60.105704725679999</c:v>
                </c:pt>
                <c:pt idx="6211">
                  <c:v>-55.131703332560001</c:v>
                </c:pt>
                <c:pt idx="6212">
                  <c:v>-50.261790324880003</c:v>
                </c:pt>
                <c:pt idx="6213">
                  <c:v>-45.527103253839996</c:v>
                </c:pt>
                <c:pt idx="6214">
                  <c:v>-40.953041464776</c:v>
                </c:pt>
                <c:pt idx="6215">
                  <c:v>-36.565716018480003</c:v>
                </c:pt>
                <c:pt idx="6216">
                  <c:v>-32.380784654983998</c:v>
                </c:pt>
                <c:pt idx="6217">
                  <c:v>-28.407054853056003</c:v>
                </c:pt>
                <c:pt idx="6218">
                  <c:v>-24.653689949192</c:v>
                </c:pt>
                <c:pt idx="6219">
                  <c:v>-21.152583692263999</c:v>
                </c:pt>
                <c:pt idx="6220">
                  <c:v>-17.901067149312002</c:v>
                </c:pt>
                <c:pt idx="6221">
                  <c:v>-14.889932501623999</c:v>
                </c:pt>
                <c:pt idx="6222">
                  <c:v>-12.117800800504002</c:v>
                </c:pt>
                <c:pt idx="6223">
                  <c:v>-9.5563368743600012</c:v>
                </c:pt>
                <c:pt idx="6224">
                  <c:v>-7.1845006350240004</c:v>
                </c:pt>
                <c:pt idx="6225">
                  <c:v>-5.0015803670400008</c:v>
                </c:pt>
                <c:pt idx="6226">
                  <c:v>-2.975838009292</c:v>
                </c:pt>
                <c:pt idx="6227">
                  <c:v>-1.0857975478952</c:v>
                </c:pt>
                <c:pt idx="6228">
                  <c:v>0.68274863694080012</c:v>
                </c:pt>
                <c:pt idx="6229">
                  <c:v>2.3107932943192</c:v>
                </c:pt>
                <c:pt idx="6230">
                  <c:v>3.8288912584104002</c:v>
                </c:pt>
                <c:pt idx="6231">
                  <c:v>5.2368023252480009</c:v>
                </c:pt>
                <c:pt idx="6232">
                  <c:v>6.5368395700640001</c:v>
                </c:pt>
                <c:pt idx="6233">
                  <c:v>7.7648601071760011</c:v>
                </c:pt>
                <c:pt idx="6234">
                  <c:v>8.9256235336959993</c:v>
                </c:pt>
                <c:pt idx="6235">
                  <c:v>10.025980110888</c:v>
                </c:pt>
                <c:pt idx="6236">
                  <c:v>11.06784257404</c:v>
                </c:pt>
                <c:pt idx="6237">
                  <c:v>12.054280196056</c:v>
                </c:pt>
                <c:pt idx="6238">
                  <c:v>13.011982306536</c:v>
                </c:pt>
                <c:pt idx="6239">
                  <c:v>13.96029866944</c:v>
                </c:pt>
                <c:pt idx="6240">
                  <c:v>14.887263568664</c:v>
                </c:pt>
                <c:pt idx="6241">
                  <c:v>15.776552030936001</c:v>
                </c:pt>
                <c:pt idx="6242">
                  <c:v>16.627808198528001</c:v>
                </c:pt>
                <c:pt idx="6243">
                  <c:v>17.437829351888002</c:v>
                </c:pt>
                <c:pt idx="6244">
                  <c:v>18.212086803584</c:v>
                </c:pt>
                <c:pt idx="6245">
                  <c:v>18.965660024840002</c:v>
                </c:pt>
                <c:pt idx="6246">
                  <c:v>19.622484426296001</c:v>
                </c:pt>
                <c:pt idx="6247">
                  <c:v>20.216010634384002</c:v>
                </c:pt>
                <c:pt idx="6248">
                  <c:v>20.809358913608001</c:v>
                </c:pt>
                <c:pt idx="6249">
                  <c:v>21.305780444167997</c:v>
                </c:pt>
                <c:pt idx="6250">
                  <c:v>21.801312330408003</c:v>
                </c:pt>
                <c:pt idx="6251">
                  <c:v>22.298223165343998</c:v>
                </c:pt>
                <c:pt idx="6252">
                  <c:v>22.774316323192</c:v>
                </c:pt>
                <c:pt idx="6253">
                  <c:v>23.255035631504001</c:v>
                </c:pt>
                <c:pt idx="6254">
                  <c:v>23.748832711319999</c:v>
                </c:pt>
                <c:pt idx="6255">
                  <c:v>24.442532869840001</c:v>
                </c:pt>
                <c:pt idx="6256">
                  <c:v>25.788564726000001</c:v>
                </c:pt>
                <c:pt idx="6257">
                  <c:v>27.264306724016002</c:v>
                </c:pt>
                <c:pt idx="6258">
                  <c:v>28.90854735624</c:v>
                </c:pt>
                <c:pt idx="6259">
                  <c:v>30.381887314591999</c:v>
                </c:pt>
                <c:pt idx="6260">
                  <c:v>31.977686813591998</c:v>
                </c:pt>
                <c:pt idx="6261">
                  <c:v>33.275322018743999</c:v>
                </c:pt>
                <c:pt idx="6262">
                  <c:v>34.364691488584</c:v>
                </c:pt>
                <c:pt idx="6263">
                  <c:v>35.393965484608003</c:v>
                </c:pt>
                <c:pt idx="6264">
                  <c:v>36.445836446360005</c:v>
                </c:pt>
                <c:pt idx="6265">
                  <c:v>37.463189208496004</c:v>
                </c:pt>
                <c:pt idx="6266">
                  <c:v>38.477472697728004</c:v>
                </c:pt>
                <c:pt idx="6267">
                  <c:v>39.533480505568001</c:v>
                </c:pt>
                <c:pt idx="6268">
                  <c:v>40.572940929056003</c:v>
                </c:pt>
                <c:pt idx="6269">
                  <c:v>41.640024808680003</c:v>
                </c:pt>
                <c:pt idx="6270">
                  <c:v>42.75764048568</c:v>
                </c:pt>
                <c:pt idx="6271">
                  <c:v>43.849323030752004</c:v>
                </c:pt>
                <c:pt idx="6272">
                  <c:v>44.908355629280003</c:v>
                </c:pt>
                <c:pt idx="6273">
                  <c:v>45.936784463199999</c:v>
                </c:pt>
                <c:pt idx="6274">
                  <c:v>46.934075745919998</c:v>
                </c:pt>
                <c:pt idx="6275">
                  <c:v>47.905567343360005</c:v>
                </c:pt>
                <c:pt idx="6276">
                  <c:v>48.849924789039996</c:v>
                </c:pt>
                <c:pt idx="6277">
                  <c:v>49.762699861359998</c:v>
                </c:pt>
                <c:pt idx="6278">
                  <c:v>50.645227026800001</c:v>
                </c:pt>
                <c:pt idx="6279">
                  <c:v>51.50106486264</c:v>
                </c:pt>
                <c:pt idx="6280">
                  <c:v>52.329768546720004</c:v>
                </c:pt>
                <c:pt idx="6281">
                  <c:v>53.132227723359996</c:v>
                </c:pt>
                <c:pt idx="6282">
                  <c:v>53.907997570399999</c:v>
                </c:pt>
                <c:pt idx="6283">
                  <c:v>54.657967732159996</c:v>
                </c:pt>
                <c:pt idx="6284">
                  <c:v>55.382583030799999</c:v>
                </c:pt>
                <c:pt idx="6285">
                  <c:v>56.069833268000004</c:v>
                </c:pt>
                <c:pt idx="6286">
                  <c:v>56.729949353439999</c:v>
                </c:pt>
                <c:pt idx="6287">
                  <c:v>57.366489864400002</c:v>
                </c:pt>
                <c:pt idx="6288">
                  <c:v>57.980344445199997</c:v>
                </c:pt>
                <c:pt idx="6289">
                  <c:v>58.57284756232</c:v>
                </c:pt>
                <c:pt idx="6290">
                  <c:v>59.144888860080002</c:v>
                </c:pt>
                <c:pt idx="6291">
                  <c:v>59.692464939040001</c:v>
                </c:pt>
                <c:pt idx="6292">
                  <c:v>60.222692953760003</c:v>
                </c:pt>
                <c:pt idx="6293">
                  <c:v>60.736462548559999</c:v>
                </c:pt>
                <c:pt idx="6294">
                  <c:v>61.235108189919998</c:v>
                </c:pt>
                <c:pt idx="6295">
                  <c:v>61.706174857359997</c:v>
                </c:pt>
                <c:pt idx="6296">
                  <c:v>62.160783104879997</c:v>
                </c:pt>
                <c:pt idx="6297">
                  <c:v>62.602491509760007</c:v>
                </c:pt>
                <c:pt idx="6298">
                  <c:v>63.033524182800001</c:v>
                </c:pt>
                <c:pt idx="6299">
                  <c:v>63.453881124000006</c:v>
                </c:pt>
                <c:pt idx="6300">
                  <c:v>63.865341622000003</c:v>
                </c:pt>
                <c:pt idx="6301">
                  <c:v>64.268350498960004</c:v>
                </c:pt>
                <c:pt idx="6302">
                  <c:v>64.663352577040001</c:v>
                </c:pt>
                <c:pt idx="6303">
                  <c:v>65.052127144880004</c:v>
                </c:pt>
                <c:pt idx="6304">
                  <c:v>65.25407640552001</c:v>
                </c:pt>
                <c:pt idx="6305">
                  <c:v>65.421774359840001</c:v>
                </c:pt>
                <c:pt idx="6306">
                  <c:v>65.584134448240007</c:v>
                </c:pt>
                <c:pt idx="6307">
                  <c:v>65.741601492879994</c:v>
                </c:pt>
                <c:pt idx="6308">
                  <c:v>65.894620315920008</c:v>
                </c:pt>
                <c:pt idx="6309">
                  <c:v>66.043190917359993</c:v>
                </c:pt>
                <c:pt idx="6310">
                  <c:v>60.760927767360002</c:v>
                </c:pt>
                <c:pt idx="6311">
                  <c:v>55.556063673200001</c:v>
                </c:pt>
                <c:pt idx="6312">
                  <c:v>50.473525673040001</c:v>
                </c:pt>
                <c:pt idx="6313">
                  <c:v>45.552902939120003</c:v>
                </c:pt>
                <c:pt idx="6314">
                  <c:v>40.822174785304</c:v>
                </c:pt>
                <c:pt idx="6315">
                  <c:v>36.298733758048002</c:v>
                </c:pt>
                <c:pt idx="6316">
                  <c:v>32.000506190400003</c:v>
                </c:pt>
                <c:pt idx="6317">
                  <c:v>27.939813656191998</c:v>
                </c:pt>
                <c:pt idx="6318">
                  <c:v>24.131468733352001</c:v>
                </c:pt>
                <c:pt idx="6319">
                  <c:v>20.606208633135999</c:v>
                </c:pt>
                <c:pt idx="6320">
                  <c:v>17.346107022496</c:v>
                </c:pt>
                <c:pt idx="6321">
                  <c:v>14.350185292679999</c:v>
                </c:pt>
                <c:pt idx="6322">
                  <c:v>11.602919150304</c:v>
                </c:pt>
                <c:pt idx="6323">
                  <c:v>9.076329281504</c:v>
                </c:pt>
                <c:pt idx="6324">
                  <c:v>6.7416356925279999</c:v>
                </c:pt>
                <c:pt idx="6325">
                  <c:v>4.5789548328240004</c:v>
                </c:pt>
                <c:pt idx="6326">
                  <c:v>2.5790655390152</c:v>
                </c:pt>
                <c:pt idx="6327">
                  <c:v>0.72996206100320005</c:v>
                </c:pt>
                <c:pt idx="6328">
                  <c:v>-0.9923404120792001</c:v>
                </c:pt>
                <c:pt idx="6329">
                  <c:v>-2.5951102743264003</c:v>
                </c:pt>
                <c:pt idx="6330">
                  <c:v>-4.0902821042911999</c:v>
                </c:pt>
                <c:pt idx="6331">
                  <c:v>-5.4744263231199994</c:v>
                </c:pt>
                <c:pt idx="6332">
                  <c:v>-6.7738852991279996</c:v>
                </c:pt>
                <c:pt idx="6333">
                  <c:v>-7.9615159841120002</c:v>
                </c:pt>
                <c:pt idx="6334">
                  <c:v>-9.0822454162320003</c:v>
                </c:pt>
                <c:pt idx="6335">
                  <c:v>-10.140833192600001</c:v>
                </c:pt>
                <c:pt idx="6336">
                  <c:v>-11.144930254367999</c:v>
                </c:pt>
                <c:pt idx="6337">
                  <c:v>-12.095693139152001</c:v>
                </c:pt>
                <c:pt idx="6338">
                  <c:v>-12.994367349000001</c:v>
                </c:pt>
                <c:pt idx="6339">
                  <c:v>-13.855632015191999</c:v>
                </c:pt>
                <c:pt idx="6340">
                  <c:v>-14.705776127384</c:v>
                </c:pt>
                <c:pt idx="6341">
                  <c:v>-15.545511401032</c:v>
                </c:pt>
                <c:pt idx="6342">
                  <c:v>-16.352730174784</c:v>
                </c:pt>
                <c:pt idx="6343">
                  <c:v>-17.1334375478</c:v>
                </c:pt>
                <c:pt idx="6344">
                  <c:v>-17.880116025576001</c:v>
                </c:pt>
                <c:pt idx="6345">
                  <c:v>-18.594544896752002</c:v>
                </c:pt>
                <c:pt idx="6346">
                  <c:v>-19.283752351456002</c:v>
                </c:pt>
                <c:pt idx="6347">
                  <c:v>-19.870383816063999</c:v>
                </c:pt>
                <c:pt idx="6348">
                  <c:v>-20.426011176119999</c:v>
                </c:pt>
                <c:pt idx="6349">
                  <c:v>-20.962911523239999</c:v>
                </c:pt>
                <c:pt idx="6350">
                  <c:v>-21.446611140024</c:v>
                </c:pt>
                <c:pt idx="6351">
                  <c:v>-21.903888320504002</c:v>
                </c:pt>
                <c:pt idx="6352">
                  <c:v>-22.350089429200001</c:v>
                </c:pt>
                <c:pt idx="6353">
                  <c:v>-22.802740459216</c:v>
                </c:pt>
                <c:pt idx="6354">
                  <c:v>-23.229102499576001</c:v>
                </c:pt>
                <c:pt idx="6355">
                  <c:v>-23.666451647288</c:v>
                </c:pt>
                <c:pt idx="6356">
                  <c:v>-24.125952938568002</c:v>
                </c:pt>
                <c:pt idx="6357">
                  <c:v>-24.608184642224</c:v>
                </c:pt>
                <c:pt idx="6358">
                  <c:v>-25.445784769504002</c:v>
                </c:pt>
                <c:pt idx="6359">
                  <c:v>-26.839723972295999</c:v>
                </c:pt>
                <c:pt idx="6360">
                  <c:v>-28.409545857152004</c:v>
                </c:pt>
                <c:pt idx="6361">
                  <c:v>-30.123000817472001</c:v>
                </c:pt>
                <c:pt idx="6362">
                  <c:v>-31.704699454000004</c:v>
                </c:pt>
                <c:pt idx="6363">
                  <c:v>-33.268427275264003</c:v>
                </c:pt>
                <c:pt idx="6364">
                  <c:v>-34.501296373919999</c:v>
                </c:pt>
                <c:pt idx="6365">
                  <c:v>-35.545205019008002</c:v>
                </c:pt>
                <c:pt idx="6366">
                  <c:v>-36.598410447240006</c:v>
                </c:pt>
                <c:pt idx="6367">
                  <c:v>-37.637337084136</c:v>
                </c:pt>
                <c:pt idx="6368">
                  <c:v>-38.642679647952001</c:v>
                </c:pt>
                <c:pt idx="6369">
                  <c:v>-39.716391377759997</c:v>
                </c:pt>
                <c:pt idx="6370">
                  <c:v>-40.771465059063999</c:v>
                </c:pt>
                <c:pt idx="6371">
                  <c:v>-41.832588321743998</c:v>
                </c:pt>
                <c:pt idx="6372">
                  <c:v>-42.984277376199998</c:v>
                </c:pt>
                <c:pt idx="6373">
                  <c:v>-44.108654350031998</c:v>
                </c:pt>
                <c:pt idx="6374">
                  <c:v>-45.198379677600002</c:v>
                </c:pt>
                <c:pt idx="6375">
                  <c:v>-46.253053018959996</c:v>
                </c:pt>
                <c:pt idx="6376">
                  <c:v>-47.275254342640004</c:v>
                </c:pt>
                <c:pt idx="6377">
                  <c:v>-48.268542225920001</c:v>
                </c:pt>
                <c:pt idx="6378">
                  <c:v>-49.232471846640003</c:v>
                </c:pt>
                <c:pt idx="6379">
                  <c:v>-50.158146761600001</c:v>
                </c:pt>
                <c:pt idx="6380">
                  <c:v>-51.054908236160003</c:v>
                </c:pt>
                <c:pt idx="6381">
                  <c:v>-51.922756270320008</c:v>
                </c:pt>
                <c:pt idx="6382">
                  <c:v>-52.762135686240001</c:v>
                </c:pt>
                <c:pt idx="6383">
                  <c:v>-53.573046483919995</c:v>
                </c:pt>
                <c:pt idx="6384">
                  <c:v>-54.357267952000001</c:v>
                </c:pt>
                <c:pt idx="6385">
                  <c:v>-55.114800090480003</c:v>
                </c:pt>
                <c:pt idx="6386">
                  <c:v>-55.830963768079997</c:v>
                </c:pt>
                <c:pt idx="6387">
                  <c:v>-56.52088293824</c:v>
                </c:pt>
                <c:pt idx="6388">
                  <c:v>-57.185892067440001</c:v>
                </c:pt>
                <c:pt idx="6389">
                  <c:v>-57.827770444320002</c:v>
                </c:pt>
                <c:pt idx="6390">
                  <c:v>-58.447407713200001</c:v>
                </c:pt>
                <c:pt idx="6391">
                  <c:v>-59.043024585440001</c:v>
                </c:pt>
                <c:pt idx="6392">
                  <c:v>-59.616845171840005</c:v>
                </c:pt>
                <c:pt idx="6393">
                  <c:v>-60.172872871839999</c:v>
                </c:pt>
                <c:pt idx="6394">
                  <c:v>-60.711997329760003</c:v>
                </c:pt>
                <c:pt idx="6395">
                  <c:v>-61.226656568880003</c:v>
                </c:pt>
                <c:pt idx="6396">
                  <c:v>-61.718185055680003</c:v>
                </c:pt>
                <c:pt idx="6397">
                  <c:v>-62.195924055520003</c:v>
                </c:pt>
                <c:pt idx="6398">
                  <c:v>-62.661208034880005</c:v>
                </c:pt>
                <c:pt idx="6399">
                  <c:v>-63.114926638080007</c:v>
                </c:pt>
                <c:pt idx="6400">
                  <c:v>-63.558414331600005</c:v>
                </c:pt>
                <c:pt idx="6401">
                  <c:v>-63.992560759760003</c:v>
                </c:pt>
                <c:pt idx="6402">
                  <c:v>-64.417810744720001</c:v>
                </c:pt>
                <c:pt idx="6403">
                  <c:v>-64.835498752960007</c:v>
                </c:pt>
                <c:pt idx="6404">
                  <c:v>-65.148653553599999</c:v>
                </c:pt>
                <c:pt idx="6405">
                  <c:v>-65.334589216479998</c:v>
                </c:pt>
                <c:pt idx="6406">
                  <c:v>-65.509849147520001</c:v>
                </c:pt>
                <c:pt idx="6407">
                  <c:v>-65.67932639048</c:v>
                </c:pt>
                <c:pt idx="6408">
                  <c:v>-65.843910589680007</c:v>
                </c:pt>
                <c:pt idx="6409">
                  <c:v>-66.003156922960002</c:v>
                </c:pt>
                <c:pt idx="6410">
                  <c:v>-60.695538909840003</c:v>
                </c:pt>
                <c:pt idx="6411">
                  <c:v>-55.467544063360002</c:v>
                </c:pt>
                <c:pt idx="6412">
                  <c:v>-50.368547643280003</c:v>
                </c:pt>
                <c:pt idx="6413">
                  <c:v>-45.438583643999998</c:v>
                </c:pt>
                <c:pt idx="6414">
                  <c:v>-40.69633459624</c:v>
                </c:pt>
                <c:pt idx="6415">
                  <c:v>-36.165554003343999</c:v>
                </c:pt>
                <c:pt idx="6416">
                  <c:v>-31.863634411768004</c:v>
                </c:pt>
                <c:pt idx="6417">
                  <c:v>-27.802497055400003</c:v>
                </c:pt>
                <c:pt idx="6418">
                  <c:v>-23.995664527904001</c:v>
                </c:pt>
                <c:pt idx="6419">
                  <c:v>-20.472406127408</c:v>
                </c:pt>
                <c:pt idx="6420">
                  <c:v>-17.215106896376</c:v>
                </c:pt>
                <c:pt idx="6421">
                  <c:v>-14.220608597472001</c:v>
                </c:pt>
                <c:pt idx="6422">
                  <c:v>-11.474276581632001</c:v>
                </c:pt>
                <c:pt idx="6423">
                  <c:v>-8.9479091239119999</c:v>
                </c:pt>
                <c:pt idx="6424">
                  <c:v>-6.6117921040240004</c:v>
                </c:pt>
                <c:pt idx="6425">
                  <c:v>-4.4600093872400004</c:v>
                </c:pt>
                <c:pt idx="6426">
                  <c:v>-2.4742876792272002</c:v>
                </c:pt>
                <c:pt idx="6427">
                  <c:v>-0.6263318423880001</c:v>
                </c:pt>
                <c:pt idx="6428">
                  <c:v>1.0974029580496001</c:v>
                </c:pt>
                <c:pt idx="6429">
                  <c:v>2.6933181108111999</c:v>
                </c:pt>
                <c:pt idx="6430">
                  <c:v>4.1676856083527998</c:v>
                </c:pt>
                <c:pt idx="6431">
                  <c:v>5.5492898926479999</c:v>
                </c:pt>
                <c:pt idx="6432">
                  <c:v>6.8065797278880007</c:v>
                </c:pt>
                <c:pt idx="6433">
                  <c:v>7.9932318041200006</c:v>
                </c:pt>
                <c:pt idx="6434">
                  <c:v>9.11040265896</c:v>
                </c:pt>
                <c:pt idx="6435">
                  <c:v>10.169257328624001</c:v>
                </c:pt>
                <c:pt idx="6436">
                  <c:v>11.170151670840001</c:v>
                </c:pt>
                <c:pt idx="6437">
                  <c:v>12.117133567264</c:v>
                </c:pt>
                <c:pt idx="6438">
                  <c:v>13.018565674504</c:v>
                </c:pt>
                <c:pt idx="6439">
                  <c:v>13.895176705216</c:v>
                </c:pt>
                <c:pt idx="6440">
                  <c:v>14.757820320103999</c:v>
                </c:pt>
                <c:pt idx="6441">
                  <c:v>15.596576985</c:v>
                </c:pt>
                <c:pt idx="6442">
                  <c:v>16.405752976256</c:v>
                </c:pt>
                <c:pt idx="6443">
                  <c:v>17.179965945736001</c:v>
                </c:pt>
                <c:pt idx="6444">
                  <c:v>17.919927608896</c:v>
                </c:pt>
                <c:pt idx="6445">
                  <c:v>18.625015214712</c:v>
                </c:pt>
                <c:pt idx="6446">
                  <c:v>19.299632502567999</c:v>
                </c:pt>
                <c:pt idx="6447">
                  <c:v>19.868960385151997</c:v>
                </c:pt>
                <c:pt idx="6448">
                  <c:v>20.416180606384</c:v>
                </c:pt>
                <c:pt idx="6449">
                  <c:v>20.947698605368</c:v>
                </c:pt>
                <c:pt idx="6450">
                  <c:v>21.416763573088001</c:v>
                </c:pt>
                <c:pt idx="6451">
                  <c:v>21.867679796680001</c:v>
                </c:pt>
                <c:pt idx="6452">
                  <c:v>22.304005853424002</c:v>
                </c:pt>
                <c:pt idx="6453">
                  <c:v>22.751852804112001</c:v>
                </c:pt>
                <c:pt idx="6454">
                  <c:v>23.168161863656</c:v>
                </c:pt>
                <c:pt idx="6455">
                  <c:v>23.596303192656002</c:v>
                </c:pt>
                <c:pt idx="6456">
                  <c:v>24.047219416248002</c:v>
                </c:pt>
                <c:pt idx="6457">
                  <c:v>24.518641941416</c:v>
                </c:pt>
                <c:pt idx="6458">
                  <c:v>25.259448766680002</c:v>
                </c:pt>
                <c:pt idx="6459">
                  <c:v>26.587109467632004</c:v>
                </c:pt>
                <c:pt idx="6460">
                  <c:v>28.096746914240001</c:v>
                </c:pt>
                <c:pt idx="6461">
                  <c:v>29.828617511984</c:v>
                </c:pt>
                <c:pt idx="6462">
                  <c:v>31.319083123496</c:v>
                </c:pt>
                <c:pt idx="6463">
                  <c:v>32.805990157727997</c:v>
                </c:pt>
                <c:pt idx="6464">
                  <c:v>34.076580175552003</c:v>
                </c:pt>
                <c:pt idx="6465">
                  <c:v>35.122846378087999</c:v>
                </c:pt>
                <c:pt idx="6466">
                  <c:v>36.103857169751997</c:v>
                </c:pt>
                <c:pt idx="6467">
                  <c:v>37.096299890928002</c:v>
                </c:pt>
                <c:pt idx="6468">
                  <c:v>38.096082177744002</c:v>
                </c:pt>
                <c:pt idx="6469">
                  <c:v>39.063614857960005</c:v>
                </c:pt>
                <c:pt idx="6470">
                  <c:v>40.000143433624004</c:v>
                </c:pt>
                <c:pt idx="6471">
                  <c:v>41.013893136264002</c:v>
                </c:pt>
                <c:pt idx="6472">
                  <c:v>42.005179319824002</c:v>
                </c:pt>
                <c:pt idx="6473">
                  <c:v>42.971199604696004</c:v>
                </c:pt>
                <c:pt idx="6474">
                  <c:v>43.990198208824005</c:v>
                </c:pt>
                <c:pt idx="6475">
                  <c:v>45.035129944879998</c:v>
                </c:pt>
                <c:pt idx="6476">
                  <c:v>46.047100358880002</c:v>
                </c:pt>
                <c:pt idx="6477">
                  <c:v>47.02615393304</c:v>
                </c:pt>
                <c:pt idx="6478">
                  <c:v>47.97896299976</c:v>
                </c:pt>
                <c:pt idx="6479">
                  <c:v>48.900634515279997</c:v>
                </c:pt>
                <c:pt idx="6480">
                  <c:v>49.788944368800003</c:v>
                </c:pt>
                <c:pt idx="6481">
                  <c:v>50.644782204640002</c:v>
                </c:pt>
                <c:pt idx="6482">
                  <c:v>51.473930710879998</c:v>
                </c:pt>
                <c:pt idx="6483">
                  <c:v>52.276389887520004</c:v>
                </c:pt>
                <c:pt idx="6484">
                  <c:v>53.053494201040003</c:v>
                </c:pt>
                <c:pt idx="6485">
                  <c:v>53.804798829280003</c:v>
                </c:pt>
                <c:pt idx="6486">
                  <c:v>54.531638238719999</c:v>
                </c:pt>
                <c:pt idx="6487">
                  <c:v>55.234457251519999</c:v>
                </c:pt>
                <c:pt idx="6488">
                  <c:v>55.907918001760002</c:v>
                </c:pt>
                <c:pt idx="6489">
                  <c:v>56.548906734319999</c:v>
                </c:pt>
                <c:pt idx="6490">
                  <c:v>57.167654358880007</c:v>
                </c:pt>
                <c:pt idx="6491">
                  <c:v>57.765495341920001</c:v>
                </c:pt>
                <c:pt idx="6492">
                  <c:v>58.343764149919998</c:v>
                </c:pt>
                <c:pt idx="6493">
                  <c:v>58.903795249360002</c:v>
                </c:pt>
                <c:pt idx="6494">
                  <c:v>59.442919707280005</c:v>
                </c:pt>
                <c:pt idx="6495">
                  <c:v>59.963361634480002</c:v>
                </c:pt>
                <c:pt idx="6496">
                  <c:v>60.469124430400001</c:v>
                </c:pt>
                <c:pt idx="6497">
                  <c:v>60.961542561520005</c:v>
                </c:pt>
                <c:pt idx="6498">
                  <c:v>61.437502272720003</c:v>
                </c:pt>
                <c:pt idx="6499">
                  <c:v>61.887662298640002</c:v>
                </c:pt>
                <c:pt idx="6500">
                  <c:v>62.326256948400001</c:v>
                </c:pt>
                <c:pt idx="6501">
                  <c:v>62.754620688479996</c:v>
                </c:pt>
                <c:pt idx="6502">
                  <c:v>63.174087985360003</c:v>
                </c:pt>
                <c:pt idx="6503">
                  <c:v>63.585103661200002</c:v>
                </c:pt>
                <c:pt idx="6504">
                  <c:v>63.988557360320002</c:v>
                </c:pt>
                <c:pt idx="6505">
                  <c:v>64.384893904880002</c:v>
                </c:pt>
                <c:pt idx="6506">
                  <c:v>64.775002939199993</c:v>
                </c:pt>
                <c:pt idx="6507">
                  <c:v>65.158884463280003</c:v>
                </c:pt>
                <c:pt idx="6508">
                  <c:v>65.537872943599993</c:v>
                </c:pt>
                <c:pt idx="6509">
                  <c:v>65.879051540320006</c:v>
                </c:pt>
                <c:pt idx="6510">
                  <c:v>60.600346967600004</c:v>
                </c:pt>
                <c:pt idx="6511">
                  <c:v>55.400375917200002</c:v>
                </c:pt>
                <c:pt idx="6512">
                  <c:v>50.324065427280004</c:v>
                </c:pt>
                <c:pt idx="6513">
                  <c:v>45.411004670080004</c:v>
                </c:pt>
                <c:pt idx="6514">
                  <c:v>40.688817101735999</c:v>
                </c:pt>
                <c:pt idx="6515">
                  <c:v>36.174628375407998</c:v>
                </c:pt>
                <c:pt idx="6516">
                  <c:v>31.885920001984001</c:v>
                </c:pt>
                <c:pt idx="6517">
                  <c:v>27.834791144216002</c:v>
                </c:pt>
                <c:pt idx="6518">
                  <c:v>24.035565075656002</c:v>
                </c:pt>
                <c:pt idx="6519">
                  <c:v>20.518489703183999</c:v>
                </c:pt>
                <c:pt idx="6520">
                  <c:v>17.265905587048</c:v>
                </c:pt>
                <c:pt idx="6521">
                  <c:v>14.276611707416</c:v>
                </c:pt>
                <c:pt idx="6522">
                  <c:v>11.534950324256</c:v>
                </c:pt>
                <c:pt idx="6523">
                  <c:v>9.0132090170000012</c:v>
                </c:pt>
                <c:pt idx="6524">
                  <c:v>6.6815402187120005</c:v>
                </c:pt>
                <c:pt idx="6525">
                  <c:v>4.5226848295839996</c:v>
                </c:pt>
                <c:pt idx="6526">
                  <c:v>2.5293299733056003</c:v>
                </c:pt>
                <c:pt idx="6527">
                  <c:v>0.68334469863520009</c:v>
                </c:pt>
                <c:pt idx="6528">
                  <c:v>-1.0348654105752</c:v>
                </c:pt>
                <c:pt idx="6529">
                  <c:v>-2.6356958482048003</c:v>
                </c:pt>
                <c:pt idx="6530">
                  <c:v>-4.1233279425576006</c:v>
                </c:pt>
                <c:pt idx="6531">
                  <c:v>-5.5045852655680001</c:v>
                </c:pt>
                <c:pt idx="6532">
                  <c:v>-6.79554813832</c:v>
                </c:pt>
                <c:pt idx="6533">
                  <c:v>-7.9803764436960005</c:v>
                </c:pt>
                <c:pt idx="6534">
                  <c:v>-9.0981700495600002</c:v>
                </c:pt>
                <c:pt idx="6535">
                  <c:v>-10.154667161776</c:v>
                </c:pt>
                <c:pt idx="6536">
                  <c:v>-11.155383575127999</c:v>
                </c:pt>
                <c:pt idx="6537">
                  <c:v>-12.102899258143999</c:v>
                </c:pt>
                <c:pt idx="6538">
                  <c:v>-12.997614550768001</c:v>
                </c:pt>
                <c:pt idx="6539">
                  <c:v>-13.859724379064001</c:v>
                </c:pt>
                <c:pt idx="6540">
                  <c:v>-14.708578506992001</c:v>
                </c:pt>
                <c:pt idx="6541">
                  <c:v>-15.545822776544</c:v>
                </c:pt>
                <c:pt idx="6542">
                  <c:v>-16.349972277391998</c:v>
                </c:pt>
                <c:pt idx="6543">
                  <c:v>-17.126053499944</c:v>
                </c:pt>
                <c:pt idx="6544">
                  <c:v>-17.867794451744</c:v>
                </c:pt>
                <c:pt idx="6545">
                  <c:v>-18.577285796944</c:v>
                </c:pt>
                <c:pt idx="6546">
                  <c:v>-19.264491551928</c:v>
                </c:pt>
                <c:pt idx="6547">
                  <c:v>-19.847164099312003</c:v>
                </c:pt>
                <c:pt idx="6548">
                  <c:v>-20.400878724079998</c:v>
                </c:pt>
                <c:pt idx="6549">
                  <c:v>-20.93488772716</c:v>
                </c:pt>
                <c:pt idx="6550">
                  <c:v>-21.422012474576</c:v>
                </c:pt>
                <c:pt idx="6551">
                  <c:v>-21.877021062040001</c:v>
                </c:pt>
                <c:pt idx="6552">
                  <c:v>-22.324912494944002</c:v>
                </c:pt>
                <c:pt idx="6553">
                  <c:v>-22.777163185016001</c:v>
                </c:pt>
                <c:pt idx="6554">
                  <c:v>-23.207617589247999</c:v>
                </c:pt>
                <c:pt idx="6555">
                  <c:v>-23.64630120344</c:v>
                </c:pt>
                <c:pt idx="6556">
                  <c:v>-24.106781103471999</c:v>
                </c:pt>
                <c:pt idx="6557">
                  <c:v>-24.591459329008003</c:v>
                </c:pt>
                <c:pt idx="6558">
                  <c:v>-25.447697504792</c:v>
                </c:pt>
                <c:pt idx="6559">
                  <c:v>-26.853468977040002</c:v>
                </c:pt>
                <c:pt idx="6560">
                  <c:v>-28.421289162175999</c:v>
                </c:pt>
                <c:pt idx="6561">
                  <c:v>-30.045468314983999</c:v>
                </c:pt>
                <c:pt idx="6562">
                  <c:v>-31.512669727527999</c:v>
                </c:pt>
                <c:pt idx="6563">
                  <c:v>-33.000110548352005</c:v>
                </c:pt>
                <c:pt idx="6564">
                  <c:v>-34.222971148408</c:v>
                </c:pt>
                <c:pt idx="6565">
                  <c:v>-35.263410180648002</c:v>
                </c:pt>
                <c:pt idx="6566">
                  <c:v>-36.237526228832003</c:v>
                </c:pt>
                <c:pt idx="6567">
                  <c:v>-37.236552317975999</c:v>
                </c:pt>
                <c:pt idx="6568">
                  <c:v>-38.235800818200005</c:v>
                </c:pt>
                <c:pt idx="6569">
                  <c:v>-39.202354889664008</c:v>
                </c:pt>
                <c:pt idx="6570">
                  <c:v>-40.135102476968001</c:v>
                </c:pt>
                <c:pt idx="6571">
                  <c:v>-41.149030108471997</c:v>
                </c:pt>
                <c:pt idx="6572">
                  <c:v>-42.140627667544003</c:v>
                </c:pt>
                <c:pt idx="6573">
                  <c:v>-43.106914845712005</c:v>
                </c:pt>
                <c:pt idx="6574">
                  <c:v>-44.128137560640006</c:v>
                </c:pt>
                <c:pt idx="6575">
                  <c:v>-45.172579992320003</c:v>
                </c:pt>
                <c:pt idx="6576">
                  <c:v>-46.183215939840004</c:v>
                </c:pt>
                <c:pt idx="6577">
                  <c:v>-47.162269513999995</c:v>
                </c:pt>
                <c:pt idx="6578">
                  <c:v>-48.113744114239999</c:v>
                </c:pt>
                <c:pt idx="6579">
                  <c:v>-49.034525985440006</c:v>
                </c:pt>
                <c:pt idx="6580">
                  <c:v>-49.920166905999999</c:v>
                </c:pt>
                <c:pt idx="6581">
                  <c:v>-50.774670275360002</c:v>
                </c:pt>
                <c:pt idx="6582">
                  <c:v>-51.601594670800004</c:v>
                </c:pt>
                <c:pt idx="6583">
                  <c:v>-52.402719380960001</c:v>
                </c:pt>
                <c:pt idx="6584">
                  <c:v>-53.177154761520008</c:v>
                </c:pt>
                <c:pt idx="6585">
                  <c:v>-53.926235278960007</c:v>
                </c:pt>
                <c:pt idx="6586">
                  <c:v>-54.650405755439998</c:v>
                </c:pt>
                <c:pt idx="6587">
                  <c:v>-55.350555835280005</c:v>
                </c:pt>
                <c:pt idx="6588">
                  <c:v>-56.016899430960002</c:v>
                </c:pt>
                <c:pt idx="6589">
                  <c:v>-56.65521923056</c:v>
                </c:pt>
                <c:pt idx="6590">
                  <c:v>-57.270853100000004</c:v>
                </c:pt>
                <c:pt idx="6591">
                  <c:v>-57.866025150080006</c:v>
                </c:pt>
                <c:pt idx="6592">
                  <c:v>-58.441625025119997</c:v>
                </c:pt>
                <c:pt idx="6593">
                  <c:v>-58.998987191600001</c:v>
                </c:pt>
                <c:pt idx="6594">
                  <c:v>-59.534108250080003</c:v>
                </c:pt>
                <c:pt idx="6595">
                  <c:v>-60.052770888640005</c:v>
                </c:pt>
                <c:pt idx="6596">
                  <c:v>-60.556309573760004</c:v>
                </c:pt>
                <c:pt idx="6597">
                  <c:v>-61.045613949759996</c:v>
                </c:pt>
                <c:pt idx="6598">
                  <c:v>-61.515346150719999</c:v>
                </c:pt>
                <c:pt idx="6599">
                  <c:v>-61.963726888000004</c:v>
                </c:pt>
                <c:pt idx="6600">
                  <c:v>-62.400987071279999</c:v>
                </c:pt>
                <c:pt idx="6601">
                  <c:v>-62.828461167039997</c:v>
                </c:pt>
                <c:pt idx="6602">
                  <c:v>-63.246593997440009</c:v>
                </c:pt>
                <c:pt idx="6603">
                  <c:v>-63.656720028960002</c:v>
                </c:pt>
                <c:pt idx="6604">
                  <c:v>-64.059284083760005</c:v>
                </c:pt>
                <c:pt idx="6605">
                  <c:v>-64.45517580616</c:v>
                </c:pt>
                <c:pt idx="6606">
                  <c:v>-64.844395196160008</c:v>
                </c:pt>
                <c:pt idx="6607">
                  <c:v>-65.228276720240004</c:v>
                </c:pt>
                <c:pt idx="6608">
                  <c:v>-65.60637555624001</c:v>
                </c:pt>
                <c:pt idx="6609">
                  <c:v>-65.919085534719997</c:v>
                </c:pt>
                <c:pt idx="6610">
                  <c:v>-60.615915743200006</c:v>
                </c:pt>
                <c:pt idx="6611">
                  <c:v>-55.392813940480004</c:v>
                </c:pt>
                <c:pt idx="6612">
                  <c:v>-50.295596809040006</c:v>
                </c:pt>
                <c:pt idx="6613">
                  <c:v>-45.364743165439997</c:v>
                </c:pt>
                <c:pt idx="6614">
                  <c:v>-40.628009912464002</c:v>
                </c:pt>
                <c:pt idx="6615">
                  <c:v>-36.102389256624001</c:v>
                </c:pt>
                <c:pt idx="6616">
                  <c:v>-31.805540637672003</c:v>
                </c:pt>
                <c:pt idx="6617">
                  <c:v>-27.749340807279999</c:v>
                </c:pt>
                <c:pt idx="6618">
                  <c:v>-23.947134430248003</c:v>
                </c:pt>
                <c:pt idx="6619">
                  <c:v>-20.428146322488001</c:v>
                </c:pt>
                <c:pt idx="6620">
                  <c:v>-17.174672562032001</c:v>
                </c:pt>
                <c:pt idx="6621">
                  <c:v>-14.183777322624</c:v>
                </c:pt>
                <c:pt idx="6622">
                  <c:v>-11.440514579688001</c:v>
                </c:pt>
                <c:pt idx="6623">
                  <c:v>-8.9162822683359995</c:v>
                </c:pt>
                <c:pt idx="6624">
                  <c:v>-6.5825228058960006</c:v>
                </c:pt>
                <c:pt idx="6625">
                  <c:v>-4.4342008055167996</c:v>
                </c:pt>
                <c:pt idx="6626">
                  <c:v>-2.4500582161720001</c:v>
                </c:pt>
                <c:pt idx="6627">
                  <c:v>-0.60345908692080008</c:v>
                </c:pt>
                <c:pt idx="6628">
                  <c:v>1.1193905174184</c:v>
                </c:pt>
                <c:pt idx="6629">
                  <c:v>2.7120406755255999</c:v>
                </c:pt>
                <c:pt idx="6630">
                  <c:v>4.1857854220432005</c:v>
                </c:pt>
                <c:pt idx="6631">
                  <c:v>5.5648141860320006</c:v>
                </c:pt>
                <c:pt idx="6632">
                  <c:v>6.8211254125199998</c:v>
                </c:pt>
                <c:pt idx="6633">
                  <c:v>8.0075550776720004</c:v>
                </c:pt>
                <c:pt idx="6634">
                  <c:v>9.1245480036480018</c:v>
                </c:pt>
                <c:pt idx="6635">
                  <c:v>10.183536119960001</c:v>
                </c:pt>
                <c:pt idx="6636">
                  <c:v>11.184252533312002</c:v>
                </c:pt>
                <c:pt idx="6637">
                  <c:v>12.131056500872001</c:v>
                </c:pt>
                <c:pt idx="6638">
                  <c:v>13.032622054760001</c:v>
                </c:pt>
                <c:pt idx="6639">
                  <c:v>13.911902018432</c:v>
                </c:pt>
                <c:pt idx="6640">
                  <c:v>14.779394194864</c:v>
                </c:pt>
                <c:pt idx="6641">
                  <c:v>15.617928448680001</c:v>
                </c:pt>
                <c:pt idx="6642">
                  <c:v>16.427104439935999</c:v>
                </c:pt>
                <c:pt idx="6643">
                  <c:v>17.200249836232</c:v>
                </c:pt>
                <c:pt idx="6644">
                  <c:v>17.938788068480001</c:v>
                </c:pt>
                <c:pt idx="6645">
                  <c:v>18.642140867872001</c:v>
                </c:pt>
                <c:pt idx="6646">
                  <c:v>19.324809436824001</c:v>
                </c:pt>
                <c:pt idx="6647">
                  <c:v>19.895026963728</c:v>
                </c:pt>
                <c:pt idx="6648">
                  <c:v>20.444738189056</c:v>
                </c:pt>
                <c:pt idx="6649">
                  <c:v>20.975499990368004</c:v>
                </c:pt>
                <c:pt idx="6650">
                  <c:v>21.455907923167999</c:v>
                </c:pt>
                <c:pt idx="6651">
                  <c:v>21.905712091360002</c:v>
                </c:pt>
                <c:pt idx="6652">
                  <c:v>22.349422195960003</c:v>
                </c:pt>
                <c:pt idx="6653">
                  <c:v>22.797713968808001</c:v>
                </c:pt>
                <c:pt idx="6654">
                  <c:v>23.224209455815998</c:v>
                </c:pt>
                <c:pt idx="6655">
                  <c:v>23.656354184255999</c:v>
                </c:pt>
                <c:pt idx="6656">
                  <c:v>24.111718629448003</c:v>
                </c:pt>
                <c:pt idx="6657">
                  <c:v>24.58887936048</c:v>
                </c:pt>
                <c:pt idx="6658">
                  <c:v>25.367540551560001</c:v>
                </c:pt>
                <c:pt idx="6659">
                  <c:v>26.692754730632</c:v>
                </c:pt>
                <c:pt idx="6660">
                  <c:v>28.179350389352003</c:v>
                </c:pt>
                <c:pt idx="6661">
                  <c:v>29.769189271407999</c:v>
                </c:pt>
                <c:pt idx="6662">
                  <c:v>31.244086107320001</c:v>
                </c:pt>
                <c:pt idx="6663">
                  <c:v>32.751099103183996</c:v>
                </c:pt>
                <c:pt idx="6664">
                  <c:v>34.037791683199998</c:v>
                </c:pt>
                <c:pt idx="6665">
                  <c:v>35.092909846719998</c:v>
                </c:pt>
                <c:pt idx="6666">
                  <c:v>36.073030994064005</c:v>
                </c:pt>
                <c:pt idx="6667">
                  <c:v>37.066496806208001</c:v>
                </c:pt>
                <c:pt idx="6668">
                  <c:v>38.062542586880006</c:v>
                </c:pt>
                <c:pt idx="6669">
                  <c:v>39.028518389536003</c:v>
                </c:pt>
                <c:pt idx="6670">
                  <c:v>39.961177012408001</c:v>
                </c:pt>
                <c:pt idx="6671">
                  <c:v>40.978529774544</c:v>
                </c:pt>
                <c:pt idx="6672">
                  <c:v>41.968926313784003</c:v>
                </c:pt>
                <c:pt idx="6673">
                  <c:v>42.932900416720003</c:v>
                </c:pt>
                <c:pt idx="6674">
                  <c:v>43.954478989376007</c:v>
                </c:pt>
                <c:pt idx="6675">
                  <c:v>45.001768282880001</c:v>
                </c:pt>
                <c:pt idx="6676">
                  <c:v>46.014183519040003</c:v>
                </c:pt>
                <c:pt idx="6677">
                  <c:v>46.992347448879997</c:v>
                </c:pt>
                <c:pt idx="6678">
                  <c:v>47.94426687128</c:v>
                </c:pt>
                <c:pt idx="6679">
                  <c:v>48.867272853279999</c:v>
                </c:pt>
                <c:pt idx="6680">
                  <c:v>49.764034327840001</c:v>
                </c:pt>
                <c:pt idx="6681">
                  <c:v>50.622985918799998</c:v>
                </c:pt>
                <c:pt idx="6682">
                  <c:v>51.454803358000007</c:v>
                </c:pt>
                <c:pt idx="6683">
                  <c:v>52.25904182328</c:v>
                </c:pt>
                <c:pt idx="6684">
                  <c:v>53.036590958959998</c:v>
                </c:pt>
                <c:pt idx="6685">
                  <c:v>53.788340409360003</c:v>
                </c:pt>
                <c:pt idx="6686">
                  <c:v>54.514734996640001</c:v>
                </c:pt>
                <c:pt idx="6687">
                  <c:v>55.216664365120003</c:v>
                </c:pt>
                <c:pt idx="6688">
                  <c:v>55.890569937520006</c:v>
                </c:pt>
                <c:pt idx="6689">
                  <c:v>56.530224203600007</c:v>
                </c:pt>
                <c:pt idx="6690">
                  <c:v>57.148082183840003</c:v>
                </c:pt>
                <c:pt idx="6691">
                  <c:v>57.74503352256</c:v>
                </c:pt>
                <c:pt idx="6692">
                  <c:v>58.32241268624</c:v>
                </c:pt>
                <c:pt idx="6693">
                  <c:v>58.881554141359999</c:v>
                </c:pt>
                <c:pt idx="6694">
                  <c:v>59.420678599280002</c:v>
                </c:pt>
                <c:pt idx="6695">
                  <c:v>59.94067570432</c:v>
                </c:pt>
                <c:pt idx="6696">
                  <c:v>60.445548855920002</c:v>
                </c:pt>
                <c:pt idx="6697">
                  <c:v>60.937522164880001</c:v>
                </c:pt>
                <c:pt idx="6698">
                  <c:v>61.415705986880006</c:v>
                </c:pt>
                <c:pt idx="6699">
                  <c:v>61.865421190639999</c:v>
                </c:pt>
                <c:pt idx="6700">
                  <c:v>62.304015840400005</c:v>
                </c:pt>
                <c:pt idx="6701">
                  <c:v>62.731934758320001</c:v>
                </c:pt>
                <c:pt idx="6702">
                  <c:v>63.150957233039996</c:v>
                </c:pt>
                <c:pt idx="6703">
                  <c:v>63.561528086719996</c:v>
                </c:pt>
                <c:pt idx="6704">
                  <c:v>63.964536963679997</c:v>
                </c:pt>
                <c:pt idx="6705">
                  <c:v>64.359983863920007</c:v>
                </c:pt>
                <c:pt idx="6706">
                  <c:v>64.749648076080007</c:v>
                </c:pt>
                <c:pt idx="6707">
                  <c:v>65.133529600160003</c:v>
                </c:pt>
                <c:pt idx="6708">
                  <c:v>65.511628436160009</c:v>
                </c:pt>
                <c:pt idx="6709">
                  <c:v>65.87638260736</c:v>
                </c:pt>
                <c:pt idx="6710">
                  <c:v>60.598567678960002</c:v>
                </c:pt>
                <c:pt idx="6711">
                  <c:v>55.399486272880004</c:v>
                </c:pt>
                <c:pt idx="6712">
                  <c:v>50.323620605119999</c:v>
                </c:pt>
                <c:pt idx="6713">
                  <c:v>45.410115025760007</c:v>
                </c:pt>
                <c:pt idx="6714">
                  <c:v>40.688906066168002</c:v>
                </c:pt>
                <c:pt idx="6715">
                  <c:v>36.175518019728003</c:v>
                </c:pt>
                <c:pt idx="6716">
                  <c:v>31.887610326192</c:v>
                </c:pt>
                <c:pt idx="6717">
                  <c:v>27.837237666096001</c:v>
                </c:pt>
                <c:pt idx="6718">
                  <c:v>24.038589866344001</c:v>
                </c:pt>
                <c:pt idx="6719">
                  <c:v>20.522003798248001</c:v>
                </c:pt>
                <c:pt idx="6720">
                  <c:v>17.269820022056003</c:v>
                </c:pt>
                <c:pt idx="6721">
                  <c:v>14.28079303572</c:v>
                </c:pt>
                <c:pt idx="6722">
                  <c:v>11.539309581424</c:v>
                </c:pt>
                <c:pt idx="6723">
                  <c:v>9.0176572386</c:v>
                </c:pt>
                <c:pt idx="6724">
                  <c:v>6.6860329225279997</c:v>
                </c:pt>
                <c:pt idx="6725">
                  <c:v>4.5271775333999997</c:v>
                </c:pt>
                <c:pt idx="6726">
                  <c:v>2.5337604020192002</c:v>
                </c:pt>
                <c:pt idx="6727">
                  <c:v>0.68766392180880009</c:v>
                </c:pt>
                <c:pt idx="6728">
                  <c:v>-1.0307107716007999</c:v>
                </c:pt>
                <c:pt idx="6729">
                  <c:v>-2.6317146898727999</c:v>
                </c:pt>
                <c:pt idx="6730">
                  <c:v>-4.1196136775215999</c:v>
                </c:pt>
                <c:pt idx="6731">
                  <c:v>-5.5011156527199994</c:v>
                </c:pt>
                <c:pt idx="6732">
                  <c:v>-6.7923899009840003</c:v>
                </c:pt>
                <c:pt idx="6733">
                  <c:v>-7.977440617440001</c:v>
                </c:pt>
                <c:pt idx="6734">
                  <c:v>-9.095456634384</c:v>
                </c:pt>
                <c:pt idx="6735">
                  <c:v>-10.152176157680001</c:v>
                </c:pt>
                <c:pt idx="6736">
                  <c:v>-11.153159464328001</c:v>
                </c:pt>
                <c:pt idx="6737">
                  <c:v>-12.100897558424</c:v>
                </c:pt>
                <c:pt idx="6738">
                  <c:v>-12.995835262128001</c:v>
                </c:pt>
                <c:pt idx="6739">
                  <c:v>-13.858078537072</c:v>
                </c:pt>
                <c:pt idx="6740">
                  <c:v>-14.707466451592</c:v>
                </c:pt>
                <c:pt idx="6741">
                  <c:v>-15.544888650008</c:v>
                </c:pt>
                <c:pt idx="6742">
                  <c:v>-16.349171597504</c:v>
                </c:pt>
                <c:pt idx="6743">
                  <c:v>-17.125341784488</c:v>
                </c:pt>
                <c:pt idx="6744">
                  <c:v>-17.867216182935998</c:v>
                </c:pt>
                <c:pt idx="6745">
                  <c:v>-18.576752010351999</c:v>
                </c:pt>
                <c:pt idx="6746">
                  <c:v>-19.264758445224</c:v>
                </c:pt>
                <c:pt idx="6747">
                  <c:v>-19.847742368119999</c:v>
                </c:pt>
                <c:pt idx="6748">
                  <c:v>-20.401768368399999</c:v>
                </c:pt>
                <c:pt idx="6749">
                  <c:v>-20.93577737148</c:v>
                </c:pt>
                <c:pt idx="6750">
                  <c:v>-21.424236585376001</c:v>
                </c:pt>
                <c:pt idx="6751">
                  <c:v>-21.879200690624</c:v>
                </c:pt>
                <c:pt idx="6752">
                  <c:v>-22.327981767847998</c:v>
                </c:pt>
                <c:pt idx="6753">
                  <c:v>-22.780499351216001</c:v>
                </c:pt>
                <c:pt idx="6754">
                  <c:v>-23.212110293064001</c:v>
                </c:pt>
                <c:pt idx="6755">
                  <c:v>-23.651283211632002</c:v>
                </c:pt>
                <c:pt idx="6756">
                  <c:v>-24.11225241604</c:v>
                </c:pt>
                <c:pt idx="6757">
                  <c:v>-24.597820285896002</c:v>
                </c:pt>
                <c:pt idx="6758">
                  <c:v>-25.457439110096001</c:v>
                </c:pt>
                <c:pt idx="6759">
                  <c:v>-26.836610217175998</c:v>
                </c:pt>
                <c:pt idx="6760">
                  <c:v>-28.34606973492</c:v>
                </c:pt>
                <c:pt idx="6761">
                  <c:v>-29.940668214087999</c:v>
                </c:pt>
                <c:pt idx="6762">
                  <c:v>-31.403599333896</c:v>
                </c:pt>
                <c:pt idx="6763">
                  <c:v>-32.895132518592</c:v>
                </c:pt>
                <c:pt idx="6764">
                  <c:v>-34.125955435312001</c:v>
                </c:pt>
                <c:pt idx="6765">
                  <c:v>-35.169864080400004</c:v>
                </c:pt>
                <c:pt idx="6766">
                  <c:v>-36.142156357728005</c:v>
                </c:pt>
                <c:pt idx="6767">
                  <c:v>-37.140159355903997</c:v>
                </c:pt>
                <c:pt idx="6768">
                  <c:v>-38.136783405384001</c:v>
                </c:pt>
                <c:pt idx="6769">
                  <c:v>-39.102848172472001</c:v>
                </c:pt>
                <c:pt idx="6770">
                  <c:v>-40.033149237895998</c:v>
                </c:pt>
                <c:pt idx="6771">
                  <c:v>-41.047076869400001</c:v>
                </c:pt>
                <c:pt idx="6772">
                  <c:v>-42.038140641879998</c:v>
                </c:pt>
                <c:pt idx="6773">
                  <c:v>-43.003182318</c:v>
                </c:pt>
                <c:pt idx="6774">
                  <c:v>-44.023960210767996</c:v>
                </c:pt>
                <c:pt idx="6775">
                  <c:v>-45.072050184159998</c:v>
                </c:pt>
                <c:pt idx="6776">
                  <c:v>-46.084910242480007</c:v>
                </c:pt>
                <c:pt idx="6777">
                  <c:v>-47.063963816639998</c:v>
                </c:pt>
                <c:pt idx="6778">
                  <c:v>-48.015883239040001</c:v>
                </c:pt>
                <c:pt idx="6779">
                  <c:v>-48.939334043200006</c:v>
                </c:pt>
                <c:pt idx="6780">
                  <c:v>-49.83609551776</c:v>
                </c:pt>
                <c:pt idx="6781">
                  <c:v>-50.694602286559999</c:v>
                </c:pt>
                <c:pt idx="6782">
                  <c:v>-51.525530081439996</c:v>
                </c:pt>
                <c:pt idx="6783">
                  <c:v>-52.3288789024</c:v>
                </c:pt>
                <c:pt idx="6784">
                  <c:v>-53.10553839376</c:v>
                </c:pt>
                <c:pt idx="6785">
                  <c:v>-53.855953377680002</c:v>
                </c:pt>
                <c:pt idx="6786">
                  <c:v>-54.580568676320006</c:v>
                </c:pt>
                <c:pt idx="6787">
                  <c:v>-55.280718756159999</c:v>
                </c:pt>
                <c:pt idx="6788">
                  <c:v>-55.952400217760001</c:v>
                </c:pt>
                <c:pt idx="6789">
                  <c:v>-56.590720017359999</c:v>
                </c:pt>
                <c:pt idx="6790">
                  <c:v>-57.206798708960001</c:v>
                </c:pt>
                <c:pt idx="6791">
                  <c:v>-57.802415581200002</c:v>
                </c:pt>
                <c:pt idx="6792">
                  <c:v>-58.378015456240007</c:v>
                </c:pt>
                <c:pt idx="6793">
                  <c:v>-58.935822444880003</c:v>
                </c:pt>
                <c:pt idx="6794">
                  <c:v>-59.473612436320003</c:v>
                </c:pt>
                <c:pt idx="6795">
                  <c:v>-59.992275074880006</c:v>
                </c:pt>
                <c:pt idx="6796">
                  <c:v>-60.496258582159996</c:v>
                </c:pt>
                <c:pt idx="6797">
                  <c:v>-60.986897424639999</c:v>
                </c:pt>
                <c:pt idx="6798">
                  <c:v>-61.46419160232</c:v>
                </c:pt>
                <c:pt idx="6799">
                  <c:v>-61.913017161760003</c:v>
                </c:pt>
                <c:pt idx="6800">
                  <c:v>-62.350277345039999</c:v>
                </c:pt>
                <c:pt idx="6801">
                  <c:v>-62.777306618639997</c:v>
                </c:pt>
                <c:pt idx="6802">
                  <c:v>-63.195439449039995</c:v>
                </c:pt>
                <c:pt idx="6803">
                  <c:v>-63.605120658399997</c:v>
                </c:pt>
                <c:pt idx="6804">
                  <c:v>-64.007684713200007</c:v>
                </c:pt>
                <c:pt idx="6805">
                  <c:v>-64.402686791280004</c:v>
                </c:pt>
                <c:pt idx="6806">
                  <c:v>-64.791906181279998</c:v>
                </c:pt>
                <c:pt idx="6807">
                  <c:v>-65.175342883200003</c:v>
                </c:pt>
                <c:pt idx="6808">
                  <c:v>-65.553441719199995</c:v>
                </c:pt>
                <c:pt idx="6809">
                  <c:v>-65.912858024480002</c:v>
                </c:pt>
                <c:pt idx="6810">
                  <c:v>-60.317884896000002</c:v>
                </c:pt>
                <c:pt idx="6811">
                  <c:v>-54.815434776800004</c:v>
                </c:pt>
                <c:pt idx="6812">
                  <c:v>-49.457996681760001</c:v>
                </c:pt>
                <c:pt idx="6813">
                  <c:v>-44.291342811144006</c:v>
                </c:pt>
                <c:pt idx="6814">
                  <c:v>-39.346210376208006</c:v>
                </c:pt>
                <c:pt idx="6815">
                  <c:v>-34.642349480855998</c:v>
                </c:pt>
                <c:pt idx="6816">
                  <c:v>-30.198353691375999</c:v>
                </c:pt>
                <c:pt idx="6817">
                  <c:v>-26.025654937279999</c:v>
                </c:pt>
                <c:pt idx="6818">
                  <c:v>-22.153744927776</c:v>
                </c:pt>
                <c:pt idx="6819">
                  <c:v>-18.590497015096002</c:v>
                </c:pt>
                <c:pt idx="6820">
                  <c:v>-15.317495561815999</c:v>
                </c:pt>
                <c:pt idx="6821">
                  <c:v>-12.331048544008</c:v>
                </c:pt>
                <c:pt idx="6822">
                  <c:v>-9.5995735883119995</c:v>
                </c:pt>
                <c:pt idx="6823">
                  <c:v>-7.087529404144</c:v>
                </c:pt>
                <c:pt idx="6824">
                  <c:v>-4.7815268444879999</c:v>
                </c:pt>
                <c:pt idx="6825">
                  <c:v>-2.6656501724592001</c:v>
                </c:pt>
                <c:pt idx="6826">
                  <c:v>-0.70474954097440001</c:v>
                </c:pt>
                <c:pt idx="6827">
                  <c:v>1.1174555410224001</c:v>
                </c:pt>
                <c:pt idx="6828">
                  <c:v>2.7946263577511998</c:v>
                </c:pt>
                <c:pt idx="6829">
                  <c:v>4.3420336539648003</c:v>
                </c:pt>
                <c:pt idx="6830">
                  <c:v>5.7780619295359994</c:v>
                </c:pt>
                <c:pt idx="6831">
                  <c:v>7.0897979971599998</c:v>
                </c:pt>
                <c:pt idx="6832">
                  <c:v>8.3235567401360004</c:v>
                </c:pt>
                <c:pt idx="6833">
                  <c:v>9.4836084512000003</c:v>
                </c:pt>
                <c:pt idx="6834">
                  <c:v>10.578582680256</c:v>
                </c:pt>
                <c:pt idx="6835">
                  <c:v>11.611103878048</c:v>
                </c:pt>
                <c:pt idx="6836">
                  <c:v>12.585175444016</c:v>
                </c:pt>
                <c:pt idx="6837">
                  <c:v>13.523661237183999</c:v>
                </c:pt>
                <c:pt idx="6838">
                  <c:v>14.443108641904001</c:v>
                </c:pt>
                <c:pt idx="6839">
                  <c:v>15.345163500168001</c:v>
                </c:pt>
                <c:pt idx="6840">
                  <c:v>16.208251937216001</c:v>
                </c:pt>
                <c:pt idx="6841">
                  <c:v>17.033708419528001</c:v>
                </c:pt>
                <c:pt idx="6842">
                  <c:v>17.820198480624001</c:v>
                </c:pt>
                <c:pt idx="6843">
                  <c:v>18.567455227208001</c:v>
                </c:pt>
                <c:pt idx="6844">
                  <c:v>19.290202272776003</c:v>
                </c:pt>
                <c:pt idx="6845">
                  <c:v>19.898674505439999</c:v>
                </c:pt>
                <c:pt idx="6846">
                  <c:v>20.478900530943999</c:v>
                </c:pt>
                <c:pt idx="6847">
                  <c:v>21.037997503847997</c:v>
                </c:pt>
                <c:pt idx="6848">
                  <c:v>21.538288987199998</c:v>
                </c:pt>
                <c:pt idx="6849">
                  <c:v>22.00957806572</c:v>
                </c:pt>
                <c:pt idx="6850">
                  <c:v>22.482601950664002</c:v>
                </c:pt>
                <c:pt idx="6851">
                  <c:v>22.948731092128003</c:v>
                </c:pt>
                <c:pt idx="6852">
                  <c:v>23.397512169352002</c:v>
                </c:pt>
                <c:pt idx="6853">
                  <c:v>23.866532654855998</c:v>
                </c:pt>
                <c:pt idx="6854">
                  <c:v>24.354991868752002</c:v>
                </c:pt>
                <c:pt idx="6855">
                  <c:v>24.954345247136001</c:v>
                </c:pt>
                <c:pt idx="6856">
                  <c:v>26.147313798039999</c:v>
                </c:pt>
                <c:pt idx="6857">
                  <c:v>27.700543816328</c:v>
                </c:pt>
                <c:pt idx="6858">
                  <c:v>29.353502962888001</c:v>
                </c:pt>
                <c:pt idx="6859">
                  <c:v>30.933733686288001</c:v>
                </c:pt>
                <c:pt idx="6860">
                  <c:v>32.503466606712003</c:v>
                </c:pt>
                <c:pt idx="6861">
                  <c:v>33.914620427096004</c:v>
                </c:pt>
                <c:pt idx="6862">
                  <c:v>35.044824571223998</c:v>
                </c:pt>
                <c:pt idx="6863">
                  <c:v>36.080192630840003</c:v>
                </c:pt>
                <c:pt idx="6864">
                  <c:v>37.129439141848003</c:v>
                </c:pt>
                <c:pt idx="6865">
                  <c:v>38.176950846432007</c:v>
                </c:pt>
                <c:pt idx="6866">
                  <c:v>39.190700549072005</c:v>
                </c:pt>
                <c:pt idx="6867">
                  <c:v>40.189860084864002</c:v>
                </c:pt>
                <c:pt idx="6868">
                  <c:v>41.261748043815999</c:v>
                </c:pt>
                <c:pt idx="6869">
                  <c:v>42.296270941328004</c:v>
                </c:pt>
                <c:pt idx="6870">
                  <c:v>43.303526240432006</c:v>
                </c:pt>
                <c:pt idx="6871">
                  <c:v>44.425857032328004</c:v>
                </c:pt>
                <c:pt idx="6872">
                  <c:v>45.513313766880003</c:v>
                </c:pt>
                <c:pt idx="6873">
                  <c:v>46.561759597999995</c:v>
                </c:pt>
                <c:pt idx="6874">
                  <c:v>47.577288589280002</c:v>
                </c:pt>
                <c:pt idx="6875">
                  <c:v>48.562124851519997</c:v>
                </c:pt>
                <c:pt idx="6876">
                  <c:v>49.51626838472</c:v>
                </c:pt>
                <c:pt idx="6877">
                  <c:v>50.433936500799994</c:v>
                </c:pt>
                <c:pt idx="6878">
                  <c:v>51.316463666240004</c:v>
                </c:pt>
                <c:pt idx="6879">
                  <c:v>52.1687429248</c:v>
                </c:pt>
                <c:pt idx="6880">
                  <c:v>52.991219098640002</c:v>
                </c:pt>
                <c:pt idx="6881">
                  <c:v>53.78478183208</c:v>
                </c:pt>
                <c:pt idx="6882">
                  <c:v>54.54987594728</c:v>
                </c:pt>
                <c:pt idx="6883">
                  <c:v>55.288280732879997</c:v>
                </c:pt>
                <c:pt idx="6884">
                  <c:v>55.995103145120005</c:v>
                </c:pt>
                <c:pt idx="6885">
                  <c:v>56.665450140239997</c:v>
                </c:pt>
                <c:pt idx="6886">
                  <c:v>57.31133191656</c:v>
                </c:pt>
                <c:pt idx="6887">
                  <c:v>57.934082940560003</c:v>
                </c:pt>
                <c:pt idx="6888">
                  <c:v>58.536372145199998</c:v>
                </c:pt>
                <c:pt idx="6889">
                  <c:v>59.118644352640004</c:v>
                </c:pt>
                <c:pt idx="6890">
                  <c:v>59.676896163440006</c:v>
                </c:pt>
                <c:pt idx="6891">
                  <c:v>60.216910265679999</c:v>
                </c:pt>
                <c:pt idx="6892">
                  <c:v>60.741355592320005</c:v>
                </c:pt>
                <c:pt idx="6893">
                  <c:v>61.251566609839998</c:v>
                </c:pt>
                <c:pt idx="6894">
                  <c:v>61.736422764240004</c:v>
                </c:pt>
                <c:pt idx="6895">
                  <c:v>62.202151565759998</c:v>
                </c:pt>
                <c:pt idx="6896">
                  <c:v>62.65587016896</c:v>
                </c:pt>
                <c:pt idx="6897">
                  <c:v>63.099357862479998</c:v>
                </c:pt>
                <c:pt idx="6898">
                  <c:v>63.533059468480005</c:v>
                </c:pt>
                <c:pt idx="6899">
                  <c:v>63.958309453439995</c:v>
                </c:pt>
                <c:pt idx="6900">
                  <c:v>64.375552639520009</c:v>
                </c:pt>
                <c:pt idx="6901">
                  <c:v>64.786123493200009</c:v>
                </c:pt>
                <c:pt idx="6902">
                  <c:v>65.190022014480007</c:v>
                </c:pt>
                <c:pt idx="6903">
                  <c:v>65.588582669839994</c:v>
                </c:pt>
                <c:pt idx="6904">
                  <c:v>65.919085534719997</c:v>
                </c:pt>
                <c:pt idx="6905">
                  <c:v>66.072994002079994</c:v>
                </c:pt>
                <c:pt idx="6906">
                  <c:v>66.222454247840005</c:v>
                </c:pt>
                <c:pt idx="6907">
                  <c:v>66.367466272000001</c:v>
                </c:pt>
                <c:pt idx="6908">
                  <c:v>66.508030074559997</c:v>
                </c:pt>
                <c:pt idx="6909">
                  <c:v>66.644590477679998</c:v>
                </c:pt>
                <c:pt idx="6910">
                  <c:v>60.817420181679999</c:v>
                </c:pt>
                <c:pt idx="6911">
                  <c:v>55.097007204080001</c:v>
                </c:pt>
                <c:pt idx="6912">
                  <c:v>49.542068069999999</c:v>
                </c:pt>
                <c:pt idx="6913">
                  <c:v>44.207538316200001</c:v>
                </c:pt>
                <c:pt idx="6914">
                  <c:v>39.118105572560005</c:v>
                </c:pt>
                <c:pt idx="6915">
                  <c:v>34.298457468960002</c:v>
                </c:pt>
                <c:pt idx="6916">
                  <c:v>29.766965160608002</c:v>
                </c:pt>
                <c:pt idx="6917">
                  <c:v>25.535905739120004</c:v>
                </c:pt>
                <c:pt idx="6918">
                  <c:v>21.642777712584003</c:v>
                </c:pt>
                <c:pt idx="6919">
                  <c:v>18.074369862847998</c:v>
                </c:pt>
                <c:pt idx="6920">
                  <c:v>14.818983367104002</c:v>
                </c:pt>
                <c:pt idx="6921">
                  <c:v>11.860782556456</c:v>
                </c:pt>
                <c:pt idx="6922">
                  <c:v>9.1629361560560003</c:v>
                </c:pt>
                <c:pt idx="6923">
                  <c:v>6.6928831837920004</c:v>
                </c:pt>
                <c:pt idx="6924">
                  <c:v>4.4179247626824001</c:v>
                </c:pt>
                <c:pt idx="6925">
                  <c:v>2.3221807416152003</c:v>
                </c:pt>
                <c:pt idx="6926">
                  <c:v>0.40197733437096006</c:v>
                </c:pt>
                <c:pt idx="6927">
                  <c:v>-1.3764799330120001</c:v>
                </c:pt>
                <c:pt idx="6928">
                  <c:v>-3.0214856593512001</c:v>
                </c:pt>
                <c:pt idx="6929">
                  <c:v>-4.5517317166319993</c:v>
                </c:pt>
                <c:pt idx="6930">
                  <c:v>-5.95883765536</c:v>
                </c:pt>
                <c:pt idx="6931">
                  <c:v>-7.2734650670240004</c:v>
                </c:pt>
                <c:pt idx="6932">
                  <c:v>-8.4730614681120002</c:v>
                </c:pt>
                <c:pt idx="6933">
                  <c:v>-9.5983725684800003</c:v>
                </c:pt>
                <c:pt idx="6934">
                  <c:v>-10.657360684792</c:v>
                </c:pt>
                <c:pt idx="6935">
                  <c:v>-11.657765722632</c:v>
                </c:pt>
                <c:pt idx="6936">
                  <c:v>-12.602034203880001</c:v>
                </c:pt>
                <c:pt idx="6937">
                  <c:v>-13.492212310472</c:v>
                </c:pt>
                <c:pt idx="6938">
                  <c:v>-14.34640430432</c:v>
                </c:pt>
                <c:pt idx="6939">
                  <c:v>-15.185828202456001</c:v>
                </c:pt>
                <c:pt idx="6940">
                  <c:v>-16.011818471360002</c:v>
                </c:pt>
                <c:pt idx="6941">
                  <c:v>-16.8042691494</c:v>
                </c:pt>
                <c:pt idx="6942">
                  <c:v>-17.568607066927999</c:v>
                </c:pt>
                <c:pt idx="6943">
                  <c:v>-18.300517448992</c:v>
                </c:pt>
                <c:pt idx="6944">
                  <c:v>-19.00102338656</c:v>
                </c:pt>
                <c:pt idx="6945">
                  <c:v>-19.620304797712002</c:v>
                </c:pt>
                <c:pt idx="6946">
                  <c:v>-20.184650672103999</c:v>
                </c:pt>
                <c:pt idx="6947">
                  <c:v>-20.728668173783998</c:v>
                </c:pt>
                <c:pt idx="6948">
                  <c:v>-21.259741350608</c:v>
                </c:pt>
                <c:pt idx="6949">
                  <c:v>-21.708077605671999</c:v>
                </c:pt>
                <c:pt idx="6950">
                  <c:v>-22.162463442111999</c:v>
                </c:pt>
                <c:pt idx="6951">
                  <c:v>-22.600657751928001</c:v>
                </c:pt>
                <c:pt idx="6952">
                  <c:v>-23.042499603456001</c:v>
                </c:pt>
                <c:pt idx="6953">
                  <c:v>-23.448844646616003</c:v>
                </c:pt>
                <c:pt idx="6954">
                  <c:v>-23.872582236231999</c:v>
                </c:pt>
                <c:pt idx="6955">
                  <c:v>-24.309086221840001</c:v>
                </c:pt>
                <c:pt idx="6956">
                  <c:v>-24.771745750455999</c:v>
                </c:pt>
                <c:pt idx="6957">
                  <c:v>-25.264119399359998</c:v>
                </c:pt>
                <c:pt idx="6958">
                  <c:v>-26.074852268176002</c:v>
                </c:pt>
                <c:pt idx="6959">
                  <c:v>-27.533201719735999</c:v>
                </c:pt>
                <c:pt idx="6960">
                  <c:v>-29.167700746655999</c:v>
                </c:pt>
                <c:pt idx="6961">
                  <c:v>-30.922435203424001</c:v>
                </c:pt>
                <c:pt idx="6962">
                  <c:v>-32.516499895999999</c:v>
                </c:pt>
                <c:pt idx="6963">
                  <c:v>-34.108162548911999</c:v>
                </c:pt>
                <c:pt idx="6964">
                  <c:v>-35.343389205016003</c:v>
                </c:pt>
                <c:pt idx="6965">
                  <c:v>-36.398952190696001</c:v>
                </c:pt>
                <c:pt idx="6966">
                  <c:v>-37.439480187367998</c:v>
                </c:pt>
                <c:pt idx="6967">
                  <c:v>-38.501092754424</c:v>
                </c:pt>
                <c:pt idx="6968">
                  <c:v>-39.530900537040004</c:v>
                </c:pt>
                <c:pt idx="6969">
                  <c:v>-40.527969408680001</c:v>
                </c:pt>
                <c:pt idx="6970">
                  <c:v>-41.618450933919995</c:v>
                </c:pt>
                <c:pt idx="6971">
                  <c:v>-42.673658061872004</c:v>
                </c:pt>
                <c:pt idx="6972">
                  <c:v>-43.703643773352006</c:v>
                </c:pt>
                <c:pt idx="6973">
                  <c:v>-44.852308037119997</c:v>
                </c:pt>
                <c:pt idx="6974">
                  <c:v>-45.961249682000002</c:v>
                </c:pt>
                <c:pt idx="6975">
                  <c:v>-47.027933221680001</c:v>
                </c:pt>
                <c:pt idx="6976">
                  <c:v>-48.061699921520002</c:v>
                </c:pt>
                <c:pt idx="6977">
                  <c:v>-49.061215315040002</c:v>
                </c:pt>
                <c:pt idx="6978">
                  <c:v>-50.028258690880001</c:v>
                </c:pt>
                <c:pt idx="6979">
                  <c:v>-50.951709495039999</c:v>
                </c:pt>
                <c:pt idx="6980">
                  <c:v>-51.842688281520005</c:v>
                </c:pt>
                <c:pt idx="6981">
                  <c:v>-52.70208469464</c:v>
                </c:pt>
                <c:pt idx="6982">
                  <c:v>-53.530788378720004</c:v>
                </c:pt>
                <c:pt idx="6983">
                  <c:v>-54.329688978080007</c:v>
                </c:pt>
                <c:pt idx="6984">
                  <c:v>-55.100120959200005</c:v>
                </c:pt>
                <c:pt idx="6985">
                  <c:v>-55.837191278319999</c:v>
                </c:pt>
                <c:pt idx="6986">
                  <c:v>-56.535562069519997</c:v>
                </c:pt>
                <c:pt idx="6987">
                  <c:v>-57.209022819760001</c:v>
                </c:pt>
                <c:pt idx="6988">
                  <c:v>-57.858018351200002</c:v>
                </c:pt>
                <c:pt idx="6989">
                  <c:v>-58.485662418959997</c:v>
                </c:pt>
                <c:pt idx="6990">
                  <c:v>-59.091510200880002</c:v>
                </c:pt>
                <c:pt idx="6991">
                  <c:v>-59.672447941839998</c:v>
                </c:pt>
                <c:pt idx="6992">
                  <c:v>-60.236037618560005</c:v>
                </c:pt>
                <c:pt idx="6993">
                  <c:v>-60.783168875360005</c:v>
                </c:pt>
                <c:pt idx="6994">
                  <c:v>-61.312952067920001</c:v>
                </c:pt>
                <c:pt idx="6995">
                  <c:v>-61.812042531439999</c:v>
                </c:pt>
                <c:pt idx="6996">
                  <c:v>-62.297788330160003</c:v>
                </c:pt>
                <c:pt idx="6997">
                  <c:v>-62.771968752720007</c:v>
                </c:pt>
                <c:pt idx="6998">
                  <c:v>-63.235028621280001</c:v>
                </c:pt>
                <c:pt idx="6999">
                  <c:v>-63.688747224480004</c:v>
                </c:pt>
                <c:pt idx="7000">
                  <c:v>-64.133124562320006</c:v>
                </c:pt>
                <c:pt idx="7001">
                  <c:v>-64.569939923440003</c:v>
                </c:pt>
                <c:pt idx="7002">
                  <c:v>-64.999638130000008</c:v>
                </c:pt>
                <c:pt idx="7003">
                  <c:v>-65.422664004159998</c:v>
                </c:pt>
                <c:pt idx="7004">
                  <c:v>-65.839462368079992</c:v>
                </c:pt>
                <c:pt idx="7005">
                  <c:v>-66.0316255412</c:v>
                </c:pt>
                <c:pt idx="7006">
                  <c:v>-66.189982230159998</c:v>
                </c:pt>
                <c:pt idx="7007">
                  <c:v>-66.343445875360004</c:v>
                </c:pt>
                <c:pt idx="7008">
                  <c:v>-66.492016476800003</c:v>
                </c:pt>
                <c:pt idx="7009">
                  <c:v>-66.636583678799994</c:v>
                </c:pt>
                <c:pt idx="7010">
                  <c:v>-60.781389586719996</c:v>
                </c:pt>
                <c:pt idx="7011">
                  <c:v>-55.036511390320001</c:v>
                </c:pt>
                <c:pt idx="7012">
                  <c:v>-49.466003480640005</c:v>
                </c:pt>
                <c:pt idx="7013">
                  <c:v>-44.118040097608002</c:v>
                </c:pt>
                <c:pt idx="7014">
                  <c:v>-39.017798175479996</c:v>
                </c:pt>
                <c:pt idx="7015">
                  <c:v>-34.191789114991998</c:v>
                </c:pt>
                <c:pt idx="7016">
                  <c:v>-29.657983731407999</c:v>
                </c:pt>
                <c:pt idx="7017">
                  <c:v>-25.427591543160002</c:v>
                </c:pt>
                <c:pt idx="7018">
                  <c:v>-21.535886947536</c:v>
                </c:pt>
                <c:pt idx="7019">
                  <c:v>-17.969970101896003</c:v>
                </c:pt>
                <c:pt idx="7020">
                  <c:v>-14.715784625984</c:v>
                </c:pt>
                <c:pt idx="7021">
                  <c:v>-11.758028637496</c:v>
                </c:pt>
                <c:pt idx="7022">
                  <c:v>-9.0604491303919996</c:v>
                </c:pt>
                <c:pt idx="7023">
                  <c:v>-6.5886168694879998</c:v>
                </c:pt>
                <c:pt idx="7024">
                  <c:v>-4.3161761418040001</c:v>
                </c:pt>
                <c:pt idx="7025">
                  <c:v>-2.2402400515216003</c:v>
                </c:pt>
                <c:pt idx="7026">
                  <c:v>-0.32058199624552003</c:v>
                </c:pt>
                <c:pt idx="7027">
                  <c:v>1.4580692135991999</c:v>
                </c:pt>
                <c:pt idx="7028">
                  <c:v>3.1038177929456001</c:v>
                </c:pt>
                <c:pt idx="7029">
                  <c:v>4.6108040994800001</c:v>
                </c:pt>
                <c:pt idx="7030">
                  <c:v>6.0159083384879999</c:v>
                </c:pt>
                <c:pt idx="7031">
                  <c:v>7.2953503172960001</c:v>
                </c:pt>
                <c:pt idx="7032">
                  <c:v>8.4922333032079997</c:v>
                </c:pt>
                <c:pt idx="7033">
                  <c:v>9.6148309884000014</c:v>
                </c:pt>
                <c:pt idx="7034">
                  <c:v>10.674397373520002</c:v>
                </c:pt>
                <c:pt idx="7035">
                  <c:v>11.67257830056</c:v>
                </c:pt>
                <c:pt idx="7036">
                  <c:v>12.614088884416001</c:v>
                </c:pt>
                <c:pt idx="7037">
                  <c:v>13.50835935488</c:v>
                </c:pt>
                <c:pt idx="7038">
                  <c:v>14.376652211200001</c:v>
                </c:pt>
                <c:pt idx="7039">
                  <c:v>15.22648494788</c:v>
                </c:pt>
                <c:pt idx="7040">
                  <c:v>16.051407643600001</c:v>
                </c:pt>
                <c:pt idx="7041">
                  <c:v>16.846126914656001</c:v>
                </c:pt>
                <c:pt idx="7042">
                  <c:v>17.605794199504</c:v>
                </c:pt>
                <c:pt idx="7043">
                  <c:v>18.332900502240001</c:v>
                </c:pt>
                <c:pt idx="7044">
                  <c:v>19.02637824968</c:v>
                </c:pt>
                <c:pt idx="7045">
                  <c:v>19.628178149943999</c:v>
                </c:pt>
                <c:pt idx="7046">
                  <c:v>20.184027921080002</c:v>
                </c:pt>
                <c:pt idx="7047">
                  <c:v>20.721951359167999</c:v>
                </c:pt>
                <c:pt idx="7048">
                  <c:v>21.24426153944</c:v>
                </c:pt>
                <c:pt idx="7049">
                  <c:v>21.686859588640001</c:v>
                </c:pt>
                <c:pt idx="7050">
                  <c:v>22.135774112512003</c:v>
                </c:pt>
                <c:pt idx="7051">
                  <c:v>22.57049880948</c:v>
                </c:pt>
                <c:pt idx="7052">
                  <c:v>23.005090059800001</c:v>
                </c:pt>
                <c:pt idx="7053">
                  <c:v>23.406853434711998</c:v>
                </c:pt>
                <c:pt idx="7054">
                  <c:v>23.823785245280003</c:v>
                </c:pt>
                <c:pt idx="7055">
                  <c:v>24.253438969624003</c:v>
                </c:pt>
                <c:pt idx="7056">
                  <c:v>24.710627185672003</c:v>
                </c:pt>
                <c:pt idx="7057">
                  <c:v>25.193348193704001</c:v>
                </c:pt>
                <c:pt idx="7058">
                  <c:v>25.936023272040003</c:v>
                </c:pt>
                <c:pt idx="7059">
                  <c:v>27.321822229304001</c:v>
                </c:pt>
                <c:pt idx="7060">
                  <c:v>28.924071649624</c:v>
                </c:pt>
                <c:pt idx="7061">
                  <c:v>30.675736833488003</c:v>
                </c:pt>
                <c:pt idx="7062">
                  <c:v>32.241110496744</c:v>
                </c:pt>
                <c:pt idx="7063">
                  <c:v>33.667521717216005</c:v>
                </c:pt>
                <c:pt idx="7064">
                  <c:v>34.928147718656</c:v>
                </c:pt>
                <c:pt idx="7065">
                  <c:v>35.978550767280005</c:v>
                </c:pt>
                <c:pt idx="7066">
                  <c:v>36.973484492552004</c:v>
                </c:pt>
                <c:pt idx="7067">
                  <c:v>37.936257575656001</c:v>
                </c:pt>
                <c:pt idx="7068">
                  <c:v>38.948628329600005</c:v>
                </c:pt>
                <c:pt idx="7069">
                  <c:v>39.930350836719995</c:v>
                </c:pt>
                <c:pt idx="7070">
                  <c:v>40.889876718056001</c:v>
                </c:pt>
                <c:pt idx="7071">
                  <c:v>41.828896297816001</c:v>
                </c:pt>
                <c:pt idx="7072">
                  <c:v>42.837708474480003</c:v>
                </c:pt>
                <c:pt idx="7073">
                  <c:v>43.819875803760006</c:v>
                </c:pt>
                <c:pt idx="7074">
                  <c:v>44.775798625600004</c:v>
                </c:pt>
                <c:pt idx="7075">
                  <c:v>45.751738444639997</c:v>
                </c:pt>
                <c:pt idx="7076">
                  <c:v>46.775274234800001</c:v>
                </c:pt>
                <c:pt idx="7077">
                  <c:v>47.764113896479998</c:v>
                </c:pt>
                <c:pt idx="7078">
                  <c:v>48.713364385920002</c:v>
                </c:pt>
                <c:pt idx="7079">
                  <c:v>49.633701434959995</c:v>
                </c:pt>
                <c:pt idx="7080">
                  <c:v>50.525569865759998</c:v>
                </c:pt>
                <c:pt idx="7081">
                  <c:v>51.377849124320001</c:v>
                </c:pt>
                <c:pt idx="7082">
                  <c:v>52.20121494248</c:v>
                </c:pt>
                <c:pt idx="7083">
                  <c:v>52.99655696456</c:v>
                </c:pt>
                <c:pt idx="7084">
                  <c:v>53.764764834880005</c:v>
                </c:pt>
                <c:pt idx="7085">
                  <c:v>54.506728197760005</c:v>
                </c:pt>
                <c:pt idx="7086">
                  <c:v>55.223781519680003</c:v>
                </c:pt>
                <c:pt idx="7087">
                  <c:v>55.915479978480001</c:v>
                </c:pt>
                <c:pt idx="7088">
                  <c:v>56.580044285519996</c:v>
                </c:pt>
                <c:pt idx="7089">
                  <c:v>57.209912464079999</c:v>
                </c:pt>
                <c:pt idx="7090">
                  <c:v>57.818429178960002</c:v>
                </c:pt>
                <c:pt idx="7091">
                  <c:v>58.406928896640004</c:v>
                </c:pt>
                <c:pt idx="7092">
                  <c:v>58.977635727919996</c:v>
                </c:pt>
                <c:pt idx="7093">
                  <c:v>59.531884139280002</c:v>
                </c:pt>
                <c:pt idx="7094">
                  <c:v>60.06611555344</c:v>
                </c:pt>
                <c:pt idx="7095">
                  <c:v>60.58299890336</c:v>
                </c:pt>
                <c:pt idx="7096">
                  <c:v>61.086537588479999</c:v>
                </c:pt>
                <c:pt idx="7097">
                  <c:v>61.577176430960002</c:v>
                </c:pt>
                <c:pt idx="7098">
                  <c:v>62.054025786480004</c:v>
                </c:pt>
                <c:pt idx="7099">
                  <c:v>62.504185812400003</c:v>
                </c:pt>
                <c:pt idx="7100">
                  <c:v>62.944559750799996</c:v>
                </c:pt>
                <c:pt idx="7101">
                  <c:v>63.376482068160001</c:v>
                </c:pt>
                <c:pt idx="7102">
                  <c:v>63.800397586640003</c:v>
                </c:pt>
                <c:pt idx="7103">
                  <c:v>64.217195950559997</c:v>
                </c:pt>
                <c:pt idx="7104">
                  <c:v>64.626877159919999</c:v>
                </c:pt>
                <c:pt idx="7105">
                  <c:v>65.031220503360004</c:v>
                </c:pt>
                <c:pt idx="7106">
                  <c:v>65.429781158720004</c:v>
                </c:pt>
                <c:pt idx="7107">
                  <c:v>65.823003948159993</c:v>
                </c:pt>
                <c:pt idx="7108">
                  <c:v>66.211333693840004</c:v>
                </c:pt>
                <c:pt idx="7109">
                  <c:v>66.50936454104</c:v>
                </c:pt>
                <c:pt idx="7110">
                  <c:v>60.690201043920005</c:v>
                </c:pt>
                <c:pt idx="7111">
                  <c:v>54.978684509520001</c:v>
                </c:pt>
                <c:pt idx="7112">
                  <c:v>49.433976285120004</c:v>
                </c:pt>
                <c:pt idx="7113">
                  <c:v>44.099535495752008</c:v>
                </c:pt>
                <c:pt idx="7114">
                  <c:v>39.022824665887995</c:v>
                </c:pt>
                <c:pt idx="7115">
                  <c:v>34.215942958280003</c:v>
                </c:pt>
                <c:pt idx="7116">
                  <c:v>29.696950152624002</c:v>
                </c:pt>
                <c:pt idx="7117">
                  <c:v>25.477456107296003</c:v>
                </c:pt>
                <c:pt idx="7118">
                  <c:v>21.594292097143999</c:v>
                </c:pt>
                <c:pt idx="7119">
                  <c:v>18.034513797311998</c:v>
                </c:pt>
                <c:pt idx="7120">
                  <c:v>14.786155491696</c:v>
                </c:pt>
                <c:pt idx="7121">
                  <c:v>11.833559440263999</c:v>
                </c:pt>
                <c:pt idx="7122">
                  <c:v>9.140205743680001</c:v>
                </c:pt>
                <c:pt idx="7123">
                  <c:v>6.6728661865919996</c:v>
                </c:pt>
                <c:pt idx="7124">
                  <c:v>4.4007902130792003</c:v>
                </c:pt>
                <c:pt idx="7125">
                  <c:v>2.3094187938448001</c:v>
                </c:pt>
                <c:pt idx="7126">
                  <c:v>0.39083009104136002</c:v>
                </c:pt>
                <c:pt idx="7127">
                  <c:v>-1.3860080236792001</c:v>
                </c:pt>
                <c:pt idx="7128">
                  <c:v>-3.0298216266296003</c:v>
                </c:pt>
                <c:pt idx="7129">
                  <c:v>-4.5565357959600004</c:v>
                </c:pt>
                <c:pt idx="7130">
                  <c:v>-5.9628855370160005</c:v>
                </c:pt>
                <c:pt idx="7131">
                  <c:v>-7.27551124896</c:v>
                </c:pt>
                <c:pt idx="7132">
                  <c:v>-8.4719938949279996</c:v>
                </c:pt>
                <c:pt idx="7133">
                  <c:v>-9.5965487976239991</c:v>
                </c:pt>
                <c:pt idx="7134">
                  <c:v>-10.655314502856001</c:v>
                </c:pt>
                <c:pt idx="7135">
                  <c:v>-11.654607485296001</c:v>
                </c:pt>
                <c:pt idx="7136">
                  <c:v>-12.597585982280002</c:v>
                </c:pt>
                <c:pt idx="7137">
                  <c:v>-13.485984800232</c:v>
                </c:pt>
                <c:pt idx="7138">
                  <c:v>-14.341422296128</c:v>
                </c:pt>
                <c:pt idx="7139">
                  <c:v>-15.187207151152</c:v>
                </c:pt>
                <c:pt idx="7140">
                  <c:v>-16.012307775736002</c:v>
                </c:pt>
                <c:pt idx="7141">
                  <c:v>-16.803335022864001</c:v>
                </c:pt>
                <c:pt idx="7142">
                  <c:v>-17.565092971864001</c:v>
                </c:pt>
                <c:pt idx="7143">
                  <c:v>-18.293978563240003</c:v>
                </c:pt>
                <c:pt idx="7144">
                  <c:v>-18.991237299040002</c:v>
                </c:pt>
                <c:pt idx="7145">
                  <c:v>-19.620037904415998</c:v>
                </c:pt>
                <c:pt idx="7146">
                  <c:v>-20.182115185792</c:v>
                </c:pt>
                <c:pt idx="7147">
                  <c:v>-20.729024031512001</c:v>
                </c:pt>
                <c:pt idx="7148">
                  <c:v>-21.258095508616002</c:v>
                </c:pt>
                <c:pt idx="7149">
                  <c:v>-21.719998839560002</c:v>
                </c:pt>
                <c:pt idx="7150">
                  <c:v>-22.172738834008001</c:v>
                </c:pt>
                <c:pt idx="7151">
                  <c:v>-22.608886961888</c:v>
                </c:pt>
                <c:pt idx="7152">
                  <c:v>-23.060870758663999</c:v>
                </c:pt>
                <c:pt idx="7153">
                  <c:v>-23.478425320256001</c:v>
                </c:pt>
                <c:pt idx="7154">
                  <c:v>-23.904075645159999</c:v>
                </c:pt>
                <c:pt idx="7155">
                  <c:v>-24.346896105439999</c:v>
                </c:pt>
                <c:pt idx="7156">
                  <c:v>-24.813870409008</c:v>
                </c:pt>
                <c:pt idx="7157">
                  <c:v>-25.321368011352</c:v>
                </c:pt>
                <c:pt idx="7158">
                  <c:v>-26.184723341696003</c:v>
                </c:pt>
                <c:pt idx="7159">
                  <c:v>-27.658330193344</c:v>
                </c:pt>
                <c:pt idx="7160">
                  <c:v>-29.292695773616</c:v>
                </c:pt>
                <c:pt idx="7161">
                  <c:v>-30.928618231448002</c:v>
                </c:pt>
                <c:pt idx="7162">
                  <c:v>-32.462765379072003</c:v>
                </c:pt>
                <c:pt idx="7163">
                  <c:v>-33.856882510727999</c:v>
                </c:pt>
                <c:pt idx="7164">
                  <c:v>-35.095311886384003</c:v>
                </c:pt>
                <c:pt idx="7165">
                  <c:v>-36.141088784544003</c:v>
                </c:pt>
                <c:pt idx="7166">
                  <c:v>-37.131084983840005</c:v>
                </c:pt>
                <c:pt idx="7167">
                  <c:v>-38.095059086775997</c:v>
                </c:pt>
                <c:pt idx="7168">
                  <c:v>-39.107741216232</c:v>
                </c:pt>
                <c:pt idx="7169">
                  <c:v>-40.086527897096005</c:v>
                </c:pt>
                <c:pt idx="7170">
                  <c:v>-41.037290781880003</c:v>
                </c:pt>
                <c:pt idx="7171">
                  <c:v>-41.97831206136</c:v>
                </c:pt>
                <c:pt idx="7172">
                  <c:v>-42.985433913816003</c:v>
                </c:pt>
                <c:pt idx="7173">
                  <c:v>-43.965821954456004</c:v>
                </c:pt>
                <c:pt idx="7174">
                  <c:v>-44.919476183280004</c:v>
                </c:pt>
                <c:pt idx="7175">
                  <c:v>-45.893636713679996</c:v>
                </c:pt>
                <c:pt idx="7176">
                  <c:v>-46.914948393040007</c:v>
                </c:pt>
                <c:pt idx="7177">
                  <c:v>-47.899784655280001</c:v>
                </c:pt>
                <c:pt idx="7178">
                  <c:v>-48.846366211759999</c:v>
                </c:pt>
                <c:pt idx="7179">
                  <c:v>-49.76447915</c:v>
                </c:pt>
                <c:pt idx="7180">
                  <c:v>-50.652789003519999</c:v>
                </c:pt>
                <c:pt idx="7181">
                  <c:v>-51.501954506959997</c:v>
                </c:pt>
                <c:pt idx="7182">
                  <c:v>-52.322206569999999</c:v>
                </c:pt>
                <c:pt idx="7183">
                  <c:v>-53.113990014800002</c:v>
                </c:pt>
                <c:pt idx="7184">
                  <c:v>-53.878639307839997</c:v>
                </c:pt>
                <c:pt idx="7185">
                  <c:v>-54.617044093440001</c:v>
                </c:pt>
                <c:pt idx="7186">
                  <c:v>-55.330538838080003</c:v>
                </c:pt>
                <c:pt idx="7187">
                  <c:v>-56.01778907528</c:v>
                </c:pt>
                <c:pt idx="7188">
                  <c:v>-56.677460338560003</c:v>
                </c:pt>
                <c:pt idx="7189">
                  <c:v>-57.303769939840002</c:v>
                </c:pt>
                <c:pt idx="7190">
                  <c:v>-57.909172899600001</c:v>
                </c:pt>
                <c:pt idx="7191">
                  <c:v>-58.495003684320004</c:v>
                </c:pt>
                <c:pt idx="7192">
                  <c:v>-59.063041582640004</c:v>
                </c:pt>
                <c:pt idx="7193">
                  <c:v>-59.614621061039998</c:v>
                </c:pt>
                <c:pt idx="7194">
                  <c:v>-60.145293897920006</c:v>
                </c:pt>
                <c:pt idx="7195">
                  <c:v>-60.659953137040006</c:v>
                </c:pt>
                <c:pt idx="7196">
                  <c:v>-61.16037806704</c:v>
                </c:pt>
                <c:pt idx="7197">
                  <c:v>-61.647458332239999</c:v>
                </c:pt>
                <c:pt idx="7198">
                  <c:v>-62.121638754800003</c:v>
                </c:pt>
                <c:pt idx="7199">
                  <c:v>-62.570464314239999</c:v>
                </c:pt>
                <c:pt idx="7200">
                  <c:v>-63.009948608320002</c:v>
                </c:pt>
                <c:pt idx="7201">
                  <c:v>-63.440536459200004</c:v>
                </c:pt>
                <c:pt idx="7202">
                  <c:v>-63.863562333360008</c:v>
                </c:pt>
                <c:pt idx="7203">
                  <c:v>-64.279471052960005</c:v>
                </c:pt>
                <c:pt idx="7204">
                  <c:v>-64.688707440160002</c:v>
                </c:pt>
                <c:pt idx="7205">
                  <c:v>-65.092161139280009</c:v>
                </c:pt>
                <c:pt idx="7206">
                  <c:v>-65.490276972480004</c:v>
                </c:pt>
                <c:pt idx="7207">
                  <c:v>-65.881720473279998</c:v>
                </c:pt>
                <c:pt idx="7208">
                  <c:v>-66.270939863280006</c:v>
                </c:pt>
                <c:pt idx="7209">
                  <c:v>-66.544060669520007</c:v>
                </c:pt>
                <c:pt idx="7210">
                  <c:v>-60.698207842800002</c:v>
                </c:pt>
                <c:pt idx="7211">
                  <c:v>-54.962226089600001</c:v>
                </c:pt>
                <c:pt idx="7212">
                  <c:v>-49.39572157936</c:v>
                </c:pt>
                <c:pt idx="7213">
                  <c:v>-44.043398939160006</c:v>
                </c:pt>
                <c:pt idx="7214">
                  <c:v>-38.952320353528002</c:v>
                </c:pt>
                <c:pt idx="7215">
                  <c:v>-34.135474629535999</c:v>
                </c:pt>
                <c:pt idx="7216">
                  <c:v>-29.610298795856</c:v>
                </c:pt>
                <c:pt idx="7217">
                  <c:v>-25.38777995984</c:v>
                </c:pt>
                <c:pt idx="7218">
                  <c:v>-21.502747696616002</c:v>
                </c:pt>
                <c:pt idx="7219">
                  <c:v>-17.942658021271999</c:v>
                </c:pt>
                <c:pt idx="7220">
                  <c:v>-14.693232142472</c:v>
                </c:pt>
                <c:pt idx="7221">
                  <c:v>-11.739346106776001</c:v>
                </c:pt>
                <c:pt idx="7222">
                  <c:v>-9.0447913903600003</c:v>
                </c:pt>
                <c:pt idx="7223">
                  <c:v>-6.5747384180959996</c:v>
                </c:pt>
                <c:pt idx="7224">
                  <c:v>-4.3054826170776002</c:v>
                </c:pt>
                <c:pt idx="7225">
                  <c:v>-2.2306096517576002</c:v>
                </c:pt>
                <c:pt idx="7226">
                  <c:v>-0.31150317595992</c:v>
                </c:pt>
                <c:pt idx="7227">
                  <c:v>1.4672636876464</c:v>
                </c:pt>
                <c:pt idx="7228">
                  <c:v>3.1110239119376</c:v>
                </c:pt>
                <c:pt idx="7229">
                  <c:v>4.6186329694960007</c:v>
                </c:pt>
                <c:pt idx="7230">
                  <c:v>6.0245823706079999</c:v>
                </c:pt>
                <c:pt idx="7231">
                  <c:v>7.3020671319119996</c:v>
                </c:pt>
                <c:pt idx="7232">
                  <c:v>8.5004625131679994</c:v>
                </c:pt>
                <c:pt idx="7233">
                  <c:v>9.6241277715440017</c:v>
                </c:pt>
                <c:pt idx="7234">
                  <c:v>10.685073105359999</c:v>
                </c:pt>
                <c:pt idx="7235">
                  <c:v>11.684188158936001</c:v>
                </c:pt>
                <c:pt idx="7236">
                  <c:v>12.626543904896002</c:v>
                </c:pt>
                <c:pt idx="7237">
                  <c:v>13.521837466328</c:v>
                </c:pt>
                <c:pt idx="7238">
                  <c:v>14.394445097600002</c:v>
                </c:pt>
                <c:pt idx="7239">
                  <c:v>15.255798728224001</c:v>
                </c:pt>
                <c:pt idx="7240">
                  <c:v>16.080587977296002</c:v>
                </c:pt>
                <c:pt idx="7241">
                  <c:v>16.875663106080001</c:v>
                </c:pt>
                <c:pt idx="7242">
                  <c:v>17.635063497632</c:v>
                </c:pt>
                <c:pt idx="7243">
                  <c:v>18.360701887240001</c:v>
                </c:pt>
                <c:pt idx="7244">
                  <c:v>19.052489310472001</c:v>
                </c:pt>
                <c:pt idx="7245">
                  <c:v>19.668568002072</c:v>
                </c:pt>
                <c:pt idx="7246">
                  <c:v>20.226552919576001</c:v>
                </c:pt>
                <c:pt idx="7247">
                  <c:v>20.770214563528004</c:v>
                </c:pt>
                <c:pt idx="7248">
                  <c:v>21.294971265680001</c:v>
                </c:pt>
                <c:pt idx="7249">
                  <c:v>21.75202603508</c:v>
                </c:pt>
                <c:pt idx="7250">
                  <c:v>22.199828503551998</c:v>
                </c:pt>
                <c:pt idx="7251">
                  <c:v>22.632729429664003</c:v>
                </c:pt>
                <c:pt idx="7252">
                  <c:v>23.081110166944001</c:v>
                </c:pt>
                <c:pt idx="7253">
                  <c:v>23.495061669040002</c:v>
                </c:pt>
                <c:pt idx="7254">
                  <c:v>23.916263772344003</c:v>
                </c:pt>
                <c:pt idx="7255">
                  <c:v>24.353123615680001</c:v>
                </c:pt>
                <c:pt idx="7256">
                  <c:v>24.817606915152002</c:v>
                </c:pt>
                <c:pt idx="7257">
                  <c:v>25.309135401952002</c:v>
                </c:pt>
                <c:pt idx="7258">
                  <c:v>26.112395258480003</c:v>
                </c:pt>
                <c:pt idx="7259">
                  <c:v>27.485917124128001</c:v>
                </c:pt>
                <c:pt idx="7260">
                  <c:v>29.053603862616001</c:v>
                </c:pt>
                <c:pt idx="7261">
                  <c:v>30.595179540312003</c:v>
                </c:pt>
                <c:pt idx="7262">
                  <c:v>32.133463534024003</c:v>
                </c:pt>
                <c:pt idx="7263">
                  <c:v>33.556316177215997</c:v>
                </c:pt>
                <c:pt idx="7264">
                  <c:v>34.847901800992005</c:v>
                </c:pt>
                <c:pt idx="7265">
                  <c:v>35.901418604736001</c:v>
                </c:pt>
                <c:pt idx="7266">
                  <c:v>36.890747570792001</c:v>
                </c:pt>
                <c:pt idx="7267">
                  <c:v>37.844446281832006</c:v>
                </c:pt>
                <c:pt idx="7268">
                  <c:v>38.851479169855999</c:v>
                </c:pt>
                <c:pt idx="7269">
                  <c:v>39.828975866456005</c:v>
                </c:pt>
                <c:pt idx="7270">
                  <c:v>40.780183573400002</c:v>
                </c:pt>
                <c:pt idx="7271">
                  <c:v>41.716756631279999</c:v>
                </c:pt>
                <c:pt idx="7272">
                  <c:v>42.724456752544</c:v>
                </c:pt>
                <c:pt idx="7273">
                  <c:v>43.70222034244</c:v>
                </c:pt>
                <c:pt idx="7274">
                  <c:v>44.653917353760001</c:v>
                </c:pt>
                <c:pt idx="7275">
                  <c:v>45.633415750080005</c:v>
                </c:pt>
                <c:pt idx="7276">
                  <c:v>46.660065295359999</c:v>
                </c:pt>
                <c:pt idx="7277">
                  <c:v>47.649349779200001</c:v>
                </c:pt>
                <c:pt idx="7278">
                  <c:v>48.606607067519995</c:v>
                </c:pt>
                <c:pt idx="7279">
                  <c:v>49.533171626800005</c:v>
                </c:pt>
                <c:pt idx="7280">
                  <c:v>50.430822745680004</c:v>
                </c:pt>
                <c:pt idx="7281">
                  <c:v>51.294222558240001</c:v>
                </c:pt>
                <c:pt idx="7282">
                  <c:v>52.119812487200001</c:v>
                </c:pt>
                <c:pt idx="7283">
                  <c:v>52.916488975760004</c:v>
                </c:pt>
                <c:pt idx="7284">
                  <c:v>53.68514166824</c:v>
                </c:pt>
                <c:pt idx="7285">
                  <c:v>54.426215386800003</c:v>
                </c:pt>
                <c:pt idx="7286">
                  <c:v>55.141489420079999</c:v>
                </c:pt>
                <c:pt idx="7287">
                  <c:v>55.832298234560007</c:v>
                </c:pt>
                <c:pt idx="7288">
                  <c:v>56.498641830239997</c:v>
                </c:pt>
                <c:pt idx="7289">
                  <c:v>57.132513408240001</c:v>
                </c:pt>
                <c:pt idx="7290">
                  <c:v>57.740585300960007</c:v>
                </c:pt>
                <c:pt idx="7291">
                  <c:v>58.328640196480002</c:v>
                </c:pt>
                <c:pt idx="7292">
                  <c:v>58.898902205600002</c:v>
                </c:pt>
                <c:pt idx="7293">
                  <c:v>59.452260972639998</c:v>
                </c:pt>
                <c:pt idx="7294">
                  <c:v>59.990050964079998</c:v>
                </c:pt>
                <c:pt idx="7295">
                  <c:v>60.50648949184</c:v>
                </c:pt>
                <c:pt idx="7296">
                  <c:v>61.0095833548</c:v>
                </c:pt>
                <c:pt idx="7297">
                  <c:v>61.501111841600007</c:v>
                </c:pt>
                <c:pt idx="7298">
                  <c:v>61.981519774399999</c:v>
                </c:pt>
                <c:pt idx="7299">
                  <c:v>62.439686599200002</c:v>
                </c:pt>
                <c:pt idx="7300">
                  <c:v>62.879615715439996</c:v>
                </c:pt>
                <c:pt idx="7301">
                  <c:v>63.310648388479997</c:v>
                </c:pt>
                <c:pt idx="7302">
                  <c:v>63.733674262640001</c:v>
                </c:pt>
                <c:pt idx="7303">
                  <c:v>64.149582982240005</c:v>
                </c:pt>
                <c:pt idx="7304">
                  <c:v>64.558819369440002</c:v>
                </c:pt>
                <c:pt idx="7305">
                  <c:v>64.962273068560009</c:v>
                </c:pt>
                <c:pt idx="7306">
                  <c:v>65.359944079599998</c:v>
                </c:pt>
                <c:pt idx="7307">
                  <c:v>65.75272204688001</c:v>
                </c:pt>
                <c:pt idx="7308">
                  <c:v>66.1406069704</c:v>
                </c:pt>
                <c:pt idx="7309">
                  <c:v>66.500912920000005</c:v>
                </c:pt>
                <c:pt idx="7310">
                  <c:v>60.683973533680003</c:v>
                </c:pt>
                <c:pt idx="7311">
                  <c:v>54.974236287920007</c:v>
                </c:pt>
                <c:pt idx="7312">
                  <c:v>49.431307352160005</c:v>
                </c:pt>
                <c:pt idx="7313">
                  <c:v>44.098779298080004</c:v>
                </c:pt>
                <c:pt idx="7314">
                  <c:v>39.020911930600001</c:v>
                </c:pt>
                <c:pt idx="7315">
                  <c:v>34.216031922711998</c:v>
                </c:pt>
                <c:pt idx="7316">
                  <c:v>29.698818405696002</c:v>
                </c:pt>
                <c:pt idx="7317">
                  <c:v>25.480925720144</c:v>
                </c:pt>
                <c:pt idx="7318">
                  <c:v>21.599051694256001</c:v>
                </c:pt>
                <c:pt idx="7319">
                  <c:v>18.040340967608</c:v>
                </c:pt>
                <c:pt idx="7320">
                  <c:v>14.792738859664</c:v>
                </c:pt>
                <c:pt idx="7321">
                  <c:v>11.840632112608001</c:v>
                </c:pt>
                <c:pt idx="7322">
                  <c:v>9.1475897915359994</c:v>
                </c:pt>
                <c:pt idx="7323">
                  <c:v>6.6803836810960009</c:v>
                </c:pt>
                <c:pt idx="7324">
                  <c:v>4.4083077075831998</c:v>
                </c:pt>
                <c:pt idx="7325">
                  <c:v>2.3168428756951998</c:v>
                </c:pt>
                <c:pt idx="7326">
                  <c:v>0.39801174481456003</c:v>
                </c:pt>
                <c:pt idx="7327">
                  <c:v>-1.3791666588584002</c:v>
                </c:pt>
                <c:pt idx="7328">
                  <c:v>-3.0234028428607997</c:v>
                </c:pt>
                <c:pt idx="7329">
                  <c:v>-4.5505306968000001</c:v>
                </c:pt>
                <c:pt idx="7330">
                  <c:v>-5.9574587066640001</c:v>
                </c:pt>
                <c:pt idx="7331">
                  <c:v>-7.2705737229840004</c:v>
                </c:pt>
                <c:pt idx="7332">
                  <c:v>-8.4675901555440003</c:v>
                </c:pt>
                <c:pt idx="7333">
                  <c:v>-9.5927233270480006</c:v>
                </c:pt>
                <c:pt idx="7334">
                  <c:v>-10.651978336656001</c:v>
                </c:pt>
                <c:pt idx="7335">
                  <c:v>-11.651760623471999</c:v>
                </c:pt>
                <c:pt idx="7336">
                  <c:v>-12.595183942616002</c:v>
                </c:pt>
                <c:pt idx="7337">
                  <c:v>-13.483938618295999</c:v>
                </c:pt>
                <c:pt idx="7338">
                  <c:v>-14.341244367264</c:v>
                </c:pt>
                <c:pt idx="7339">
                  <c:v>-15.187696455528</c:v>
                </c:pt>
                <c:pt idx="7340">
                  <c:v>-16.013108455624</c:v>
                </c:pt>
                <c:pt idx="7341">
                  <c:v>-16.804447078264001</c:v>
                </c:pt>
                <c:pt idx="7342">
                  <c:v>-17.566293991696</c:v>
                </c:pt>
                <c:pt idx="7343">
                  <c:v>-18.295224065288004</c:v>
                </c:pt>
                <c:pt idx="7344">
                  <c:v>-18.992438318871997</c:v>
                </c:pt>
                <c:pt idx="7345">
                  <c:v>-19.623952339424001</c:v>
                </c:pt>
                <c:pt idx="7346">
                  <c:v>-20.185985138583998</c:v>
                </c:pt>
                <c:pt idx="7347">
                  <c:v>-20.733872593055999</c:v>
                </c:pt>
                <c:pt idx="7348">
                  <c:v>-21.262810623512003</c:v>
                </c:pt>
                <c:pt idx="7349">
                  <c:v>-21.728183567304001</c:v>
                </c:pt>
                <c:pt idx="7350">
                  <c:v>-22.180745632888001</c:v>
                </c:pt>
                <c:pt idx="7351">
                  <c:v>-22.618361673896</c:v>
                </c:pt>
                <c:pt idx="7352">
                  <c:v>-23.071101668343999</c:v>
                </c:pt>
                <c:pt idx="7353">
                  <c:v>-23.492748593808003</c:v>
                </c:pt>
                <c:pt idx="7354">
                  <c:v>-23.917998578768</c:v>
                </c:pt>
                <c:pt idx="7355">
                  <c:v>-24.363754865304003</c:v>
                </c:pt>
                <c:pt idx="7356">
                  <c:v>-24.830595722224</c:v>
                </c:pt>
                <c:pt idx="7357">
                  <c:v>-25.343742566</c:v>
                </c:pt>
                <c:pt idx="7358">
                  <c:v>-26.216261232840001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81D-4D23-AFF2-440332D08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1523480"/>
        <c:axId val="500000000"/>
      </c:scatterChart>
      <c:valAx>
        <c:axId val="501523480"/>
        <c:scaling>
          <c:orientation val="minMax"/>
          <c:max val="50"/>
          <c:min val="-50"/>
        </c:scaling>
        <c:delete val="1"/>
        <c:axPos val="b"/>
        <c:numFmt formatCode="General" sourceLinked="1"/>
        <c:majorTickMark val="none"/>
        <c:minorTickMark val="none"/>
        <c:tickLblPos val="low"/>
        <c:crossAx val="500000000"/>
        <c:crosses val="autoZero"/>
        <c:crossBetween val="midCat"/>
        <c:majorUnit val="10"/>
        <c:minorUnit val="5"/>
      </c:valAx>
      <c:valAx>
        <c:axId val="500000000"/>
        <c:scaling>
          <c:orientation val="minMax"/>
          <c:max val="100"/>
          <c:min val="-100"/>
        </c:scaling>
        <c:delete val="1"/>
        <c:axPos val="l"/>
        <c:numFmt formatCode="General" sourceLinked="1"/>
        <c:majorTickMark val="none"/>
        <c:minorTickMark val="none"/>
        <c:tickLblPos val="low"/>
        <c:crossAx val="501523480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6D07-AA11-4A08-9129-2B108D1DDE7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0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6D07-AA11-4A08-9129-2B108D1DDE7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6D07-AA11-4A08-9129-2B108D1DDE7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0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6D07-AA11-4A08-9129-2B108D1DDE7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8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6D07-AA11-4A08-9129-2B108D1DDE7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0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6D07-AA11-4A08-9129-2B108D1DDE7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6D07-AA11-4A08-9129-2B108D1DDE7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3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6D07-AA11-4A08-9129-2B108D1DDE7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5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6D07-AA11-4A08-9129-2B108D1DDE7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2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6D07-AA11-4A08-9129-2B108D1DDE7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6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6D07-AA11-4A08-9129-2B108D1DDE7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8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36D07-AA11-4A08-9129-2B108D1DDE7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13594-CE9D-4010-AB29-8EFA8478F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4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40451" y="315884"/>
            <a:ext cx="7611861" cy="6059978"/>
            <a:chOff x="1540451" y="315884"/>
            <a:chExt cx="7611861" cy="605997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0451" y="689956"/>
              <a:ext cx="7611861" cy="5685906"/>
            </a:xfrm>
            <a:prstGeom prst="rect">
              <a:avLst/>
            </a:prstGeom>
          </p:spPr>
        </p:pic>
        <p:graphicFrame>
          <p:nvGraphicFramePr>
            <p:cNvPr id="8" name="Char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8014156"/>
                </p:ext>
              </p:extLst>
            </p:nvPr>
          </p:nvGraphicFramePr>
          <p:xfrm>
            <a:off x="2078182" y="315884"/>
            <a:ext cx="6882938" cy="55113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7205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Alejandro Calderon</dc:creator>
  <cp:lastModifiedBy>Victor Alejandro Calderon</cp:lastModifiedBy>
  <cp:revision>6</cp:revision>
  <cp:lastPrinted>2020-02-27T15:24:03Z</cp:lastPrinted>
  <dcterms:created xsi:type="dcterms:W3CDTF">2019-10-03T21:17:51Z</dcterms:created>
  <dcterms:modified xsi:type="dcterms:W3CDTF">2022-02-18T20:53:51Z</dcterms:modified>
</cp:coreProperties>
</file>